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Default Extension="png" ContentType="image/png"/>
  <Override PartName="/ppt/diagrams/quickStyle5.xml" ContentType="application/vnd.openxmlformats-officedocument.drawingml.diagramStyl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Default Extension="vml" ContentType="application/vnd.openxmlformats-officedocument.vmlDrawing"/>
  <Override PartName="/ppt/diagrams/data3.xml" ContentType="application/vnd.openxmlformats-officedocument.drawingml.diagramData+xml"/>
  <Override PartName="/ppt/diagrams/colors5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0" r:id="rId1"/>
  </p:sldMasterIdLst>
  <p:notesMasterIdLst>
    <p:notesMasterId r:id="rId38"/>
  </p:notesMasterIdLst>
  <p:handoutMasterIdLst>
    <p:handoutMasterId r:id="rId39"/>
  </p:handoutMasterIdLst>
  <p:sldIdLst>
    <p:sldId id="324" r:id="rId2"/>
    <p:sldId id="330" r:id="rId3"/>
    <p:sldId id="318" r:id="rId4"/>
    <p:sldId id="385" r:id="rId5"/>
    <p:sldId id="384" r:id="rId6"/>
    <p:sldId id="363" r:id="rId7"/>
    <p:sldId id="369" r:id="rId8"/>
    <p:sldId id="364" r:id="rId9"/>
    <p:sldId id="365" r:id="rId10"/>
    <p:sldId id="378" r:id="rId11"/>
    <p:sldId id="382" r:id="rId12"/>
    <p:sldId id="383" r:id="rId13"/>
    <p:sldId id="381" r:id="rId14"/>
    <p:sldId id="370" r:id="rId15"/>
    <p:sldId id="379" r:id="rId16"/>
    <p:sldId id="362" r:id="rId17"/>
    <p:sldId id="359" r:id="rId18"/>
    <p:sldId id="357" r:id="rId19"/>
    <p:sldId id="360" r:id="rId20"/>
    <p:sldId id="358" r:id="rId21"/>
    <p:sldId id="361" r:id="rId22"/>
    <p:sldId id="371" r:id="rId23"/>
    <p:sldId id="373" r:id="rId24"/>
    <p:sldId id="372" r:id="rId25"/>
    <p:sldId id="380" r:id="rId26"/>
    <p:sldId id="367" r:id="rId27"/>
    <p:sldId id="368" r:id="rId28"/>
    <p:sldId id="366" r:id="rId29"/>
    <p:sldId id="375" r:id="rId30"/>
    <p:sldId id="342" r:id="rId31"/>
    <p:sldId id="377" r:id="rId32"/>
    <p:sldId id="386" r:id="rId33"/>
    <p:sldId id="376" r:id="rId34"/>
    <p:sldId id="387" r:id="rId35"/>
    <p:sldId id="374" r:id="rId36"/>
    <p:sldId id="354" r:id="rId3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 horzBarState="maximized">
    <p:restoredLeft sz="9509" autoAdjust="0"/>
    <p:restoredTop sz="94660"/>
  </p:normalViewPr>
  <p:slideViewPr>
    <p:cSldViewPr>
      <p:cViewPr>
        <p:scale>
          <a:sx n="110" d="100"/>
          <a:sy n="110" d="100"/>
        </p:scale>
        <p:origin x="-1560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notesViewPr>
    <p:cSldViewPr>
      <p:cViewPr varScale="1">
        <p:scale>
          <a:sx n="89" d="100"/>
          <a:sy n="89" d="100"/>
        </p:scale>
        <p:origin x="-3762" y="-10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1B86738-6F36-46F1-AEE2-143AEA10264E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9615D2E-3F00-4074-B92A-3FD8B4C1D964}">
      <dgm:prSet phldrT="[Текст]" custT="1"/>
      <dgm:spPr>
        <a:solidFill>
          <a:srgbClr val="7030A0"/>
        </a:solidFill>
      </dgm:spPr>
      <dgm:t>
        <a:bodyPr/>
        <a:lstStyle/>
        <a:p>
          <a:r>
            <a:rPr lang="en-US" sz="2800" dirty="0" err="1" smtClean="0"/>
            <a:t>Texnik</a:t>
          </a:r>
          <a:r>
            <a:rPr lang="en-US" sz="2800" dirty="0" smtClean="0"/>
            <a:t>  </a:t>
          </a:r>
          <a:r>
            <a:rPr lang="en-US" sz="2800" dirty="0" err="1" smtClean="0"/>
            <a:t>matnlar</a:t>
          </a:r>
          <a:r>
            <a:rPr lang="en-US" sz="2800" dirty="0" smtClean="0"/>
            <a:t> </a:t>
          </a:r>
          <a:endParaRPr lang="ru-RU" sz="2800" dirty="0"/>
        </a:p>
      </dgm:t>
    </dgm:pt>
    <dgm:pt modelId="{1C20C655-8469-4AFB-B987-253F3232E483}" type="parTrans" cxnId="{6193BE3C-82D4-4CFD-B1BE-6E76F7B9B766}">
      <dgm:prSet/>
      <dgm:spPr/>
      <dgm:t>
        <a:bodyPr/>
        <a:lstStyle/>
        <a:p>
          <a:endParaRPr lang="ru-RU"/>
        </a:p>
      </dgm:t>
    </dgm:pt>
    <dgm:pt modelId="{BA374558-16E2-4469-B6BC-993260ECA024}" type="sibTrans" cxnId="{6193BE3C-82D4-4CFD-B1BE-6E76F7B9B766}">
      <dgm:prSet/>
      <dgm:spPr/>
      <dgm:t>
        <a:bodyPr/>
        <a:lstStyle/>
        <a:p>
          <a:endParaRPr lang="ru-RU"/>
        </a:p>
      </dgm:t>
    </dgm:pt>
    <dgm:pt modelId="{3C737616-6801-4462-93DE-688EDEAB7631}">
      <dgm:prSet phldrT="[Текст]" custT="1"/>
      <dgm:spPr>
        <a:solidFill>
          <a:srgbClr val="FFC000"/>
        </a:solidFill>
      </dgm:spPr>
      <dgm:t>
        <a:bodyPr/>
        <a:lstStyle/>
        <a:p>
          <a:r>
            <a:rPr lang="en-US" sz="2800" dirty="0" err="1" smtClean="0">
              <a:solidFill>
                <a:srgbClr val="002060"/>
              </a:solidFill>
            </a:rPr>
            <a:t>Texnik</a:t>
          </a:r>
          <a:r>
            <a:rPr lang="en-US" sz="2800" dirty="0" smtClean="0">
              <a:solidFill>
                <a:srgbClr val="002060"/>
              </a:solidFill>
            </a:rPr>
            <a:t> </a:t>
          </a:r>
          <a:r>
            <a:rPr lang="en-US" sz="2800" dirty="0" err="1" smtClean="0">
              <a:solidFill>
                <a:srgbClr val="002060"/>
              </a:solidFill>
            </a:rPr>
            <a:t>axborot</a:t>
          </a:r>
          <a:endParaRPr lang="ru-RU" sz="2800" dirty="0">
            <a:solidFill>
              <a:srgbClr val="002060"/>
            </a:solidFill>
          </a:endParaRPr>
        </a:p>
      </dgm:t>
    </dgm:pt>
    <dgm:pt modelId="{9FA27824-EBCA-4FAF-B57A-31253CD522AB}" type="parTrans" cxnId="{AD938260-70DF-4D2D-AA99-25B35DF2A558}">
      <dgm:prSet/>
      <dgm:spPr/>
      <dgm:t>
        <a:bodyPr/>
        <a:lstStyle/>
        <a:p>
          <a:endParaRPr lang="ru-RU"/>
        </a:p>
      </dgm:t>
    </dgm:pt>
    <dgm:pt modelId="{2A403C79-8408-4A07-BB5B-A8927479D335}" type="sibTrans" cxnId="{AD938260-70DF-4D2D-AA99-25B35DF2A558}">
      <dgm:prSet/>
      <dgm:spPr/>
      <dgm:t>
        <a:bodyPr/>
        <a:lstStyle/>
        <a:p>
          <a:endParaRPr lang="ru-RU"/>
        </a:p>
      </dgm:t>
    </dgm:pt>
    <dgm:pt modelId="{075C3051-868D-4724-8BAC-59B5667991E8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en-US" sz="2800" dirty="0" err="1" smtClean="0">
              <a:solidFill>
                <a:srgbClr val="002060"/>
              </a:solidFill>
            </a:rPr>
            <a:t>Texnik</a:t>
          </a:r>
          <a:r>
            <a:rPr lang="en-US" sz="2800" dirty="0" smtClean="0">
              <a:solidFill>
                <a:srgbClr val="002060"/>
              </a:solidFill>
            </a:rPr>
            <a:t> </a:t>
          </a:r>
          <a:r>
            <a:rPr lang="en-US" sz="2800" dirty="0" err="1" smtClean="0">
              <a:solidFill>
                <a:srgbClr val="002060"/>
              </a:solidFill>
            </a:rPr>
            <a:t>ko'rsatmalar</a:t>
          </a:r>
          <a:endParaRPr lang="ru-RU" sz="2800" dirty="0">
            <a:solidFill>
              <a:srgbClr val="002060"/>
            </a:solidFill>
          </a:endParaRPr>
        </a:p>
      </dgm:t>
    </dgm:pt>
    <dgm:pt modelId="{FC72F14B-128C-4607-BEEB-E7F2BF22C603}" type="parTrans" cxnId="{691DE8B3-95FB-4B09-8AD9-70E2FE04BBC5}">
      <dgm:prSet/>
      <dgm:spPr/>
      <dgm:t>
        <a:bodyPr/>
        <a:lstStyle/>
        <a:p>
          <a:endParaRPr lang="ru-RU"/>
        </a:p>
      </dgm:t>
    </dgm:pt>
    <dgm:pt modelId="{5BA1C2AA-6808-4230-A87D-68EDBB5F6CB5}" type="sibTrans" cxnId="{691DE8B3-95FB-4B09-8AD9-70E2FE04BBC5}">
      <dgm:prSet/>
      <dgm:spPr/>
      <dgm:t>
        <a:bodyPr/>
        <a:lstStyle/>
        <a:p>
          <a:endParaRPr lang="ru-RU"/>
        </a:p>
      </dgm:t>
    </dgm:pt>
    <dgm:pt modelId="{EA00A44B-0094-4FE0-8E9C-174311671EC7}">
      <dgm:prSet phldrT="[Текст]" custT="1"/>
      <dgm:spPr>
        <a:solidFill>
          <a:srgbClr val="92D050"/>
        </a:solidFill>
      </dgm:spPr>
      <dgm:t>
        <a:bodyPr/>
        <a:lstStyle/>
        <a:p>
          <a:r>
            <a:rPr lang="en-US" sz="2800" dirty="0" err="1" smtClean="0">
              <a:solidFill>
                <a:srgbClr val="002060"/>
              </a:solidFill>
            </a:rPr>
            <a:t>Ishontirish</a:t>
          </a:r>
          <a:r>
            <a:rPr lang="en-US" sz="2800" dirty="0" smtClean="0">
              <a:solidFill>
                <a:srgbClr val="002060"/>
              </a:solidFill>
            </a:rPr>
            <a:t> </a:t>
          </a:r>
          <a:endParaRPr lang="ru-RU" sz="2800" dirty="0">
            <a:solidFill>
              <a:srgbClr val="002060"/>
            </a:solidFill>
          </a:endParaRPr>
        </a:p>
      </dgm:t>
    </dgm:pt>
    <dgm:pt modelId="{67BD31BD-3732-415B-8D7A-5BD1A929B7F3}" type="parTrans" cxnId="{B00FB4F2-6BEC-4183-862C-231182913DB4}">
      <dgm:prSet/>
      <dgm:spPr/>
      <dgm:t>
        <a:bodyPr/>
        <a:lstStyle/>
        <a:p>
          <a:endParaRPr lang="ru-RU"/>
        </a:p>
      </dgm:t>
    </dgm:pt>
    <dgm:pt modelId="{E32074C6-7D21-4902-9FE1-2316B49C99FB}" type="sibTrans" cxnId="{B00FB4F2-6BEC-4183-862C-231182913DB4}">
      <dgm:prSet/>
      <dgm:spPr/>
      <dgm:t>
        <a:bodyPr/>
        <a:lstStyle/>
        <a:p>
          <a:endParaRPr lang="ru-RU"/>
        </a:p>
      </dgm:t>
    </dgm:pt>
    <dgm:pt modelId="{F50AB4E3-6F39-4E80-9EC0-9B985480CF4D}" type="pres">
      <dgm:prSet presAssocID="{F1B86738-6F36-46F1-AEE2-143AEA10264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72D25F27-C9DE-4025-B108-757DB529CA9E}" type="pres">
      <dgm:prSet presAssocID="{A9615D2E-3F00-4074-B92A-3FD8B4C1D964}" presName="hierRoot1" presStyleCnt="0">
        <dgm:presLayoutVars>
          <dgm:hierBranch val="init"/>
        </dgm:presLayoutVars>
      </dgm:prSet>
      <dgm:spPr/>
    </dgm:pt>
    <dgm:pt modelId="{35A55103-253B-4A8E-90E6-39F6A4052DAF}" type="pres">
      <dgm:prSet presAssocID="{A9615D2E-3F00-4074-B92A-3FD8B4C1D964}" presName="rootComposite1" presStyleCnt="0"/>
      <dgm:spPr/>
    </dgm:pt>
    <dgm:pt modelId="{2AE5FEAC-FCF2-4937-A598-283ECD6B2434}" type="pres">
      <dgm:prSet presAssocID="{A9615D2E-3F00-4074-B92A-3FD8B4C1D964}" presName="rootText1" presStyleLbl="node0" presStyleIdx="0" presStyleCnt="1" custLinFactNeighborX="-1006" custLinFactNeighborY="265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0CB7AA8-D5A6-4AAA-A6FB-3E4519924F1B}" type="pres">
      <dgm:prSet presAssocID="{A9615D2E-3F00-4074-B92A-3FD8B4C1D964}" presName="rootConnector1" presStyleLbl="node1" presStyleIdx="0" presStyleCnt="0"/>
      <dgm:spPr/>
      <dgm:t>
        <a:bodyPr/>
        <a:lstStyle/>
        <a:p>
          <a:endParaRPr lang="ru-RU"/>
        </a:p>
      </dgm:t>
    </dgm:pt>
    <dgm:pt modelId="{908CD735-B38B-4EDE-9F3A-C92B60E9B003}" type="pres">
      <dgm:prSet presAssocID="{A9615D2E-3F00-4074-B92A-3FD8B4C1D964}" presName="hierChild2" presStyleCnt="0"/>
      <dgm:spPr/>
    </dgm:pt>
    <dgm:pt modelId="{8AA26A5B-D66D-4BF1-B5F0-17F86F49081F}" type="pres">
      <dgm:prSet presAssocID="{9FA27824-EBCA-4FAF-B57A-31253CD522AB}" presName="Name37" presStyleLbl="parChTrans1D2" presStyleIdx="0" presStyleCnt="3"/>
      <dgm:spPr/>
      <dgm:t>
        <a:bodyPr/>
        <a:lstStyle/>
        <a:p>
          <a:endParaRPr lang="ru-RU"/>
        </a:p>
      </dgm:t>
    </dgm:pt>
    <dgm:pt modelId="{6BBB29AA-EAC3-41C4-A2A1-91F0222352DB}" type="pres">
      <dgm:prSet presAssocID="{3C737616-6801-4462-93DE-688EDEAB7631}" presName="hierRoot2" presStyleCnt="0">
        <dgm:presLayoutVars>
          <dgm:hierBranch val="init"/>
        </dgm:presLayoutVars>
      </dgm:prSet>
      <dgm:spPr/>
    </dgm:pt>
    <dgm:pt modelId="{F8E47659-862A-4DBD-9AA1-CCBEF26F7B95}" type="pres">
      <dgm:prSet presAssocID="{3C737616-6801-4462-93DE-688EDEAB7631}" presName="rootComposite" presStyleCnt="0"/>
      <dgm:spPr/>
    </dgm:pt>
    <dgm:pt modelId="{AB435D57-7D3F-4043-9C3C-8A1F195BC2A2}" type="pres">
      <dgm:prSet presAssocID="{3C737616-6801-4462-93DE-688EDEAB7631}" presName="rootText" presStyleLbl="node2" presStyleIdx="0" presStyleCnt="3" custLinFactNeighborX="-23" custLinFactNeighborY="-133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ABDB613-28BD-47C1-A03D-A5988ADFA2C3}" type="pres">
      <dgm:prSet presAssocID="{3C737616-6801-4462-93DE-688EDEAB7631}" presName="rootConnector" presStyleLbl="node2" presStyleIdx="0" presStyleCnt="3"/>
      <dgm:spPr/>
      <dgm:t>
        <a:bodyPr/>
        <a:lstStyle/>
        <a:p>
          <a:endParaRPr lang="ru-RU"/>
        </a:p>
      </dgm:t>
    </dgm:pt>
    <dgm:pt modelId="{4378D8FF-DEA4-4321-91AB-AAABF0456564}" type="pres">
      <dgm:prSet presAssocID="{3C737616-6801-4462-93DE-688EDEAB7631}" presName="hierChild4" presStyleCnt="0"/>
      <dgm:spPr/>
    </dgm:pt>
    <dgm:pt modelId="{BE6074F7-7C27-4AC4-93B7-6585BAA48A7A}" type="pres">
      <dgm:prSet presAssocID="{3C737616-6801-4462-93DE-688EDEAB7631}" presName="hierChild5" presStyleCnt="0"/>
      <dgm:spPr/>
    </dgm:pt>
    <dgm:pt modelId="{DB4999A7-7F76-466C-8AE2-A7D6501CAC4E}" type="pres">
      <dgm:prSet presAssocID="{FC72F14B-128C-4607-BEEB-E7F2BF22C603}" presName="Name37" presStyleLbl="parChTrans1D2" presStyleIdx="1" presStyleCnt="3"/>
      <dgm:spPr/>
      <dgm:t>
        <a:bodyPr/>
        <a:lstStyle/>
        <a:p>
          <a:endParaRPr lang="ru-RU"/>
        </a:p>
      </dgm:t>
    </dgm:pt>
    <dgm:pt modelId="{476B9658-43F7-451B-BFE6-3708D8F83AFD}" type="pres">
      <dgm:prSet presAssocID="{075C3051-868D-4724-8BAC-59B5667991E8}" presName="hierRoot2" presStyleCnt="0">
        <dgm:presLayoutVars>
          <dgm:hierBranch val="init"/>
        </dgm:presLayoutVars>
      </dgm:prSet>
      <dgm:spPr/>
    </dgm:pt>
    <dgm:pt modelId="{CCEB4364-0852-4268-8DFE-FC7D2F1D81F6}" type="pres">
      <dgm:prSet presAssocID="{075C3051-868D-4724-8BAC-59B5667991E8}" presName="rootComposite" presStyleCnt="0"/>
      <dgm:spPr/>
    </dgm:pt>
    <dgm:pt modelId="{A07CED1A-86B7-40F2-A50D-F5733AD1DE1B}" type="pres">
      <dgm:prSet presAssocID="{075C3051-868D-4724-8BAC-59B5667991E8}" presName="rootText" presStyleLbl="node2" presStyleIdx="1" presStyleCnt="3" custLinFactNeighborX="1994" custLinFactNeighborY="-133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8EF2CDF-74AE-4C0E-9000-EA062939E665}" type="pres">
      <dgm:prSet presAssocID="{075C3051-868D-4724-8BAC-59B5667991E8}" presName="rootConnector" presStyleLbl="node2" presStyleIdx="1" presStyleCnt="3"/>
      <dgm:spPr/>
      <dgm:t>
        <a:bodyPr/>
        <a:lstStyle/>
        <a:p>
          <a:endParaRPr lang="ru-RU"/>
        </a:p>
      </dgm:t>
    </dgm:pt>
    <dgm:pt modelId="{9FC8AD70-9BCB-4248-9B4F-769E7FAA8270}" type="pres">
      <dgm:prSet presAssocID="{075C3051-868D-4724-8BAC-59B5667991E8}" presName="hierChild4" presStyleCnt="0"/>
      <dgm:spPr/>
    </dgm:pt>
    <dgm:pt modelId="{19463211-0BF5-4B4B-8803-22E8D717543D}" type="pres">
      <dgm:prSet presAssocID="{075C3051-868D-4724-8BAC-59B5667991E8}" presName="hierChild5" presStyleCnt="0"/>
      <dgm:spPr/>
    </dgm:pt>
    <dgm:pt modelId="{A26BB248-A9A5-4C3C-86D4-DF1BB2D21692}" type="pres">
      <dgm:prSet presAssocID="{67BD31BD-3732-415B-8D7A-5BD1A929B7F3}" presName="Name37" presStyleLbl="parChTrans1D2" presStyleIdx="2" presStyleCnt="3"/>
      <dgm:spPr/>
      <dgm:t>
        <a:bodyPr/>
        <a:lstStyle/>
        <a:p>
          <a:endParaRPr lang="ru-RU"/>
        </a:p>
      </dgm:t>
    </dgm:pt>
    <dgm:pt modelId="{D7494DFB-DCD0-417A-89AD-44B6402A952B}" type="pres">
      <dgm:prSet presAssocID="{EA00A44B-0094-4FE0-8E9C-174311671EC7}" presName="hierRoot2" presStyleCnt="0">
        <dgm:presLayoutVars>
          <dgm:hierBranch val="init"/>
        </dgm:presLayoutVars>
      </dgm:prSet>
      <dgm:spPr/>
    </dgm:pt>
    <dgm:pt modelId="{54578EEE-B5AA-41DE-BC68-44149F959D15}" type="pres">
      <dgm:prSet presAssocID="{EA00A44B-0094-4FE0-8E9C-174311671EC7}" presName="rootComposite" presStyleCnt="0"/>
      <dgm:spPr/>
    </dgm:pt>
    <dgm:pt modelId="{668D98BE-467D-4962-A315-D462DC911F1A}" type="pres">
      <dgm:prSet presAssocID="{EA00A44B-0094-4FE0-8E9C-174311671EC7}" presName="rootText" presStyleLbl="node2" presStyleIdx="2" presStyleCnt="3" custLinFactNeighborX="23" custLinFactNeighborY="467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78CFF81-F804-42A1-868E-F2838A77929A}" type="pres">
      <dgm:prSet presAssocID="{EA00A44B-0094-4FE0-8E9C-174311671EC7}" presName="rootConnector" presStyleLbl="node2" presStyleIdx="2" presStyleCnt="3"/>
      <dgm:spPr/>
      <dgm:t>
        <a:bodyPr/>
        <a:lstStyle/>
        <a:p>
          <a:endParaRPr lang="ru-RU"/>
        </a:p>
      </dgm:t>
    </dgm:pt>
    <dgm:pt modelId="{A3D58BDD-F5D4-4D55-9A8F-9CF0EC528DE5}" type="pres">
      <dgm:prSet presAssocID="{EA00A44B-0094-4FE0-8E9C-174311671EC7}" presName="hierChild4" presStyleCnt="0"/>
      <dgm:spPr/>
    </dgm:pt>
    <dgm:pt modelId="{25A2270E-4CC7-47E8-98BF-69C2AD0F4208}" type="pres">
      <dgm:prSet presAssocID="{EA00A44B-0094-4FE0-8E9C-174311671EC7}" presName="hierChild5" presStyleCnt="0"/>
      <dgm:spPr/>
    </dgm:pt>
    <dgm:pt modelId="{4151E8E6-E5BE-4B1F-B46B-A38CC83AD69C}" type="pres">
      <dgm:prSet presAssocID="{A9615D2E-3F00-4074-B92A-3FD8B4C1D964}" presName="hierChild3" presStyleCnt="0"/>
      <dgm:spPr/>
    </dgm:pt>
  </dgm:ptLst>
  <dgm:cxnLst>
    <dgm:cxn modelId="{B00FB4F2-6BEC-4183-862C-231182913DB4}" srcId="{A9615D2E-3F00-4074-B92A-3FD8B4C1D964}" destId="{EA00A44B-0094-4FE0-8E9C-174311671EC7}" srcOrd="2" destOrd="0" parTransId="{67BD31BD-3732-415B-8D7A-5BD1A929B7F3}" sibTransId="{E32074C6-7D21-4902-9FE1-2316B49C99FB}"/>
    <dgm:cxn modelId="{4AE29945-D247-448E-A36B-9034EA2331AE}" type="presOf" srcId="{67BD31BD-3732-415B-8D7A-5BD1A929B7F3}" destId="{A26BB248-A9A5-4C3C-86D4-DF1BB2D21692}" srcOrd="0" destOrd="0" presId="urn:microsoft.com/office/officeart/2005/8/layout/orgChart1"/>
    <dgm:cxn modelId="{AD938260-70DF-4D2D-AA99-25B35DF2A558}" srcId="{A9615D2E-3F00-4074-B92A-3FD8B4C1D964}" destId="{3C737616-6801-4462-93DE-688EDEAB7631}" srcOrd="0" destOrd="0" parTransId="{9FA27824-EBCA-4FAF-B57A-31253CD522AB}" sibTransId="{2A403C79-8408-4A07-BB5B-A8927479D335}"/>
    <dgm:cxn modelId="{CB4DB578-268D-41D4-9F67-C7AE8A76A09A}" type="presOf" srcId="{EA00A44B-0094-4FE0-8E9C-174311671EC7}" destId="{178CFF81-F804-42A1-868E-F2838A77929A}" srcOrd="1" destOrd="0" presId="urn:microsoft.com/office/officeart/2005/8/layout/orgChart1"/>
    <dgm:cxn modelId="{6193BE3C-82D4-4CFD-B1BE-6E76F7B9B766}" srcId="{F1B86738-6F36-46F1-AEE2-143AEA10264E}" destId="{A9615D2E-3F00-4074-B92A-3FD8B4C1D964}" srcOrd="0" destOrd="0" parTransId="{1C20C655-8469-4AFB-B987-253F3232E483}" sibTransId="{BA374558-16E2-4469-B6BC-993260ECA024}"/>
    <dgm:cxn modelId="{B521C4D9-A9CF-4CF8-AD9E-17BDDC0BCF68}" type="presOf" srcId="{EA00A44B-0094-4FE0-8E9C-174311671EC7}" destId="{668D98BE-467D-4962-A315-D462DC911F1A}" srcOrd="0" destOrd="0" presId="urn:microsoft.com/office/officeart/2005/8/layout/orgChart1"/>
    <dgm:cxn modelId="{04B33BC0-B379-49D5-83A0-749C966863F4}" type="presOf" srcId="{F1B86738-6F36-46F1-AEE2-143AEA10264E}" destId="{F50AB4E3-6F39-4E80-9EC0-9B985480CF4D}" srcOrd="0" destOrd="0" presId="urn:microsoft.com/office/officeart/2005/8/layout/orgChart1"/>
    <dgm:cxn modelId="{8816351C-F56A-4DC2-B3F9-61D613EF76B0}" type="presOf" srcId="{A9615D2E-3F00-4074-B92A-3FD8B4C1D964}" destId="{2AE5FEAC-FCF2-4937-A598-283ECD6B2434}" srcOrd="0" destOrd="0" presId="urn:microsoft.com/office/officeart/2005/8/layout/orgChart1"/>
    <dgm:cxn modelId="{9B6706AE-932B-4FA7-B37C-881472138314}" type="presOf" srcId="{075C3051-868D-4724-8BAC-59B5667991E8}" destId="{F8EF2CDF-74AE-4C0E-9000-EA062939E665}" srcOrd="1" destOrd="0" presId="urn:microsoft.com/office/officeart/2005/8/layout/orgChart1"/>
    <dgm:cxn modelId="{BB19E305-0B51-40E8-83AB-2735D8BBA6F9}" type="presOf" srcId="{A9615D2E-3F00-4074-B92A-3FD8B4C1D964}" destId="{A0CB7AA8-D5A6-4AAA-A6FB-3E4519924F1B}" srcOrd="1" destOrd="0" presId="urn:microsoft.com/office/officeart/2005/8/layout/orgChart1"/>
    <dgm:cxn modelId="{74B29AB7-0078-4A0A-A326-681DDC26FFF0}" type="presOf" srcId="{3C737616-6801-4462-93DE-688EDEAB7631}" destId="{BABDB613-28BD-47C1-A03D-A5988ADFA2C3}" srcOrd="1" destOrd="0" presId="urn:microsoft.com/office/officeart/2005/8/layout/orgChart1"/>
    <dgm:cxn modelId="{4D8FB72A-3682-44CA-8E05-938105572EFA}" type="presOf" srcId="{9FA27824-EBCA-4FAF-B57A-31253CD522AB}" destId="{8AA26A5B-D66D-4BF1-B5F0-17F86F49081F}" srcOrd="0" destOrd="0" presId="urn:microsoft.com/office/officeart/2005/8/layout/orgChart1"/>
    <dgm:cxn modelId="{BF100F0B-5624-4B1F-B07E-ED2F6328FD06}" type="presOf" srcId="{3C737616-6801-4462-93DE-688EDEAB7631}" destId="{AB435D57-7D3F-4043-9C3C-8A1F195BC2A2}" srcOrd="0" destOrd="0" presId="urn:microsoft.com/office/officeart/2005/8/layout/orgChart1"/>
    <dgm:cxn modelId="{19E295D4-32F0-4058-94CC-E241098211AD}" type="presOf" srcId="{075C3051-868D-4724-8BAC-59B5667991E8}" destId="{A07CED1A-86B7-40F2-A50D-F5733AD1DE1B}" srcOrd="0" destOrd="0" presId="urn:microsoft.com/office/officeart/2005/8/layout/orgChart1"/>
    <dgm:cxn modelId="{691DE8B3-95FB-4B09-8AD9-70E2FE04BBC5}" srcId="{A9615D2E-3F00-4074-B92A-3FD8B4C1D964}" destId="{075C3051-868D-4724-8BAC-59B5667991E8}" srcOrd="1" destOrd="0" parTransId="{FC72F14B-128C-4607-BEEB-E7F2BF22C603}" sibTransId="{5BA1C2AA-6808-4230-A87D-68EDBB5F6CB5}"/>
    <dgm:cxn modelId="{5735839A-FB5A-4F2A-9C5D-E8D01177AE6D}" type="presOf" srcId="{FC72F14B-128C-4607-BEEB-E7F2BF22C603}" destId="{DB4999A7-7F76-466C-8AE2-A7D6501CAC4E}" srcOrd="0" destOrd="0" presId="urn:microsoft.com/office/officeart/2005/8/layout/orgChart1"/>
    <dgm:cxn modelId="{2BCAC61D-5504-45D9-95C3-FD119F801A85}" type="presParOf" srcId="{F50AB4E3-6F39-4E80-9EC0-9B985480CF4D}" destId="{72D25F27-C9DE-4025-B108-757DB529CA9E}" srcOrd="0" destOrd="0" presId="urn:microsoft.com/office/officeart/2005/8/layout/orgChart1"/>
    <dgm:cxn modelId="{408FD654-1D1E-4F7E-AA6D-D1CCE6C43710}" type="presParOf" srcId="{72D25F27-C9DE-4025-B108-757DB529CA9E}" destId="{35A55103-253B-4A8E-90E6-39F6A4052DAF}" srcOrd="0" destOrd="0" presId="urn:microsoft.com/office/officeart/2005/8/layout/orgChart1"/>
    <dgm:cxn modelId="{125DE712-0B4E-469D-9E5B-BB4D0090D1AE}" type="presParOf" srcId="{35A55103-253B-4A8E-90E6-39F6A4052DAF}" destId="{2AE5FEAC-FCF2-4937-A598-283ECD6B2434}" srcOrd="0" destOrd="0" presId="urn:microsoft.com/office/officeart/2005/8/layout/orgChart1"/>
    <dgm:cxn modelId="{CC7D2543-337C-4CC0-911B-5B0F5236A147}" type="presParOf" srcId="{35A55103-253B-4A8E-90E6-39F6A4052DAF}" destId="{A0CB7AA8-D5A6-4AAA-A6FB-3E4519924F1B}" srcOrd="1" destOrd="0" presId="urn:microsoft.com/office/officeart/2005/8/layout/orgChart1"/>
    <dgm:cxn modelId="{682AA43A-8B09-4B00-9F55-5F923586D129}" type="presParOf" srcId="{72D25F27-C9DE-4025-B108-757DB529CA9E}" destId="{908CD735-B38B-4EDE-9F3A-C92B60E9B003}" srcOrd="1" destOrd="0" presId="urn:microsoft.com/office/officeart/2005/8/layout/orgChart1"/>
    <dgm:cxn modelId="{E461E6E7-83CF-41B1-B2B8-9B66D93D5169}" type="presParOf" srcId="{908CD735-B38B-4EDE-9F3A-C92B60E9B003}" destId="{8AA26A5B-D66D-4BF1-B5F0-17F86F49081F}" srcOrd="0" destOrd="0" presId="urn:microsoft.com/office/officeart/2005/8/layout/orgChart1"/>
    <dgm:cxn modelId="{F73C2FB1-4D16-4646-9DFA-7E97DEE75BEC}" type="presParOf" srcId="{908CD735-B38B-4EDE-9F3A-C92B60E9B003}" destId="{6BBB29AA-EAC3-41C4-A2A1-91F0222352DB}" srcOrd="1" destOrd="0" presId="urn:microsoft.com/office/officeart/2005/8/layout/orgChart1"/>
    <dgm:cxn modelId="{1F0B22D9-1AF9-44A6-B84C-06C05114225E}" type="presParOf" srcId="{6BBB29AA-EAC3-41C4-A2A1-91F0222352DB}" destId="{F8E47659-862A-4DBD-9AA1-CCBEF26F7B95}" srcOrd="0" destOrd="0" presId="urn:microsoft.com/office/officeart/2005/8/layout/orgChart1"/>
    <dgm:cxn modelId="{E82250C7-6163-4A55-9A53-1FF472ED32BB}" type="presParOf" srcId="{F8E47659-862A-4DBD-9AA1-CCBEF26F7B95}" destId="{AB435D57-7D3F-4043-9C3C-8A1F195BC2A2}" srcOrd="0" destOrd="0" presId="urn:microsoft.com/office/officeart/2005/8/layout/orgChart1"/>
    <dgm:cxn modelId="{1A584EF4-9527-4F92-9C2C-1643E72F4C17}" type="presParOf" srcId="{F8E47659-862A-4DBD-9AA1-CCBEF26F7B95}" destId="{BABDB613-28BD-47C1-A03D-A5988ADFA2C3}" srcOrd="1" destOrd="0" presId="urn:microsoft.com/office/officeart/2005/8/layout/orgChart1"/>
    <dgm:cxn modelId="{2C5C0A52-1D3A-42BF-AEAB-5811A68B6E28}" type="presParOf" srcId="{6BBB29AA-EAC3-41C4-A2A1-91F0222352DB}" destId="{4378D8FF-DEA4-4321-91AB-AAABF0456564}" srcOrd="1" destOrd="0" presId="urn:microsoft.com/office/officeart/2005/8/layout/orgChart1"/>
    <dgm:cxn modelId="{A917365A-C986-49F8-BBA3-F29B74BC53F9}" type="presParOf" srcId="{6BBB29AA-EAC3-41C4-A2A1-91F0222352DB}" destId="{BE6074F7-7C27-4AC4-93B7-6585BAA48A7A}" srcOrd="2" destOrd="0" presId="urn:microsoft.com/office/officeart/2005/8/layout/orgChart1"/>
    <dgm:cxn modelId="{C0DC79BC-8C9C-4EE1-ADC3-53E49F8DC952}" type="presParOf" srcId="{908CD735-B38B-4EDE-9F3A-C92B60E9B003}" destId="{DB4999A7-7F76-466C-8AE2-A7D6501CAC4E}" srcOrd="2" destOrd="0" presId="urn:microsoft.com/office/officeart/2005/8/layout/orgChart1"/>
    <dgm:cxn modelId="{9F70D167-F3D3-4521-BE04-74A1445CC39D}" type="presParOf" srcId="{908CD735-B38B-4EDE-9F3A-C92B60E9B003}" destId="{476B9658-43F7-451B-BFE6-3708D8F83AFD}" srcOrd="3" destOrd="0" presId="urn:microsoft.com/office/officeart/2005/8/layout/orgChart1"/>
    <dgm:cxn modelId="{5EED3BC2-A0ED-452B-A98A-725AC2ACB264}" type="presParOf" srcId="{476B9658-43F7-451B-BFE6-3708D8F83AFD}" destId="{CCEB4364-0852-4268-8DFE-FC7D2F1D81F6}" srcOrd="0" destOrd="0" presId="urn:microsoft.com/office/officeart/2005/8/layout/orgChart1"/>
    <dgm:cxn modelId="{B3BE902B-0313-4768-89C9-8CCBD2C48CAA}" type="presParOf" srcId="{CCEB4364-0852-4268-8DFE-FC7D2F1D81F6}" destId="{A07CED1A-86B7-40F2-A50D-F5733AD1DE1B}" srcOrd="0" destOrd="0" presId="urn:microsoft.com/office/officeart/2005/8/layout/orgChart1"/>
    <dgm:cxn modelId="{C8DEA7B8-B809-44D1-B650-8BE0A03A91E4}" type="presParOf" srcId="{CCEB4364-0852-4268-8DFE-FC7D2F1D81F6}" destId="{F8EF2CDF-74AE-4C0E-9000-EA062939E665}" srcOrd="1" destOrd="0" presId="urn:microsoft.com/office/officeart/2005/8/layout/orgChart1"/>
    <dgm:cxn modelId="{34536681-1D6A-4825-A739-20CCA56490BD}" type="presParOf" srcId="{476B9658-43F7-451B-BFE6-3708D8F83AFD}" destId="{9FC8AD70-9BCB-4248-9B4F-769E7FAA8270}" srcOrd="1" destOrd="0" presId="urn:microsoft.com/office/officeart/2005/8/layout/orgChart1"/>
    <dgm:cxn modelId="{FAFD7B59-2C5C-48C3-8CF2-6EAA35597C3E}" type="presParOf" srcId="{476B9658-43F7-451B-BFE6-3708D8F83AFD}" destId="{19463211-0BF5-4B4B-8803-22E8D717543D}" srcOrd="2" destOrd="0" presId="urn:microsoft.com/office/officeart/2005/8/layout/orgChart1"/>
    <dgm:cxn modelId="{A712C714-225F-437E-A91A-3F28C58B9A5B}" type="presParOf" srcId="{908CD735-B38B-4EDE-9F3A-C92B60E9B003}" destId="{A26BB248-A9A5-4C3C-86D4-DF1BB2D21692}" srcOrd="4" destOrd="0" presId="urn:microsoft.com/office/officeart/2005/8/layout/orgChart1"/>
    <dgm:cxn modelId="{DA627E1C-AF88-41CA-BBC2-1464C60157DB}" type="presParOf" srcId="{908CD735-B38B-4EDE-9F3A-C92B60E9B003}" destId="{D7494DFB-DCD0-417A-89AD-44B6402A952B}" srcOrd="5" destOrd="0" presId="urn:microsoft.com/office/officeart/2005/8/layout/orgChart1"/>
    <dgm:cxn modelId="{73C2F8B8-379C-4321-BA18-612DA97A67BB}" type="presParOf" srcId="{D7494DFB-DCD0-417A-89AD-44B6402A952B}" destId="{54578EEE-B5AA-41DE-BC68-44149F959D15}" srcOrd="0" destOrd="0" presId="urn:microsoft.com/office/officeart/2005/8/layout/orgChart1"/>
    <dgm:cxn modelId="{4DEE766C-0EA2-41EE-8CA1-24016819C5AB}" type="presParOf" srcId="{54578EEE-B5AA-41DE-BC68-44149F959D15}" destId="{668D98BE-467D-4962-A315-D462DC911F1A}" srcOrd="0" destOrd="0" presId="urn:microsoft.com/office/officeart/2005/8/layout/orgChart1"/>
    <dgm:cxn modelId="{A5050B05-B86E-44C2-AE43-2F51650DBF27}" type="presParOf" srcId="{54578EEE-B5AA-41DE-BC68-44149F959D15}" destId="{178CFF81-F804-42A1-868E-F2838A77929A}" srcOrd="1" destOrd="0" presId="urn:microsoft.com/office/officeart/2005/8/layout/orgChart1"/>
    <dgm:cxn modelId="{815ECC49-7A62-4393-A7DE-D6F5319BAF89}" type="presParOf" srcId="{D7494DFB-DCD0-417A-89AD-44B6402A952B}" destId="{A3D58BDD-F5D4-4D55-9A8F-9CF0EC528DE5}" srcOrd="1" destOrd="0" presId="urn:microsoft.com/office/officeart/2005/8/layout/orgChart1"/>
    <dgm:cxn modelId="{ACE4FF93-3F4E-4125-AA71-22D835AB64AA}" type="presParOf" srcId="{D7494DFB-DCD0-417A-89AD-44B6402A952B}" destId="{25A2270E-4CC7-47E8-98BF-69C2AD0F4208}" srcOrd="2" destOrd="0" presId="urn:microsoft.com/office/officeart/2005/8/layout/orgChart1"/>
    <dgm:cxn modelId="{15F49391-F9DA-4178-A419-FB4A2F163453}" type="presParOf" srcId="{72D25F27-C9DE-4025-B108-757DB529CA9E}" destId="{4151E8E6-E5BE-4B1F-B46B-A38CC83AD69C}" srcOrd="2" destOrd="0" presId="urn:microsoft.com/office/officeart/2005/8/layout/orgChart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5A0B930-161D-4032-90CA-906740E1A226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316D761-D8F9-4B69-A93B-E712431B8411}">
      <dgm:prSet phldrT="[Текст]"/>
      <dgm:spPr>
        <a:solidFill>
          <a:srgbClr val="C00000">
            <a:alpha val="50000"/>
          </a:srgbClr>
        </a:solidFill>
      </dgm:spPr>
      <dgm:t>
        <a:bodyPr/>
        <a:lstStyle/>
        <a:p>
          <a:r>
            <a:rPr lang="en-US" dirty="0" err="1" smtClean="0">
              <a:solidFill>
                <a:srgbClr val="002060"/>
              </a:solidFill>
            </a:rPr>
            <a:t>Talablar</a:t>
          </a:r>
          <a:endParaRPr lang="ru-RU" dirty="0">
            <a:solidFill>
              <a:srgbClr val="002060"/>
            </a:solidFill>
          </a:endParaRPr>
        </a:p>
      </dgm:t>
    </dgm:pt>
    <dgm:pt modelId="{3A207830-73E3-4580-BB47-FCCA74959A74}" type="parTrans" cxnId="{D53F3E67-59F4-41C7-BBBE-902C65BA8F5D}">
      <dgm:prSet/>
      <dgm:spPr/>
      <dgm:t>
        <a:bodyPr/>
        <a:lstStyle/>
        <a:p>
          <a:endParaRPr lang="ru-RU"/>
        </a:p>
      </dgm:t>
    </dgm:pt>
    <dgm:pt modelId="{32FEE195-7187-4A02-AC74-228492B57339}" type="sibTrans" cxnId="{D53F3E67-59F4-41C7-BBBE-902C65BA8F5D}">
      <dgm:prSet/>
      <dgm:spPr/>
      <dgm:t>
        <a:bodyPr/>
        <a:lstStyle/>
        <a:p>
          <a:endParaRPr lang="ru-RU"/>
        </a:p>
      </dgm:t>
    </dgm:pt>
    <dgm:pt modelId="{DBFCDF57-7380-43AC-B665-13D6ADCF27D2}">
      <dgm:prSet phldrT="[Текст]"/>
      <dgm:spPr>
        <a:solidFill>
          <a:srgbClr val="FF0000">
            <a:alpha val="50000"/>
          </a:srgbClr>
        </a:solidFill>
      </dgm:spPr>
      <dgm:t>
        <a:bodyPr/>
        <a:lstStyle/>
        <a:p>
          <a:r>
            <a:rPr lang="en-US" dirty="0" smtClean="0">
              <a:solidFill>
                <a:srgbClr val="002060"/>
              </a:solidFill>
            </a:rPr>
            <a:t>Spec’s</a:t>
          </a:r>
          <a:endParaRPr lang="ru-RU" dirty="0">
            <a:solidFill>
              <a:srgbClr val="002060"/>
            </a:solidFill>
          </a:endParaRPr>
        </a:p>
      </dgm:t>
    </dgm:pt>
    <dgm:pt modelId="{780C7659-90B5-4146-A6AD-3F6C8F8877DF}" type="parTrans" cxnId="{8452911F-552A-431A-89AA-593C64F59664}">
      <dgm:prSet/>
      <dgm:spPr/>
      <dgm:t>
        <a:bodyPr/>
        <a:lstStyle/>
        <a:p>
          <a:endParaRPr lang="ru-RU"/>
        </a:p>
      </dgm:t>
    </dgm:pt>
    <dgm:pt modelId="{33622405-8272-4339-BFD3-421A2542109B}" type="sibTrans" cxnId="{8452911F-552A-431A-89AA-593C64F59664}">
      <dgm:prSet/>
      <dgm:spPr/>
      <dgm:t>
        <a:bodyPr/>
        <a:lstStyle/>
        <a:p>
          <a:endParaRPr lang="ru-RU"/>
        </a:p>
      </dgm:t>
    </dgm:pt>
    <dgm:pt modelId="{2DF77ADA-3DEC-4ED8-903C-9AE01C46C847}">
      <dgm:prSet phldrT="[Текст]"/>
      <dgm:spPr>
        <a:solidFill>
          <a:srgbClr val="FFC000"/>
        </a:solidFill>
      </dgm:spPr>
      <dgm:t>
        <a:bodyPr/>
        <a:lstStyle/>
        <a:p>
          <a:r>
            <a:rPr lang="en-US" dirty="0" err="1" smtClean="0">
              <a:solidFill>
                <a:srgbClr val="002060"/>
              </a:solidFill>
            </a:rPr>
            <a:t>Vazifalar</a:t>
          </a:r>
          <a:r>
            <a:rPr lang="en-US" dirty="0" smtClean="0">
              <a:solidFill>
                <a:srgbClr val="002060"/>
              </a:solidFill>
            </a:rPr>
            <a:t> </a:t>
          </a:r>
          <a:endParaRPr lang="ru-RU" dirty="0">
            <a:solidFill>
              <a:srgbClr val="002060"/>
            </a:solidFill>
          </a:endParaRPr>
        </a:p>
      </dgm:t>
    </dgm:pt>
    <dgm:pt modelId="{2C602E0C-7F68-43C2-9AFF-AD66B3D00269}" type="parTrans" cxnId="{AC54DDC2-2146-42F8-825A-2CC9B4ACAB76}">
      <dgm:prSet/>
      <dgm:spPr/>
      <dgm:t>
        <a:bodyPr/>
        <a:lstStyle/>
        <a:p>
          <a:endParaRPr lang="ru-RU"/>
        </a:p>
      </dgm:t>
    </dgm:pt>
    <dgm:pt modelId="{577A90F1-0215-4753-B3E1-27833C9AFBE0}" type="sibTrans" cxnId="{AC54DDC2-2146-42F8-825A-2CC9B4ACAB76}">
      <dgm:prSet/>
      <dgm:spPr/>
      <dgm:t>
        <a:bodyPr/>
        <a:lstStyle/>
        <a:p>
          <a:endParaRPr lang="ru-RU"/>
        </a:p>
      </dgm:t>
    </dgm:pt>
    <dgm:pt modelId="{AFC5D8FC-0466-4CE1-927B-7A890AA88986}" type="pres">
      <dgm:prSet presAssocID="{15A0B930-161D-4032-90CA-906740E1A22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BDCEC13-FC5F-402A-9ED9-74456B942775}" type="pres">
      <dgm:prSet presAssocID="{F316D761-D8F9-4B69-A93B-E712431B8411}" presName="parTxOnly" presStyleLbl="node1" presStyleIdx="0" presStyleCnt="3" custLinFactY="-55200" custLinFactNeighborX="21058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6D5A69-B0A7-43D5-8B5C-FA5940DDDC35}" type="pres">
      <dgm:prSet presAssocID="{32FEE195-7187-4A02-AC74-228492B57339}" presName="parTxOnlySpace" presStyleCnt="0"/>
      <dgm:spPr/>
    </dgm:pt>
    <dgm:pt modelId="{ADD79E29-BFE5-4F8A-9ACD-8B4459A89E23}" type="pres">
      <dgm:prSet presAssocID="{DBFCDF57-7380-43AC-B665-13D6ADCF27D2}" presName="parTxOnly" presStyleLbl="node1" presStyleIdx="1" presStyleCnt="3" custLinFactY="-55200" custLinFactNeighborX="7521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159366-6410-42D6-8280-EAC77312B6BF}" type="pres">
      <dgm:prSet presAssocID="{33622405-8272-4339-BFD3-421A2542109B}" presName="parTxOnlySpace" presStyleCnt="0"/>
      <dgm:spPr/>
    </dgm:pt>
    <dgm:pt modelId="{91AD6F44-95EF-49A8-8DE9-40490E99F8BB}" type="pres">
      <dgm:prSet presAssocID="{2DF77ADA-3DEC-4ED8-903C-9AE01C46C847}" presName="parTxOnly" presStyleLbl="node1" presStyleIdx="2" presStyleCnt="3" custLinFactY="-55200" custLinFactNeighborX="26816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C54DDC2-2146-42F8-825A-2CC9B4ACAB76}" srcId="{15A0B930-161D-4032-90CA-906740E1A226}" destId="{2DF77ADA-3DEC-4ED8-903C-9AE01C46C847}" srcOrd="2" destOrd="0" parTransId="{2C602E0C-7F68-43C2-9AFF-AD66B3D00269}" sibTransId="{577A90F1-0215-4753-B3E1-27833C9AFBE0}"/>
    <dgm:cxn modelId="{921B9300-C64A-4EB6-B1B1-C7820FFE28C2}" type="presOf" srcId="{15A0B930-161D-4032-90CA-906740E1A226}" destId="{AFC5D8FC-0466-4CE1-927B-7A890AA88986}" srcOrd="0" destOrd="0" presId="urn:microsoft.com/office/officeart/2005/8/layout/chevron1"/>
    <dgm:cxn modelId="{903302A1-5E4D-4388-8546-02FF45F01D9C}" type="presOf" srcId="{2DF77ADA-3DEC-4ED8-903C-9AE01C46C847}" destId="{91AD6F44-95EF-49A8-8DE9-40490E99F8BB}" srcOrd="0" destOrd="0" presId="urn:microsoft.com/office/officeart/2005/8/layout/chevron1"/>
    <dgm:cxn modelId="{D53F3E67-59F4-41C7-BBBE-902C65BA8F5D}" srcId="{15A0B930-161D-4032-90CA-906740E1A226}" destId="{F316D761-D8F9-4B69-A93B-E712431B8411}" srcOrd="0" destOrd="0" parTransId="{3A207830-73E3-4580-BB47-FCCA74959A74}" sibTransId="{32FEE195-7187-4A02-AC74-228492B57339}"/>
    <dgm:cxn modelId="{8452911F-552A-431A-89AA-593C64F59664}" srcId="{15A0B930-161D-4032-90CA-906740E1A226}" destId="{DBFCDF57-7380-43AC-B665-13D6ADCF27D2}" srcOrd="1" destOrd="0" parTransId="{780C7659-90B5-4146-A6AD-3F6C8F8877DF}" sibTransId="{33622405-8272-4339-BFD3-421A2542109B}"/>
    <dgm:cxn modelId="{7706CDB2-6C1F-479F-8759-533EE0A838CD}" type="presOf" srcId="{DBFCDF57-7380-43AC-B665-13D6ADCF27D2}" destId="{ADD79E29-BFE5-4F8A-9ACD-8B4459A89E23}" srcOrd="0" destOrd="0" presId="urn:microsoft.com/office/officeart/2005/8/layout/chevron1"/>
    <dgm:cxn modelId="{CA500C5A-2E09-4E79-9BBD-E827CFB58E21}" type="presOf" srcId="{F316D761-D8F9-4B69-A93B-E712431B8411}" destId="{8BDCEC13-FC5F-402A-9ED9-74456B942775}" srcOrd="0" destOrd="0" presId="urn:microsoft.com/office/officeart/2005/8/layout/chevron1"/>
    <dgm:cxn modelId="{FE791A41-7D2B-4625-804C-F58722210469}" type="presParOf" srcId="{AFC5D8FC-0466-4CE1-927B-7A890AA88986}" destId="{8BDCEC13-FC5F-402A-9ED9-74456B942775}" srcOrd="0" destOrd="0" presId="urn:microsoft.com/office/officeart/2005/8/layout/chevron1"/>
    <dgm:cxn modelId="{ED91184D-7A59-4A67-9B0A-F7BDD79C48A0}" type="presParOf" srcId="{AFC5D8FC-0466-4CE1-927B-7A890AA88986}" destId="{706D5A69-B0A7-43D5-8B5C-FA5940DDDC35}" srcOrd="1" destOrd="0" presId="urn:microsoft.com/office/officeart/2005/8/layout/chevron1"/>
    <dgm:cxn modelId="{3C596D89-9172-480E-AEF9-D397A3C5412C}" type="presParOf" srcId="{AFC5D8FC-0466-4CE1-927B-7A890AA88986}" destId="{ADD79E29-BFE5-4F8A-9ACD-8B4459A89E23}" srcOrd="2" destOrd="0" presId="urn:microsoft.com/office/officeart/2005/8/layout/chevron1"/>
    <dgm:cxn modelId="{722E6364-4A1D-40EF-8CD9-7E2A513C23BD}" type="presParOf" srcId="{AFC5D8FC-0466-4CE1-927B-7A890AA88986}" destId="{F2159366-6410-42D6-8280-EAC77312B6BF}" srcOrd="3" destOrd="0" presId="urn:microsoft.com/office/officeart/2005/8/layout/chevron1"/>
    <dgm:cxn modelId="{7CE4350D-D899-4FEC-AF56-4A3310EF5AD4}" type="presParOf" srcId="{AFC5D8FC-0466-4CE1-927B-7A890AA88986}" destId="{91AD6F44-95EF-49A8-8DE9-40490E99F8BB}" srcOrd="4" destOrd="0" presId="urn:microsoft.com/office/officeart/2005/8/layout/chevron1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2F181B6-48D7-4F23-B140-1215F1300687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1DD846E-7C49-4BBC-9FF9-E1631E4F5F5E}">
      <dgm:prSet phldrT="[Текст]"/>
      <dgm:spPr>
        <a:solidFill>
          <a:srgbClr val="FFFF00"/>
        </a:solidFill>
      </dgm:spPr>
      <dgm:t>
        <a:bodyPr/>
        <a:lstStyle/>
        <a:p>
          <a:r>
            <a:rPr lang="en-US" dirty="0" err="1" smtClean="0">
              <a:solidFill>
                <a:srgbClr val="002060"/>
              </a:solidFill>
            </a:rPr>
            <a:t>Takliflar</a:t>
          </a:r>
          <a:endParaRPr lang="ru-RU" dirty="0">
            <a:solidFill>
              <a:srgbClr val="002060"/>
            </a:solidFill>
          </a:endParaRPr>
        </a:p>
      </dgm:t>
    </dgm:pt>
    <dgm:pt modelId="{FED8DDE3-6C4A-41B2-86D4-5EA14CCFFB22}" type="parTrans" cxnId="{1DA83854-69CF-4C03-BFB0-0721256834AC}">
      <dgm:prSet/>
      <dgm:spPr/>
      <dgm:t>
        <a:bodyPr/>
        <a:lstStyle/>
        <a:p>
          <a:endParaRPr lang="ru-RU"/>
        </a:p>
      </dgm:t>
    </dgm:pt>
    <dgm:pt modelId="{FB697237-32FD-4B99-9F52-77DC8BC113A6}" type="sibTrans" cxnId="{1DA83854-69CF-4C03-BFB0-0721256834AC}">
      <dgm:prSet/>
      <dgm:spPr/>
      <dgm:t>
        <a:bodyPr/>
        <a:lstStyle/>
        <a:p>
          <a:endParaRPr lang="ru-RU"/>
        </a:p>
      </dgm:t>
    </dgm:pt>
    <dgm:pt modelId="{361A65F2-0481-4A13-92DE-C05531830D91}">
      <dgm:prSet phldrT="[Текст]"/>
      <dgm:spPr>
        <a:solidFill>
          <a:srgbClr val="92D050"/>
        </a:solidFill>
      </dgm:spPr>
      <dgm:t>
        <a:bodyPr/>
        <a:lstStyle/>
        <a:p>
          <a:r>
            <a:rPr lang="en-US" dirty="0" err="1" smtClean="0">
              <a:solidFill>
                <a:srgbClr val="002060"/>
              </a:solidFill>
            </a:rPr>
            <a:t>Kelishuv</a:t>
          </a:r>
          <a:endParaRPr lang="ru-RU" dirty="0">
            <a:solidFill>
              <a:srgbClr val="002060"/>
            </a:solidFill>
          </a:endParaRPr>
        </a:p>
      </dgm:t>
    </dgm:pt>
    <dgm:pt modelId="{0AE207ED-0771-49AA-849C-F8D89270901C}" type="parTrans" cxnId="{F6EA3DC8-2C2D-4F32-B735-CFEC86E115A3}">
      <dgm:prSet/>
      <dgm:spPr/>
      <dgm:t>
        <a:bodyPr/>
        <a:lstStyle/>
        <a:p>
          <a:endParaRPr lang="ru-RU"/>
        </a:p>
      </dgm:t>
    </dgm:pt>
    <dgm:pt modelId="{D4E1C1A4-F079-4105-ABA5-632B0EA1311F}" type="sibTrans" cxnId="{F6EA3DC8-2C2D-4F32-B735-CFEC86E115A3}">
      <dgm:prSet/>
      <dgm:spPr/>
      <dgm:t>
        <a:bodyPr/>
        <a:lstStyle/>
        <a:p>
          <a:endParaRPr lang="ru-RU"/>
        </a:p>
      </dgm:t>
    </dgm:pt>
    <dgm:pt modelId="{5D709006-C2E3-4685-B660-11455F45D9E5}">
      <dgm:prSet phldrT="[Текст]"/>
      <dgm:spPr>
        <a:solidFill>
          <a:srgbClr val="00B050"/>
        </a:solidFill>
      </dgm:spPr>
      <dgm:t>
        <a:bodyPr/>
        <a:lstStyle/>
        <a:p>
          <a:r>
            <a:rPr lang="en-US" dirty="0" err="1" smtClean="0">
              <a:solidFill>
                <a:srgbClr val="002060"/>
              </a:solidFill>
            </a:rPr>
            <a:t>Baholash</a:t>
          </a:r>
          <a:r>
            <a:rPr lang="en-US" dirty="0" smtClean="0">
              <a:solidFill>
                <a:srgbClr val="002060"/>
              </a:solidFill>
            </a:rPr>
            <a:t> </a:t>
          </a:r>
          <a:endParaRPr lang="ru-RU" dirty="0">
            <a:solidFill>
              <a:srgbClr val="002060"/>
            </a:solidFill>
          </a:endParaRPr>
        </a:p>
      </dgm:t>
    </dgm:pt>
    <dgm:pt modelId="{2A3306B8-430E-440E-87AA-73AA490A5008}" type="parTrans" cxnId="{E850AC5F-BC18-44B8-8C9F-AF45D7174768}">
      <dgm:prSet/>
      <dgm:spPr/>
      <dgm:t>
        <a:bodyPr/>
        <a:lstStyle/>
        <a:p>
          <a:endParaRPr lang="ru-RU"/>
        </a:p>
      </dgm:t>
    </dgm:pt>
    <dgm:pt modelId="{90C7E0D3-8FD4-44EC-8754-1B1D58E55EFC}" type="sibTrans" cxnId="{E850AC5F-BC18-44B8-8C9F-AF45D7174768}">
      <dgm:prSet/>
      <dgm:spPr/>
      <dgm:t>
        <a:bodyPr/>
        <a:lstStyle/>
        <a:p>
          <a:endParaRPr lang="ru-RU"/>
        </a:p>
      </dgm:t>
    </dgm:pt>
    <dgm:pt modelId="{B7ACFCBB-594C-4EA2-B69A-83FDF5ACDC69}" type="pres">
      <dgm:prSet presAssocID="{D2F181B6-48D7-4F23-B140-1215F130068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FD571DA-6886-4111-88FA-2A261F60C5A9}" type="pres">
      <dgm:prSet presAssocID="{A1DD846E-7C49-4BBC-9FF9-E1631E4F5F5E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E7EEE0-E268-478C-8E49-2537BA096D0E}" type="pres">
      <dgm:prSet presAssocID="{FB697237-32FD-4B99-9F52-77DC8BC113A6}" presName="parTxOnlySpace" presStyleCnt="0"/>
      <dgm:spPr/>
    </dgm:pt>
    <dgm:pt modelId="{4E7F851F-BA48-41C1-8BE0-27CB48D1D688}" type="pres">
      <dgm:prSet presAssocID="{361A65F2-0481-4A13-92DE-C05531830D91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6BF253-3C79-4085-8D0F-12792C10CEDC}" type="pres">
      <dgm:prSet presAssocID="{D4E1C1A4-F079-4105-ABA5-632B0EA1311F}" presName="parTxOnlySpace" presStyleCnt="0"/>
      <dgm:spPr/>
    </dgm:pt>
    <dgm:pt modelId="{AC539492-16DE-428E-B19F-39EDFC66F9D5}" type="pres">
      <dgm:prSet presAssocID="{5D709006-C2E3-4685-B660-11455F45D9E5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6EA3DC8-2C2D-4F32-B735-CFEC86E115A3}" srcId="{D2F181B6-48D7-4F23-B140-1215F1300687}" destId="{361A65F2-0481-4A13-92DE-C05531830D91}" srcOrd="1" destOrd="0" parTransId="{0AE207ED-0771-49AA-849C-F8D89270901C}" sibTransId="{D4E1C1A4-F079-4105-ABA5-632B0EA1311F}"/>
    <dgm:cxn modelId="{DDDA5F9F-878E-45BD-8AEE-00B3138BCC0E}" type="presOf" srcId="{361A65F2-0481-4A13-92DE-C05531830D91}" destId="{4E7F851F-BA48-41C1-8BE0-27CB48D1D688}" srcOrd="0" destOrd="0" presId="urn:microsoft.com/office/officeart/2005/8/layout/chevron1"/>
    <dgm:cxn modelId="{2E78264A-C370-470C-9BDC-0A985413D482}" type="presOf" srcId="{A1DD846E-7C49-4BBC-9FF9-E1631E4F5F5E}" destId="{AFD571DA-6886-4111-88FA-2A261F60C5A9}" srcOrd="0" destOrd="0" presId="urn:microsoft.com/office/officeart/2005/8/layout/chevron1"/>
    <dgm:cxn modelId="{E850AC5F-BC18-44B8-8C9F-AF45D7174768}" srcId="{D2F181B6-48D7-4F23-B140-1215F1300687}" destId="{5D709006-C2E3-4685-B660-11455F45D9E5}" srcOrd="2" destOrd="0" parTransId="{2A3306B8-430E-440E-87AA-73AA490A5008}" sibTransId="{90C7E0D3-8FD4-44EC-8754-1B1D58E55EFC}"/>
    <dgm:cxn modelId="{F82BCE67-BC9F-46E4-A1C5-253ED1B98F1D}" type="presOf" srcId="{D2F181B6-48D7-4F23-B140-1215F1300687}" destId="{B7ACFCBB-594C-4EA2-B69A-83FDF5ACDC69}" srcOrd="0" destOrd="0" presId="urn:microsoft.com/office/officeart/2005/8/layout/chevron1"/>
    <dgm:cxn modelId="{1DA83854-69CF-4C03-BFB0-0721256834AC}" srcId="{D2F181B6-48D7-4F23-B140-1215F1300687}" destId="{A1DD846E-7C49-4BBC-9FF9-E1631E4F5F5E}" srcOrd="0" destOrd="0" parTransId="{FED8DDE3-6C4A-41B2-86D4-5EA14CCFFB22}" sibTransId="{FB697237-32FD-4B99-9F52-77DC8BC113A6}"/>
    <dgm:cxn modelId="{7668C93A-799F-47B9-8D5D-F7DC0053AC9C}" type="presOf" srcId="{5D709006-C2E3-4685-B660-11455F45D9E5}" destId="{AC539492-16DE-428E-B19F-39EDFC66F9D5}" srcOrd="0" destOrd="0" presId="urn:microsoft.com/office/officeart/2005/8/layout/chevron1"/>
    <dgm:cxn modelId="{CD08DCAD-65EB-4B68-9CA5-614E37D3B6F5}" type="presParOf" srcId="{B7ACFCBB-594C-4EA2-B69A-83FDF5ACDC69}" destId="{AFD571DA-6886-4111-88FA-2A261F60C5A9}" srcOrd="0" destOrd="0" presId="urn:microsoft.com/office/officeart/2005/8/layout/chevron1"/>
    <dgm:cxn modelId="{2AB59A78-6F13-4BC8-9522-B2947566855B}" type="presParOf" srcId="{B7ACFCBB-594C-4EA2-B69A-83FDF5ACDC69}" destId="{BEE7EEE0-E268-478C-8E49-2537BA096D0E}" srcOrd="1" destOrd="0" presId="urn:microsoft.com/office/officeart/2005/8/layout/chevron1"/>
    <dgm:cxn modelId="{B98AF311-10A1-4AC0-9EF1-D87494C38A7D}" type="presParOf" srcId="{B7ACFCBB-594C-4EA2-B69A-83FDF5ACDC69}" destId="{4E7F851F-BA48-41C1-8BE0-27CB48D1D688}" srcOrd="2" destOrd="0" presId="urn:microsoft.com/office/officeart/2005/8/layout/chevron1"/>
    <dgm:cxn modelId="{42D2CDC0-E0B3-4997-AFF4-CBD123825FF2}" type="presParOf" srcId="{B7ACFCBB-594C-4EA2-B69A-83FDF5ACDC69}" destId="{3D6BF253-3C79-4085-8D0F-12792C10CEDC}" srcOrd="3" destOrd="0" presId="urn:microsoft.com/office/officeart/2005/8/layout/chevron1"/>
    <dgm:cxn modelId="{818EAA6F-9FDB-4E99-B8FA-1EFC76EFF983}" type="presParOf" srcId="{B7ACFCBB-594C-4EA2-B69A-83FDF5ACDC69}" destId="{AC539492-16DE-428E-B19F-39EDFC66F9D5}" srcOrd="4" destOrd="0" presId="urn:microsoft.com/office/officeart/2005/8/layout/chevron1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1C5F901-491F-4128-8910-0F628D824C88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5F4A58EF-D9B2-42EF-809C-69DA95F72DD2}">
      <dgm:prSet phldrT="[Текст]"/>
      <dgm:spPr>
        <a:solidFill>
          <a:srgbClr val="0070C0"/>
        </a:solidFill>
      </dgm:spPr>
      <dgm:t>
        <a:bodyPr/>
        <a:lstStyle/>
        <a:p>
          <a:r>
            <a:rPr lang="en-US" dirty="0" err="1" smtClean="0">
              <a:solidFill>
                <a:schemeClr val="bg1"/>
              </a:solidFill>
            </a:rPr>
            <a:t>Loyihaga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topshiriq</a:t>
          </a:r>
          <a:r>
            <a:rPr lang="en-US" dirty="0" smtClean="0">
              <a:solidFill>
                <a:schemeClr val="bg1"/>
              </a:solidFill>
            </a:rPr>
            <a:t> </a:t>
          </a:r>
          <a:endParaRPr lang="ru-RU" dirty="0">
            <a:solidFill>
              <a:schemeClr val="bg1"/>
            </a:solidFill>
          </a:endParaRPr>
        </a:p>
      </dgm:t>
    </dgm:pt>
    <dgm:pt modelId="{05B75996-5F3B-4750-B583-A767C42A6CBB}" type="parTrans" cxnId="{0F47BA91-622C-4EDA-8F09-2C0ADE890799}">
      <dgm:prSet/>
      <dgm:spPr/>
      <dgm:t>
        <a:bodyPr/>
        <a:lstStyle/>
        <a:p>
          <a:endParaRPr lang="ru-RU"/>
        </a:p>
      </dgm:t>
    </dgm:pt>
    <dgm:pt modelId="{24096B60-AB41-4B81-B209-CD1AF6A8CEB6}" type="sibTrans" cxnId="{0F47BA91-622C-4EDA-8F09-2C0ADE890799}">
      <dgm:prSet/>
      <dgm:spPr/>
      <dgm:t>
        <a:bodyPr/>
        <a:lstStyle/>
        <a:p>
          <a:endParaRPr lang="ru-RU"/>
        </a:p>
      </dgm:t>
    </dgm:pt>
    <dgm:pt modelId="{CAB0E41C-8DF7-45A8-B5EC-4E0F9B8B9172}">
      <dgm:prSet phldrT="[Текст]"/>
      <dgm:spPr>
        <a:solidFill>
          <a:srgbClr val="002060"/>
        </a:solidFill>
      </dgm:spPr>
      <dgm:t>
        <a:bodyPr/>
        <a:lstStyle/>
        <a:p>
          <a:r>
            <a:rPr lang="en-US" dirty="0" err="1" smtClean="0">
              <a:solidFill>
                <a:schemeClr val="bg1"/>
              </a:solidFill>
            </a:rPr>
            <a:t>Asosiy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loyiha</a:t>
          </a:r>
          <a:endParaRPr lang="ru-RU" dirty="0">
            <a:solidFill>
              <a:schemeClr val="bg1"/>
            </a:solidFill>
          </a:endParaRPr>
        </a:p>
      </dgm:t>
    </dgm:pt>
    <dgm:pt modelId="{D944F4A2-5B53-4C11-83E7-C53CB1492E7B}" type="parTrans" cxnId="{199A7109-2D32-4F2B-B97E-EE099B31DD08}">
      <dgm:prSet/>
      <dgm:spPr/>
      <dgm:t>
        <a:bodyPr/>
        <a:lstStyle/>
        <a:p>
          <a:endParaRPr lang="ru-RU"/>
        </a:p>
      </dgm:t>
    </dgm:pt>
    <dgm:pt modelId="{9CEAC839-BAAD-4FB0-8426-CEB9A5748F16}" type="sibTrans" cxnId="{199A7109-2D32-4F2B-B97E-EE099B31DD08}">
      <dgm:prSet/>
      <dgm:spPr/>
      <dgm:t>
        <a:bodyPr/>
        <a:lstStyle/>
        <a:p>
          <a:endParaRPr lang="ru-RU"/>
        </a:p>
      </dgm:t>
    </dgm:pt>
    <dgm:pt modelId="{C0F13D66-CF14-4E29-AC63-D54CE05A524A}">
      <dgm:prSet phldrT="[Текст]"/>
      <dgm:spPr>
        <a:solidFill>
          <a:srgbClr val="7030A0"/>
        </a:solidFill>
      </dgm:spPr>
      <dgm:t>
        <a:bodyPr/>
        <a:lstStyle/>
        <a:p>
          <a:r>
            <a:rPr lang="en-US" dirty="0" err="1" smtClean="0"/>
            <a:t>Batafsil</a:t>
          </a:r>
          <a:r>
            <a:rPr lang="en-US" dirty="0" smtClean="0"/>
            <a:t> </a:t>
          </a:r>
          <a:r>
            <a:rPr lang="en-US" dirty="0" err="1" smtClean="0"/>
            <a:t>loyiha</a:t>
          </a:r>
          <a:endParaRPr lang="ru-RU" dirty="0"/>
        </a:p>
      </dgm:t>
    </dgm:pt>
    <dgm:pt modelId="{C11D4B48-33B7-43CF-8753-F7C6A1493C83}" type="parTrans" cxnId="{9158A48E-BC6C-4876-9FA0-9E84F2E8BC2E}">
      <dgm:prSet/>
      <dgm:spPr/>
      <dgm:t>
        <a:bodyPr/>
        <a:lstStyle/>
        <a:p>
          <a:endParaRPr lang="ru-RU"/>
        </a:p>
      </dgm:t>
    </dgm:pt>
    <dgm:pt modelId="{70E0124B-F314-4B22-B1CF-9C4C22377471}" type="sibTrans" cxnId="{9158A48E-BC6C-4876-9FA0-9E84F2E8BC2E}">
      <dgm:prSet/>
      <dgm:spPr/>
      <dgm:t>
        <a:bodyPr/>
        <a:lstStyle/>
        <a:p>
          <a:endParaRPr lang="ru-RU"/>
        </a:p>
      </dgm:t>
    </dgm:pt>
    <dgm:pt modelId="{A4F84635-0AB6-415C-A758-BA5213CEFDB4}" type="pres">
      <dgm:prSet presAssocID="{E1C5F901-491F-4128-8910-0F628D824C88}" presName="Name0" presStyleCnt="0">
        <dgm:presLayoutVars>
          <dgm:dir/>
          <dgm:animLvl val="lvl"/>
          <dgm:resizeHandles val="exact"/>
        </dgm:presLayoutVars>
      </dgm:prSet>
      <dgm:spPr/>
    </dgm:pt>
    <dgm:pt modelId="{4F6D1FC0-68D1-4C83-85AA-8BF0648834BC}" type="pres">
      <dgm:prSet presAssocID="{5F4A58EF-D9B2-42EF-809C-69DA95F72DD2}" presName="parTxOnly" presStyleLbl="node1" presStyleIdx="0" presStyleCnt="3" custLinFactY="79047" custLinFactNeighborX="21057" custLinFactNeighborY="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884BC9-D01A-4C4F-A736-B552DFD3336D}" type="pres">
      <dgm:prSet presAssocID="{24096B60-AB41-4B81-B209-CD1AF6A8CEB6}" presName="parTxOnlySpace" presStyleCnt="0"/>
      <dgm:spPr/>
    </dgm:pt>
    <dgm:pt modelId="{0729E23C-BC17-4F5B-89C9-CE1081DB3971}" type="pres">
      <dgm:prSet presAssocID="{CAB0E41C-8DF7-45A8-B5EC-4E0F9B8B9172}" presName="parTxOnly" presStyleLbl="node1" presStyleIdx="1" presStyleCnt="3" custLinFactY="81328" custLinFactNeighborX="40353" custLinFactNeighborY="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0D9494-73E2-4C14-981C-6111BBC8AF7D}" type="pres">
      <dgm:prSet presAssocID="{9CEAC839-BAAD-4FB0-8426-CEB9A5748F16}" presName="parTxOnlySpace" presStyleCnt="0"/>
      <dgm:spPr/>
    </dgm:pt>
    <dgm:pt modelId="{29316205-DF04-4677-971B-4D7AE76F6345}" type="pres">
      <dgm:prSet presAssocID="{C0F13D66-CF14-4E29-AC63-D54CE05A524A}" presName="parTxOnly" presStyleLbl="node1" presStyleIdx="2" presStyleCnt="3" custLinFactY="79047" custLinFactNeighborX="-6016" custLinFactNeighborY="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8A25792-90DA-4B51-9C23-AAFEB1CF807B}" type="presOf" srcId="{5F4A58EF-D9B2-42EF-809C-69DA95F72DD2}" destId="{4F6D1FC0-68D1-4C83-85AA-8BF0648834BC}" srcOrd="0" destOrd="0" presId="urn:microsoft.com/office/officeart/2005/8/layout/chevron1"/>
    <dgm:cxn modelId="{9158A48E-BC6C-4876-9FA0-9E84F2E8BC2E}" srcId="{E1C5F901-491F-4128-8910-0F628D824C88}" destId="{C0F13D66-CF14-4E29-AC63-D54CE05A524A}" srcOrd="2" destOrd="0" parTransId="{C11D4B48-33B7-43CF-8753-F7C6A1493C83}" sibTransId="{70E0124B-F314-4B22-B1CF-9C4C22377471}"/>
    <dgm:cxn modelId="{24D9C8A8-146E-4530-A2AB-0B3707450C89}" type="presOf" srcId="{CAB0E41C-8DF7-45A8-B5EC-4E0F9B8B9172}" destId="{0729E23C-BC17-4F5B-89C9-CE1081DB3971}" srcOrd="0" destOrd="0" presId="urn:microsoft.com/office/officeart/2005/8/layout/chevron1"/>
    <dgm:cxn modelId="{6B89865B-7A27-4DC4-A26E-3C1602DFA140}" type="presOf" srcId="{E1C5F901-491F-4128-8910-0F628D824C88}" destId="{A4F84635-0AB6-415C-A758-BA5213CEFDB4}" srcOrd="0" destOrd="0" presId="urn:microsoft.com/office/officeart/2005/8/layout/chevron1"/>
    <dgm:cxn modelId="{018456F5-E4F8-46ED-95D5-0BAB8A3224B1}" type="presOf" srcId="{C0F13D66-CF14-4E29-AC63-D54CE05A524A}" destId="{29316205-DF04-4677-971B-4D7AE76F6345}" srcOrd="0" destOrd="0" presId="urn:microsoft.com/office/officeart/2005/8/layout/chevron1"/>
    <dgm:cxn modelId="{199A7109-2D32-4F2B-B97E-EE099B31DD08}" srcId="{E1C5F901-491F-4128-8910-0F628D824C88}" destId="{CAB0E41C-8DF7-45A8-B5EC-4E0F9B8B9172}" srcOrd="1" destOrd="0" parTransId="{D944F4A2-5B53-4C11-83E7-C53CB1492E7B}" sibTransId="{9CEAC839-BAAD-4FB0-8426-CEB9A5748F16}"/>
    <dgm:cxn modelId="{0F47BA91-622C-4EDA-8F09-2C0ADE890799}" srcId="{E1C5F901-491F-4128-8910-0F628D824C88}" destId="{5F4A58EF-D9B2-42EF-809C-69DA95F72DD2}" srcOrd="0" destOrd="0" parTransId="{05B75996-5F3B-4750-B583-A767C42A6CBB}" sibTransId="{24096B60-AB41-4B81-B209-CD1AF6A8CEB6}"/>
    <dgm:cxn modelId="{553039FC-3AE9-4BF6-937D-E3794D6BC95D}" type="presParOf" srcId="{A4F84635-0AB6-415C-A758-BA5213CEFDB4}" destId="{4F6D1FC0-68D1-4C83-85AA-8BF0648834BC}" srcOrd="0" destOrd="0" presId="urn:microsoft.com/office/officeart/2005/8/layout/chevron1"/>
    <dgm:cxn modelId="{F3F0BBD3-2C9C-4616-9ECE-F67DF0529DED}" type="presParOf" srcId="{A4F84635-0AB6-415C-A758-BA5213CEFDB4}" destId="{44884BC9-D01A-4C4F-A736-B552DFD3336D}" srcOrd="1" destOrd="0" presId="urn:microsoft.com/office/officeart/2005/8/layout/chevron1"/>
    <dgm:cxn modelId="{345FF57F-E6DF-4F96-9273-C91E7E5B2337}" type="presParOf" srcId="{A4F84635-0AB6-415C-A758-BA5213CEFDB4}" destId="{0729E23C-BC17-4F5B-89C9-CE1081DB3971}" srcOrd="2" destOrd="0" presId="urn:microsoft.com/office/officeart/2005/8/layout/chevron1"/>
    <dgm:cxn modelId="{B876228C-161F-4309-B982-39E9B2A84473}" type="presParOf" srcId="{A4F84635-0AB6-415C-A758-BA5213CEFDB4}" destId="{DA0D9494-73E2-4C14-981C-6111BBC8AF7D}" srcOrd="3" destOrd="0" presId="urn:microsoft.com/office/officeart/2005/8/layout/chevron1"/>
    <dgm:cxn modelId="{8B5BEE20-2593-49AA-9C0D-4159E2A75849}" type="presParOf" srcId="{A4F84635-0AB6-415C-A758-BA5213CEFDB4}" destId="{29316205-DF04-4677-971B-4D7AE76F6345}" srcOrd="4" destOrd="0" presId="urn:microsoft.com/office/officeart/2005/8/layout/chevron1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2BE5C91-9ADF-4B18-857F-6855C66701CB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0FA27D9-C57A-4765-B802-6E76341E897D}">
      <dgm:prSet phldrT="[Текст]" custT="1"/>
      <dgm:spPr>
        <a:solidFill>
          <a:srgbClr val="92D050">
            <a:alpha val="32000"/>
          </a:srgbClr>
        </a:solidFill>
        <a:ln w="25400">
          <a:solidFill>
            <a:srgbClr val="002060"/>
          </a:solidFill>
        </a:ln>
      </dgm:spPr>
      <dgm:t>
        <a:bodyPr/>
        <a:lstStyle/>
        <a:p>
          <a:r>
            <a:rPr lang="en-US" sz="3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Tavsiyalar</a:t>
          </a:r>
          <a:endParaRPr lang="ru-RU" sz="3200" dirty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1D113123-4388-4B2A-B9A3-8712DBDBC802}" type="parTrans" cxnId="{FE4D03CA-AE69-4BB4-940B-7F22E8601493}">
      <dgm:prSet/>
      <dgm:spPr/>
      <dgm:t>
        <a:bodyPr/>
        <a:lstStyle/>
        <a:p>
          <a:endParaRPr lang="ru-RU"/>
        </a:p>
      </dgm:t>
    </dgm:pt>
    <dgm:pt modelId="{2A4CFB3D-AE33-4AAE-8683-1389F611F751}" type="sibTrans" cxnId="{FE4D03CA-AE69-4BB4-940B-7F22E8601493}">
      <dgm:prSet/>
      <dgm:spPr/>
      <dgm:t>
        <a:bodyPr/>
        <a:lstStyle/>
        <a:p>
          <a:endParaRPr lang="ru-RU"/>
        </a:p>
      </dgm:t>
    </dgm:pt>
    <dgm:pt modelId="{828FF39A-0720-4F14-B415-53A2B64DDB50}" type="asst">
      <dgm:prSet phldrT="[Текст]"/>
      <dgm:spPr>
        <a:solidFill>
          <a:srgbClr val="FFC000"/>
        </a:solidFill>
        <a:ln>
          <a:solidFill>
            <a:srgbClr val="002060"/>
          </a:solidFill>
        </a:ln>
      </dgm:spPr>
      <dgm:t>
        <a:bodyPr/>
        <a:lstStyle/>
        <a:p>
          <a:r>
            <a:rPr lang="en-US" dirty="0" err="1" smtClean="0">
              <a:solidFill>
                <a:srgbClr val="C00000"/>
              </a:solidFill>
            </a:rPr>
            <a:t>To’liq</a:t>
          </a:r>
          <a:r>
            <a:rPr lang="en-US" dirty="0" smtClean="0">
              <a:solidFill>
                <a:srgbClr val="C00000"/>
              </a:solidFill>
            </a:rPr>
            <a:t> </a:t>
          </a:r>
          <a:r>
            <a:rPr lang="en-US" dirty="0" err="1" smtClean="0">
              <a:solidFill>
                <a:srgbClr val="C00000"/>
              </a:solidFill>
            </a:rPr>
            <a:t>va</a:t>
          </a:r>
          <a:r>
            <a:rPr lang="en-US" dirty="0" smtClean="0">
              <a:solidFill>
                <a:srgbClr val="C00000"/>
              </a:solidFill>
            </a:rPr>
            <a:t> </a:t>
          </a:r>
          <a:r>
            <a:rPr lang="en-US" dirty="0" err="1" smtClean="0">
              <a:solidFill>
                <a:srgbClr val="C00000"/>
              </a:solidFill>
            </a:rPr>
            <a:t>tushunarli</a:t>
          </a:r>
          <a:endParaRPr lang="ru-RU" dirty="0">
            <a:solidFill>
              <a:srgbClr val="C00000"/>
            </a:solidFill>
          </a:endParaRPr>
        </a:p>
      </dgm:t>
    </dgm:pt>
    <dgm:pt modelId="{050DE4DE-5B5C-452D-A0A8-8E363A3AB885}" type="parTrans" cxnId="{772CEFF0-F203-4EE2-A418-A0F97D99BF6D}">
      <dgm:prSet/>
      <dgm:spPr/>
      <dgm:t>
        <a:bodyPr/>
        <a:lstStyle/>
        <a:p>
          <a:endParaRPr lang="ru-RU"/>
        </a:p>
      </dgm:t>
    </dgm:pt>
    <dgm:pt modelId="{55A27B44-26A3-4516-BED6-7762EB87062C}" type="sibTrans" cxnId="{772CEFF0-F203-4EE2-A418-A0F97D99BF6D}">
      <dgm:prSet/>
      <dgm:spPr/>
      <dgm:t>
        <a:bodyPr/>
        <a:lstStyle/>
        <a:p>
          <a:endParaRPr lang="ru-RU"/>
        </a:p>
      </dgm:t>
    </dgm:pt>
    <dgm:pt modelId="{E7E4AABD-4E63-4A67-B941-5FD9BB7CE3C7}">
      <dgm:prSet phldrT="[Текст]" custT="1"/>
      <dgm:spPr>
        <a:solidFill>
          <a:srgbClr val="FFC000"/>
        </a:solidFill>
        <a:ln>
          <a:solidFill>
            <a:srgbClr val="002060"/>
          </a:solidFill>
        </a:ln>
      </dgm:spPr>
      <dgm:t>
        <a:bodyPr/>
        <a:lstStyle/>
        <a:p>
          <a:r>
            <a:rPr lang="en-US" sz="3200" b="1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Mantiq</a:t>
          </a:r>
          <a:endParaRPr lang="ru-RU" sz="3200" b="1" dirty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62EE48E9-997C-42E0-8FD8-3C7384E8F7A2}" type="parTrans" cxnId="{B6159EBA-117C-4507-BEC8-E54F79D336DC}">
      <dgm:prSet/>
      <dgm:spPr/>
      <dgm:t>
        <a:bodyPr/>
        <a:lstStyle/>
        <a:p>
          <a:endParaRPr lang="ru-RU"/>
        </a:p>
      </dgm:t>
    </dgm:pt>
    <dgm:pt modelId="{BA4BC1E8-8228-4A6C-8688-E75AA212850B}" type="sibTrans" cxnId="{B6159EBA-117C-4507-BEC8-E54F79D336DC}">
      <dgm:prSet/>
      <dgm:spPr/>
      <dgm:t>
        <a:bodyPr/>
        <a:lstStyle/>
        <a:p>
          <a:endParaRPr lang="ru-RU"/>
        </a:p>
      </dgm:t>
    </dgm:pt>
    <dgm:pt modelId="{4D342D8C-24BA-4DBC-BC58-3A54E8700EA4}">
      <dgm:prSet phldrT="[Текст]" custT="1"/>
      <dgm:spPr>
        <a:solidFill>
          <a:srgbClr val="FFC000"/>
        </a:solidFill>
        <a:ln>
          <a:solidFill>
            <a:srgbClr val="002060"/>
          </a:solidFill>
        </a:ln>
      </dgm:spPr>
      <dgm:t>
        <a:bodyPr/>
        <a:lstStyle/>
        <a:p>
          <a:r>
            <a:rPr lang="en-US" sz="32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3- bet</a:t>
          </a:r>
          <a:endParaRPr lang="ru-RU" sz="3200" b="1" dirty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8F45CFC6-5BB5-4A9F-82B7-ABF23389643C}" type="parTrans" cxnId="{E9B8AA67-F0DF-4F25-834C-254CB22BD08F}">
      <dgm:prSet/>
      <dgm:spPr/>
      <dgm:t>
        <a:bodyPr/>
        <a:lstStyle/>
        <a:p>
          <a:endParaRPr lang="ru-RU"/>
        </a:p>
      </dgm:t>
    </dgm:pt>
    <dgm:pt modelId="{4F8B2DE4-37C8-4FF1-A8F5-3254A4EAD8F6}" type="sibTrans" cxnId="{E9B8AA67-F0DF-4F25-834C-254CB22BD08F}">
      <dgm:prSet/>
      <dgm:spPr/>
      <dgm:t>
        <a:bodyPr/>
        <a:lstStyle/>
        <a:p>
          <a:endParaRPr lang="ru-RU"/>
        </a:p>
      </dgm:t>
    </dgm:pt>
    <dgm:pt modelId="{EBC6A512-340A-41D1-A19F-FB7C40ABBD75}">
      <dgm:prSet phldrT="[Текст]"/>
      <dgm:spPr>
        <a:solidFill>
          <a:srgbClr val="FFC000"/>
        </a:solidFill>
        <a:ln>
          <a:solidFill>
            <a:srgbClr val="002060"/>
          </a:solidFill>
        </a:ln>
      </dgm:spPr>
      <dgm:t>
        <a:bodyPr/>
        <a:lstStyle/>
        <a:p>
          <a:r>
            <a:rPr lang="en-US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his-</a:t>
          </a:r>
          <a:r>
            <a:rPr lang="en-US" b="1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tuyg'ularsiz</a:t>
          </a:r>
          <a:endParaRPr lang="ru-RU" b="1" dirty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4242F7E2-F377-469A-9A57-C76A655FE2FD}" type="parTrans" cxnId="{031CEE1D-F7CA-414C-8AED-5FDE4584FA25}">
      <dgm:prSet/>
      <dgm:spPr/>
      <dgm:t>
        <a:bodyPr/>
        <a:lstStyle/>
        <a:p>
          <a:endParaRPr lang="ru-RU"/>
        </a:p>
      </dgm:t>
    </dgm:pt>
    <dgm:pt modelId="{66A95CBE-76EA-4993-9B4E-A015FBA951D9}" type="sibTrans" cxnId="{031CEE1D-F7CA-414C-8AED-5FDE4584FA25}">
      <dgm:prSet/>
      <dgm:spPr/>
      <dgm:t>
        <a:bodyPr/>
        <a:lstStyle/>
        <a:p>
          <a:endParaRPr lang="ru-RU"/>
        </a:p>
      </dgm:t>
    </dgm:pt>
    <dgm:pt modelId="{E3C7A2AE-6F35-4CA6-916E-28F99BFEACBC}" type="pres">
      <dgm:prSet presAssocID="{A2BE5C91-9ADF-4B18-857F-6855C66701C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3C6A3A0-A8B1-44BE-836C-5E4676263C6C}" type="pres">
      <dgm:prSet presAssocID="{A0FA27D9-C57A-4765-B802-6E76341E897D}" presName="hierRoot1" presStyleCnt="0">
        <dgm:presLayoutVars>
          <dgm:hierBranch val="init"/>
        </dgm:presLayoutVars>
      </dgm:prSet>
      <dgm:spPr/>
    </dgm:pt>
    <dgm:pt modelId="{74EBCE0E-7CA3-4D65-9C34-34A19F17BA93}" type="pres">
      <dgm:prSet presAssocID="{A0FA27D9-C57A-4765-B802-6E76341E897D}" presName="rootComposite1" presStyleCnt="0"/>
      <dgm:spPr/>
    </dgm:pt>
    <dgm:pt modelId="{6548C45A-74C0-4D87-A7C6-2B6DFB60DE92}" type="pres">
      <dgm:prSet presAssocID="{A0FA27D9-C57A-4765-B802-6E76341E897D}" presName="rootText1" presStyleLbl="node0" presStyleIdx="0" presStyleCnt="1" custScaleX="116453" custLinFactNeighborX="-2109" custLinFactNeighborY="-40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8A229EE-C539-4DC6-AEC2-BF525B50CB83}" type="pres">
      <dgm:prSet presAssocID="{A0FA27D9-C57A-4765-B802-6E76341E897D}" presName="rootConnector1" presStyleLbl="node1" presStyleIdx="0" presStyleCnt="0"/>
      <dgm:spPr/>
      <dgm:t>
        <a:bodyPr/>
        <a:lstStyle/>
        <a:p>
          <a:endParaRPr lang="ru-RU"/>
        </a:p>
      </dgm:t>
    </dgm:pt>
    <dgm:pt modelId="{8B7959E8-1D39-44F3-8214-65447B690CA3}" type="pres">
      <dgm:prSet presAssocID="{A0FA27D9-C57A-4765-B802-6E76341E897D}" presName="hierChild2" presStyleCnt="0"/>
      <dgm:spPr/>
    </dgm:pt>
    <dgm:pt modelId="{FF6A0418-6DD4-44C2-A19A-6909791FAF5B}" type="pres">
      <dgm:prSet presAssocID="{62EE48E9-997C-42E0-8FD8-3C7384E8F7A2}" presName="Name37" presStyleLbl="parChTrans1D2" presStyleIdx="0" presStyleCnt="4"/>
      <dgm:spPr/>
      <dgm:t>
        <a:bodyPr/>
        <a:lstStyle/>
        <a:p>
          <a:endParaRPr lang="ru-RU"/>
        </a:p>
      </dgm:t>
    </dgm:pt>
    <dgm:pt modelId="{9D913333-FCD1-4DDC-9648-7A49DEB9D111}" type="pres">
      <dgm:prSet presAssocID="{E7E4AABD-4E63-4A67-B941-5FD9BB7CE3C7}" presName="hierRoot2" presStyleCnt="0">
        <dgm:presLayoutVars>
          <dgm:hierBranch val="init"/>
        </dgm:presLayoutVars>
      </dgm:prSet>
      <dgm:spPr/>
    </dgm:pt>
    <dgm:pt modelId="{9377AA5E-5DEF-4D91-9DF2-D3432416667B}" type="pres">
      <dgm:prSet presAssocID="{E7E4AABD-4E63-4A67-B941-5FD9BB7CE3C7}" presName="rootComposite" presStyleCnt="0"/>
      <dgm:spPr/>
    </dgm:pt>
    <dgm:pt modelId="{53FCFC7A-EE40-4976-A58F-FD3EAFC35111}" type="pres">
      <dgm:prSet presAssocID="{E7E4AABD-4E63-4A67-B941-5FD9BB7CE3C7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9611D54-BC3D-4CED-9DF0-0710CD2B4029}" type="pres">
      <dgm:prSet presAssocID="{E7E4AABD-4E63-4A67-B941-5FD9BB7CE3C7}" presName="rootConnector" presStyleLbl="node2" presStyleIdx="0" presStyleCnt="3"/>
      <dgm:spPr/>
      <dgm:t>
        <a:bodyPr/>
        <a:lstStyle/>
        <a:p>
          <a:endParaRPr lang="ru-RU"/>
        </a:p>
      </dgm:t>
    </dgm:pt>
    <dgm:pt modelId="{053A5D07-D5B3-42A7-AF8E-36D10C51D8EF}" type="pres">
      <dgm:prSet presAssocID="{E7E4AABD-4E63-4A67-B941-5FD9BB7CE3C7}" presName="hierChild4" presStyleCnt="0"/>
      <dgm:spPr/>
    </dgm:pt>
    <dgm:pt modelId="{CA883794-BFA4-4EC7-BFCD-9920FC1942E3}" type="pres">
      <dgm:prSet presAssocID="{E7E4AABD-4E63-4A67-B941-5FD9BB7CE3C7}" presName="hierChild5" presStyleCnt="0"/>
      <dgm:spPr/>
    </dgm:pt>
    <dgm:pt modelId="{62526FCF-97F4-49EB-9F69-F775AAE1405A}" type="pres">
      <dgm:prSet presAssocID="{8F45CFC6-5BB5-4A9F-82B7-ABF23389643C}" presName="Name37" presStyleLbl="parChTrans1D2" presStyleIdx="1" presStyleCnt="4"/>
      <dgm:spPr/>
      <dgm:t>
        <a:bodyPr/>
        <a:lstStyle/>
        <a:p>
          <a:endParaRPr lang="ru-RU"/>
        </a:p>
      </dgm:t>
    </dgm:pt>
    <dgm:pt modelId="{0F214F20-B34C-4ADD-8A98-CCC125292CF1}" type="pres">
      <dgm:prSet presAssocID="{4D342D8C-24BA-4DBC-BC58-3A54E8700EA4}" presName="hierRoot2" presStyleCnt="0">
        <dgm:presLayoutVars>
          <dgm:hierBranch val="init"/>
        </dgm:presLayoutVars>
      </dgm:prSet>
      <dgm:spPr/>
    </dgm:pt>
    <dgm:pt modelId="{921453A6-7746-42C4-AD73-F0D1738AAA6A}" type="pres">
      <dgm:prSet presAssocID="{4D342D8C-24BA-4DBC-BC58-3A54E8700EA4}" presName="rootComposite" presStyleCnt="0"/>
      <dgm:spPr/>
    </dgm:pt>
    <dgm:pt modelId="{91F34C87-783C-4C8C-B351-AAB59F11615F}" type="pres">
      <dgm:prSet presAssocID="{4D342D8C-24BA-4DBC-BC58-3A54E8700EA4}" presName="rootText" presStyleLbl="node2" presStyleIdx="1" presStyleCnt="3" custLinFactNeighborX="1381" custLinFactNeighborY="-277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80B15DF-AE31-482B-90AC-3CE582AE12A1}" type="pres">
      <dgm:prSet presAssocID="{4D342D8C-24BA-4DBC-BC58-3A54E8700EA4}" presName="rootConnector" presStyleLbl="node2" presStyleIdx="1" presStyleCnt="3"/>
      <dgm:spPr/>
      <dgm:t>
        <a:bodyPr/>
        <a:lstStyle/>
        <a:p>
          <a:endParaRPr lang="ru-RU"/>
        </a:p>
      </dgm:t>
    </dgm:pt>
    <dgm:pt modelId="{ABA78922-5D00-433F-B309-E98F13C39B9A}" type="pres">
      <dgm:prSet presAssocID="{4D342D8C-24BA-4DBC-BC58-3A54E8700EA4}" presName="hierChild4" presStyleCnt="0"/>
      <dgm:spPr/>
    </dgm:pt>
    <dgm:pt modelId="{7F43CCB8-A0B7-4191-840F-614C852327DD}" type="pres">
      <dgm:prSet presAssocID="{4D342D8C-24BA-4DBC-BC58-3A54E8700EA4}" presName="hierChild5" presStyleCnt="0"/>
      <dgm:spPr/>
    </dgm:pt>
    <dgm:pt modelId="{8D747F2F-E5FE-4FD2-8782-0B5C33CA810A}" type="pres">
      <dgm:prSet presAssocID="{4242F7E2-F377-469A-9A57-C76A655FE2FD}" presName="Name37" presStyleLbl="parChTrans1D2" presStyleIdx="2" presStyleCnt="4"/>
      <dgm:spPr/>
      <dgm:t>
        <a:bodyPr/>
        <a:lstStyle/>
        <a:p>
          <a:endParaRPr lang="ru-RU"/>
        </a:p>
      </dgm:t>
    </dgm:pt>
    <dgm:pt modelId="{5BC94D95-7E74-482F-8D02-A391C8DF69A3}" type="pres">
      <dgm:prSet presAssocID="{EBC6A512-340A-41D1-A19F-FB7C40ABBD75}" presName="hierRoot2" presStyleCnt="0">
        <dgm:presLayoutVars>
          <dgm:hierBranch val="init"/>
        </dgm:presLayoutVars>
      </dgm:prSet>
      <dgm:spPr/>
    </dgm:pt>
    <dgm:pt modelId="{57154675-964A-45C1-8D52-DCADF29F0D54}" type="pres">
      <dgm:prSet presAssocID="{EBC6A512-340A-41D1-A19F-FB7C40ABBD75}" presName="rootComposite" presStyleCnt="0"/>
      <dgm:spPr/>
    </dgm:pt>
    <dgm:pt modelId="{B6F08CA5-557B-4A92-B8F3-5D60206F3526}" type="pres">
      <dgm:prSet presAssocID="{EBC6A512-340A-41D1-A19F-FB7C40ABBD75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D08BFCC-9CB4-4F54-BD9F-C9E69408B380}" type="pres">
      <dgm:prSet presAssocID="{EBC6A512-340A-41D1-A19F-FB7C40ABBD75}" presName="rootConnector" presStyleLbl="node2" presStyleIdx="2" presStyleCnt="3"/>
      <dgm:spPr/>
      <dgm:t>
        <a:bodyPr/>
        <a:lstStyle/>
        <a:p>
          <a:endParaRPr lang="ru-RU"/>
        </a:p>
      </dgm:t>
    </dgm:pt>
    <dgm:pt modelId="{BFDFFBBA-B972-480E-BEDD-A383943B0819}" type="pres">
      <dgm:prSet presAssocID="{EBC6A512-340A-41D1-A19F-FB7C40ABBD75}" presName="hierChild4" presStyleCnt="0"/>
      <dgm:spPr/>
    </dgm:pt>
    <dgm:pt modelId="{39CC412C-73E5-4C57-8602-CB0935F4A0FA}" type="pres">
      <dgm:prSet presAssocID="{EBC6A512-340A-41D1-A19F-FB7C40ABBD75}" presName="hierChild5" presStyleCnt="0"/>
      <dgm:spPr/>
    </dgm:pt>
    <dgm:pt modelId="{36EDDF09-CF73-4FAF-AD28-EE38E15640BB}" type="pres">
      <dgm:prSet presAssocID="{A0FA27D9-C57A-4765-B802-6E76341E897D}" presName="hierChild3" presStyleCnt="0"/>
      <dgm:spPr/>
    </dgm:pt>
    <dgm:pt modelId="{19BD0B1A-3DCE-40A1-BC84-3969007C2966}" type="pres">
      <dgm:prSet presAssocID="{050DE4DE-5B5C-452D-A0A8-8E363A3AB885}" presName="Name111" presStyleLbl="parChTrans1D2" presStyleIdx="3" presStyleCnt="4"/>
      <dgm:spPr/>
      <dgm:t>
        <a:bodyPr/>
        <a:lstStyle/>
        <a:p>
          <a:endParaRPr lang="ru-RU"/>
        </a:p>
      </dgm:t>
    </dgm:pt>
    <dgm:pt modelId="{ACB560DA-5362-4BDC-8078-1E6969FAEA38}" type="pres">
      <dgm:prSet presAssocID="{828FF39A-0720-4F14-B415-53A2B64DDB50}" presName="hierRoot3" presStyleCnt="0">
        <dgm:presLayoutVars>
          <dgm:hierBranch val="init"/>
        </dgm:presLayoutVars>
      </dgm:prSet>
      <dgm:spPr/>
    </dgm:pt>
    <dgm:pt modelId="{73AB488B-FAED-46FD-A284-11E524B831FD}" type="pres">
      <dgm:prSet presAssocID="{828FF39A-0720-4F14-B415-53A2B64DDB50}" presName="rootComposite3" presStyleCnt="0"/>
      <dgm:spPr/>
    </dgm:pt>
    <dgm:pt modelId="{7C2D457E-8E36-4311-9776-902CD685B788}" type="pres">
      <dgm:prSet presAssocID="{828FF39A-0720-4F14-B415-53A2B64DDB50}" presName="rootText3" presStyleLbl="asst1" presStyleIdx="0" presStyleCnt="1" custLinFactNeighborX="106" custLinFactNeighborY="195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C738F54-9AB3-49EA-8453-121A3970A40B}" type="pres">
      <dgm:prSet presAssocID="{828FF39A-0720-4F14-B415-53A2B64DDB50}" presName="rootConnector3" presStyleLbl="asst1" presStyleIdx="0" presStyleCnt="1"/>
      <dgm:spPr/>
      <dgm:t>
        <a:bodyPr/>
        <a:lstStyle/>
        <a:p>
          <a:endParaRPr lang="ru-RU"/>
        </a:p>
      </dgm:t>
    </dgm:pt>
    <dgm:pt modelId="{82BF5D5E-9264-44A9-924D-900BFEDD0D84}" type="pres">
      <dgm:prSet presAssocID="{828FF39A-0720-4F14-B415-53A2B64DDB50}" presName="hierChild6" presStyleCnt="0"/>
      <dgm:spPr/>
    </dgm:pt>
    <dgm:pt modelId="{F5123CDC-36DC-4AD6-BA6F-47FA8536AFA5}" type="pres">
      <dgm:prSet presAssocID="{828FF39A-0720-4F14-B415-53A2B64DDB50}" presName="hierChild7" presStyleCnt="0"/>
      <dgm:spPr/>
    </dgm:pt>
  </dgm:ptLst>
  <dgm:cxnLst>
    <dgm:cxn modelId="{4EC0387A-FCDB-4E26-BDCA-F732F85C51BF}" type="presOf" srcId="{8F45CFC6-5BB5-4A9F-82B7-ABF23389643C}" destId="{62526FCF-97F4-49EB-9F69-F775AAE1405A}" srcOrd="0" destOrd="0" presId="urn:microsoft.com/office/officeart/2005/8/layout/orgChart1"/>
    <dgm:cxn modelId="{E9B8AA67-F0DF-4F25-834C-254CB22BD08F}" srcId="{A0FA27D9-C57A-4765-B802-6E76341E897D}" destId="{4D342D8C-24BA-4DBC-BC58-3A54E8700EA4}" srcOrd="2" destOrd="0" parTransId="{8F45CFC6-5BB5-4A9F-82B7-ABF23389643C}" sibTransId="{4F8B2DE4-37C8-4FF1-A8F5-3254A4EAD8F6}"/>
    <dgm:cxn modelId="{B6159EBA-117C-4507-BEC8-E54F79D336DC}" srcId="{A0FA27D9-C57A-4765-B802-6E76341E897D}" destId="{E7E4AABD-4E63-4A67-B941-5FD9BB7CE3C7}" srcOrd="1" destOrd="0" parTransId="{62EE48E9-997C-42E0-8FD8-3C7384E8F7A2}" sibTransId="{BA4BC1E8-8228-4A6C-8688-E75AA212850B}"/>
    <dgm:cxn modelId="{99A99502-6205-425D-B6EE-F377843CABE1}" type="presOf" srcId="{828FF39A-0720-4F14-B415-53A2B64DDB50}" destId="{7C2D457E-8E36-4311-9776-902CD685B788}" srcOrd="0" destOrd="0" presId="urn:microsoft.com/office/officeart/2005/8/layout/orgChart1"/>
    <dgm:cxn modelId="{B7A88644-9D50-44CE-B814-065857C723AC}" type="presOf" srcId="{050DE4DE-5B5C-452D-A0A8-8E363A3AB885}" destId="{19BD0B1A-3DCE-40A1-BC84-3969007C2966}" srcOrd="0" destOrd="0" presId="urn:microsoft.com/office/officeart/2005/8/layout/orgChart1"/>
    <dgm:cxn modelId="{2B027467-1F67-4898-ABF0-CAA5A13A3412}" type="presOf" srcId="{4D342D8C-24BA-4DBC-BC58-3A54E8700EA4}" destId="{91F34C87-783C-4C8C-B351-AAB59F11615F}" srcOrd="0" destOrd="0" presId="urn:microsoft.com/office/officeart/2005/8/layout/orgChart1"/>
    <dgm:cxn modelId="{01A07493-35A3-4665-9F18-E95CE366321E}" type="presOf" srcId="{EBC6A512-340A-41D1-A19F-FB7C40ABBD75}" destId="{6D08BFCC-9CB4-4F54-BD9F-C9E69408B380}" srcOrd="1" destOrd="0" presId="urn:microsoft.com/office/officeart/2005/8/layout/orgChart1"/>
    <dgm:cxn modelId="{FE4D03CA-AE69-4BB4-940B-7F22E8601493}" srcId="{A2BE5C91-9ADF-4B18-857F-6855C66701CB}" destId="{A0FA27D9-C57A-4765-B802-6E76341E897D}" srcOrd="0" destOrd="0" parTransId="{1D113123-4388-4B2A-B9A3-8712DBDBC802}" sibTransId="{2A4CFB3D-AE33-4AAE-8683-1389F611F751}"/>
    <dgm:cxn modelId="{D4D51A96-1AAB-41CA-9772-03B5017B6E09}" type="presOf" srcId="{4242F7E2-F377-469A-9A57-C76A655FE2FD}" destId="{8D747F2F-E5FE-4FD2-8782-0B5C33CA810A}" srcOrd="0" destOrd="0" presId="urn:microsoft.com/office/officeart/2005/8/layout/orgChart1"/>
    <dgm:cxn modelId="{27E89CC8-4766-48A1-B3B2-01067C8912F1}" type="presOf" srcId="{A0FA27D9-C57A-4765-B802-6E76341E897D}" destId="{6548C45A-74C0-4D87-A7C6-2B6DFB60DE92}" srcOrd="0" destOrd="0" presId="urn:microsoft.com/office/officeart/2005/8/layout/orgChart1"/>
    <dgm:cxn modelId="{851DBF50-25D0-482B-A225-4151B3116F0E}" type="presOf" srcId="{E7E4AABD-4E63-4A67-B941-5FD9BB7CE3C7}" destId="{59611D54-BC3D-4CED-9DF0-0710CD2B4029}" srcOrd="1" destOrd="0" presId="urn:microsoft.com/office/officeart/2005/8/layout/orgChart1"/>
    <dgm:cxn modelId="{484BE691-54A3-4517-B29C-B3247344A4D9}" type="presOf" srcId="{E7E4AABD-4E63-4A67-B941-5FD9BB7CE3C7}" destId="{53FCFC7A-EE40-4976-A58F-FD3EAFC35111}" srcOrd="0" destOrd="0" presId="urn:microsoft.com/office/officeart/2005/8/layout/orgChart1"/>
    <dgm:cxn modelId="{C5541EB9-92EA-483E-AEAC-3CDE039A03A4}" type="presOf" srcId="{62EE48E9-997C-42E0-8FD8-3C7384E8F7A2}" destId="{FF6A0418-6DD4-44C2-A19A-6909791FAF5B}" srcOrd="0" destOrd="0" presId="urn:microsoft.com/office/officeart/2005/8/layout/orgChart1"/>
    <dgm:cxn modelId="{B9213882-D87C-4B16-BB4D-884D06E5C085}" type="presOf" srcId="{A2BE5C91-9ADF-4B18-857F-6855C66701CB}" destId="{E3C7A2AE-6F35-4CA6-916E-28F99BFEACBC}" srcOrd="0" destOrd="0" presId="urn:microsoft.com/office/officeart/2005/8/layout/orgChart1"/>
    <dgm:cxn modelId="{0E0C7C3C-0C40-4AD7-A6BF-58A8E7EDD40F}" type="presOf" srcId="{A0FA27D9-C57A-4765-B802-6E76341E897D}" destId="{98A229EE-C539-4DC6-AEC2-BF525B50CB83}" srcOrd="1" destOrd="0" presId="urn:microsoft.com/office/officeart/2005/8/layout/orgChart1"/>
    <dgm:cxn modelId="{9E27C8A8-5A41-4A90-A514-F081ECA0E733}" type="presOf" srcId="{EBC6A512-340A-41D1-A19F-FB7C40ABBD75}" destId="{B6F08CA5-557B-4A92-B8F3-5D60206F3526}" srcOrd="0" destOrd="0" presId="urn:microsoft.com/office/officeart/2005/8/layout/orgChart1"/>
    <dgm:cxn modelId="{031CEE1D-F7CA-414C-8AED-5FDE4584FA25}" srcId="{A0FA27D9-C57A-4765-B802-6E76341E897D}" destId="{EBC6A512-340A-41D1-A19F-FB7C40ABBD75}" srcOrd="3" destOrd="0" parTransId="{4242F7E2-F377-469A-9A57-C76A655FE2FD}" sibTransId="{66A95CBE-76EA-4993-9B4E-A015FBA951D9}"/>
    <dgm:cxn modelId="{A7A30D4D-9FFC-4BE4-A0DE-7247D2EB2D6C}" type="presOf" srcId="{4D342D8C-24BA-4DBC-BC58-3A54E8700EA4}" destId="{480B15DF-AE31-482B-90AC-3CE582AE12A1}" srcOrd="1" destOrd="0" presId="urn:microsoft.com/office/officeart/2005/8/layout/orgChart1"/>
    <dgm:cxn modelId="{6BC868FE-41CF-4B35-B8E8-75C478DDD1DD}" type="presOf" srcId="{828FF39A-0720-4F14-B415-53A2B64DDB50}" destId="{1C738F54-9AB3-49EA-8453-121A3970A40B}" srcOrd="1" destOrd="0" presId="urn:microsoft.com/office/officeart/2005/8/layout/orgChart1"/>
    <dgm:cxn modelId="{772CEFF0-F203-4EE2-A418-A0F97D99BF6D}" srcId="{A0FA27D9-C57A-4765-B802-6E76341E897D}" destId="{828FF39A-0720-4F14-B415-53A2B64DDB50}" srcOrd="0" destOrd="0" parTransId="{050DE4DE-5B5C-452D-A0A8-8E363A3AB885}" sibTransId="{55A27B44-26A3-4516-BED6-7762EB87062C}"/>
    <dgm:cxn modelId="{0021DE7B-7B91-426F-9FDE-0DEFC483AB4F}" type="presParOf" srcId="{E3C7A2AE-6F35-4CA6-916E-28F99BFEACBC}" destId="{03C6A3A0-A8B1-44BE-836C-5E4676263C6C}" srcOrd="0" destOrd="0" presId="urn:microsoft.com/office/officeart/2005/8/layout/orgChart1"/>
    <dgm:cxn modelId="{9F43F878-2867-41D1-9365-E890671AB447}" type="presParOf" srcId="{03C6A3A0-A8B1-44BE-836C-5E4676263C6C}" destId="{74EBCE0E-7CA3-4D65-9C34-34A19F17BA93}" srcOrd="0" destOrd="0" presId="urn:microsoft.com/office/officeart/2005/8/layout/orgChart1"/>
    <dgm:cxn modelId="{AB588A79-BCDD-41DF-B153-00E8372AC4E7}" type="presParOf" srcId="{74EBCE0E-7CA3-4D65-9C34-34A19F17BA93}" destId="{6548C45A-74C0-4D87-A7C6-2B6DFB60DE92}" srcOrd="0" destOrd="0" presId="urn:microsoft.com/office/officeart/2005/8/layout/orgChart1"/>
    <dgm:cxn modelId="{E653A8F9-A838-4800-9844-3200A384D63E}" type="presParOf" srcId="{74EBCE0E-7CA3-4D65-9C34-34A19F17BA93}" destId="{98A229EE-C539-4DC6-AEC2-BF525B50CB83}" srcOrd="1" destOrd="0" presId="urn:microsoft.com/office/officeart/2005/8/layout/orgChart1"/>
    <dgm:cxn modelId="{5A112391-9600-4070-8877-58CA2DBC0F34}" type="presParOf" srcId="{03C6A3A0-A8B1-44BE-836C-5E4676263C6C}" destId="{8B7959E8-1D39-44F3-8214-65447B690CA3}" srcOrd="1" destOrd="0" presId="urn:microsoft.com/office/officeart/2005/8/layout/orgChart1"/>
    <dgm:cxn modelId="{C69A1B9D-2F8E-4AC1-AA6B-8125B85A7C93}" type="presParOf" srcId="{8B7959E8-1D39-44F3-8214-65447B690CA3}" destId="{FF6A0418-6DD4-44C2-A19A-6909791FAF5B}" srcOrd="0" destOrd="0" presId="urn:microsoft.com/office/officeart/2005/8/layout/orgChart1"/>
    <dgm:cxn modelId="{26CC204F-D279-4D2E-ABED-EE32EEADF183}" type="presParOf" srcId="{8B7959E8-1D39-44F3-8214-65447B690CA3}" destId="{9D913333-FCD1-4DDC-9648-7A49DEB9D111}" srcOrd="1" destOrd="0" presId="urn:microsoft.com/office/officeart/2005/8/layout/orgChart1"/>
    <dgm:cxn modelId="{88C5EA71-BC14-486C-9CDB-3F6D90F6C83E}" type="presParOf" srcId="{9D913333-FCD1-4DDC-9648-7A49DEB9D111}" destId="{9377AA5E-5DEF-4D91-9DF2-D3432416667B}" srcOrd="0" destOrd="0" presId="urn:microsoft.com/office/officeart/2005/8/layout/orgChart1"/>
    <dgm:cxn modelId="{BBF24DB8-E31D-4139-BE91-136F4DE2E60D}" type="presParOf" srcId="{9377AA5E-5DEF-4D91-9DF2-D3432416667B}" destId="{53FCFC7A-EE40-4976-A58F-FD3EAFC35111}" srcOrd="0" destOrd="0" presId="urn:microsoft.com/office/officeart/2005/8/layout/orgChart1"/>
    <dgm:cxn modelId="{346F1777-F802-4A80-B78A-90C503D3715D}" type="presParOf" srcId="{9377AA5E-5DEF-4D91-9DF2-D3432416667B}" destId="{59611D54-BC3D-4CED-9DF0-0710CD2B4029}" srcOrd="1" destOrd="0" presId="urn:microsoft.com/office/officeart/2005/8/layout/orgChart1"/>
    <dgm:cxn modelId="{B13A76E0-8AA8-4E5B-9475-5D5AAF065E9F}" type="presParOf" srcId="{9D913333-FCD1-4DDC-9648-7A49DEB9D111}" destId="{053A5D07-D5B3-42A7-AF8E-36D10C51D8EF}" srcOrd="1" destOrd="0" presId="urn:microsoft.com/office/officeart/2005/8/layout/orgChart1"/>
    <dgm:cxn modelId="{96956D6B-2077-4289-A534-C3D339D3ED7F}" type="presParOf" srcId="{9D913333-FCD1-4DDC-9648-7A49DEB9D111}" destId="{CA883794-BFA4-4EC7-BFCD-9920FC1942E3}" srcOrd="2" destOrd="0" presId="urn:microsoft.com/office/officeart/2005/8/layout/orgChart1"/>
    <dgm:cxn modelId="{F8CAC3F7-23A0-43E6-8863-BBAA1AEB9FB3}" type="presParOf" srcId="{8B7959E8-1D39-44F3-8214-65447B690CA3}" destId="{62526FCF-97F4-49EB-9F69-F775AAE1405A}" srcOrd="2" destOrd="0" presId="urn:microsoft.com/office/officeart/2005/8/layout/orgChart1"/>
    <dgm:cxn modelId="{7F6ED3EE-7A48-4EFA-843C-D1778EF3FB41}" type="presParOf" srcId="{8B7959E8-1D39-44F3-8214-65447B690CA3}" destId="{0F214F20-B34C-4ADD-8A98-CCC125292CF1}" srcOrd="3" destOrd="0" presId="urn:microsoft.com/office/officeart/2005/8/layout/orgChart1"/>
    <dgm:cxn modelId="{495B1E28-CD3E-46DB-82DD-7B521DA28FAF}" type="presParOf" srcId="{0F214F20-B34C-4ADD-8A98-CCC125292CF1}" destId="{921453A6-7746-42C4-AD73-F0D1738AAA6A}" srcOrd="0" destOrd="0" presId="urn:microsoft.com/office/officeart/2005/8/layout/orgChart1"/>
    <dgm:cxn modelId="{9B85F17B-F80F-4977-B204-C52729BB9FE3}" type="presParOf" srcId="{921453A6-7746-42C4-AD73-F0D1738AAA6A}" destId="{91F34C87-783C-4C8C-B351-AAB59F11615F}" srcOrd="0" destOrd="0" presId="urn:microsoft.com/office/officeart/2005/8/layout/orgChart1"/>
    <dgm:cxn modelId="{1E200734-CC14-4577-A24E-DD1E15D0CEB1}" type="presParOf" srcId="{921453A6-7746-42C4-AD73-F0D1738AAA6A}" destId="{480B15DF-AE31-482B-90AC-3CE582AE12A1}" srcOrd="1" destOrd="0" presId="urn:microsoft.com/office/officeart/2005/8/layout/orgChart1"/>
    <dgm:cxn modelId="{D4405001-64F4-4F31-B00B-39C668D7D04D}" type="presParOf" srcId="{0F214F20-B34C-4ADD-8A98-CCC125292CF1}" destId="{ABA78922-5D00-433F-B309-E98F13C39B9A}" srcOrd="1" destOrd="0" presId="urn:microsoft.com/office/officeart/2005/8/layout/orgChart1"/>
    <dgm:cxn modelId="{B267FEDA-4682-4B69-9787-6075444D666B}" type="presParOf" srcId="{0F214F20-B34C-4ADD-8A98-CCC125292CF1}" destId="{7F43CCB8-A0B7-4191-840F-614C852327DD}" srcOrd="2" destOrd="0" presId="urn:microsoft.com/office/officeart/2005/8/layout/orgChart1"/>
    <dgm:cxn modelId="{8E2DABA6-FE59-4A23-9BEC-EA3B3C782ADF}" type="presParOf" srcId="{8B7959E8-1D39-44F3-8214-65447B690CA3}" destId="{8D747F2F-E5FE-4FD2-8782-0B5C33CA810A}" srcOrd="4" destOrd="0" presId="urn:microsoft.com/office/officeart/2005/8/layout/orgChart1"/>
    <dgm:cxn modelId="{8D984C73-4F16-452C-8A99-DA4D50703BF7}" type="presParOf" srcId="{8B7959E8-1D39-44F3-8214-65447B690CA3}" destId="{5BC94D95-7E74-482F-8D02-A391C8DF69A3}" srcOrd="5" destOrd="0" presId="urn:microsoft.com/office/officeart/2005/8/layout/orgChart1"/>
    <dgm:cxn modelId="{A732FB53-F87A-4411-BF4F-29CE9CEF887B}" type="presParOf" srcId="{5BC94D95-7E74-482F-8D02-A391C8DF69A3}" destId="{57154675-964A-45C1-8D52-DCADF29F0D54}" srcOrd="0" destOrd="0" presId="urn:microsoft.com/office/officeart/2005/8/layout/orgChart1"/>
    <dgm:cxn modelId="{38CCE458-EF4F-495F-B578-7A41FF31EA11}" type="presParOf" srcId="{57154675-964A-45C1-8D52-DCADF29F0D54}" destId="{B6F08CA5-557B-4A92-B8F3-5D60206F3526}" srcOrd="0" destOrd="0" presId="urn:microsoft.com/office/officeart/2005/8/layout/orgChart1"/>
    <dgm:cxn modelId="{DF9E83C8-C271-4F71-AD0B-BC3D556BE9AC}" type="presParOf" srcId="{57154675-964A-45C1-8D52-DCADF29F0D54}" destId="{6D08BFCC-9CB4-4F54-BD9F-C9E69408B380}" srcOrd="1" destOrd="0" presId="urn:microsoft.com/office/officeart/2005/8/layout/orgChart1"/>
    <dgm:cxn modelId="{ADD0CBF8-E247-4962-9D5E-502CE32BA257}" type="presParOf" srcId="{5BC94D95-7E74-482F-8D02-A391C8DF69A3}" destId="{BFDFFBBA-B972-480E-BEDD-A383943B0819}" srcOrd="1" destOrd="0" presId="urn:microsoft.com/office/officeart/2005/8/layout/orgChart1"/>
    <dgm:cxn modelId="{468CEAFF-A870-4442-96D5-81CC4A46672D}" type="presParOf" srcId="{5BC94D95-7E74-482F-8D02-A391C8DF69A3}" destId="{39CC412C-73E5-4C57-8602-CB0935F4A0FA}" srcOrd="2" destOrd="0" presId="urn:microsoft.com/office/officeart/2005/8/layout/orgChart1"/>
    <dgm:cxn modelId="{BFB837C2-630A-4CF2-AB33-0AD7460FC8FD}" type="presParOf" srcId="{03C6A3A0-A8B1-44BE-836C-5E4676263C6C}" destId="{36EDDF09-CF73-4FAF-AD28-EE38E15640BB}" srcOrd="2" destOrd="0" presId="urn:microsoft.com/office/officeart/2005/8/layout/orgChart1"/>
    <dgm:cxn modelId="{D7D2C307-F8C8-4A8C-AFA0-F66ABE3F15BF}" type="presParOf" srcId="{36EDDF09-CF73-4FAF-AD28-EE38E15640BB}" destId="{19BD0B1A-3DCE-40A1-BC84-3969007C2966}" srcOrd="0" destOrd="0" presId="urn:microsoft.com/office/officeart/2005/8/layout/orgChart1"/>
    <dgm:cxn modelId="{44F882CF-8F52-495F-8CDE-9D65EDC25CF7}" type="presParOf" srcId="{36EDDF09-CF73-4FAF-AD28-EE38E15640BB}" destId="{ACB560DA-5362-4BDC-8078-1E6969FAEA38}" srcOrd="1" destOrd="0" presId="urn:microsoft.com/office/officeart/2005/8/layout/orgChart1"/>
    <dgm:cxn modelId="{ED255885-38A1-4402-B3EC-0E1ADA0AAB8A}" type="presParOf" srcId="{ACB560DA-5362-4BDC-8078-1E6969FAEA38}" destId="{73AB488B-FAED-46FD-A284-11E524B831FD}" srcOrd="0" destOrd="0" presId="urn:microsoft.com/office/officeart/2005/8/layout/orgChart1"/>
    <dgm:cxn modelId="{086058CA-098E-4EBB-AB36-B42CC7A0ECC4}" type="presParOf" srcId="{73AB488B-FAED-46FD-A284-11E524B831FD}" destId="{7C2D457E-8E36-4311-9776-902CD685B788}" srcOrd="0" destOrd="0" presId="urn:microsoft.com/office/officeart/2005/8/layout/orgChart1"/>
    <dgm:cxn modelId="{DD6D3716-7864-47C0-A5BE-3FC5453185A5}" type="presParOf" srcId="{73AB488B-FAED-46FD-A284-11E524B831FD}" destId="{1C738F54-9AB3-49EA-8453-121A3970A40B}" srcOrd="1" destOrd="0" presId="urn:microsoft.com/office/officeart/2005/8/layout/orgChart1"/>
    <dgm:cxn modelId="{6033C414-5FF3-4FE8-A5E5-2A09CAC4AF59}" type="presParOf" srcId="{ACB560DA-5362-4BDC-8078-1E6969FAEA38}" destId="{82BF5D5E-9264-44A9-924D-900BFEDD0D84}" srcOrd="1" destOrd="0" presId="urn:microsoft.com/office/officeart/2005/8/layout/orgChart1"/>
    <dgm:cxn modelId="{DBFD1D70-93EA-437B-9A5F-9626E0CE3B48}" type="presParOf" srcId="{ACB560DA-5362-4BDC-8078-1E6969FAEA38}" destId="{F5123CDC-36DC-4AD6-BA6F-47FA8536AFA5}" srcOrd="2" destOrd="0" presId="urn:microsoft.com/office/officeart/2005/8/layout/orgChart1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50974F1-9242-43A7-80CD-9F7BACD88D04}" type="doc">
      <dgm:prSet loTypeId="urn:microsoft.com/office/officeart/2005/8/layout/hierarchy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97E07CC-512A-4EF6-834B-146C45095FE4}">
      <dgm:prSet phldrT="[Текст]" custT="1"/>
      <dgm:spPr>
        <a:solidFill>
          <a:srgbClr val="FF0000">
            <a:alpha val="24000"/>
          </a:srgbClr>
        </a:solidFill>
      </dgm:spPr>
      <dgm:t>
        <a:bodyPr/>
        <a:lstStyle/>
        <a:p>
          <a:pPr algn="l"/>
          <a:r>
            <a:rPr lang="en-US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Event (what, where, when) 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737BF6BE-EFB3-4494-B072-1D50DC615809}" type="parTrans" cxnId="{4D218C91-E5C1-4252-993D-383D238D4738}">
      <dgm:prSet/>
      <dgm:spPr/>
      <dgm:t>
        <a:bodyPr/>
        <a:lstStyle/>
        <a:p>
          <a:endParaRPr lang="ru-RU"/>
        </a:p>
      </dgm:t>
    </dgm:pt>
    <dgm:pt modelId="{09B98496-5259-4764-AFAE-084D8F02D5EC}" type="sibTrans" cxnId="{4D218C91-E5C1-4252-993D-383D238D4738}">
      <dgm:prSet/>
      <dgm:spPr/>
      <dgm:t>
        <a:bodyPr/>
        <a:lstStyle/>
        <a:p>
          <a:endParaRPr lang="ru-RU"/>
        </a:p>
      </dgm:t>
    </dgm:pt>
    <dgm:pt modelId="{B0D5814E-2190-4299-96F6-53F658815BCF}">
      <dgm:prSet phldrT="[Текст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pPr algn="l"/>
          <a:r>
            <a:rPr lang="en-US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Reason (why)</a:t>
          </a:r>
          <a:endParaRPr lang="ru-RU" sz="24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828D93E7-249D-43CA-AA7C-141ABF3D86E8}" type="parTrans" cxnId="{E9F413A6-37DF-4FD2-A585-77E1756BB39B}">
      <dgm:prSet/>
      <dgm:spPr/>
      <dgm:t>
        <a:bodyPr/>
        <a:lstStyle/>
        <a:p>
          <a:endParaRPr lang="ru-RU"/>
        </a:p>
      </dgm:t>
    </dgm:pt>
    <dgm:pt modelId="{9F3E9D1A-13FE-46C6-9C97-BB146D919FF7}" type="sibTrans" cxnId="{E9F413A6-37DF-4FD2-A585-77E1756BB39B}">
      <dgm:prSet/>
      <dgm:spPr/>
      <dgm:t>
        <a:bodyPr/>
        <a:lstStyle/>
        <a:p>
          <a:endParaRPr lang="ru-RU"/>
        </a:p>
      </dgm:t>
    </dgm:pt>
    <dgm:pt modelId="{29C7C4DC-4551-4A12-95FB-94720DEA5ED1}">
      <dgm:prSet phldrT="[Текст]" custT="1"/>
      <dgm:spPr>
        <a:solidFill>
          <a:srgbClr val="FFC000">
            <a:alpha val="37000"/>
          </a:srgbClr>
        </a:solidFill>
      </dgm:spPr>
      <dgm:t>
        <a:bodyPr/>
        <a:lstStyle/>
        <a:p>
          <a:pPr algn="l"/>
          <a:r>
            <a:rPr lang="en-US" sz="2400" dirty="0" smtClean="0">
              <a:solidFill>
                <a:srgbClr val="002060"/>
              </a:solidFill>
            </a:rPr>
            <a:t>Countermeasures (suggested)</a:t>
          </a:r>
          <a:endParaRPr lang="ru-RU" sz="24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65E4FBB5-7789-4C00-A1E2-A99FBD8D65E9}" type="parTrans" cxnId="{91F0C133-2FFE-4D2F-979E-C72908D1D0AD}">
      <dgm:prSet/>
      <dgm:spPr/>
      <dgm:t>
        <a:bodyPr/>
        <a:lstStyle/>
        <a:p>
          <a:endParaRPr lang="ru-RU"/>
        </a:p>
      </dgm:t>
    </dgm:pt>
    <dgm:pt modelId="{4DB140A9-C4C1-42BF-B526-BDD628F2C915}" type="sibTrans" cxnId="{91F0C133-2FFE-4D2F-979E-C72908D1D0AD}">
      <dgm:prSet/>
      <dgm:spPr/>
      <dgm:t>
        <a:bodyPr/>
        <a:lstStyle/>
        <a:p>
          <a:endParaRPr lang="ru-RU"/>
        </a:p>
      </dgm:t>
    </dgm:pt>
    <dgm:pt modelId="{DC700F3E-F395-4228-98D9-0023DC853983}">
      <dgm:prSet phldrT="[Текст]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algn="l"/>
          <a:r>
            <a:rPr lang="en-US" dirty="0" err="1" smtClean="0">
              <a:solidFill>
                <a:srgbClr val="002060"/>
              </a:solidFill>
            </a:rPr>
            <a:t>Standartization</a:t>
          </a:r>
          <a:r>
            <a:rPr lang="en-US" dirty="0" smtClean="0">
              <a:solidFill>
                <a:srgbClr val="002060"/>
              </a:solidFill>
            </a:rPr>
            <a:t>  (in progress) </a:t>
          </a:r>
          <a:endParaRPr lang="ru-RU" dirty="0">
            <a:solidFill>
              <a:srgbClr val="002060"/>
            </a:solidFill>
          </a:endParaRPr>
        </a:p>
      </dgm:t>
    </dgm:pt>
    <dgm:pt modelId="{EBE04A57-5E19-4FE1-9B5D-18F0256D90DD}" type="parTrans" cxnId="{C24225C1-D4FD-47D9-A7A2-87EF3C7A8C78}">
      <dgm:prSet/>
      <dgm:spPr/>
      <dgm:t>
        <a:bodyPr/>
        <a:lstStyle/>
        <a:p>
          <a:endParaRPr lang="ru-RU"/>
        </a:p>
      </dgm:t>
    </dgm:pt>
    <dgm:pt modelId="{5FB0E9DD-A6DB-4ED6-92B5-1548CACD7A78}" type="sibTrans" cxnId="{C24225C1-D4FD-47D9-A7A2-87EF3C7A8C78}">
      <dgm:prSet/>
      <dgm:spPr/>
      <dgm:t>
        <a:bodyPr/>
        <a:lstStyle/>
        <a:p>
          <a:endParaRPr lang="ru-RU"/>
        </a:p>
      </dgm:t>
    </dgm:pt>
    <dgm:pt modelId="{3864757E-8556-49D8-982D-09F262409C82}">
      <dgm:prSet phldrT="[Текст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pPr algn="l"/>
          <a:r>
            <a:rPr lang="en-US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Result (losses)</a:t>
          </a:r>
          <a:endParaRPr lang="ru-RU" sz="24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E8BD6140-953C-4048-8ABB-1FDFC7DE7738}" type="parTrans" cxnId="{22C85A26-9FBB-464C-BFE9-E861D0576CBF}">
      <dgm:prSet/>
      <dgm:spPr/>
      <dgm:t>
        <a:bodyPr/>
        <a:lstStyle/>
        <a:p>
          <a:endParaRPr lang="ru-RU"/>
        </a:p>
      </dgm:t>
    </dgm:pt>
    <dgm:pt modelId="{1BDF4900-7915-4F90-85C1-9A48C0808F09}" type="sibTrans" cxnId="{22C85A26-9FBB-464C-BFE9-E861D0576CBF}">
      <dgm:prSet/>
      <dgm:spPr/>
      <dgm:t>
        <a:bodyPr/>
        <a:lstStyle/>
        <a:p>
          <a:endParaRPr lang="ru-RU"/>
        </a:p>
      </dgm:t>
    </dgm:pt>
    <dgm:pt modelId="{C73704AA-5A59-48A2-A023-991A22241557}">
      <dgm:prSet phldrT="[Текст]" custT="1"/>
      <dgm:spPr>
        <a:solidFill>
          <a:schemeClr val="accent2">
            <a:alpha val="76000"/>
          </a:schemeClr>
        </a:solidFill>
      </dgm:spPr>
      <dgm:t>
        <a:bodyPr/>
        <a:lstStyle/>
        <a:p>
          <a:pPr algn="l"/>
          <a:r>
            <a:rPr lang="en-US" sz="1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Who (report)</a:t>
          </a:r>
        </a:p>
        <a:p>
          <a:pPr algn="l"/>
          <a:r>
            <a:rPr lang="en-US" sz="1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Date</a:t>
          </a:r>
        </a:p>
        <a:p>
          <a:pPr algn="l"/>
          <a:r>
            <a:rPr lang="en-US" sz="1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Signature</a:t>
          </a:r>
          <a:endParaRPr lang="ru-RU" dirty="0">
            <a:solidFill>
              <a:srgbClr val="002060"/>
            </a:solidFill>
          </a:endParaRPr>
        </a:p>
      </dgm:t>
    </dgm:pt>
    <dgm:pt modelId="{0C2ABE39-1D93-4278-84EA-BFC532A455E5}" type="parTrans" cxnId="{54FAD14E-B9D2-4F67-A9DF-128795C350CB}">
      <dgm:prSet/>
      <dgm:spPr/>
      <dgm:t>
        <a:bodyPr/>
        <a:lstStyle/>
        <a:p>
          <a:endParaRPr lang="ru-RU"/>
        </a:p>
      </dgm:t>
    </dgm:pt>
    <dgm:pt modelId="{740AF8E9-A2EA-45D5-BD73-26BC15BF4D80}" type="sibTrans" cxnId="{54FAD14E-B9D2-4F67-A9DF-128795C350CB}">
      <dgm:prSet/>
      <dgm:spPr/>
      <dgm:t>
        <a:bodyPr/>
        <a:lstStyle/>
        <a:p>
          <a:endParaRPr lang="ru-RU"/>
        </a:p>
      </dgm:t>
    </dgm:pt>
    <dgm:pt modelId="{615B5B4E-973B-402F-8267-1A04F2674D01}">
      <dgm:prSet/>
      <dgm:spPr>
        <a:solidFill>
          <a:schemeClr val="accent4">
            <a:alpha val="75000"/>
          </a:schemeClr>
        </a:solidFill>
      </dgm:spPr>
      <dgm:t>
        <a:bodyPr/>
        <a:lstStyle/>
        <a:p>
          <a:pPr algn="l"/>
          <a:r>
            <a:rPr lang="en-US" dirty="0" smtClean="0">
              <a:solidFill>
                <a:srgbClr val="002060"/>
              </a:solidFill>
            </a:rPr>
            <a:t>Approval</a:t>
          </a:r>
          <a:endParaRPr lang="ru-RU" dirty="0">
            <a:solidFill>
              <a:srgbClr val="002060"/>
            </a:solidFill>
          </a:endParaRPr>
        </a:p>
      </dgm:t>
    </dgm:pt>
    <dgm:pt modelId="{B8F176D6-F9A4-429D-9402-B3733C6FBCB1}" type="parTrans" cxnId="{0EE45579-0BC9-47FD-96AC-21CC3B49B25E}">
      <dgm:prSet/>
      <dgm:spPr/>
      <dgm:t>
        <a:bodyPr/>
        <a:lstStyle/>
        <a:p>
          <a:endParaRPr lang="ru-RU"/>
        </a:p>
      </dgm:t>
    </dgm:pt>
    <dgm:pt modelId="{97A80C72-644A-4D13-8DDF-35CCE24B97AD}" type="sibTrans" cxnId="{0EE45579-0BC9-47FD-96AC-21CC3B49B25E}">
      <dgm:prSet/>
      <dgm:spPr/>
      <dgm:t>
        <a:bodyPr/>
        <a:lstStyle/>
        <a:p>
          <a:endParaRPr lang="ru-RU"/>
        </a:p>
      </dgm:t>
    </dgm:pt>
    <dgm:pt modelId="{0620CE13-C995-41A6-97AE-B9AD3DAE0585}" type="pres">
      <dgm:prSet presAssocID="{350974F1-9242-43A7-80CD-9F7BACD88D04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E0D8FF13-7B73-4635-906E-04CD390351E1}" type="pres">
      <dgm:prSet presAssocID="{C97E07CC-512A-4EF6-834B-146C45095FE4}" presName="vertOne" presStyleCnt="0"/>
      <dgm:spPr/>
    </dgm:pt>
    <dgm:pt modelId="{26A50EC7-4390-4CAE-8B2B-2A8C30E78D15}" type="pres">
      <dgm:prSet presAssocID="{C97E07CC-512A-4EF6-834B-146C45095FE4}" presName="txOn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2DDCCF3-5CF6-4650-9A7C-2EA1D9E46FCF}" type="pres">
      <dgm:prSet presAssocID="{C97E07CC-512A-4EF6-834B-146C45095FE4}" presName="parTransOne" presStyleCnt="0"/>
      <dgm:spPr/>
    </dgm:pt>
    <dgm:pt modelId="{F97DA04B-8E87-426F-9EC4-D2A97C7F6264}" type="pres">
      <dgm:prSet presAssocID="{C97E07CC-512A-4EF6-834B-146C45095FE4}" presName="horzOne" presStyleCnt="0"/>
      <dgm:spPr/>
    </dgm:pt>
    <dgm:pt modelId="{87B0CEAA-C379-4F59-9E4C-330641884C91}" type="pres">
      <dgm:prSet presAssocID="{B0D5814E-2190-4299-96F6-53F658815BCF}" presName="vertTwo" presStyleCnt="0"/>
      <dgm:spPr/>
    </dgm:pt>
    <dgm:pt modelId="{97CD2A38-2762-44D0-AEBC-9783FB88F6FE}" type="pres">
      <dgm:prSet presAssocID="{B0D5814E-2190-4299-96F6-53F658815BCF}" presName="txTwo" presStyleLbl="node2" presStyleIdx="0" presStyleCnt="2" custLinFactNeighborX="-18" custLinFactNeighborY="888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EB777B8-D108-4802-87D1-981E5BC878DB}" type="pres">
      <dgm:prSet presAssocID="{B0D5814E-2190-4299-96F6-53F658815BCF}" presName="parTransTwo" presStyleCnt="0"/>
      <dgm:spPr/>
    </dgm:pt>
    <dgm:pt modelId="{14B2E1AD-5389-4F11-8603-FE3C0953BE1C}" type="pres">
      <dgm:prSet presAssocID="{B0D5814E-2190-4299-96F6-53F658815BCF}" presName="horzTwo" presStyleCnt="0"/>
      <dgm:spPr/>
    </dgm:pt>
    <dgm:pt modelId="{1A89CE7E-FA35-42DB-AC8B-EA178DE2587C}" type="pres">
      <dgm:prSet presAssocID="{29C7C4DC-4551-4A12-95FB-94720DEA5ED1}" presName="vertThree" presStyleCnt="0"/>
      <dgm:spPr/>
    </dgm:pt>
    <dgm:pt modelId="{149D75BA-9A6D-43CB-AE50-B9FC931216B8}" type="pres">
      <dgm:prSet presAssocID="{29C7C4DC-4551-4A12-95FB-94720DEA5ED1}" presName="txThree" presStyleLbl="node3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7CF01E2-D4C1-493A-B568-F795D68BB613}" type="pres">
      <dgm:prSet presAssocID="{29C7C4DC-4551-4A12-95FB-94720DEA5ED1}" presName="parTransThree" presStyleCnt="0"/>
      <dgm:spPr/>
    </dgm:pt>
    <dgm:pt modelId="{864ED03A-4689-4BF1-AAEF-9B42CAA447D3}" type="pres">
      <dgm:prSet presAssocID="{29C7C4DC-4551-4A12-95FB-94720DEA5ED1}" presName="horzThree" presStyleCnt="0"/>
      <dgm:spPr/>
    </dgm:pt>
    <dgm:pt modelId="{4ED05760-2595-4D02-8A7B-7ED1D7DD3E86}" type="pres">
      <dgm:prSet presAssocID="{615B5B4E-973B-402F-8267-1A04F2674D01}" presName="vertFour" presStyleCnt="0">
        <dgm:presLayoutVars>
          <dgm:chPref val="3"/>
        </dgm:presLayoutVars>
      </dgm:prSet>
      <dgm:spPr/>
    </dgm:pt>
    <dgm:pt modelId="{AC77949A-2CF3-4140-9C80-57E362E3DBF2}" type="pres">
      <dgm:prSet presAssocID="{615B5B4E-973B-402F-8267-1A04F2674D01}" presName="txFour" presStyleLbl="node4" presStyleIdx="0" presStyleCnt="1" custScaleX="182164" custLinFactX="100000" custLinFactNeighborX="106389" custLinFactNeighborY="444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E13A741-FEE8-4033-84F1-F079AE2D5062}" type="pres">
      <dgm:prSet presAssocID="{615B5B4E-973B-402F-8267-1A04F2674D01}" presName="horzFour" presStyleCnt="0"/>
      <dgm:spPr/>
    </dgm:pt>
    <dgm:pt modelId="{9ED6F5A2-FD96-4489-A1DD-CDA3F540ACDD}" type="pres">
      <dgm:prSet presAssocID="{4DB140A9-C4C1-42BF-B526-BDD628F2C915}" presName="sibSpaceThree" presStyleCnt="0"/>
      <dgm:spPr/>
    </dgm:pt>
    <dgm:pt modelId="{8F6B0AE8-F952-4886-85DF-3018B0DAE594}" type="pres">
      <dgm:prSet presAssocID="{DC700F3E-F395-4228-98D9-0023DC853983}" presName="vertThree" presStyleCnt="0"/>
      <dgm:spPr/>
    </dgm:pt>
    <dgm:pt modelId="{BA663D76-E714-47ED-86E9-0651A3B71E88}" type="pres">
      <dgm:prSet presAssocID="{DC700F3E-F395-4228-98D9-0023DC853983}" presName="txThree" presStyleLbl="node3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58393D2-04CB-4C6B-BC3C-AE80E285D4D7}" type="pres">
      <dgm:prSet presAssocID="{DC700F3E-F395-4228-98D9-0023DC853983}" presName="horzThree" presStyleCnt="0"/>
      <dgm:spPr/>
    </dgm:pt>
    <dgm:pt modelId="{05DEC971-CF5B-42B9-8F78-FE83D3305557}" type="pres">
      <dgm:prSet presAssocID="{9F3E9D1A-13FE-46C6-9C97-BB146D919FF7}" presName="sibSpaceTwo" presStyleCnt="0"/>
      <dgm:spPr/>
    </dgm:pt>
    <dgm:pt modelId="{CCB7FED1-D56E-4B14-9453-0DC1C98E6E86}" type="pres">
      <dgm:prSet presAssocID="{3864757E-8556-49D8-982D-09F262409C82}" presName="vertTwo" presStyleCnt="0"/>
      <dgm:spPr/>
    </dgm:pt>
    <dgm:pt modelId="{8B6A2048-08F5-4DC4-A013-72F31C61A074}" type="pres">
      <dgm:prSet presAssocID="{3864757E-8556-49D8-982D-09F262409C82}" presName="txTwo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F0DCC76-EA04-43D5-9F9B-43F1DEBDCE9B}" type="pres">
      <dgm:prSet presAssocID="{3864757E-8556-49D8-982D-09F262409C82}" presName="parTransTwo" presStyleCnt="0"/>
      <dgm:spPr/>
    </dgm:pt>
    <dgm:pt modelId="{03918FA8-1E69-4DC2-86F0-49BA2771FC7C}" type="pres">
      <dgm:prSet presAssocID="{3864757E-8556-49D8-982D-09F262409C82}" presName="horzTwo" presStyleCnt="0"/>
      <dgm:spPr/>
    </dgm:pt>
    <dgm:pt modelId="{54D90CD4-02A0-4E76-95CB-B49F92D31CD9}" type="pres">
      <dgm:prSet presAssocID="{C73704AA-5A59-48A2-A023-991A22241557}" presName="vertThree" presStyleCnt="0"/>
      <dgm:spPr/>
    </dgm:pt>
    <dgm:pt modelId="{18E8472E-8ABB-47E3-AB96-68E2553F7DD7}" type="pres">
      <dgm:prSet presAssocID="{C73704AA-5A59-48A2-A023-991A22241557}" presName="txThree" presStyleLbl="node3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EAEEEF1-2DC9-46E9-A5DF-1016BBD0290F}" type="pres">
      <dgm:prSet presAssocID="{C73704AA-5A59-48A2-A023-991A22241557}" presName="horzThree" presStyleCnt="0"/>
      <dgm:spPr/>
    </dgm:pt>
  </dgm:ptLst>
  <dgm:cxnLst>
    <dgm:cxn modelId="{4D218C91-E5C1-4252-993D-383D238D4738}" srcId="{350974F1-9242-43A7-80CD-9F7BACD88D04}" destId="{C97E07CC-512A-4EF6-834B-146C45095FE4}" srcOrd="0" destOrd="0" parTransId="{737BF6BE-EFB3-4494-B072-1D50DC615809}" sibTransId="{09B98496-5259-4764-AFAE-084D8F02D5EC}"/>
    <dgm:cxn modelId="{0EE45579-0BC9-47FD-96AC-21CC3B49B25E}" srcId="{29C7C4DC-4551-4A12-95FB-94720DEA5ED1}" destId="{615B5B4E-973B-402F-8267-1A04F2674D01}" srcOrd="0" destOrd="0" parTransId="{B8F176D6-F9A4-429D-9402-B3733C6FBCB1}" sibTransId="{97A80C72-644A-4D13-8DDF-35CCE24B97AD}"/>
    <dgm:cxn modelId="{91F0C133-2FFE-4D2F-979E-C72908D1D0AD}" srcId="{B0D5814E-2190-4299-96F6-53F658815BCF}" destId="{29C7C4DC-4551-4A12-95FB-94720DEA5ED1}" srcOrd="0" destOrd="0" parTransId="{65E4FBB5-7789-4C00-A1E2-A99FBD8D65E9}" sibTransId="{4DB140A9-C4C1-42BF-B526-BDD628F2C915}"/>
    <dgm:cxn modelId="{21003DE3-7636-46BB-ABAC-99326E8E9203}" type="presOf" srcId="{C73704AA-5A59-48A2-A023-991A22241557}" destId="{18E8472E-8ABB-47E3-AB96-68E2553F7DD7}" srcOrd="0" destOrd="0" presId="urn:microsoft.com/office/officeart/2005/8/layout/hierarchy4"/>
    <dgm:cxn modelId="{B44E0545-4B55-408E-8DFB-DBE936215C43}" type="presOf" srcId="{DC700F3E-F395-4228-98D9-0023DC853983}" destId="{BA663D76-E714-47ED-86E9-0651A3B71E88}" srcOrd="0" destOrd="0" presId="urn:microsoft.com/office/officeart/2005/8/layout/hierarchy4"/>
    <dgm:cxn modelId="{54FAD14E-B9D2-4F67-A9DF-128795C350CB}" srcId="{3864757E-8556-49D8-982D-09F262409C82}" destId="{C73704AA-5A59-48A2-A023-991A22241557}" srcOrd="0" destOrd="0" parTransId="{0C2ABE39-1D93-4278-84EA-BFC532A455E5}" sibTransId="{740AF8E9-A2EA-45D5-BD73-26BC15BF4D80}"/>
    <dgm:cxn modelId="{C24225C1-D4FD-47D9-A7A2-87EF3C7A8C78}" srcId="{B0D5814E-2190-4299-96F6-53F658815BCF}" destId="{DC700F3E-F395-4228-98D9-0023DC853983}" srcOrd="1" destOrd="0" parTransId="{EBE04A57-5E19-4FE1-9B5D-18F0256D90DD}" sibTransId="{5FB0E9DD-A6DB-4ED6-92B5-1548CACD7A78}"/>
    <dgm:cxn modelId="{6138F08D-7F9E-4EEF-93AE-CEE497DA1901}" type="presOf" srcId="{29C7C4DC-4551-4A12-95FB-94720DEA5ED1}" destId="{149D75BA-9A6D-43CB-AE50-B9FC931216B8}" srcOrd="0" destOrd="0" presId="urn:microsoft.com/office/officeart/2005/8/layout/hierarchy4"/>
    <dgm:cxn modelId="{A779BACC-0B98-4737-9AA6-36A3D39264A3}" type="presOf" srcId="{3864757E-8556-49D8-982D-09F262409C82}" destId="{8B6A2048-08F5-4DC4-A013-72F31C61A074}" srcOrd="0" destOrd="0" presId="urn:microsoft.com/office/officeart/2005/8/layout/hierarchy4"/>
    <dgm:cxn modelId="{E9F413A6-37DF-4FD2-A585-77E1756BB39B}" srcId="{C97E07CC-512A-4EF6-834B-146C45095FE4}" destId="{B0D5814E-2190-4299-96F6-53F658815BCF}" srcOrd="0" destOrd="0" parTransId="{828D93E7-249D-43CA-AA7C-141ABF3D86E8}" sibTransId="{9F3E9D1A-13FE-46C6-9C97-BB146D919FF7}"/>
    <dgm:cxn modelId="{53104D95-FC75-490C-9682-064B85DA8726}" type="presOf" srcId="{B0D5814E-2190-4299-96F6-53F658815BCF}" destId="{97CD2A38-2762-44D0-AEBC-9783FB88F6FE}" srcOrd="0" destOrd="0" presId="urn:microsoft.com/office/officeart/2005/8/layout/hierarchy4"/>
    <dgm:cxn modelId="{375EDC16-5AA6-4B57-8C35-55664583EC61}" type="presOf" srcId="{615B5B4E-973B-402F-8267-1A04F2674D01}" destId="{AC77949A-2CF3-4140-9C80-57E362E3DBF2}" srcOrd="0" destOrd="0" presId="urn:microsoft.com/office/officeart/2005/8/layout/hierarchy4"/>
    <dgm:cxn modelId="{22C85A26-9FBB-464C-BFE9-E861D0576CBF}" srcId="{C97E07CC-512A-4EF6-834B-146C45095FE4}" destId="{3864757E-8556-49D8-982D-09F262409C82}" srcOrd="1" destOrd="0" parTransId="{E8BD6140-953C-4048-8ABB-1FDFC7DE7738}" sibTransId="{1BDF4900-7915-4F90-85C1-9A48C0808F09}"/>
    <dgm:cxn modelId="{EDD2E8C1-B2C1-447E-B7B3-AEBF583B563C}" type="presOf" srcId="{350974F1-9242-43A7-80CD-9F7BACD88D04}" destId="{0620CE13-C995-41A6-97AE-B9AD3DAE0585}" srcOrd="0" destOrd="0" presId="urn:microsoft.com/office/officeart/2005/8/layout/hierarchy4"/>
    <dgm:cxn modelId="{503FEFEE-C08F-4C3A-9262-C2141AD15F35}" type="presOf" srcId="{C97E07CC-512A-4EF6-834B-146C45095FE4}" destId="{26A50EC7-4390-4CAE-8B2B-2A8C30E78D15}" srcOrd="0" destOrd="0" presId="urn:microsoft.com/office/officeart/2005/8/layout/hierarchy4"/>
    <dgm:cxn modelId="{DC11FCEA-B20C-47DB-A7E3-67C9268A47F3}" type="presParOf" srcId="{0620CE13-C995-41A6-97AE-B9AD3DAE0585}" destId="{E0D8FF13-7B73-4635-906E-04CD390351E1}" srcOrd="0" destOrd="0" presId="urn:microsoft.com/office/officeart/2005/8/layout/hierarchy4"/>
    <dgm:cxn modelId="{55ADC111-8299-4335-B1D7-5CEE4C45AE69}" type="presParOf" srcId="{E0D8FF13-7B73-4635-906E-04CD390351E1}" destId="{26A50EC7-4390-4CAE-8B2B-2A8C30E78D15}" srcOrd="0" destOrd="0" presId="urn:microsoft.com/office/officeart/2005/8/layout/hierarchy4"/>
    <dgm:cxn modelId="{9C677BF9-1DED-475F-84E1-970751A89924}" type="presParOf" srcId="{E0D8FF13-7B73-4635-906E-04CD390351E1}" destId="{D2DDCCF3-5CF6-4650-9A7C-2EA1D9E46FCF}" srcOrd="1" destOrd="0" presId="urn:microsoft.com/office/officeart/2005/8/layout/hierarchy4"/>
    <dgm:cxn modelId="{1C644C53-6C44-442B-8116-31D8463B5829}" type="presParOf" srcId="{E0D8FF13-7B73-4635-906E-04CD390351E1}" destId="{F97DA04B-8E87-426F-9EC4-D2A97C7F6264}" srcOrd="2" destOrd="0" presId="urn:microsoft.com/office/officeart/2005/8/layout/hierarchy4"/>
    <dgm:cxn modelId="{EF25B09C-C0BD-4B52-8C73-F9918D2172CE}" type="presParOf" srcId="{F97DA04B-8E87-426F-9EC4-D2A97C7F6264}" destId="{87B0CEAA-C379-4F59-9E4C-330641884C91}" srcOrd="0" destOrd="0" presId="urn:microsoft.com/office/officeart/2005/8/layout/hierarchy4"/>
    <dgm:cxn modelId="{372377F5-9C45-43A5-9BA9-7DDF40097298}" type="presParOf" srcId="{87B0CEAA-C379-4F59-9E4C-330641884C91}" destId="{97CD2A38-2762-44D0-AEBC-9783FB88F6FE}" srcOrd="0" destOrd="0" presId="urn:microsoft.com/office/officeart/2005/8/layout/hierarchy4"/>
    <dgm:cxn modelId="{7396F7DE-20E4-4BDC-AE84-81B6968EA116}" type="presParOf" srcId="{87B0CEAA-C379-4F59-9E4C-330641884C91}" destId="{CEB777B8-D108-4802-87D1-981E5BC878DB}" srcOrd="1" destOrd="0" presId="urn:microsoft.com/office/officeart/2005/8/layout/hierarchy4"/>
    <dgm:cxn modelId="{1A4BB5B5-2345-4F9D-8AE4-F104AB51CD9F}" type="presParOf" srcId="{87B0CEAA-C379-4F59-9E4C-330641884C91}" destId="{14B2E1AD-5389-4F11-8603-FE3C0953BE1C}" srcOrd="2" destOrd="0" presId="urn:microsoft.com/office/officeart/2005/8/layout/hierarchy4"/>
    <dgm:cxn modelId="{8802AB4D-EE4A-4D20-A18F-EE0F4FA083B7}" type="presParOf" srcId="{14B2E1AD-5389-4F11-8603-FE3C0953BE1C}" destId="{1A89CE7E-FA35-42DB-AC8B-EA178DE2587C}" srcOrd="0" destOrd="0" presId="urn:microsoft.com/office/officeart/2005/8/layout/hierarchy4"/>
    <dgm:cxn modelId="{B204B52F-7EA2-4758-9768-66296FEFC21D}" type="presParOf" srcId="{1A89CE7E-FA35-42DB-AC8B-EA178DE2587C}" destId="{149D75BA-9A6D-43CB-AE50-B9FC931216B8}" srcOrd="0" destOrd="0" presId="urn:microsoft.com/office/officeart/2005/8/layout/hierarchy4"/>
    <dgm:cxn modelId="{A8A93F08-3FF8-432A-B61F-693E1D67D553}" type="presParOf" srcId="{1A89CE7E-FA35-42DB-AC8B-EA178DE2587C}" destId="{C7CF01E2-D4C1-493A-B568-F795D68BB613}" srcOrd="1" destOrd="0" presId="urn:microsoft.com/office/officeart/2005/8/layout/hierarchy4"/>
    <dgm:cxn modelId="{2126E9EA-A88A-4DE0-A9AC-E66055D67C55}" type="presParOf" srcId="{1A89CE7E-FA35-42DB-AC8B-EA178DE2587C}" destId="{864ED03A-4689-4BF1-AAEF-9B42CAA447D3}" srcOrd="2" destOrd="0" presId="urn:microsoft.com/office/officeart/2005/8/layout/hierarchy4"/>
    <dgm:cxn modelId="{5DB0D6CE-47AB-4FAE-9B4A-9806A68C8841}" type="presParOf" srcId="{864ED03A-4689-4BF1-AAEF-9B42CAA447D3}" destId="{4ED05760-2595-4D02-8A7B-7ED1D7DD3E86}" srcOrd="0" destOrd="0" presId="urn:microsoft.com/office/officeart/2005/8/layout/hierarchy4"/>
    <dgm:cxn modelId="{36FE4A55-AB92-4B6C-9E5C-48209F95D0D0}" type="presParOf" srcId="{4ED05760-2595-4D02-8A7B-7ED1D7DD3E86}" destId="{AC77949A-2CF3-4140-9C80-57E362E3DBF2}" srcOrd="0" destOrd="0" presId="urn:microsoft.com/office/officeart/2005/8/layout/hierarchy4"/>
    <dgm:cxn modelId="{225E520B-13BE-46BD-8234-85123505BFC6}" type="presParOf" srcId="{4ED05760-2595-4D02-8A7B-7ED1D7DD3E86}" destId="{BE13A741-FEE8-4033-84F1-F079AE2D5062}" srcOrd="1" destOrd="0" presId="urn:microsoft.com/office/officeart/2005/8/layout/hierarchy4"/>
    <dgm:cxn modelId="{58433EE2-286A-47BF-9E8F-ACD720CE981D}" type="presParOf" srcId="{14B2E1AD-5389-4F11-8603-FE3C0953BE1C}" destId="{9ED6F5A2-FD96-4489-A1DD-CDA3F540ACDD}" srcOrd="1" destOrd="0" presId="urn:microsoft.com/office/officeart/2005/8/layout/hierarchy4"/>
    <dgm:cxn modelId="{394C7EEE-8470-496B-96A0-B345ACD02E36}" type="presParOf" srcId="{14B2E1AD-5389-4F11-8603-FE3C0953BE1C}" destId="{8F6B0AE8-F952-4886-85DF-3018B0DAE594}" srcOrd="2" destOrd="0" presId="urn:microsoft.com/office/officeart/2005/8/layout/hierarchy4"/>
    <dgm:cxn modelId="{6A8108DE-7228-4B45-B6FB-F1AEFA6B271E}" type="presParOf" srcId="{8F6B0AE8-F952-4886-85DF-3018B0DAE594}" destId="{BA663D76-E714-47ED-86E9-0651A3B71E88}" srcOrd="0" destOrd="0" presId="urn:microsoft.com/office/officeart/2005/8/layout/hierarchy4"/>
    <dgm:cxn modelId="{91368B2B-7B60-4FD1-AFFD-7201DE8B7E11}" type="presParOf" srcId="{8F6B0AE8-F952-4886-85DF-3018B0DAE594}" destId="{A58393D2-04CB-4C6B-BC3C-AE80E285D4D7}" srcOrd="1" destOrd="0" presId="urn:microsoft.com/office/officeart/2005/8/layout/hierarchy4"/>
    <dgm:cxn modelId="{C3DCBC12-FDB7-4670-A963-047A99D42AE7}" type="presParOf" srcId="{F97DA04B-8E87-426F-9EC4-D2A97C7F6264}" destId="{05DEC971-CF5B-42B9-8F78-FE83D3305557}" srcOrd="1" destOrd="0" presId="urn:microsoft.com/office/officeart/2005/8/layout/hierarchy4"/>
    <dgm:cxn modelId="{4EC7818E-0A87-4C06-8084-6B6BF0F56649}" type="presParOf" srcId="{F97DA04B-8E87-426F-9EC4-D2A97C7F6264}" destId="{CCB7FED1-D56E-4B14-9453-0DC1C98E6E86}" srcOrd="2" destOrd="0" presId="urn:microsoft.com/office/officeart/2005/8/layout/hierarchy4"/>
    <dgm:cxn modelId="{B491E133-121C-4DF1-94C9-913381087B5A}" type="presParOf" srcId="{CCB7FED1-D56E-4B14-9453-0DC1C98E6E86}" destId="{8B6A2048-08F5-4DC4-A013-72F31C61A074}" srcOrd="0" destOrd="0" presId="urn:microsoft.com/office/officeart/2005/8/layout/hierarchy4"/>
    <dgm:cxn modelId="{372DCC4A-785C-4065-999B-3A37E0888A68}" type="presParOf" srcId="{CCB7FED1-D56E-4B14-9453-0DC1C98E6E86}" destId="{CF0DCC76-EA04-43D5-9F9B-43F1DEBDCE9B}" srcOrd="1" destOrd="0" presId="urn:microsoft.com/office/officeart/2005/8/layout/hierarchy4"/>
    <dgm:cxn modelId="{3D27924B-FA55-4075-863F-3547A5BEA5E9}" type="presParOf" srcId="{CCB7FED1-D56E-4B14-9453-0DC1C98E6E86}" destId="{03918FA8-1E69-4DC2-86F0-49BA2771FC7C}" srcOrd="2" destOrd="0" presId="urn:microsoft.com/office/officeart/2005/8/layout/hierarchy4"/>
    <dgm:cxn modelId="{AE34DC94-37FC-4A75-B462-AB1AA1473C7E}" type="presParOf" srcId="{03918FA8-1E69-4DC2-86F0-49BA2771FC7C}" destId="{54D90CD4-02A0-4E76-95CB-B49F92D31CD9}" srcOrd="0" destOrd="0" presId="urn:microsoft.com/office/officeart/2005/8/layout/hierarchy4"/>
    <dgm:cxn modelId="{DF17F841-C07E-47F9-812A-F1F2F8CFD2C6}" type="presParOf" srcId="{54D90CD4-02A0-4E76-95CB-B49F92D31CD9}" destId="{18E8472E-8ABB-47E3-AB96-68E2553F7DD7}" srcOrd="0" destOrd="0" presId="urn:microsoft.com/office/officeart/2005/8/layout/hierarchy4"/>
    <dgm:cxn modelId="{D466E830-F973-4587-B0EB-3EEB8F384AFE}" type="presParOf" srcId="{54D90CD4-02A0-4E76-95CB-B49F92D31CD9}" destId="{7EAEEEF1-2DC9-46E9-A5DF-1016BBD0290F}" srcOrd="1" destOrd="0" presId="urn:microsoft.com/office/officeart/2005/8/layout/hierarchy4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4CEA22-EBE8-49B4-B1DC-C979D399F94E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4C5733-9A73-4573-8DC2-0EAA0F045CC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10909-649F-40F9-9979-A30686EC8533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635A8C-5819-49CC-AC23-24B09DB0A7B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F7ECABB-F899-4453-A512-3F1324E5B885}" type="datetime1">
              <a:rPr lang="ru-RU" smtClean="0"/>
              <a:pPr/>
              <a:t>05.11.2021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AEBF00-4C67-49B3-84B4-87E99786A7FE}" type="datetime1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8A4984-303E-448F-BAC9-764445F5BF12}" type="datetime1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DCE924-621B-46C2-8C71-D60F3CB6F3AA}" type="datetime1">
              <a:rPr lang="ru-RU" smtClean="0"/>
              <a:pPr/>
              <a:t>05.11.2021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211EAF-2D5C-42BC-A8FC-DDEEF926E5D2}" type="datetime1">
              <a:rPr lang="ru-RU" smtClean="0"/>
              <a:pPr/>
              <a:t>05.11.2021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37C7596-E530-4273-987B-3EBDE95FFB70}" type="datetime1">
              <a:rPr lang="ru-RU" smtClean="0"/>
              <a:pPr/>
              <a:t>05.11.2021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6FF79AA-909F-452A-B708-F78762D0A015}" type="datetime1">
              <a:rPr lang="ru-RU" smtClean="0"/>
              <a:pPr/>
              <a:t>05.11.2021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85D1BB-EF07-4802-B5D9-EC822BC118FD}" type="datetime1">
              <a:rPr lang="ru-RU" smtClean="0"/>
              <a:pPr/>
              <a:t>05.11.2021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F4E24C-1420-4262-B91F-D6880588BEFC}" type="datetime1">
              <a:rPr lang="ru-RU" smtClean="0"/>
              <a:pPr/>
              <a:t>05.11.2021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3A6BBF0-4752-4C86-BE98-D4B82AE24ED8}" type="datetime1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004620-DC97-4C72-AFA9-9D464B2234D1}" type="datetime1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985BADF1-B797-4194-A7B4-094C687B420A}" type="datetime1">
              <a:rPr lang="ru-RU" smtClean="0"/>
              <a:pPr/>
              <a:t>05.11.2021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13" Type="http://schemas.openxmlformats.org/officeDocument/2006/relationships/diagramColors" Target="../diagrams/colors4.xml"/><Relationship Id="rId3" Type="http://schemas.openxmlformats.org/officeDocument/2006/relationships/diagramLayout" Target="../diagrams/layout2.xml"/><Relationship Id="rId7" Type="http://schemas.openxmlformats.org/officeDocument/2006/relationships/diagramLayout" Target="../diagrams/layout3.xml"/><Relationship Id="rId12" Type="http://schemas.openxmlformats.org/officeDocument/2006/relationships/diagramQuickStyle" Target="../diagrams/quickStyle4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3.xml"/><Relationship Id="rId11" Type="http://schemas.openxmlformats.org/officeDocument/2006/relationships/diagramLayout" Target="../diagrams/layout4.xml"/><Relationship Id="rId5" Type="http://schemas.openxmlformats.org/officeDocument/2006/relationships/diagramColors" Target="../diagrams/colors2.xml"/><Relationship Id="rId10" Type="http://schemas.openxmlformats.org/officeDocument/2006/relationships/diagramData" Target="../diagrams/data4.xml"/><Relationship Id="rId4" Type="http://schemas.openxmlformats.org/officeDocument/2006/relationships/diagramQuickStyle" Target="../diagrams/quickStyle2.xml"/><Relationship Id="rId9" Type="http://schemas.openxmlformats.org/officeDocument/2006/relationships/diagramColors" Target="../diagrams/colors3.xml"/><Relationship Id="rId1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osmam.ru/kak-napisat-tehnicheskij-tekst/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7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osmam.ru/iskusstvo" TargetMode="External"/><Relationship Id="rId7" Type="http://schemas.openxmlformats.org/officeDocument/2006/relationships/image" Target="../media/image4.png"/><Relationship Id="rId2" Type="http://schemas.openxmlformats.org/officeDocument/2006/relationships/hyperlink" Target="http://osmam.ru/kak-napisat-tehnicheskij-tekst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unacademy.com/lesson/what-is-the-difference-between-technical-writing-and-business-writing/46C7O771" TargetMode="External"/><Relationship Id="rId5" Type="http://schemas.openxmlformats.org/officeDocument/2006/relationships/hyperlink" Target="https://alextext.com/primery-rabot/primery-tehnicheskih-tekstov/" TargetMode="External"/><Relationship Id="rId4" Type="http://schemas.openxmlformats.org/officeDocument/2006/relationships/hyperlink" Target="http://studioandron.ru/how_to_write_technical_texts.php" TargetMode="Externa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1214422"/>
            <a:ext cx="7215238" cy="400052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Soft skills for Engineers. </a:t>
            </a:r>
            <a:b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Lecture 11. </a:t>
            </a: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1214422"/>
            <a:ext cx="7215238" cy="400052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en-US" sz="3600" b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-MAVZU.</a:t>
            </a:r>
            <a:br>
              <a:rPr lang="en-US" sz="3600" b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C00000"/>
                </a:solidFill>
              </a:rPr>
              <a:t>TEXNIK MATNLARNI SAMARALI YOZISH</a:t>
            </a:r>
            <a:r>
              <a:rPr lang="en-US" sz="36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. </a:t>
            </a:r>
            <a:br>
              <a:rPr lang="en-US" sz="36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3600" b="1" dirty="0"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2</a:t>
            </a:fld>
            <a:endParaRPr lang="ru-RU"/>
          </a:p>
        </p:txBody>
      </p:sp>
      <p:pic>
        <p:nvPicPr>
          <p:cNvPr id="4" name="Picture 2" descr="https://thumbs.dreamstime.com/b/%D0%BF%D1%80%D0%BE%D0%B5%D0%BA%D1%82%D0%B8%D1%80%D0%BE%D0%B2%D0%B0%D1%82%D1%8C-%D0%B7%D0%BD%D0%B0%D1%87%D0%BE%D0%BA-%D0%B4%D0%BE%D0%BA%D1%83%D0%BC%D0%B5%D0%BD%D1%82%D0%B0%D1%86%D0%B8%D0%B8-%D1%82%D0%B5%D1%85%D0%BD%D0%B8%D1%87%D0%B5%D1%81%D0%BA%D0%B8%D0%B9-%D0%B7%D0%BD%D0%B0%D0%BA-%D0%B8%D0%BD%D1%81%D1%82%D1%80%D1%83%D0%BA%D1%86%D0%B8%D0%B8-r-153331291.jpg"/>
          <p:cNvPicPr>
            <a:picLocks noChangeAspect="1" noChangeArrowheads="1"/>
          </p:cNvPicPr>
          <p:nvPr/>
        </p:nvPicPr>
        <p:blipFill>
          <a:blip r:embed="rId2"/>
          <a:srcRect l="21858" t="27027" r="21311" b="24324"/>
          <a:stretch>
            <a:fillRect/>
          </a:stretch>
        </p:blipFill>
        <p:spPr bwMode="auto">
          <a:xfrm>
            <a:off x="1285852" y="285728"/>
            <a:ext cx="1857388" cy="12858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928670"/>
            <a:ext cx="7572428" cy="4357718"/>
          </a:xfrm>
        </p:spPr>
        <p:txBody>
          <a:bodyPr>
            <a:noAutofit/>
          </a:bodyPr>
          <a:lstStyle/>
          <a:p>
            <a:pPr>
              <a:lnSpc>
                <a:spcPts val="5000"/>
              </a:lnSpc>
            </a:pP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Texnikaviy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matn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hujjatlar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b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yo’nalishlari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turlari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Texnikaviy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matnlarga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talablar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hujjatlarni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chiqish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Hujjatlarda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grafikani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ishlatish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Hujjatlar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namunalari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86116" y="142852"/>
            <a:ext cx="285752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REJA.</a:t>
            </a:r>
            <a:endParaRPr lang="ru-RU" sz="4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3</a:t>
            </a:fld>
            <a:endParaRPr lang="ru-RU"/>
          </a:p>
        </p:txBody>
      </p:sp>
      <p:pic>
        <p:nvPicPr>
          <p:cNvPr id="5" name="Picture 2" descr="https://thumbs.dreamstime.com/b/%D0%BF%D1%80%D0%BE%D0%B5%D0%BA%D1%82%D0%B8%D1%80%D0%BE%D0%B2%D0%B0%D1%82%D1%8C-%D0%B7%D0%BD%D0%B0%D1%87%D0%BE%D0%BA-%D0%B4%D0%BE%D0%BA%D1%83%D0%BC%D0%B5%D0%BD%D1%82%D0%B0%D1%86%D0%B8%D0%B8-%D1%82%D0%B5%D1%85%D0%BD%D0%B8%D1%87%D0%B5%D1%81%D0%BA%D0%B8%D0%B9-%D0%B7%D0%BD%D0%B0%D0%BA-%D0%B8%D0%BD%D1%81%D1%82%D1%80%D1%83%D0%BA%D1%86%D0%B8%D0%B8-r-153331291.jpg"/>
          <p:cNvPicPr>
            <a:picLocks noChangeAspect="1" noChangeArrowheads="1"/>
          </p:cNvPicPr>
          <p:nvPr/>
        </p:nvPicPr>
        <p:blipFill>
          <a:blip r:embed="rId2"/>
          <a:srcRect l="21858" t="27027" r="21311" b="24324"/>
          <a:stretch>
            <a:fillRect/>
          </a:stretch>
        </p:blipFill>
        <p:spPr bwMode="auto">
          <a:xfrm>
            <a:off x="7358082" y="5269902"/>
            <a:ext cx="1571636" cy="10880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928670"/>
            <a:ext cx="7429552" cy="4000528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00100" y="71414"/>
            <a:ext cx="81439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matnlarning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yo’nalishlari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1142984"/>
            <a:ext cx="785818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endParaRPr lang="en-US" sz="2400" dirty="0" smtClean="0"/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4</a:t>
            </a:fld>
            <a:endParaRPr lang="ru-RU" sz="2000" dirty="0">
              <a:solidFill>
                <a:srgbClr val="002060"/>
              </a:solidFill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1000100" y="928670"/>
          <a:ext cx="8143900" cy="45323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" name="Picture 2" descr="https://thumbs.dreamstime.com/b/%D0%BF%D1%80%D0%BE%D0%B5%D0%BA%D1%82%D0%B8%D1%80%D0%BE%D0%B2%D0%B0%D1%82%D1%8C-%D0%B7%D0%BD%D0%B0%D1%87%D0%BE%D0%BA-%D0%B4%D0%BE%D0%BA%D1%83%D0%BC%D0%B5%D0%BD%D1%82%D0%B0%D1%86%D0%B8%D0%B8-%D1%82%D0%B5%D1%85%D0%BD%D0%B8%D1%87%D0%B5%D1%81%D0%BA%D0%B8%D0%B9-%D0%B7%D0%BD%D0%B0%D0%BA-%D0%B8%D0%BD%D1%81%D1%82%D1%80%D1%83%D0%BA%D1%86%D0%B8%D0%B8-r-153331291.jpg"/>
          <p:cNvPicPr>
            <a:picLocks noChangeAspect="1" noChangeArrowheads="1"/>
          </p:cNvPicPr>
          <p:nvPr/>
        </p:nvPicPr>
        <p:blipFill>
          <a:blip r:embed="rId6"/>
          <a:srcRect l="21858" t="27027" r="21311" b="24324"/>
          <a:stretch>
            <a:fillRect/>
          </a:stretch>
        </p:blipFill>
        <p:spPr bwMode="auto">
          <a:xfrm>
            <a:off x="7572396" y="5418274"/>
            <a:ext cx="1357322" cy="9396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928670"/>
            <a:ext cx="7643866" cy="5572164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en-US" sz="36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3600" b="1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6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loyihalash</a:t>
            </a:r>
            <a:r>
              <a:rPr lang="en-US" sz="36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hujjatlari</a:t>
            </a:r>
            <a:r>
              <a:rPr lang="en-US" sz="36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36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600" b="1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36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xatlari</a:t>
            </a:r>
            <a:r>
              <a:rPr lang="en-US" sz="36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en-US" sz="36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	2.1. </a:t>
            </a:r>
            <a:r>
              <a:rPr lang="en-US" sz="3600" b="1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36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takliflar</a:t>
            </a:r>
            <a:r>
              <a:rPr lang="en-US" sz="36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36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en-US" sz="36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	2.2. </a:t>
            </a:r>
            <a:r>
              <a:rPr lang="en-US" sz="3600" b="1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36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loyihalarni</a:t>
            </a:r>
            <a:r>
              <a:rPr lang="en-US" sz="36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baholash</a:t>
            </a:r>
            <a:r>
              <a:rPr lang="en-US" sz="36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	2.3. </a:t>
            </a:r>
            <a:r>
              <a:rPr lang="en-US" sz="3600" b="1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rejalar</a:t>
            </a:r>
            <a:r>
              <a:rPr lang="en-US" sz="36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hisobotlar</a:t>
            </a:r>
            <a:r>
              <a:rPr lang="en-US" sz="36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3600" b="1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Axborot</a:t>
            </a:r>
            <a:r>
              <a:rPr lang="en-US" sz="36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xatlari</a:t>
            </a:r>
            <a:r>
              <a:rPr lang="en-US" sz="36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sz="3600" b="1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Injiniring</a:t>
            </a:r>
            <a:r>
              <a:rPr lang="en-US" sz="36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xisob-kitoblari</a:t>
            </a:r>
            <a:r>
              <a:rPr lang="en-US" sz="36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sz="3600" b="1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36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36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hujjatlari</a:t>
            </a:r>
            <a:r>
              <a:rPr lang="en-US" sz="36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en-US" sz="36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3600" b="1" dirty="0"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00100" y="87791"/>
            <a:ext cx="81439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math (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hujjatlar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turlari</a:t>
            </a:r>
            <a:endParaRPr lang="ru-RU" sz="4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5</a:t>
            </a:fld>
            <a:endParaRPr lang="ru-RU"/>
          </a:p>
        </p:txBody>
      </p:sp>
      <p:pic>
        <p:nvPicPr>
          <p:cNvPr id="5" name="Picture 2" descr="https://thumbs.dreamstime.com/b/%D0%BF%D1%80%D0%BE%D0%B5%D0%BA%D1%82%D0%B8%D1%80%D0%BE%D0%B2%D0%B0%D1%82%D1%8C-%D0%B7%D0%BD%D0%B0%D1%87%D0%BE%D0%BA-%D0%B4%D0%BE%D0%BA%D1%83%D0%BC%D0%B5%D0%BD%D1%82%D0%B0%D1%86%D0%B8%D0%B8-%D1%82%D0%B5%D1%85%D0%BD%D0%B8%D1%87%D0%B5%D1%81%D0%BA%D0%B8%D0%B9-%D0%B7%D0%BD%D0%B0%D0%BA-%D0%B8%D0%BD%D1%81%D1%82%D1%80%D1%83%D0%BA%D1%86%D0%B8%D0%B8-r-153331291.jpg"/>
          <p:cNvPicPr>
            <a:picLocks noChangeAspect="1" noChangeArrowheads="1"/>
          </p:cNvPicPr>
          <p:nvPr/>
        </p:nvPicPr>
        <p:blipFill>
          <a:blip r:embed="rId3"/>
          <a:srcRect l="21858" t="27027" r="21311" b="24324"/>
          <a:stretch>
            <a:fillRect/>
          </a:stretch>
        </p:blipFill>
        <p:spPr bwMode="auto">
          <a:xfrm>
            <a:off x="7072330" y="5072074"/>
            <a:ext cx="1857388" cy="12858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928670"/>
            <a:ext cx="7429552" cy="4000528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00100" y="0"/>
            <a:ext cx="81439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hujjatlarning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kelib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chiqishi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642918"/>
            <a:ext cx="785818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endParaRPr lang="en-US" sz="2400" dirty="0" smtClean="0"/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6</a:t>
            </a:fld>
            <a:endParaRPr lang="ru-RU" sz="2000" dirty="0">
              <a:solidFill>
                <a:srgbClr val="00206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42976" y="714356"/>
            <a:ext cx="800102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pPr marL="342900" indent="-342900">
              <a:buAutoNum type="arabicPeriod"/>
            </a:pPr>
            <a:endParaRPr lang="ru-RU" dirty="0"/>
          </a:p>
        </p:txBody>
      </p:sp>
      <p:graphicFrame>
        <p:nvGraphicFramePr>
          <p:cNvPr id="9" name="Схема 8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0" name="Схема 9"/>
          <p:cNvGraphicFramePr/>
          <p:nvPr/>
        </p:nvGraphicFramePr>
        <p:xfrm>
          <a:off x="1524000" y="1397000"/>
          <a:ext cx="6096000" cy="50323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aphicFrame>
        <p:nvGraphicFramePr>
          <p:cNvPr id="12" name="Схема 11"/>
          <p:cNvGraphicFramePr/>
          <p:nvPr/>
        </p:nvGraphicFramePr>
        <p:xfrm>
          <a:off x="1285852" y="714356"/>
          <a:ext cx="7572428" cy="55721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pic>
        <p:nvPicPr>
          <p:cNvPr id="13" name="Picture 2" descr="https://thumbs.dreamstime.com/b/%D0%BF%D1%80%D0%BE%D0%B5%D0%BA%D1%82%D0%B8%D1%80%D0%BE%D0%B2%D0%B0%D1%82%D1%8C-%D0%B7%D0%BD%D0%B0%D1%87%D0%BE%D0%BA-%D0%B4%D0%BE%D0%BA%D1%83%D0%BC%D0%B5%D0%BD%D1%82%D0%B0%D1%86%D0%B8%D0%B8-%D1%82%D0%B5%D1%85%D0%BD%D0%B8%D1%87%D0%B5%D1%81%D0%BA%D0%B8%D0%B9-%D0%B7%D0%BD%D0%B0%D0%BA-%D0%B8%D0%BD%D1%81%D1%82%D1%80%D1%83%D0%BA%D1%86%D0%B8%D0%B8-r-153331291.jpg"/>
          <p:cNvPicPr>
            <a:picLocks noChangeAspect="1" noChangeArrowheads="1"/>
          </p:cNvPicPr>
          <p:nvPr/>
        </p:nvPicPr>
        <p:blipFill>
          <a:blip r:embed="rId14"/>
          <a:srcRect l="21858" t="27027" r="21311" b="24324"/>
          <a:stretch>
            <a:fillRect/>
          </a:stretch>
        </p:blipFill>
        <p:spPr bwMode="auto">
          <a:xfrm>
            <a:off x="928662" y="0"/>
            <a:ext cx="1285852" cy="8902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928670"/>
            <a:ext cx="7429552" cy="4000528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00100" y="0"/>
            <a:ext cx="81439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matnni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to'g'ri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yozish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qoidalari</a:t>
            </a:r>
            <a:endParaRPr lang="en-US" sz="36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85820" y="857232"/>
            <a:ext cx="785818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matn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chiqaruvchilar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mahsulotlar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etkazib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beruvchilar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fontAlgn="base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Sifatli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matnni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yozish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muallifdan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266700" fontAlgn="base">
              <a:buFont typeface="Arial" pitchFamily="34" charset="0"/>
              <a:buChar char="•"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mavzuni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bilish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266700" fontAlgn="base">
              <a:buFont typeface="Arial" pitchFamily="34" charset="0"/>
              <a:buChar char="•"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ma'lumotni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taqdim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266700" fontAlgn="base">
              <a:buFont typeface="Arial" pitchFamily="34" charset="0"/>
              <a:buChar char="•"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fikrlarni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qisqacha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ifodalash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266700" fontAlgn="base">
              <a:buFont typeface="Arial" pitchFamily="34" charset="0"/>
              <a:buChar char="•"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matnni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shakllantirish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qobiliyati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7</a:t>
            </a:fld>
            <a:endParaRPr lang="ru-RU" sz="2000" dirty="0">
              <a:solidFill>
                <a:srgbClr val="002060"/>
              </a:solidFill>
            </a:endParaRPr>
          </a:p>
        </p:txBody>
      </p:sp>
      <p:pic>
        <p:nvPicPr>
          <p:cNvPr id="7" name="Picture 2" descr="https://thumbs.dreamstime.com/b/%D0%BF%D1%80%D0%BE%D0%B5%D0%BA%D1%82%D0%B8%D1%80%D0%BE%D0%B2%D0%B0%D1%82%D1%8C-%D0%B7%D0%BD%D0%B0%D1%87%D0%BE%D0%BA-%D0%B4%D0%BE%D0%BA%D1%83%D0%BC%D0%B5%D0%BD%D1%82%D0%B0%D1%86%D0%B8%D0%B8-%D1%82%D0%B5%D1%85%D0%BD%D0%B8%D1%87%D0%B5%D1%81%D0%BA%D0%B8%D0%B9-%D0%B7%D0%BD%D0%B0%D0%BA-%D0%B8%D0%BD%D1%81%D1%82%D1%80%D1%83%D0%BA%D1%86%D0%B8%D0%B8-r-153331291.jpg"/>
          <p:cNvPicPr>
            <a:picLocks noChangeAspect="1" noChangeArrowheads="1"/>
          </p:cNvPicPr>
          <p:nvPr/>
        </p:nvPicPr>
        <p:blipFill>
          <a:blip r:embed="rId2"/>
          <a:srcRect l="21858" t="27027" r="21311" b="24324"/>
          <a:stretch>
            <a:fillRect/>
          </a:stretch>
        </p:blipFill>
        <p:spPr bwMode="auto">
          <a:xfrm>
            <a:off x="7429520" y="5357826"/>
            <a:ext cx="1547823" cy="1071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928670"/>
            <a:ext cx="7429552" cy="4000528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71538" y="0"/>
            <a:ext cx="7929618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matnlarga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talablar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28728" y="642918"/>
            <a:ext cx="750099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matnlarda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57200" indent="-457200" fontAlgn="base">
              <a:buAutoNum type="arabicPeriod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ko'p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sonli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epithetlardan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ma'nosiz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iboralardan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mukammal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,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chiroyli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ajoyib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boshqalar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foydalanilmaydi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fontAlgn="base">
              <a:buAutoNum type="arabicPeriod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Axborot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uslubidan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chetga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chiqish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– 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lirik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chekinishlar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noto'g'ri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fontAlgn="base">
              <a:buAutoNum type="arabicPeriod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Xatolar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bo’lishi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manfaatdor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auditoriya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savodli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fontAlgn="base">
              <a:buAutoNum type="arabicPeriod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So'zlarni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takrorlash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misol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 "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kaliperni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o'rnatish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harakatlanuvchi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biriktirma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").</a:t>
            </a:r>
          </a:p>
          <a:p>
            <a:pPr marL="457200" indent="-457200" fontAlgn="base">
              <a:buAutoNum type="arabicPeriod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narsalarni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yozing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("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biriktirma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tafsilotni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ishonchli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tarzda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tuzatishga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imkon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").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8</a:t>
            </a:fld>
            <a:endParaRPr lang="ru-RU" sz="2000" dirty="0">
              <a:solidFill>
                <a:srgbClr val="002060"/>
              </a:solidFill>
            </a:endParaRPr>
          </a:p>
        </p:txBody>
      </p:sp>
      <p:pic>
        <p:nvPicPr>
          <p:cNvPr id="7" name="Picture 2" descr="https://thumbs.dreamstime.com/b/%D0%BF%D1%80%D0%BE%D0%B5%D0%BA%D1%82%D0%B8%D1%80%D0%BE%D0%B2%D0%B0%D1%82%D1%8C-%D0%B7%D0%BD%D0%B0%D1%87%D0%BE%D0%BA-%D0%B4%D0%BE%D0%BA%D1%83%D0%BC%D0%B5%D0%BD%D1%82%D0%B0%D1%86%D0%B8%D0%B8-%D1%82%D0%B5%D1%85%D0%BD%D0%B8%D1%87%D0%B5%D1%81%D0%BA%D0%B8%D0%B9-%D0%B7%D0%BD%D0%B0%D0%BA-%D0%B8%D0%BD%D1%81%D1%82%D1%80%D1%83%D0%BA%D1%86%D0%B8%D0%B8-r-153331291.jpg"/>
          <p:cNvPicPr>
            <a:picLocks noChangeAspect="1" noChangeArrowheads="1"/>
          </p:cNvPicPr>
          <p:nvPr/>
        </p:nvPicPr>
        <p:blipFill>
          <a:blip r:embed="rId2"/>
          <a:srcRect l="21858" t="27027" r="21311" b="24324"/>
          <a:stretch>
            <a:fillRect/>
          </a:stretch>
        </p:blipFill>
        <p:spPr bwMode="auto">
          <a:xfrm>
            <a:off x="7485082" y="5429264"/>
            <a:ext cx="1444635" cy="10001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928670"/>
            <a:ext cx="7429552" cy="4000528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71538" y="0"/>
            <a:ext cx="7929618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matnlarga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talablar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642918"/>
            <a:ext cx="7858180" cy="68018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endParaRPr lang="en-US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matnlar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sodda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tushunarli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bo’lishi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foyda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ustunliklarni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ko’rsatish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fontAlgn="base"/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Misol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fontAlgn="base"/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1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1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9</a:t>
            </a:fld>
            <a:endParaRPr lang="ru-RU" sz="2000" dirty="0">
              <a:solidFill>
                <a:srgbClr val="002060"/>
              </a:solidFill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1071538" y="2143116"/>
          <a:ext cx="7786744" cy="38576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6686"/>
                <a:gridCol w="1946686"/>
                <a:gridCol w="1946686"/>
                <a:gridCol w="1946686"/>
              </a:tblGrid>
              <a:tr h="520533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Xususiyatlar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Ustunlik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Foyda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Misol</a:t>
                      </a:r>
                      <a:endParaRPr lang="ru-RU" dirty="0"/>
                    </a:p>
                  </a:txBody>
                  <a:tcPr/>
                </a:tc>
              </a:tr>
              <a:tr h="1668559">
                <a:tc>
                  <a:txBody>
                    <a:bodyPr/>
                    <a:lstStyle/>
                    <a:p>
                      <a:r>
                        <a:rPr lang="en-US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Yangi</a:t>
                      </a: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liniyaning</a:t>
                      </a: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ish</a:t>
                      </a: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unumdorligi</a:t>
                      </a: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160 </a:t>
                      </a: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panel /</a:t>
                      </a:r>
                      <a:r>
                        <a:rPr lang="en-US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soat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Ishlab</a:t>
                      </a: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chiqarish</a:t>
                      </a: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samaradorligi</a:t>
                      </a: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8% </a:t>
                      </a:r>
                      <a:r>
                        <a:rPr lang="en-US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ga</a:t>
                      </a: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oshadi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Xarajatlar</a:t>
                      </a: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pasayishi</a:t>
                      </a: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xom</a:t>
                      </a: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- </a:t>
                      </a:r>
                      <a:r>
                        <a:rPr lang="en-US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ashyo</a:t>
                      </a: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en-US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tejalishi</a:t>
                      </a: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r>
                        <a:rPr lang="en-US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hisobiga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Bir</a:t>
                      </a: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tonna</a:t>
                      </a: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xom</a:t>
                      </a: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- </a:t>
                      </a:r>
                      <a:r>
                        <a:rPr lang="en-US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ashyodan</a:t>
                      </a: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12 </a:t>
                      </a:r>
                      <a:r>
                        <a:rPr lang="en-US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buyum</a:t>
                      </a: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ko’proq</a:t>
                      </a: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chiqadi</a:t>
                      </a:r>
                      <a:endParaRPr lang="ru-RU" dirty="0"/>
                    </a:p>
                  </a:txBody>
                  <a:tcPr/>
                </a:tc>
              </a:tr>
              <a:tr h="1668559">
                <a:tc>
                  <a:txBody>
                    <a:bodyPr/>
                    <a:lstStyle/>
                    <a:p>
                      <a:r>
                        <a:rPr lang="en-US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Yangi</a:t>
                      </a: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po’lat</a:t>
                      </a: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turidan</a:t>
                      </a: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yupqa</a:t>
                      </a: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pichoqli</a:t>
                      </a: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vint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Driverning</a:t>
                      </a: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ish</a:t>
                      </a: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samarasi</a:t>
                      </a: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18 % </a:t>
                      </a:r>
                      <a:r>
                        <a:rPr lang="en-US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ga</a:t>
                      </a: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oshadi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Yoqilg’i</a:t>
                      </a: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sarfi</a:t>
                      </a: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pasayadi</a:t>
                      </a: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en-US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maksimal</a:t>
                      </a: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tezlik</a:t>
                      </a: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oshadi</a:t>
                      </a: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Bitta</a:t>
                      </a: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yoqilg’i</a:t>
                      </a: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zaxirasida</a:t>
                      </a: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220 km </a:t>
                      </a:r>
                      <a:r>
                        <a:rPr lang="en-US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ko’proq</a:t>
                      </a: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yuriladi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928670"/>
            <a:ext cx="7429552" cy="4000528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00100" y="0"/>
            <a:ext cx="81439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hujjatlarni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chiqish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642918"/>
            <a:ext cx="785818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endParaRPr lang="en-US" sz="2400" dirty="0" smtClean="0"/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10</a:t>
            </a:fld>
            <a:endParaRPr lang="ru-RU" sz="2000" dirty="0">
              <a:solidFill>
                <a:srgbClr val="00206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214414" y="642918"/>
            <a:ext cx="7929586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jarayonlarni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izchil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hujjatlar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chiqarishning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jihatlari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to'liq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ma'lumot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jarayonlarni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muvofiqlashtirish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samarali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imkonini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fontAlgn="base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hujjatlarni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tizimlashtirish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vazifalari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GOST 3.1102-2011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o'rnatiladi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fontAlgn="base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hujjatlar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guruhga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bo'linadi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marL="457200" indent="-457200" fontAlgn="base">
              <a:buAutoNum type="arabicPeriod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maqsadli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hujjatlar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marL="457200" indent="-457200" fontAlgn="base">
              <a:buAutoNum type="arabicPeriod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maqsadli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hujjatlar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fontAlgn="base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maqsadlar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hujjat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tizimning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tuzilishini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aniqlaydi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shuning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ehtiyotkorlik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bajarish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indent="192088" fontAlgn="base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1.1.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sarlavha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sarlavha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sahifasi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342900" indent="192088" fontAlgn="base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1.2.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eskizlar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sketchlar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xaritasi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342900" indent="192088" fontAlgn="base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1.3.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qo'llanma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>
              <a:buAutoNum type="arabicPeriod"/>
            </a:pPr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r"/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Manba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: GOST 3.1102-2011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https://thumbs.dreamstime.com/b/%D0%BF%D1%80%D0%BE%D0%B5%D0%BA%D1%82%D0%B8%D1%80%D0%BE%D0%B2%D0%B0%D1%82%D1%8C-%D0%B7%D0%BD%D0%B0%D1%87%D0%BE%D0%BA-%D0%B4%D0%BE%D0%BA%D1%83%D0%BC%D0%B5%D0%BD%D1%82%D0%B0%D1%86%D0%B8%D0%B8-%D1%82%D0%B5%D1%85%D0%BD%D0%B8%D1%87%D0%B5%D1%81%D0%BA%D0%B8%D0%B9-%D0%B7%D0%BD%D0%B0%D0%BA-%D0%B8%D0%BD%D1%81%D1%82%D1%80%D1%83%D0%BA%D1%86%D0%B8%D0%B8-r-153331291.jpg"/>
          <p:cNvPicPr>
            <a:picLocks noChangeAspect="1" noChangeArrowheads="1"/>
          </p:cNvPicPr>
          <p:nvPr/>
        </p:nvPicPr>
        <p:blipFill>
          <a:blip r:embed="rId2"/>
          <a:srcRect l="21858" t="27027" r="21311" b="24324"/>
          <a:stretch>
            <a:fillRect/>
          </a:stretch>
        </p:blipFill>
        <p:spPr bwMode="auto">
          <a:xfrm>
            <a:off x="7072330" y="5072074"/>
            <a:ext cx="1857388" cy="12858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928670"/>
            <a:ext cx="7429552" cy="4000528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00100" y="0"/>
            <a:ext cx="81439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hujjatlarni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chiqish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642918"/>
            <a:ext cx="785818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endParaRPr lang="en-US" sz="2400" dirty="0" smtClean="0"/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11</a:t>
            </a:fld>
            <a:endParaRPr lang="ru-RU" sz="2000" dirty="0">
              <a:solidFill>
                <a:srgbClr val="00206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00100" y="642918"/>
            <a:ext cx="8001056" cy="56169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192088" fontAlgn="base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hujjatlar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bloki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doim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sarlavha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sahifasi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boshlanadi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operatsiyalar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alohida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varaqlari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chiqariladi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US" sz="11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192088" fontAlgn="base"/>
            <a:r>
              <a:rPr lang="en-US" sz="11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marL="342900" indent="192088" fontAlgn="base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Eskizlar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(sketch)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xaritasining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vazifasi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butun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jarayon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segmentini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tasvirlashdir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sxematik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tasvirlar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diagrammalar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chizmalar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jadvallar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jarayon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sxemasi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amal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operatsiya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o'tish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perehod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jarayonini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tushuntiruvchi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grafik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materialdir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342900" indent="192088" fontAlgn="base"/>
            <a:endParaRPr lang="en-US" sz="12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192088" fontAlgn="base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Eskizlar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(sketch)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xaritalari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mahsulotni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sozlash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sinov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o'tkazish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yetkazib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oshiriladi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Yana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uskunalar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jihozlardan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qoidalari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qoidalari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usullarni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tavsiflaydi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342900" indent="-342900">
              <a:buAutoNum type="arabicPeriod"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r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Manba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: GOST 3.1102-2011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928670"/>
            <a:ext cx="7429552" cy="4000528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00100" y="0"/>
            <a:ext cx="81439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hujjatlarni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chiqish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642918"/>
            <a:ext cx="785818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endParaRPr lang="en-US" sz="2400" dirty="0" smtClean="0"/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12</a:t>
            </a:fld>
            <a:endParaRPr lang="ru-RU" sz="2000" dirty="0">
              <a:solidFill>
                <a:srgbClr val="00206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00100" y="642918"/>
            <a:ext cx="8001056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192088" fontAlgn="base">
              <a:lnSpc>
                <a:spcPts val="3200"/>
              </a:lnSpc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ko'rsatmalar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chiqarilgan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hujjatlar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sonini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kamaytirishga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yordam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342900" indent="192088" fontAlgn="base">
              <a:lnSpc>
                <a:spcPts val="3200"/>
              </a:lnSpc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maqsadli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hujjatlar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turkumda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ko'plab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hujjatlar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342900" indent="192088" fontAlgn="base">
              <a:lnSpc>
                <a:spcPts val="3200"/>
              </a:lnSpc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Asosiylari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1258888" indent="-361950" fontAlgn="base">
              <a:lnSpc>
                <a:spcPts val="3200"/>
              </a:lnSpc>
              <a:buAutoNum type="arabicPeriod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Yo'nalish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xaritasi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маршрутная карта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);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1258888" indent="-361950" fontAlgn="base">
              <a:lnSpc>
                <a:spcPts val="3200"/>
              </a:lnSpc>
              <a:buAutoNum type="arabicPeriod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Amallar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xaritasi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операционная карта)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1258888" indent="-361950" fontAlgn="base">
              <a:lnSpc>
                <a:spcPts val="3200"/>
              </a:lnSpc>
              <a:buAutoNum type="arabicPeriod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To’plash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xaritasi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комплектовочная карта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);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1258888" indent="-361950" fontAlgn="base">
              <a:lnSpc>
                <a:spcPts val="3200"/>
              </a:lnSpc>
              <a:buAutoNum type="arabicPeriod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marshrutlar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ro'yxati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marL="1258888" indent="-361950" fontAlgn="base">
              <a:lnSpc>
                <a:spcPts val="3200"/>
              </a:lnSpc>
              <a:buAutoNum type="arabicPeriod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Jihozlar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ro'yxati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1258888" indent="-361950" fontAlgn="base">
              <a:lnSpc>
                <a:spcPts val="3200"/>
              </a:lnSpc>
              <a:buAutoNum type="arabicPeriod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Materiallar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ro'yxati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1258888" indent="-361950" fontAlgn="base">
              <a:lnSpc>
                <a:spcPts val="3200"/>
              </a:lnSpc>
              <a:buAutoNum type="arabicPeriod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hujjatlar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ro'yxati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r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Manba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: GOST 3.1102-2011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https://thumbs.dreamstime.com/b/%D0%BF%D1%80%D0%BE%D0%B5%D0%BA%D1%82%D0%B8%D1%80%D0%BE%D0%B2%D0%B0%D1%82%D1%8C-%D0%B7%D0%BD%D0%B0%D1%87%D0%BE%D0%BA-%D0%B4%D0%BE%D0%BA%D1%83%D0%BC%D0%B5%D0%BD%D1%82%D0%B0%D1%86%D0%B8%D0%B8-%D1%82%D0%B5%D1%85%D0%BD%D0%B8%D1%87%D0%B5%D1%81%D0%BA%D0%B8%D0%B9-%D0%B7%D0%BD%D0%B0%D0%BA-%D0%B8%D0%BD%D1%81%D1%82%D1%80%D1%83%D0%BA%D1%86%D0%B8%D0%B8-r-153331291.jpg"/>
          <p:cNvPicPr>
            <a:picLocks noChangeAspect="1" noChangeArrowheads="1"/>
          </p:cNvPicPr>
          <p:nvPr/>
        </p:nvPicPr>
        <p:blipFill>
          <a:blip r:embed="rId2"/>
          <a:srcRect l="21858" t="27027" r="21311" b="24324"/>
          <a:stretch>
            <a:fillRect/>
          </a:stretch>
        </p:blipFill>
        <p:spPr bwMode="auto">
          <a:xfrm>
            <a:off x="7072330" y="4714884"/>
            <a:ext cx="1857388" cy="12858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928670"/>
            <a:ext cx="7429552" cy="4000528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00100" y="0"/>
            <a:ext cx="8143900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matnlarni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chiqishga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standart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642918"/>
            <a:ext cx="785818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endParaRPr lang="en-US" sz="2400" dirty="0" smtClean="0"/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13</a:t>
            </a:fld>
            <a:endParaRPr lang="ru-RU" sz="2000" dirty="0">
              <a:solidFill>
                <a:srgbClr val="00206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357290" y="1214422"/>
            <a:ext cx="7572428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2800" b="1" dirty="0" smtClean="0"/>
              <a:t>ГОСТ 3.1102-2011</a:t>
            </a:r>
          </a:p>
          <a:p>
            <a:pPr fontAlgn="base"/>
            <a:r>
              <a:rPr lang="ru-RU" sz="2400" b="1" dirty="0" smtClean="0"/>
              <a:t>     </a:t>
            </a:r>
            <a:endParaRPr lang="ru-RU" sz="1400" dirty="0" smtClean="0"/>
          </a:p>
          <a:p>
            <a:pPr algn="ctr" fontAlgn="base"/>
            <a:r>
              <a:rPr lang="ru-RU" sz="2400" b="1" dirty="0" smtClean="0"/>
              <a:t>МЕЖГОСУДАРСТВЕННЫЙ СТАНДАРТ</a:t>
            </a:r>
            <a:br>
              <a:rPr lang="ru-RU" sz="2400" b="1" dirty="0" smtClean="0"/>
            </a:br>
            <a:endParaRPr lang="ru-RU" sz="1400" dirty="0" smtClean="0"/>
          </a:p>
          <a:p>
            <a:pPr fontAlgn="base"/>
            <a:r>
              <a:rPr lang="ru-RU" sz="2400" b="1" dirty="0" smtClean="0"/>
              <a:t>Единая система технологической документации</a:t>
            </a:r>
            <a:endParaRPr lang="ru-RU" sz="2400" dirty="0" smtClean="0"/>
          </a:p>
          <a:p>
            <a:pPr fontAlgn="base"/>
            <a:r>
              <a:rPr lang="ru-RU" sz="2400" b="1" dirty="0" smtClean="0"/>
              <a:t>СТАДИИ РАЗРАБОТКИ И ВИДЫ ДОКУМЕНТОВ</a:t>
            </a:r>
            <a:endParaRPr lang="ru-RU" sz="2400" dirty="0" smtClean="0"/>
          </a:p>
          <a:p>
            <a:pPr fontAlgn="base"/>
            <a:r>
              <a:rPr lang="ru-RU" sz="2400" b="1" dirty="0" smtClean="0"/>
              <a:t>Общие положения</a:t>
            </a:r>
            <a:endParaRPr lang="ru-RU" sz="2400" dirty="0" smtClean="0"/>
          </a:p>
          <a:p>
            <a:pPr fontAlgn="base"/>
            <a:endParaRPr lang="en-US" sz="2400" b="1" dirty="0" smtClean="0"/>
          </a:p>
          <a:p>
            <a:pPr fontAlgn="base"/>
            <a:r>
              <a:rPr lang="en-US" sz="2400" b="1" dirty="0" smtClean="0"/>
              <a:t>Unified system of technological documentation. Stages of designing and types of documents. </a:t>
            </a:r>
            <a:r>
              <a:rPr lang="ru-RU" sz="2400" b="1" dirty="0" err="1" smtClean="0"/>
              <a:t>General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principles</a:t>
            </a:r>
            <a:endParaRPr lang="ru-RU" sz="2400" dirty="0" smtClean="0"/>
          </a:p>
          <a:p>
            <a:pPr fontAlgn="base"/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2400" dirty="0" smtClean="0"/>
              <a:t>МКС 01.110</a:t>
            </a:r>
            <a:r>
              <a:rPr lang="en-US" sz="2400" dirty="0" smtClean="0"/>
              <a:t>      </a:t>
            </a:r>
            <a:r>
              <a:rPr lang="ru-RU" sz="2400" b="1" dirty="0" smtClean="0"/>
              <a:t>Дата введения 2012-01-01</a:t>
            </a:r>
          </a:p>
          <a:p>
            <a:pPr marL="342900" indent="-342900">
              <a:buAutoNum type="arabicPeriod"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r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Manba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GOST 3.1102-2011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928670"/>
            <a:ext cx="7429552" cy="4000528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71538" y="0"/>
            <a:ext cx="7929618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matnlarning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maqsadli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o’quvchilari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14414" y="1214422"/>
            <a:ext cx="7500990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Matn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muayyan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maqsadli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auditoriyaga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foydalanuvchi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toifalariga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yo'naltirilgan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bo'lishi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Matn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ichiga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ma'lumotlarni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qamrab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olishi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marL="514350" indent="-514350" fontAlgn="base">
              <a:buAutoNum type="arabicPeriod"/>
            </a:pP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materiallar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514350" indent="-514350" fontAlgn="base">
              <a:buAutoNum type="arabicPeriod"/>
            </a:pP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mahsulotning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ijobiy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sifati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maqsad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ko'lami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514350" indent="-514350" fontAlgn="base">
              <a:buAutoNum type="arabicPeriod"/>
            </a:pP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sifat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narx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ko'rsatkichlari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jumladan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narxi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14</a:t>
            </a:fld>
            <a:endParaRPr lang="ru-RU" sz="2000" dirty="0">
              <a:solidFill>
                <a:srgbClr val="002060"/>
              </a:solidFill>
            </a:endParaRPr>
          </a:p>
        </p:txBody>
      </p:sp>
      <p:pic>
        <p:nvPicPr>
          <p:cNvPr id="7" name="Picture 2" descr="https://thumbs.dreamstime.com/b/%D0%BF%D1%80%D0%BE%D0%B5%D0%BA%D1%82%D0%B8%D1%80%D0%BE%D0%B2%D0%B0%D1%82%D1%8C-%D0%B7%D0%BD%D0%B0%D1%87%D0%BE%D0%BA-%D0%B4%D0%BE%D0%BA%D1%83%D0%BC%D0%B5%D0%BD%D1%82%D0%B0%D1%86%D0%B8%D0%B8-%D1%82%D0%B5%D1%85%D0%BD%D0%B8%D1%87%D0%B5%D1%81%D0%BA%D0%B8%D0%B9-%D0%B7%D0%BD%D0%B0%D0%BA-%D0%B8%D0%BD%D1%81%D1%82%D1%80%D1%83%D0%BA%D1%86%D0%B8%D0%B8-r-153331291.jpg"/>
          <p:cNvPicPr>
            <a:picLocks noChangeAspect="1" noChangeArrowheads="1"/>
          </p:cNvPicPr>
          <p:nvPr/>
        </p:nvPicPr>
        <p:blipFill>
          <a:blip r:embed="rId2"/>
          <a:srcRect l="21858" t="27027" r="21311" b="24324"/>
          <a:stretch>
            <a:fillRect/>
          </a:stretch>
        </p:blipFill>
        <p:spPr bwMode="auto">
          <a:xfrm>
            <a:off x="1000100" y="0"/>
            <a:ext cx="1714512" cy="11869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928670"/>
            <a:ext cx="7429552" cy="4000528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00100" y="0"/>
            <a:ext cx="81439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matnlarning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tarkibi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642918"/>
            <a:ext cx="785818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endParaRPr lang="en-US" sz="2400" dirty="0" smtClean="0"/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15</a:t>
            </a:fld>
            <a:endParaRPr lang="ru-RU" sz="2000" dirty="0">
              <a:solidFill>
                <a:srgbClr val="00206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42976" y="714356"/>
            <a:ext cx="8001024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matnda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materialning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mantiqiy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joylashuvini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nazarda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tutadi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maqola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o'qiydigan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kishi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qiziqtirgan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ma'lumotlarni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osongina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topadi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>
              <a:buAutoNum type="arabicPeriod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tavsif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mahsulotni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jarayonini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xususiyatlarini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o'zgarishini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boshqalarni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ketma-ket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ko'rsatib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>
              <a:buAutoNum type="arabicPeriod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Materiallarni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yetkazib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ma’lum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standart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shaklida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taqdim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etilishi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342900" indent="-342900">
              <a:buAutoNum type="arabicPeriod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Matnni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hikoya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shaklida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uchinchi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shaxsdan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ixtiyoriy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tilda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yozish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tavsiya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etiladi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342900" indent="-342900">
              <a:buAutoNum type="arabicPeriod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O'quvchiga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murojaatlar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butunlay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chiqarib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tashlanishi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342900" indent="-342900">
              <a:buFontTx/>
              <a:buAutoNum type="arabicPeriod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Matn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metafora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hech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shaxsiyatlarsiz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hissiy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baholashsiz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axborot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xususiyatiga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bo'lishi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dirty="0" smtClean="0"/>
              <a:t>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342900" indent="-342900">
              <a:buFontTx/>
              <a:buAutoNum type="arabicPeriod"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r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Manba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osmam.ru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http://osmam.ru/kak-napisat-tehnicheskij-tekst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1538" y="0"/>
            <a:ext cx="7929618" cy="135421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endParaRPr lang="en-US" sz="3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Grafikalar</a:t>
            </a:r>
            <a:endParaRPr lang="en-US" sz="3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42976" y="1357298"/>
            <a:ext cx="78581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a'rif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kommunikatsiyalarda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matnni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ko’rsatmalarni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to'plamini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shunga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o'xshash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hujjatlarni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qo'llab-quvvatlash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foydalaniladi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431925" indent="-1431925"/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Grafika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turlari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marL="1793875" indent="-1793875"/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grafiklar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1793875" indent="-1793875"/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diagrammalar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1793875" indent="-1793875"/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chizmalar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1793875" indent="-1793875"/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raqamlar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1793875" indent="-1793875"/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xaritalar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1793875" indent="-1793875"/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rasmlar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1793875" indent="-1793875"/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jadvallar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16</a:t>
            </a:fld>
            <a:endParaRPr lang="ru-RU" sz="2000" dirty="0">
              <a:solidFill>
                <a:srgbClr val="002060"/>
              </a:solidFill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23841" t="28379" r="24141" b="35134"/>
          <a:stretch>
            <a:fillRect/>
          </a:stretch>
        </p:blipFill>
        <p:spPr bwMode="auto">
          <a:xfrm>
            <a:off x="1000100" y="0"/>
            <a:ext cx="1571636" cy="117872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928670"/>
            <a:ext cx="7429552" cy="4000528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71538" y="0"/>
            <a:ext cx="7929618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Grafikalar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00166" y="642918"/>
            <a:ext cx="742955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3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3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Grafikalar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ru-RU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huningdek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o’ziga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quyidagilarni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qamrab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oladi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3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en-US" sz="1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Sarlavhalar</a:t>
            </a:r>
            <a:endParaRPr lang="en-US" sz="3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Ideogrammalar</a:t>
            </a:r>
            <a:endParaRPr lang="en-US" sz="3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Ko’rsatmalar</a:t>
            </a:r>
            <a:endParaRPr lang="en-US" sz="3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3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Etimologiya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Yunon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tilidan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yozma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” </a:t>
            </a:r>
          </a:p>
          <a:p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degani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3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17</a:t>
            </a:fld>
            <a:endParaRPr lang="ru-RU"/>
          </a:p>
        </p:txBody>
      </p:sp>
      <p:pic>
        <p:nvPicPr>
          <p:cNvPr id="7" name="Picture 2" descr="https://thumbs.dreamstime.com/b/%D0%BF%D1%80%D0%BE%D0%B5%D0%BA%D1%82%D0%B8%D1%80%D0%BE%D0%B2%D0%B0%D1%82%D1%8C-%D0%B7%D0%BD%D0%B0%D1%87%D0%BE%D0%BA-%D0%B4%D0%BE%D0%BA%D1%83%D0%BC%D0%B5%D0%BD%D1%82%D0%B0%D1%86%D0%B8%D0%B8-%D1%82%D0%B5%D1%85%D0%BD%D0%B8%D1%87%D0%B5%D1%81%D0%BA%D0%B8%D0%B9-%D0%B7%D0%BD%D0%B0%D0%BA-%D0%B8%D0%BD%D1%81%D1%82%D1%80%D1%83%D0%BA%D1%86%D0%B8%D0%B8-r-153331291.jpg"/>
          <p:cNvPicPr>
            <a:picLocks noChangeAspect="1" noChangeArrowheads="1"/>
          </p:cNvPicPr>
          <p:nvPr/>
        </p:nvPicPr>
        <p:blipFill>
          <a:blip r:embed="rId2"/>
          <a:srcRect l="21858" t="27027" r="21311" b="24324"/>
          <a:stretch>
            <a:fillRect/>
          </a:stretch>
        </p:blipFill>
        <p:spPr bwMode="auto">
          <a:xfrm>
            <a:off x="1000100" y="0"/>
            <a:ext cx="1857388" cy="12858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928670"/>
            <a:ext cx="7429552" cy="4000528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00100" y="0"/>
            <a:ext cx="81439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Grafikalar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00166" y="714357"/>
            <a:ext cx="7429552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Materiallar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to'rtta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printsipga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erishish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moddani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statistikani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dizaynni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birlashtiradi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- </a:t>
            </a:r>
            <a:r>
              <a:rPr 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ravshanlik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endPara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- </a:t>
            </a:r>
            <a:r>
              <a:rPr 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aniqlik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endPara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- </a:t>
            </a:r>
            <a:r>
              <a:rPr 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samaradorlik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- </a:t>
            </a:r>
            <a:r>
              <a:rPr 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yaxlitlik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ko'p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sonli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fikrlarni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iloji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boricha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tezroq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bo'sh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joylarda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".</a:t>
            </a:r>
            <a:endPara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Manba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Penrose J.M., </a:t>
            </a:r>
            <a:r>
              <a:rPr lang="en-US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Rasberry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R.W. </a:t>
            </a:r>
            <a:r>
              <a:rPr lang="en-US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Myers R.J. “</a:t>
            </a:r>
            <a:r>
              <a:rPr lang="en-US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Menejerlar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biznes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aloqalari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Ilg'or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yondashuv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”, 5-nashr, </a:t>
            </a:r>
            <a:r>
              <a:rPr lang="en-US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Tomson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2014</a:t>
            </a:r>
          </a:p>
          <a:p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18</a:t>
            </a:fld>
            <a:endParaRPr lang="ru-RU" sz="200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642918"/>
            <a:ext cx="7715304" cy="5857916"/>
          </a:xfrm>
        </p:spPr>
        <p:txBody>
          <a:bodyPr>
            <a:no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00100" y="0"/>
            <a:ext cx="81439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Samarali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grafika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mezonlar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71506" y="857232"/>
            <a:ext cx="807249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Qo'l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kompyuterda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chizilgan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jadvallar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8ta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xususiyatlarga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bo’lmog’i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darkor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0"/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Matn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integratsiya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qilingan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grafik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matnni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to'ldiradi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matn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grafikani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tushuntiradi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514350" lvl="0" indent="-514350"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To'g'ri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joylashtiriladi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keyingi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sahifaga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sahifalarga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balki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grafikaga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ishora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qiluvchi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matndan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514350" lvl="0" indent="-514350"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Matnda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aytib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o'tilgan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materialga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qo'shilgan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lvl="0" indent="-514350"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paragraf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matnni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oson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etkazib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bera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olmaydigan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muhim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ma'lumotlar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yetkaziladi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19</a:t>
            </a:fld>
            <a:endParaRPr lang="ru-RU" sz="2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0100" y="0"/>
            <a:ext cx="81439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Samarali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grafika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mezonlar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00100" y="714357"/>
            <a:ext cx="792961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5.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Axborotni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yaxshilash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o'rniga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kamsitadigan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tafsilotlarni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ichiga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olmaydi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6.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Samarali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o'lchamlar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kichik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1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7.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o'qilishi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chop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8.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To'g'ri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belgilar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sarlavhalar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lvl="1"/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1" indent="-457200"/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Matndagi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jadvallarning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uslubiga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amal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qilmoq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lozim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1" indent="-457200"/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o'ylangan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ehtiyotkorlik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ijro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etiladi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Manba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Gerson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Sh.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Gerson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St., 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Yozish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: Process and Product , 5-nashr, </a:t>
            </a:r>
          </a:p>
          <a:p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            Pearson, 2006)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20</a:t>
            </a:fld>
            <a:endParaRPr lang="ru-RU" sz="2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0100" y="0"/>
            <a:ext cx="81439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Samarali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grafika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mezonlar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42976" y="714357"/>
            <a:ext cx="7786742" cy="6647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/>
              <a:t>   </a:t>
            </a:r>
            <a:r>
              <a:rPr lang="en-US" sz="2400" b="1" dirty="0" err="1" smtClean="0"/>
              <a:t>Grafikning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afzalliklari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" </a:t>
            </a:r>
            <a:r>
              <a:rPr lang="en-US" sz="2400" b="1" dirty="0" err="1" smtClean="0"/>
              <a:t>Tasvirlar</a:t>
            </a:r>
            <a:r>
              <a:rPr lang="en-US" sz="2400" dirty="0" smtClean="0"/>
              <a:t> </a:t>
            </a:r>
            <a:r>
              <a:rPr lang="en-US" sz="2400" dirty="0" err="1" smtClean="0"/>
              <a:t>faqatgina</a:t>
            </a:r>
            <a:r>
              <a:rPr lang="en-US" sz="2400" dirty="0" smtClean="0"/>
              <a:t> </a:t>
            </a:r>
            <a:r>
              <a:rPr lang="en-US" sz="2400" dirty="0" err="1" smtClean="0"/>
              <a:t>so'zlarni</a:t>
            </a:r>
            <a:r>
              <a:rPr lang="en-US" sz="2400" dirty="0" smtClean="0"/>
              <a:t> </a:t>
            </a:r>
            <a:r>
              <a:rPr lang="en-US" sz="2400" dirty="0" err="1" smtClean="0"/>
              <a:t>bajarolmaydigan</a:t>
            </a:r>
            <a:r>
              <a:rPr lang="en-US" sz="2400" dirty="0" smtClean="0"/>
              <a:t> </a:t>
            </a:r>
            <a:r>
              <a:rPr lang="en-US" sz="2400" dirty="0" err="1" smtClean="0"/>
              <a:t>foyda</a:t>
            </a:r>
            <a:r>
              <a:rPr lang="en-US" sz="2400" dirty="0" smtClean="0"/>
              <a:t> </a:t>
            </a:r>
            <a:r>
              <a:rPr lang="en-US" sz="2400" dirty="0" err="1" smtClean="0"/>
              <a:t>keltiradi</a:t>
            </a:r>
            <a:r>
              <a:rPr lang="en-US" sz="2400" dirty="0" smtClean="0"/>
              <a:t>:</a:t>
            </a:r>
            <a:endParaRPr lang="ru-RU" sz="2400" dirty="0" smtClean="0"/>
          </a:p>
          <a:p>
            <a:pPr>
              <a:buFontTx/>
              <a:buChar char="-"/>
            </a:pPr>
            <a:r>
              <a:rPr lang="en-US" sz="2400" dirty="0" err="1" smtClean="0"/>
              <a:t>Tasvirlar</a:t>
            </a:r>
            <a:r>
              <a:rPr lang="en-US" sz="2400" dirty="0" smtClean="0"/>
              <a:t> </a:t>
            </a:r>
            <a:r>
              <a:rPr lang="en-US" sz="2400" dirty="0" err="1" smtClean="0"/>
              <a:t>mantiqiy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raqamli</a:t>
            </a:r>
            <a:r>
              <a:rPr lang="en-US" sz="2400" dirty="0" smtClean="0"/>
              <a:t> </a:t>
            </a:r>
            <a:r>
              <a:rPr lang="en-US" sz="2400" dirty="0" err="1" smtClean="0"/>
              <a:t>munosabatlarni</a:t>
            </a:r>
            <a:r>
              <a:rPr lang="en-US" sz="2400" dirty="0" smtClean="0"/>
              <a:t> </a:t>
            </a:r>
            <a:r>
              <a:rPr lang="en-US" sz="2400" dirty="0" err="1" smtClean="0"/>
              <a:t>namoyish</a:t>
            </a:r>
            <a:r>
              <a:rPr lang="en-US" sz="2400" dirty="0" smtClean="0"/>
              <a:t> </a:t>
            </a:r>
            <a:r>
              <a:rPr lang="en-US" sz="2400" dirty="0" err="1" smtClean="0"/>
              <a:t>qilishda</a:t>
            </a:r>
            <a:r>
              <a:rPr lang="en-US" sz="2400" dirty="0" smtClean="0"/>
              <a:t> </a:t>
            </a:r>
            <a:r>
              <a:rPr lang="en-US" sz="2400" dirty="0" err="1" smtClean="0"/>
              <a:t>ajralmas</a:t>
            </a:r>
            <a:r>
              <a:rPr lang="en-US" sz="2400" dirty="0" smtClean="0"/>
              <a:t> </a:t>
            </a:r>
            <a:r>
              <a:rPr lang="en-US" sz="2400" dirty="0" err="1" smtClean="0"/>
              <a:t>hisoblanadi</a:t>
            </a:r>
            <a:r>
              <a:rPr lang="en-US" sz="2400" dirty="0" smtClean="0"/>
              <a:t>. . . .</a:t>
            </a:r>
            <a:br>
              <a:rPr lang="en-US" sz="2400" dirty="0" smtClean="0"/>
            </a:br>
            <a:r>
              <a:rPr lang="en-US" sz="2400" dirty="0" smtClean="0"/>
              <a:t>- </a:t>
            </a:r>
            <a:r>
              <a:rPr lang="en-US" sz="2400" dirty="0" err="1" smtClean="0"/>
              <a:t>Tasvir</a:t>
            </a:r>
            <a:r>
              <a:rPr lang="en-US" sz="2400" dirty="0" smtClean="0"/>
              <a:t> </a:t>
            </a:r>
            <a:r>
              <a:rPr lang="en-US" sz="2400" dirty="0" err="1" smtClean="0"/>
              <a:t>so'zlarni</a:t>
            </a:r>
            <a:r>
              <a:rPr lang="en-US" sz="2400" dirty="0" smtClean="0"/>
              <a:t> </a:t>
            </a:r>
            <a:r>
              <a:rPr lang="en-US" sz="2400" dirty="0" err="1" smtClean="0"/>
              <a:t>faqatgina</a:t>
            </a:r>
            <a:r>
              <a:rPr lang="en-US" sz="2400" dirty="0" smtClean="0"/>
              <a:t> </a:t>
            </a:r>
            <a:r>
              <a:rPr lang="en-US" sz="2400" dirty="0" err="1" smtClean="0"/>
              <a:t>so'zlardan</a:t>
            </a:r>
            <a:r>
              <a:rPr lang="en-US" sz="2400" dirty="0" smtClean="0"/>
              <a:t> </a:t>
            </a:r>
            <a:r>
              <a:rPr lang="en-US" sz="2400" dirty="0" err="1" smtClean="0"/>
              <a:t>ko'ra</a:t>
            </a:r>
            <a:r>
              <a:rPr lang="en-US" sz="2400" dirty="0" smtClean="0"/>
              <a:t> </a:t>
            </a:r>
            <a:r>
              <a:rPr lang="en-US" sz="2400" dirty="0" err="1" smtClean="0"/>
              <a:t>ko'proq</a:t>
            </a:r>
            <a:r>
              <a:rPr lang="en-US" sz="2400" dirty="0" smtClean="0"/>
              <a:t>   </a:t>
            </a:r>
          </a:p>
          <a:p>
            <a:r>
              <a:rPr lang="en-US" sz="2400" dirty="0" smtClean="0"/>
              <a:t>       </a:t>
            </a:r>
            <a:r>
              <a:rPr lang="en-US" sz="2400" dirty="0" err="1" smtClean="0"/>
              <a:t>samarali</a:t>
            </a:r>
            <a:r>
              <a:rPr lang="en-US" sz="2400" dirty="0" smtClean="0"/>
              <a:t> </a:t>
            </a:r>
            <a:r>
              <a:rPr lang="en-US" sz="2400" dirty="0" err="1" smtClean="0"/>
              <a:t>muloqot</a:t>
            </a:r>
            <a:r>
              <a:rPr lang="en-US" sz="2400" dirty="0" smtClean="0"/>
              <a:t> </a:t>
            </a:r>
            <a:r>
              <a:rPr lang="en-US" sz="2400" dirty="0" err="1" smtClean="0"/>
              <a:t>qilishi</a:t>
            </a:r>
            <a:r>
              <a:rPr lang="en-US" sz="2400" dirty="0" smtClean="0"/>
              <a:t> </a:t>
            </a:r>
            <a:r>
              <a:rPr lang="en-US" sz="2400" dirty="0" err="1" smtClean="0"/>
              <a:t>mumkin</a:t>
            </a:r>
            <a:r>
              <a:rPr lang="en-US" sz="2400" dirty="0" smtClean="0"/>
              <a:t>.</a:t>
            </a:r>
            <a:br>
              <a:rPr lang="en-US" sz="2400" dirty="0" smtClean="0"/>
            </a:br>
            <a:r>
              <a:rPr lang="en-US" sz="2400" dirty="0" smtClean="0"/>
              <a:t>- </a:t>
            </a:r>
            <a:r>
              <a:rPr lang="en-US" sz="2400" dirty="0" err="1" smtClean="0"/>
              <a:t>Grafika</a:t>
            </a:r>
            <a:r>
              <a:rPr lang="en-US" sz="2400" dirty="0" smtClean="0"/>
              <a:t> </a:t>
            </a:r>
            <a:r>
              <a:rPr lang="en-US" sz="2400" dirty="0" err="1" smtClean="0"/>
              <a:t>joyni</a:t>
            </a:r>
            <a:r>
              <a:rPr lang="en-US" sz="2400" dirty="0" smtClean="0"/>
              <a:t> </a:t>
            </a:r>
            <a:r>
              <a:rPr lang="en-US" sz="2400" dirty="0" err="1" smtClean="0"/>
              <a:t>tejash</a:t>
            </a:r>
            <a:r>
              <a:rPr lang="en-US" sz="2400" dirty="0" smtClean="0"/>
              <a:t> </a:t>
            </a:r>
            <a:r>
              <a:rPr lang="en-US" sz="2400" dirty="0" err="1" smtClean="0"/>
              <a:t>imkonini</a:t>
            </a:r>
            <a:r>
              <a:rPr lang="en-US" sz="2400" dirty="0" smtClean="0"/>
              <a:t> </a:t>
            </a:r>
            <a:r>
              <a:rPr lang="en-US" sz="2400" dirty="0" err="1" smtClean="0"/>
              <a:t>beradi</a:t>
            </a:r>
            <a:r>
              <a:rPr lang="en-US" sz="2400" dirty="0" smtClean="0"/>
              <a:t>. . . .</a:t>
            </a:r>
            <a:br>
              <a:rPr lang="en-US" sz="2400" dirty="0" smtClean="0"/>
            </a:br>
            <a:r>
              <a:rPr lang="en-US" sz="2400" dirty="0" smtClean="0"/>
              <a:t>- </a:t>
            </a:r>
            <a:r>
              <a:rPr lang="en-US" sz="2400" dirty="0" err="1" smtClean="0"/>
              <a:t>Grafika</a:t>
            </a:r>
            <a:r>
              <a:rPr lang="en-US" sz="2400" dirty="0" smtClean="0"/>
              <a:t> </a:t>
            </a:r>
            <a:r>
              <a:rPr lang="en-US" sz="2400" dirty="0" err="1" smtClean="0"/>
              <a:t>xorijiylarga</a:t>
            </a:r>
            <a:r>
              <a:rPr lang="en-US" sz="2400" dirty="0" smtClean="0"/>
              <a:t> </a:t>
            </a:r>
            <a:r>
              <a:rPr lang="en-US" sz="2400" dirty="0" err="1" smtClean="0"/>
              <a:t>mo'ljallangan</a:t>
            </a:r>
            <a:r>
              <a:rPr lang="en-US" sz="2400" dirty="0" smtClean="0"/>
              <a:t> </a:t>
            </a:r>
            <a:r>
              <a:rPr lang="en-US" sz="2400" dirty="0" err="1" smtClean="0"/>
              <a:t>hujjatlar</a:t>
            </a:r>
            <a:r>
              <a:rPr lang="en-US" sz="2400" dirty="0" smtClean="0"/>
              <a:t> </a:t>
            </a:r>
            <a:r>
              <a:rPr lang="en-US" sz="2400" dirty="0" err="1" smtClean="0"/>
              <a:t>sarfini</a:t>
            </a:r>
            <a:r>
              <a:rPr lang="en-US" sz="2400" dirty="0" smtClean="0"/>
              <a:t> </a:t>
            </a:r>
          </a:p>
          <a:p>
            <a:r>
              <a:rPr lang="en-US" sz="2400" dirty="0" smtClean="0"/>
              <a:t>   </a:t>
            </a:r>
            <a:r>
              <a:rPr lang="en-US" sz="2400" dirty="0" err="1" smtClean="0"/>
              <a:t>kamaytirishi</a:t>
            </a:r>
            <a:r>
              <a:rPr lang="en-US" sz="2400" dirty="0" smtClean="0"/>
              <a:t> </a:t>
            </a:r>
            <a:r>
              <a:rPr lang="en-US" sz="2400" dirty="0" err="1" smtClean="0"/>
              <a:t>mumkin</a:t>
            </a:r>
            <a:r>
              <a:rPr lang="en-US" sz="2400" dirty="0" smtClean="0"/>
              <a:t>. </a:t>
            </a:r>
            <a:r>
              <a:rPr lang="en-US" sz="2400" i="1" dirty="0" smtClean="0"/>
              <a:t>. . .</a:t>
            </a:r>
            <a:endParaRPr lang="ru-RU" sz="2400" dirty="0" smtClean="0"/>
          </a:p>
          <a:p>
            <a:endParaRPr lang="en-US" sz="2400" dirty="0" smtClean="0"/>
          </a:p>
          <a:p>
            <a:r>
              <a:rPr lang="en-US" sz="2400" dirty="0" smtClean="0"/>
              <a:t>“</a:t>
            </a:r>
            <a:r>
              <a:rPr lang="en-US" sz="2400" dirty="0" err="1" smtClean="0"/>
              <a:t>Hujjatni</a:t>
            </a:r>
            <a:r>
              <a:rPr lang="en-US" sz="2400" dirty="0" smtClean="0"/>
              <a:t> </a:t>
            </a:r>
            <a:r>
              <a:rPr lang="en-US" sz="2400" dirty="0" err="1" smtClean="0"/>
              <a:t>rejalashtirilganda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hujjat</a:t>
            </a:r>
            <a:r>
              <a:rPr lang="en-US" sz="2400" dirty="0" smtClean="0"/>
              <a:t> </a:t>
            </a:r>
            <a:r>
              <a:rPr lang="en-US" sz="2400" dirty="0" err="1" smtClean="0"/>
              <a:t>tuzishda</a:t>
            </a:r>
            <a:r>
              <a:rPr lang="en-US" sz="2400" dirty="0" smtClean="0"/>
              <a:t>, </a:t>
            </a:r>
            <a:r>
              <a:rPr lang="en-US" sz="2400" dirty="0" err="1" smtClean="0"/>
              <a:t>ma'lumotlarni</a:t>
            </a:r>
            <a:r>
              <a:rPr lang="en-US" sz="2400" dirty="0" smtClean="0"/>
              <a:t> </a:t>
            </a:r>
            <a:r>
              <a:rPr lang="en-US" sz="2400" dirty="0" err="1" smtClean="0"/>
              <a:t>aniqlashtirish</a:t>
            </a:r>
            <a:r>
              <a:rPr lang="en-US" sz="2400" dirty="0" smtClean="0"/>
              <a:t>, </a:t>
            </a:r>
            <a:r>
              <a:rPr lang="en-US" sz="2400" dirty="0" err="1" smtClean="0"/>
              <a:t>ta'kidlash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tartibga</a:t>
            </a:r>
            <a:r>
              <a:rPr lang="en-US" sz="2400" dirty="0" smtClean="0"/>
              <a:t> </a:t>
            </a:r>
            <a:r>
              <a:rPr lang="en-US" sz="2400" dirty="0" err="1" smtClean="0"/>
              <a:t>solish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</a:t>
            </a:r>
            <a:r>
              <a:rPr lang="en-US" sz="2400" dirty="0" err="1" smtClean="0"/>
              <a:t>grafiklardan</a:t>
            </a:r>
            <a:r>
              <a:rPr lang="en-US" sz="2400" dirty="0" smtClean="0"/>
              <a:t> </a:t>
            </a:r>
            <a:r>
              <a:rPr lang="en-US" sz="2400" dirty="0" err="1" smtClean="0"/>
              <a:t>foydalanish</a:t>
            </a:r>
            <a:r>
              <a:rPr lang="en-US" sz="2400" dirty="0" smtClean="0"/>
              <a:t> </a:t>
            </a:r>
            <a:r>
              <a:rPr lang="en-US" sz="2400" dirty="0" err="1" smtClean="0"/>
              <a:t>imkoniyatlarini</a:t>
            </a:r>
            <a:r>
              <a:rPr lang="en-US" sz="2400" dirty="0" smtClean="0"/>
              <a:t> </a:t>
            </a:r>
            <a:r>
              <a:rPr lang="en-US" sz="2400" dirty="0" err="1" smtClean="0"/>
              <a:t>yaxshi</a:t>
            </a:r>
            <a:r>
              <a:rPr lang="en-US" sz="2400" dirty="0" smtClean="0"/>
              <a:t>”.</a:t>
            </a:r>
            <a:br>
              <a:rPr lang="en-US" sz="2400" dirty="0" smtClean="0"/>
            </a:br>
            <a:endParaRPr lang="en-US" sz="2400" dirty="0" smtClean="0"/>
          </a:p>
          <a:p>
            <a:r>
              <a:rPr lang="en-US" dirty="0" err="1" smtClean="0"/>
              <a:t>Manba</a:t>
            </a:r>
            <a:r>
              <a:rPr lang="en-US" dirty="0" smtClean="0"/>
              <a:t>: </a:t>
            </a:r>
            <a:r>
              <a:rPr lang="en-US" dirty="0" err="1" smtClean="0"/>
              <a:t>Mayk</a:t>
            </a:r>
            <a:r>
              <a:rPr lang="en-US" dirty="0" smtClean="0"/>
              <a:t> Markel, </a:t>
            </a:r>
            <a:r>
              <a:rPr lang="en-US" dirty="0" err="1" smtClean="0"/>
              <a:t>Texnik</a:t>
            </a:r>
            <a:r>
              <a:rPr lang="en-US" dirty="0" smtClean="0"/>
              <a:t> </a:t>
            </a:r>
            <a:r>
              <a:rPr lang="en-US" dirty="0" err="1" smtClean="0"/>
              <a:t>aloqa</a:t>
            </a:r>
            <a:r>
              <a:rPr lang="en-US" dirty="0" smtClean="0"/>
              <a:t> , 9-nashr, Bedford / St Martin, 2010)</a:t>
            </a:r>
            <a:endParaRPr lang="ru-RU" dirty="0" smtClean="0"/>
          </a:p>
          <a:p>
            <a:pPr lvl="0"/>
            <a:endParaRPr lang="ru-RU" sz="240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21</a:t>
            </a:fld>
            <a:endParaRPr lang="ru-RU" sz="2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928670"/>
            <a:ext cx="7429552" cy="4000528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00100" y="0"/>
            <a:ext cx="8143900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matnlarda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grafik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rasmiylashtirish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42976" y="1214422"/>
            <a:ext cx="8001024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333375" fontAlgn="base">
              <a:buFont typeface="+mj-lt"/>
              <a:buAutoNum type="arabicPeriod"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Grafik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dizayn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matn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hujjatini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yaxshilaydi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514350" indent="-333375" fontAlgn="base"/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Matnda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chizmalar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grafiklar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jadvallar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bo'lishi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514350" indent="-333375" fontAlgn="base"/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matn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qanchalik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chiroyli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bo'lmasin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o'quvchi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qiyin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taqdim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etilgan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materialning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eksklyuzivligi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bo'lsa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o'quvchini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ushlab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turishga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qodir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333375" fontAlgn="base"/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Grafika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boyitilgan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shunga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o'xshash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tarkibdagi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matn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osonroq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chunki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o’quvchining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ko'zi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chizmalar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bog'lanadi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yerda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rasm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matn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hujjatini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tushuntiradi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base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1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 fontAlgn="base"/>
            <a:r>
              <a:rPr lang="en-US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Manba</a:t>
            </a:r>
            <a:r>
              <a:rPr lang="en-US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http://osmam.ru/kak-napisat-tehnicheskij-tekst/</a:t>
            </a:r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22</a:t>
            </a:fld>
            <a:endParaRPr lang="ru-RU" sz="2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928670"/>
            <a:ext cx="7429552" cy="4000528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00100" y="0"/>
            <a:ext cx="8143900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matnlarda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grafik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rasmiylashtirish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85852" y="1357298"/>
            <a:ext cx="785814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fontAlgn="base"/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matnlarni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yozish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bo'yicha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tavsiyalar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to'liq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ro'yxati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lekin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qisman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bajarish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kontentning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sifatini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sezilarli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darajada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oshirishi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indent="266700" fontAlgn="base"/>
            <a:endParaRPr lang="en-US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266700" fontAlgn="base"/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quruq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uslubdan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matnni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jonli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qiziqarli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gaplar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misollar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xususiyatlar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suyultirish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taqdim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etilgan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topshiriqqa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matnning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xususiyatiga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bog'liq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ammo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holatda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muallifning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matnni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foydalanuvchilar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qidirish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mexanizmlari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qilinishi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23</a:t>
            </a:fld>
            <a:endParaRPr lang="ru-RU" sz="2000" dirty="0">
              <a:solidFill>
                <a:srgbClr val="002060"/>
              </a:solidFill>
            </a:endParaRPr>
          </a:p>
        </p:txBody>
      </p:sp>
      <p:pic>
        <p:nvPicPr>
          <p:cNvPr id="7" name="Picture 2" descr="https://thumbs.dreamstime.com/b/%D0%BF%D1%80%D0%BE%D0%B5%D0%BA%D1%82%D0%B8%D1%80%D0%BE%D0%B2%D0%B0%D1%82%D1%8C-%D0%B7%D0%BD%D0%B0%D1%87%D0%BE%D0%BA-%D0%B4%D0%BE%D0%BA%D1%83%D0%BC%D0%B5%D0%BD%D1%82%D0%B0%D1%86%D0%B8%D0%B8-%D1%82%D0%B5%D1%85%D0%BD%D0%B8%D1%87%D0%B5%D1%81%D0%BA%D0%B8%D0%B9-%D0%B7%D0%BD%D0%B0%D0%BA-%D0%B8%D0%BD%D1%81%D1%82%D1%80%D1%83%D0%BA%D1%86%D0%B8%D0%B8-r-153331291.jpg"/>
          <p:cNvPicPr>
            <a:picLocks noChangeAspect="1" noChangeArrowheads="1"/>
          </p:cNvPicPr>
          <p:nvPr/>
        </p:nvPicPr>
        <p:blipFill>
          <a:blip r:embed="rId2"/>
          <a:srcRect l="21858" t="27027" r="21311" b="24324"/>
          <a:stretch>
            <a:fillRect/>
          </a:stretch>
        </p:blipFill>
        <p:spPr bwMode="auto">
          <a:xfrm>
            <a:off x="1000100" y="0"/>
            <a:ext cx="1785950" cy="123642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928670"/>
            <a:ext cx="7429552" cy="4000528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00100" y="0"/>
            <a:ext cx="8143900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matnlarda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grafiklarni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rasmiylashtirish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85852" y="1214422"/>
            <a:ext cx="7715304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Matndagi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xarakterdagi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jadval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mutlaqo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raqamlar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taqqoslashlarni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ko'rsatadi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ifodalangan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tuzilishga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matn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sifatiga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ijobiy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ta'sir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ko'rsatadi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266700" fontAlgn="base"/>
            <a:endParaRPr lang="en-US" sz="1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266700" fontAlgn="base"/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Ro'yxatlar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muhim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ro'yxatlarga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e'tibor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qaratish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o'quvchiga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kerakli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ma'lumotlarni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tezda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topishga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imkon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Ro'yxat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matnni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tushunishni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sezilarli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darajada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osonlashtiradi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indent="266700" fontAlgn="base"/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r" fontAlgn="base"/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r" fontAlgn="base"/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r" fontAlgn="base"/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Manba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http://osmam.ru/kak-napisat-tehnicheskij-tekst/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24</a:t>
            </a:fld>
            <a:endParaRPr lang="ru-RU" sz="2000" dirty="0">
              <a:solidFill>
                <a:srgbClr val="002060"/>
              </a:solidFill>
            </a:endParaRPr>
          </a:p>
        </p:txBody>
      </p:sp>
      <p:pic>
        <p:nvPicPr>
          <p:cNvPr id="7" name="Picture 2" descr="https://thumbs.dreamstime.com/b/%D0%BF%D1%80%D0%BE%D0%B5%D0%BA%D1%82%D0%B8%D1%80%D0%BE%D0%B2%D0%B0%D1%82%D1%8C-%D0%B7%D0%BD%D0%B0%D1%87%D0%BE%D0%BA-%D0%B4%D0%BE%D0%BA%D1%83%D0%BC%D0%B5%D0%BD%D1%82%D0%B0%D1%86%D0%B8%D0%B8-%D1%82%D0%B5%D1%85%D0%BD%D0%B8%D1%87%D0%B5%D1%81%D0%BA%D0%B8%D0%B9-%D0%B7%D0%BD%D0%B0%D0%BA-%D0%B8%D0%BD%D1%81%D1%82%D1%80%D1%83%D0%BA%D1%86%D0%B8%D0%B8-r-153331291.jpg"/>
          <p:cNvPicPr>
            <a:picLocks noChangeAspect="1" noChangeArrowheads="1"/>
          </p:cNvPicPr>
          <p:nvPr/>
        </p:nvPicPr>
        <p:blipFill>
          <a:blip r:embed="rId2"/>
          <a:srcRect l="21858" t="27027" r="21311" b="24324"/>
          <a:stretch>
            <a:fillRect/>
          </a:stretch>
        </p:blipFill>
        <p:spPr bwMode="auto">
          <a:xfrm>
            <a:off x="1285852" y="5143512"/>
            <a:ext cx="1857388" cy="12858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928670"/>
            <a:ext cx="7429552" cy="4000528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00100" y="0"/>
            <a:ext cx="8143900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matnlarda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grafiklarni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rasmiylashtirish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85852" y="1214422"/>
            <a:ext cx="7715304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Matndagi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qism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fikrlar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tavsiyalar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shriftlar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ranglar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qalin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naqshlar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belgilanadi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en-US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</a:p>
          <a:p>
            <a:pPr fontAlgn="base"/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Amaliy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ishlarni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bajarishda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amaliyot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noziklik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nyuanslardan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misollar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matnlarni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ijobiy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ta'sir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ko'rsatadi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247650" fontAlgn="base"/>
            <a:endParaRPr lang="en-US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247650" fontAlgn="base"/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Paragraflar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qisqa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maksimal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7-8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satrda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bajarilishi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base"/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333375" fontAlgn="base"/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r" fontAlgn="base"/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r" fontAlgn="base"/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r" fontAlgn="base"/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r" fontAlgn="base"/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Manba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http://osmam.ru/kak-napisat-tehnicheskij-tekst/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25</a:t>
            </a:fld>
            <a:endParaRPr lang="ru-RU" sz="2000" dirty="0">
              <a:solidFill>
                <a:srgbClr val="002060"/>
              </a:solidFill>
            </a:endParaRPr>
          </a:p>
        </p:txBody>
      </p:sp>
      <p:pic>
        <p:nvPicPr>
          <p:cNvPr id="7" name="Picture 2" descr="https://thumbs.dreamstime.com/b/%D0%BF%D1%80%D0%BE%D0%B5%D0%BA%D1%82%D0%B8%D1%80%D0%BE%D0%B2%D0%B0%D1%82%D1%8C-%D0%B7%D0%BD%D0%B0%D1%87%D0%BE%D0%BA-%D0%B4%D0%BE%D0%BA%D1%83%D0%BC%D0%B5%D0%BD%D1%82%D0%B0%D1%86%D0%B8%D0%B8-%D1%82%D0%B5%D1%85%D0%BD%D0%B8%D1%87%D0%B5%D1%81%D0%BA%D0%B8%D0%B9-%D0%B7%D0%BD%D0%B0%D0%BA-%D0%B8%D0%BD%D1%81%D1%82%D1%80%D1%83%D0%BA%D1%86%D0%B8%D0%B8-r-153331291.jpg"/>
          <p:cNvPicPr>
            <a:picLocks noChangeAspect="1" noChangeArrowheads="1"/>
          </p:cNvPicPr>
          <p:nvPr/>
        </p:nvPicPr>
        <p:blipFill>
          <a:blip r:embed="rId2"/>
          <a:srcRect l="21858" t="27027" r="21311" b="24324"/>
          <a:stretch>
            <a:fillRect/>
          </a:stretch>
        </p:blipFill>
        <p:spPr bwMode="auto">
          <a:xfrm>
            <a:off x="1214414" y="5214950"/>
            <a:ext cx="1857388" cy="12858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928670"/>
            <a:ext cx="7429552" cy="4000528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00100" y="0"/>
            <a:ext cx="8143900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matnlarda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atamalardan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14414" y="1214422"/>
            <a:ext cx="7786742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fontAlgn="base">
              <a:buAutoNum type="arabicPeriod"/>
            </a:pP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matnlar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xususiyatga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atamalardan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 fontAlgn="base">
              <a:buAutoNum type="arabicPeriod"/>
            </a:pPr>
            <a:endParaRPr lang="en-US" sz="1200" dirty="0" smtClean="0">
              <a:latin typeface="Times New Roman" pitchFamily="18" charset="0"/>
              <a:cs typeface="Times New Roman" pitchFamily="18" charset="0"/>
            </a:endParaRPr>
          </a:p>
          <a:p>
            <a:pPr marL="534988" indent="-534988" fontAlgn="base"/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Matnda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shakllangan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ibora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atamalardan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to'g'ri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tushuntirish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fontAlgn="base"/>
            <a:endParaRPr lang="en-US" sz="1200" dirty="0" smtClean="0">
              <a:latin typeface="Times New Roman" pitchFamily="18" charset="0"/>
              <a:cs typeface="Times New Roman" pitchFamily="18" charset="0"/>
            </a:endParaRPr>
          </a:p>
          <a:p>
            <a:pPr marL="534988" indent="-534988" fontAlgn="base"/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Kasbiy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terminologiya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matnning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boshidan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kiritilgan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tartibda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ma'lum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tarzda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saqlanishi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atamalarni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sinonim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tushuntirish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iborasi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almashtirmaslik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fontAlgn="base"/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pPr algn="r" fontAlgn="base"/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Manba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http://osmam.ru/kak-napisat-tehnicheskij-tekst/</a:t>
            </a:r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26</a:t>
            </a:fld>
            <a:endParaRPr lang="ru-RU" sz="2000" dirty="0">
              <a:solidFill>
                <a:srgbClr val="002060"/>
              </a:solidFill>
            </a:endParaRPr>
          </a:p>
        </p:txBody>
      </p:sp>
      <p:pic>
        <p:nvPicPr>
          <p:cNvPr id="7" name="Picture 2" descr="https://thumbs.dreamstime.com/b/%D0%BF%D1%80%D0%BE%D0%B5%D0%BA%D1%82%D0%B8%D1%80%D0%BE%D0%B2%D0%B0%D1%82%D1%8C-%D0%B7%D0%BD%D0%B0%D1%87%D0%BE%D0%BA-%D0%B4%D0%BE%D0%BA%D1%83%D0%BC%D0%B5%D0%BD%D1%82%D0%B0%D1%86%D0%B8%D0%B8-%D1%82%D0%B5%D1%85%D0%BD%D0%B8%D1%87%D0%B5%D1%81%D0%BA%D0%B8%D0%B9-%D0%B7%D0%BD%D0%B0%D0%BA-%D0%B8%D0%BD%D1%81%D1%82%D1%80%D1%83%D0%BA%D1%86%D0%B8%D0%B8-r-153331291.jpg"/>
          <p:cNvPicPr>
            <a:picLocks noChangeAspect="1" noChangeArrowheads="1"/>
          </p:cNvPicPr>
          <p:nvPr/>
        </p:nvPicPr>
        <p:blipFill>
          <a:blip r:embed="rId2"/>
          <a:srcRect l="21858" t="27027" r="21311" b="24324"/>
          <a:stretch>
            <a:fillRect/>
          </a:stretch>
        </p:blipFill>
        <p:spPr bwMode="auto">
          <a:xfrm>
            <a:off x="1071538" y="5357826"/>
            <a:ext cx="1857388" cy="12858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928670"/>
            <a:ext cx="7429552" cy="4000528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71538" y="0"/>
            <a:ext cx="8072462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matnlar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yozishga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tavsiyalar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642918"/>
            <a:ext cx="7858180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endParaRPr lang="en-US" sz="2400" dirty="0" smtClean="0"/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r" fontAlgn="base"/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Manba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osmam.ru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: http://osmam.ru/kak-napisat-tehnicheskij-tekst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27</a:t>
            </a:fld>
            <a:endParaRPr lang="ru-RU" sz="2000" dirty="0">
              <a:solidFill>
                <a:srgbClr val="002060"/>
              </a:solidFill>
            </a:endParaRPr>
          </a:p>
        </p:txBody>
      </p:sp>
      <p:graphicFrame>
        <p:nvGraphicFramePr>
          <p:cNvPr id="7" name="Схема 6"/>
          <p:cNvGraphicFramePr/>
          <p:nvPr/>
        </p:nvGraphicFramePr>
        <p:xfrm>
          <a:off x="1524000" y="1397000"/>
          <a:ext cx="711996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Picture 2" descr="https://thumbs.dreamstime.com/b/%D0%BF%D1%80%D0%BE%D0%B5%D0%BA%D1%82%D0%B8%D1%80%D0%BE%D0%B2%D0%B0%D1%82%D1%8C-%D0%B7%D0%BD%D0%B0%D1%87%D0%BE%D0%BA-%D0%B4%D0%BE%D0%BA%D1%83%D0%BC%D0%B5%D0%BD%D1%82%D0%B0%D1%86%D0%B8%D0%B8-%D1%82%D0%B5%D1%85%D0%BD%D0%B8%D1%87%D0%B5%D1%81%D0%BA%D0%B8%D0%B9-%D0%B7%D0%BD%D0%B0%D0%BA-%D0%B8%D0%BD%D1%81%D1%82%D1%80%D1%83%D0%BA%D1%86%D0%B8%D0%B8-r-153331291.jpg"/>
          <p:cNvPicPr>
            <a:picLocks noChangeAspect="1" noChangeArrowheads="1"/>
          </p:cNvPicPr>
          <p:nvPr/>
        </p:nvPicPr>
        <p:blipFill>
          <a:blip r:embed="rId6"/>
          <a:srcRect l="21858" t="27027" r="21311" b="24324"/>
          <a:stretch>
            <a:fillRect/>
          </a:stretch>
        </p:blipFill>
        <p:spPr bwMode="auto">
          <a:xfrm>
            <a:off x="1000100" y="0"/>
            <a:ext cx="1857388" cy="12858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928670"/>
            <a:ext cx="7429552" cy="4000528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71538" y="0"/>
            <a:ext cx="7929618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matnlar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yozishga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tavsiyalar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14414" y="642918"/>
            <a:ext cx="7715304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1950" indent="-361950" fontAlgn="base">
              <a:buAutoNum type="arabicPeriod"/>
            </a:pP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matnlarni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taqdim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materialning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standart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joylashuvi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tushunarli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tilda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rasmiy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biznes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uslubida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bo'lishi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361950" indent="-361950" fontAlgn="base">
              <a:buAutoNum type="arabicPeriod"/>
            </a:pP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Kasbiy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atamalar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tushuntirishlardan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361950" indent="-361950" fontAlgn="base">
              <a:buAutoNum type="arabicPeriod"/>
            </a:pP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Matn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to'liq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bo'lishi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ma'lumot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matnning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mazmunini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maksimal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darajada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tushunishi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361950" indent="-361950" fontAlgn="base">
              <a:buAutoNum type="arabicPeriod"/>
            </a:pP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birga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matn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iloji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boricha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qisqa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ammo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tushunish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yetarli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bo'lishi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361950" indent="-361950" fontAlgn="base">
              <a:buAutoNum type="arabicPeriod"/>
            </a:pP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Matnni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yozish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ma'lumot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manbalarini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ko'rsatib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tasdiqlangan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ma'lumotlardan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361950" indent="-361950" fontAlgn="base">
              <a:buAutoNum type="arabicPeriod"/>
            </a:pP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Maqola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yozilayotganda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muallif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o'quvchi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matnni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tomonlama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tushunish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taxmin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qilishni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istisno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yozilganlarni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tahlil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borishi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r" fontAlgn="base"/>
            <a:endParaRPr lang="en-US" sz="1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 fontAlgn="base"/>
            <a:r>
              <a:rPr lang="en-US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Manba</a:t>
            </a:r>
            <a:r>
              <a:rPr lang="en-US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http://osmam.ru/kak-napisat-tehnicheskij-tekst/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smtClean="0">
                <a:solidFill>
                  <a:srgbClr val="002060"/>
                </a:solidFill>
              </a:rPr>
              <a:pPr/>
              <a:t>28</a:t>
            </a:fld>
            <a:endParaRPr lang="ru-RU" sz="2000" dirty="0">
              <a:solidFill>
                <a:srgbClr val="002060"/>
              </a:solidFill>
            </a:endParaRPr>
          </a:p>
        </p:txBody>
      </p:sp>
      <p:pic>
        <p:nvPicPr>
          <p:cNvPr id="7" name="Picture 2" descr="https://thumbs.dreamstime.com/b/%D0%BF%D1%80%D0%BE%D0%B5%D0%BA%D1%82%D0%B8%D1%80%D0%BE%D0%B2%D0%B0%D1%82%D1%8C-%D0%B7%D0%BD%D0%B0%D1%87%D0%BE%D0%BA-%D0%B4%D0%BE%D0%BA%D1%83%D0%BC%D0%B5%D0%BD%D1%82%D0%B0%D1%86%D0%B8%D0%B8-%D1%82%D0%B5%D1%85%D0%BD%D0%B8%D1%87%D0%B5%D1%81%D0%BA%D0%B8%D0%B9-%D0%B7%D0%BD%D0%B0%D0%BA-%D0%B8%D0%BD%D1%81%D1%82%D1%80%D1%83%D0%BA%D1%86%D0%B8%D0%B8-r-153331291.jpg"/>
          <p:cNvPicPr>
            <a:picLocks noChangeAspect="1" noChangeArrowheads="1"/>
          </p:cNvPicPr>
          <p:nvPr/>
        </p:nvPicPr>
        <p:blipFill>
          <a:blip r:embed="rId2"/>
          <a:srcRect l="21858" t="27027" r="21311" b="24324"/>
          <a:stretch>
            <a:fillRect/>
          </a:stretch>
        </p:blipFill>
        <p:spPr bwMode="auto">
          <a:xfrm>
            <a:off x="1071538" y="5429264"/>
            <a:ext cx="1857388" cy="12858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714356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One page report (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namuna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)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29</a:t>
            </a:fld>
            <a:endParaRPr lang="ru-RU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2" name="Схема 11"/>
          <p:cNvGraphicFramePr/>
          <p:nvPr/>
        </p:nvGraphicFramePr>
        <p:xfrm>
          <a:off x="1071538" y="714356"/>
          <a:ext cx="8072462" cy="60007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1357322" cy="6858000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One –page report 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30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071538" y="1214422"/>
            <a:ext cx="79296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AutoNum type="arabicPeriod"/>
            </a:pPr>
            <a:endParaRPr lang="ru-RU" dirty="0" smtClean="0"/>
          </a:p>
          <a:p>
            <a:pPr marL="342900" indent="-342900">
              <a:buFontTx/>
              <a:buAutoNum type="arabicPeriod"/>
            </a:pPr>
            <a:endParaRPr lang="ru-RU" dirty="0" smtClean="0">
              <a:latin typeface="Times New Roman" pitchFamily="18" charset="0"/>
              <a:cs typeface="Times New Roman" pitchFamily="18" charset="0"/>
              <a:hlinkClick r:id="rId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 t="22356"/>
          <a:stretch>
            <a:fillRect/>
          </a:stretch>
        </p:blipFill>
        <p:spPr bwMode="auto">
          <a:xfrm>
            <a:off x="2285984" y="-32301"/>
            <a:ext cx="6143668" cy="6890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714356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Raxbarlik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lavozimga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tavsiya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(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namuna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)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31</a:t>
            </a:fld>
            <a:endParaRPr lang="ru-RU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073" name="Object 1"/>
          <p:cNvGraphicFramePr>
            <a:graphicFrameLocks noChangeAspect="1"/>
          </p:cNvGraphicFramePr>
          <p:nvPr/>
        </p:nvGraphicFramePr>
        <p:xfrm>
          <a:off x="1000100" y="714356"/>
          <a:ext cx="8076192" cy="6000792"/>
        </p:xfrm>
        <a:graphic>
          <a:graphicData uri="http://schemas.openxmlformats.org/presentationml/2006/ole">
            <p:oleObj spid="_x0000_s41986" name="Слайд" r:id="rId3" imgW="3429037" imgH="2572661" progId="PowerPoint.Slide.8">
              <p:embed/>
            </p:oleObj>
          </a:graphicData>
        </a:graphic>
      </p:graphicFrame>
      <p:pic>
        <p:nvPicPr>
          <p:cNvPr id="3076" name="Picture 4" descr="UzPFL :: Абдухамид Абдураимов"/>
          <p:cNvPicPr>
            <a:picLocks noChangeAspect="1" noChangeArrowheads="1"/>
          </p:cNvPicPr>
          <p:nvPr/>
        </p:nvPicPr>
        <p:blipFill>
          <a:blip r:embed="rId4" cstate="print"/>
          <a:srcRect l="5000" r="4998"/>
          <a:stretch>
            <a:fillRect/>
          </a:stretch>
        </p:blipFill>
        <p:spPr bwMode="auto">
          <a:xfrm>
            <a:off x="7715272" y="785794"/>
            <a:ext cx="1285884" cy="14287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pPr algn="ctr"/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uz-Latn-UZ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ZORAT SAVOLLAR</a:t>
            </a:r>
            <a:r>
              <a:rPr lang="ru-RU" sz="4400" b="1" dirty="0" smtClean="0">
                <a:solidFill>
                  <a:srgbClr val="C00000"/>
                </a:solidFill>
              </a:rPr>
              <a:t/>
            </a:r>
            <a:br>
              <a:rPr lang="ru-RU" sz="4400" b="1" dirty="0" smtClean="0">
                <a:solidFill>
                  <a:srgbClr val="C00000"/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96646" indent="-514350">
              <a:buNone/>
            </a:pPr>
            <a:r>
              <a:rPr lang="en-US" dirty="0" smtClean="0"/>
              <a:t>1. </a:t>
            </a:r>
            <a:r>
              <a:rPr lang="en-US" dirty="0" err="1" smtClean="0"/>
              <a:t>Texnik</a:t>
            </a:r>
            <a:r>
              <a:rPr lang="en-US" dirty="0" smtClean="0"/>
              <a:t> </a:t>
            </a:r>
            <a:r>
              <a:rPr lang="en-US" dirty="0" err="1" smtClean="0"/>
              <a:t>matn</a:t>
            </a:r>
            <a:r>
              <a:rPr lang="en-US" dirty="0" smtClean="0"/>
              <a:t> </a:t>
            </a:r>
            <a:r>
              <a:rPr lang="en-US" dirty="0" err="1" smtClean="0"/>
              <a:t>tushunchasi</a:t>
            </a:r>
            <a:r>
              <a:rPr lang="en-US" dirty="0" smtClean="0"/>
              <a:t>.</a:t>
            </a:r>
          </a:p>
          <a:p>
            <a:pPr marL="596646" indent="-514350">
              <a:buNone/>
            </a:pPr>
            <a:r>
              <a:rPr lang="en-US" dirty="0" smtClean="0"/>
              <a:t>2. </a:t>
            </a:r>
            <a:r>
              <a:rPr lang="en-US" dirty="0" err="1" smtClean="0"/>
              <a:t>Texnik</a:t>
            </a:r>
            <a:r>
              <a:rPr lang="en-US" dirty="0" smtClean="0"/>
              <a:t> </a:t>
            </a:r>
            <a:r>
              <a:rPr lang="en-US" dirty="0" err="1" smtClean="0"/>
              <a:t>matn</a:t>
            </a:r>
            <a:r>
              <a:rPr lang="en-US" dirty="0" smtClean="0"/>
              <a:t> </a:t>
            </a:r>
            <a:r>
              <a:rPr lang="en-US" dirty="0" err="1" smtClean="0"/>
              <a:t>turlarini</a:t>
            </a:r>
            <a:r>
              <a:rPr lang="en-US" dirty="0" smtClean="0"/>
              <a:t> </a:t>
            </a:r>
            <a:r>
              <a:rPr lang="en-US" dirty="0" err="1" smtClean="0"/>
              <a:t>aytib</a:t>
            </a:r>
            <a:r>
              <a:rPr lang="en-US" dirty="0" smtClean="0"/>
              <a:t> </a:t>
            </a:r>
            <a:r>
              <a:rPr lang="en-US" dirty="0" err="1" smtClean="0"/>
              <a:t>bering</a:t>
            </a:r>
            <a:r>
              <a:rPr lang="en-US" dirty="0" smtClean="0"/>
              <a:t>.</a:t>
            </a:r>
          </a:p>
          <a:p>
            <a:pPr marL="596646" indent="-514350">
              <a:buNone/>
            </a:pPr>
            <a:r>
              <a:rPr lang="en-US" dirty="0" smtClean="0"/>
              <a:t>3. </a:t>
            </a:r>
            <a:r>
              <a:rPr lang="en-US" dirty="0" err="1" smtClean="0"/>
              <a:t>Texnik</a:t>
            </a:r>
            <a:r>
              <a:rPr lang="en-US" dirty="0" smtClean="0"/>
              <a:t> </a:t>
            </a:r>
            <a:r>
              <a:rPr lang="en-US" dirty="0" err="1" smtClean="0"/>
              <a:t>matnga</a:t>
            </a:r>
            <a:r>
              <a:rPr lang="en-US" dirty="0" smtClean="0"/>
              <a:t> </a:t>
            </a:r>
            <a:r>
              <a:rPr lang="en-US" dirty="0" err="1" smtClean="0"/>
              <a:t>qo’yiladigan</a:t>
            </a:r>
            <a:r>
              <a:rPr lang="en-US" dirty="0" smtClean="0"/>
              <a:t> </a:t>
            </a:r>
            <a:r>
              <a:rPr lang="en-US" dirty="0" err="1" smtClean="0"/>
              <a:t>talablar</a:t>
            </a:r>
            <a:r>
              <a:rPr lang="en-US" dirty="0" smtClean="0"/>
              <a:t>.</a:t>
            </a:r>
          </a:p>
          <a:p>
            <a:pPr marL="596646" indent="-514350">
              <a:buNone/>
            </a:pPr>
            <a:r>
              <a:rPr lang="en-US" dirty="0" smtClean="0"/>
              <a:t>4. </a:t>
            </a:r>
            <a:r>
              <a:rPr lang="en-US" dirty="0" err="1" smtClean="0"/>
              <a:t>Qaysi</a:t>
            </a:r>
            <a:r>
              <a:rPr lang="en-US" dirty="0" smtClean="0"/>
              <a:t> </a:t>
            </a:r>
            <a:r>
              <a:rPr lang="en-US" dirty="0" err="1" smtClean="0"/>
              <a:t>standart</a:t>
            </a:r>
            <a:r>
              <a:rPr lang="en-US" dirty="0" smtClean="0"/>
              <a:t> </a:t>
            </a:r>
            <a:r>
              <a:rPr lang="en-US" dirty="0" err="1" smtClean="0"/>
              <a:t>bo’yicha</a:t>
            </a:r>
            <a:r>
              <a:rPr lang="en-US" dirty="0" smtClean="0"/>
              <a:t> </a:t>
            </a:r>
            <a:r>
              <a:rPr lang="en-US" dirty="0" err="1" smtClean="0"/>
              <a:t>texnik</a:t>
            </a:r>
            <a:r>
              <a:rPr lang="en-US" dirty="0" smtClean="0"/>
              <a:t> </a:t>
            </a:r>
            <a:r>
              <a:rPr lang="en-US" dirty="0" err="1" smtClean="0"/>
              <a:t>xujjatlar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chiqiladi</a:t>
            </a:r>
            <a:r>
              <a:rPr lang="en-US" dirty="0" smtClean="0"/>
              <a:t>?</a:t>
            </a:r>
          </a:p>
          <a:p>
            <a:pPr marL="596646" indent="-514350">
              <a:buNone/>
            </a:pPr>
            <a:r>
              <a:rPr lang="en-US" dirty="0" smtClean="0"/>
              <a:t>5. </a:t>
            </a:r>
            <a:r>
              <a:rPr lang="en-US" dirty="0" err="1" smtClean="0"/>
              <a:t>Texnik</a:t>
            </a:r>
            <a:r>
              <a:rPr lang="en-US" dirty="0" smtClean="0"/>
              <a:t> </a:t>
            </a:r>
            <a:r>
              <a:rPr lang="en-US" dirty="0" err="1" smtClean="0"/>
              <a:t>matn</a:t>
            </a:r>
            <a:r>
              <a:rPr lang="en-US" dirty="0" smtClean="0"/>
              <a:t> </a:t>
            </a:r>
            <a:r>
              <a:rPr lang="en-US" dirty="0" err="1" smtClean="0"/>
              <a:t>tarkibini</a:t>
            </a:r>
            <a:r>
              <a:rPr lang="en-US" dirty="0" smtClean="0"/>
              <a:t> </a:t>
            </a:r>
            <a:r>
              <a:rPr lang="en-US" dirty="0" err="1" smtClean="0"/>
              <a:t>ayting</a:t>
            </a:r>
            <a:r>
              <a:rPr lang="en-US" dirty="0" smtClean="0"/>
              <a:t>.</a:t>
            </a:r>
          </a:p>
          <a:p>
            <a:pPr marL="596646" indent="-514350">
              <a:buNone/>
            </a:pPr>
            <a:r>
              <a:rPr lang="en-US" dirty="0" smtClean="0"/>
              <a:t>6. </a:t>
            </a:r>
            <a:r>
              <a:rPr lang="en-US" dirty="0" err="1" smtClean="0"/>
              <a:t>Grafika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uning</a:t>
            </a:r>
            <a:r>
              <a:rPr lang="en-US" dirty="0" smtClean="0"/>
              <a:t> </a:t>
            </a:r>
            <a:r>
              <a:rPr lang="en-US" dirty="0" err="1" smtClean="0"/>
              <a:t>turlari</a:t>
            </a:r>
            <a:r>
              <a:rPr lang="en-US" dirty="0" smtClean="0"/>
              <a:t> </a:t>
            </a:r>
            <a:r>
              <a:rPr lang="en-US" dirty="0" err="1" smtClean="0"/>
              <a:t>qanday</a:t>
            </a:r>
            <a:r>
              <a:rPr lang="en-US" dirty="0" smtClean="0"/>
              <a:t>?</a:t>
            </a:r>
          </a:p>
          <a:p>
            <a:pPr marL="596646" indent="-514350">
              <a:buNone/>
            </a:pPr>
            <a:r>
              <a:rPr lang="en-US" dirty="0" smtClean="0"/>
              <a:t>7. </a:t>
            </a:r>
            <a:r>
              <a:rPr lang="en-US" dirty="0" err="1" smtClean="0"/>
              <a:t>Samarali</a:t>
            </a:r>
            <a:r>
              <a:rPr lang="en-US" dirty="0" smtClean="0"/>
              <a:t> </a:t>
            </a:r>
            <a:r>
              <a:rPr lang="en-US" dirty="0" err="1" smtClean="0"/>
              <a:t>grafika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qanday</a:t>
            </a:r>
            <a:r>
              <a:rPr lang="en-US" dirty="0" smtClean="0"/>
              <a:t> </a:t>
            </a:r>
            <a:r>
              <a:rPr lang="en-US" dirty="0" err="1" smtClean="0"/>
              <a:t>mezonlar</a:t>
            </a:r>
            <a:r>
              <a:rPr lang="en-US" dirty="0" smtClean="0"/>
              <a:t> </a:t>
            </a:r>
            <a:r>
              <a:rPr lang="en-US" dirty="0" err="1" smtClean="0"/>
              <a:t>mavjud</a:t>
            </a:r>
            <a:r>
              <a:rPr lang="en-US" dirty="0" smtClean="0"/>
              <a:t>?</a:t>
            </a:r>
          </a:p>
          <a:p>
            <a:pPr marL="596646" indent="-514350">
              <a:buNone/>
            </a:pPr>
            <a:r>
              <a:rPr lang="en-US" dirty="0" smtClean="0"/>
              <a:t>8.  </a:t>
            </a:r>
            <a:r>
              <a:rPr lang="en-US" dirty="0" err="1" smtClean="0"/>
              <a:t>Texnik</a:t>
            </a:r>
            <a:r>
              <a:rPr lang="en-US" dirty="0" smtClean="0"/>
              <a:t> </a:t>
            </a:r>
            <a:r>
              <a:rPr lang="en-US" dirty="0" err="1" smtClean="0"/>
              <a:t>matnlarda</a:t>
            </a:r>
            <a:r>
              <a:rPr lang="en-US" dirty="0" smtClean="0"/>
              <a:t> </a:t>
            </a:r>
            <a:r>
              <a:rPr lang="en-US" dirty="0" err="1" smtClean="0"/>
              <a:t>grafiklarni</a:t>
            </a:r>
            <a:r>
              <a:rPr lang="en-US" dirty="0" smtClean="0"/>
              <a:t> </a:t>
            </a:r>
            <a:r>
              <a:rPr lang="en-US" dirty="0" err="1" smtClean="0"/>
              <a:t>rasmiylashtirish</a:t>
            </a:r>
            <a:r>
              <a:rPr lang="en-US" dirty="0" smtClean="0"/>
              <a:t> </a:t>
            </a:r>
            <a:r>
              <a:rPr lang="en-US" dirty="0" err="1" smtClean="0"/>
              <a:t>jarayonini</a:t>
            </a:r>
            <a:r>
              <a:rPr lang="en-US" dirty="0" smtClean="0"/>
              <a:t> </a:t>
            </a:r>
            <a:r>
              <a:rPr lang="en-US" dirty="0" err="1" smtClean="0"/>
              <a:t>tushuntiring</a:t>
            </a:r>
            <a:r>
              <a:rPr lang="en-US" dirty="0" smtClean="0"/>
              <a:t>.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32</a:t>
            </a:fld>
            <a:endParaRPr lang="ru-RU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71570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        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Foydalangan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va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tavsiya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etilgan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adabiyotlar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ro’yhati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33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214382" y="1214422"/>
            <a:ext cx="7929618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ru-RU" dirty="0" err="1" smtClean="0"/>
              <a:t>Сединкин</a:t>
            </a:r>
            <a:r>
              <a:rPr lang="ru-RU" dirty="0" smtClean="0"/>
              <a:t> О</a:t>
            </a:r>
            <a:r>
              <a:rPr lang="en-US" dirty="0" smtClean="0"/>
              <a:t>.</a:t>
            </a:r>
            <a:r>
              <a:rPr lang="ru-RU" dirty="0" smtClean="0"/>
              <a:t>Н</a:t>
            </a:r>
            <a:r>
              <a:rPr lang="en-US" dirty="0" smtClean="0"/>
              <a:t>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Как написать технический текст?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http://osmam.ru/kak-napisat-tehnicheskij-tekst/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342900" indent="-342900">
              <a:buAutoNum type="arabicPeriod"/>
            </a:pPr>
            <a:r>
              <a:rPr lang="ru-RU" dirty="0" err="1" smtClean="0"/>
              <a:t>Сединкин</a:t>
            </a:r>
            <a:r>
              <a:rPr lang="ru-RU" dirty="0" smtClean="0"/>
              <a:t> О</a:t>
            </a:r>
            <a:r>
              <a:rPr lang="en-US" dirty="0" smtClean="0"/>
              <a:t>.</a:t>
            </a:r>
            <a:r>
              <a:rPr lang="ru-RU" dirty="0" smtClean="0"/>
              <a:t>Н</a:t>
            </a:r>
            <a:r>
              <a:rPr lang="en-US" dirty="0" smtClean="0"/>
              <a:t>. </a:t>
            </a:r>
            <a:r>
              <a:rPr lang="ru-RU" dirty="0" smtClean="0"/>
              <a:t>Искусство написания технических текстов</a:t>
            </a:r>
            <a:r>
              <a:rPr lang="en-US" dirty="0" smtClean="0"/>
              <a:t>. </a:t>
            </a:r>
            <a:r>
              <a:rPr lang="en-US" dirty="0" smtClean="0">
                <a:hlinkClick r:id="rId3"/>
              </a:rPr>
              <a:t>h</a:t>
            </a:r>
            <a:r>
              <a:rPr lang="ru-RU" dirty="0" err="1" smtClean="0">
                <a:hlinkClick r:id="rId3"/>
              </a:rPr>
              <a:t>ttp</a:t>
            </a:r>
            <a:r>
              <a:rPr lang="ru-RU" dirty="0" smtClean="0">
                <a:hlinkClick r:id="rId3"/>
              </a:rPr>
              <a:t>://</a:t>
            </a:r>
            <a:r>
              <a:rPr lang="ru-RU" dirty="0" err="1" smtClean="0">
                <a:hlinkClick r:id="rId3"/>
              </a:rPr>
              <a:t>osmam.ru</a:t>
            </a:r>
            <a:r>
              <a:rPr lang="en-US" dirty="0" smtClean="0">
                <a:hlinkClick r:id="rId3"/>
              </a:rPr>
              <a:t> </a:t>
            </a:r>
            <a:r>
              <a:rPr lang="ru-RU" dirty="0" smtClean="0">
                <a:hlinkClick r:id="rId3"/>
              </a:rPr>
              <a:t>/</a:t>
            </a:r>
            <a:r>
              <a:rPr lang="ru-RU" dirty="0" err="1" smtClean="0">
                <a:hlinkClick r:id="rId3"/>
              </a:rPr>
              <a:t>iskusstvo</a:t>
            </a:r>
            <a:r>
              <a:rPr lang="en-US" dirty="0" smtClean="0">
                <a:hlinkClick r:id="rId3"/>
              </a:rPr>
              <a:t> </a:t>
            </a:r>
            <a:r>
              <a:rPr lang="ru-RU" dirty="0" smtClean="0">
                <a:hlinkClick r:id="rId3"/>
              </a:rPr>
              <a:t>-</a:t>
            </a:r>
            <a:r>
              <a:rPr lang="ru-RU" dirty="0" err="1" smtClean="0">
                <a:hlinkClick r:id="rId3"/>
              </a:rPr>
              <a:t>napisaniya-tehnicheskih-tekstov</a:t>
            </a:r>
            <a:endParaRPr lang="en-US" dirty="0" smtClean="0"/>
          </a:p>
          <a:p>
            <a:pPr marL="342900" indent="-342900">
              <a:buFontTx/>
              <a:buAutoNum type="arabicPeriod"/>
            </a:pPr>
            <a:r>
              <a:rPr lang="ru-RU" dirty="0" smtClean="0"/>
              <a:t>Донская Н. Рекомендации по написанию технических текстов.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2"/>
              </a:rPr>
              <a:t>https://club.directum.ru/post/185</a:t>
            </a:r>
            <a:endParaRPr lang="ru-RU" dirty="0" smtClean="0">
              <a:latin typeface="Times New Roman" pitchFamily="18" charset="0"/>
              <a:cs typeface="Times New Roman" pitchFamily="18" charset="0"/>
              <a:hlinkClick r:id="rId2"/>
            </a:endParaRPr>
          </a:p>
          <a:p>
            <a:pPr marL="342900" indent="-342900">
              <a:buFontTx/>
              <a:buAutoNum type="arabicPeriod"/>
            </a:pPr>
            <a:r>
              <a:rPr lang="ru-RU" dirty="0" smtClean="0"/>
              <a:t>Как пишутся технические тексты. </a:t>
            </a:r>
            <a:r>
              <a:rPr lang="en-US" dirty="0" smtClean="0">
                <a:hlinkClick r:id="rId4"/>
              </a:rPr>
              <a:t>http://studioandron.ru/howtowrite</a:t>
            </a:r>
            <a:r>
              <a:rPr lang="ru-RU" dirty="0" smtClean="0">
                <a:hlinkClick r:id="rId4"/>
              </a:rPr>
              <a:t> </a:t>
            </a:r>
            <a:r>
              <a:rPr lang="en-US" dirty="0" smtClean="0">
                <a:hlinkClick r:id="rId4"/>
              </a:rPr>
              <a:t>technical_texts.php</a:t>
            </a:r>
            <a:r>
              <a:rPr lang="ru-RU" dirty="0" smtClean="0"/>
              <a:t>  </a:t>
            </a:r>
          </a:p>
          <a:p>
            <a:pPr marL="342900" indent="-342900">
              <a:buFontTx/>
              <a:buAutoNum type="arabicPeriod"/>
            </a:pPr>
            <a:r>
              <a:rPr lang="ru-RU" dirty="0" smtClean="0"/>
              <a:t>Примеры технических текстов</a:t>
            </a:r>
            <a:r>
              <a:rPr lang="ru-RU" b="1" dirty="0" smtClean="0"/>
              <a:t>. </a:t>
            </a:r>
            <a:r>
              <a:rPr lang="en-US" dirty="0" smtClean="0">
                <a:hlinkClick r:id="rId5"/>
              </a:rPr>
              <a:t>https://alextext.com/primery-rabot/primery-tehnicheskih-tekstov/</a:t>
            </a:r>
            <a:r>
              <a:rPr lang="ru-RU" dirty="0" smtClean="0"/>
              <a:t> </a:t>
            </a:r>
            <a:endParaRPr lang="en-US" dirty="0" smtClean="0"/>
          </a:p>
          <a:p>
            <a:pPr marL="342900" lvl="0" indent="-342900">
              <a:buFont typeface="+mj-lt"/>
              <a:buAutoNum type="arabicPeriod"/>
            </a:pPr>
            <a:r>
              <a:rPr lang="ru-RU" dirty="0" smtClean="0"/>
              <a:t>Технология машиностроения [Текст]: учебник для вузов / Л.В. Лебедев, В.У. </a:t>
            </a:r>
            <a:r>
              <a:rPr lang="ru-RU" dirty="0" err="1" smtClean="0"/>
              <a:t>Мнацаканян</a:t>
            </a:r>
            <a:r>
              <a:rPr lang="ru-RU" dirty="0" smtClean="0"/>
              <a:t>, А.А. </a:t>
            </a:r>
            <a:r>
              <a:rPr lang="ru-RU" dirty="0" err="1" smtClean="0"/>
              <a:t>Погонин</a:t>
            </a:r>
            <a:r>
              <a:rPr lang="ru-RU" dirty="0" smtClean="0"/>
              <a:t> и др. – М.: Издательский центр «Академия», 2006. – 526 с.: ил.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dirty="0" err="1" smtClean="0"/>
              <a:t>Alok</a:t>
            </a:r>
            <a:r>
              <a:rPr lang="en-US" dirty="0" smtClean="0"/>
              <a:t> </a:t>
            </a:r>
            <a:r>
              <a:rPr lang="en-US" dirty="0" err="1" smtClean="0"/>
              <a:t>Badatia</a:t>
            </a:r>
            <a:r>
              <a:rPr lang="en-US" dirty="0" smtClean="0"/>
              <a:t> What is the difference between technical writing and business writing? Lesson 27 of 40 </a:t>
            </a:r>
            <a:r>
              <a:rPr lang="en-US" u="sng" dirty="0" smtClean="0">
                <a:hlinkClick r:id="rId6"/>
              </a:rPr>
              <a:t>https://unacademy.com/lesson/what-is-the-difference-between-technical-writing-and-business-writing/46C7O771</a:t>
            </a:r>
            <a:r>
              <a:rPr lang="ru-RU" dirty="0" smtClean="0"/>
              <a:t> </a:t>
            </a:r>
          </a:p>
          <a:p>
            <a:pPr marL="342900" indent="-342900">
              <a:buFontTx/>
              <a:buAutoNum type="arabicPeriod"/>
            </a:pPr>
            <a:endParaRPr lang="en-US" dirty="0" smtClean="0"/>
          </a:p>
          <a:p>
            <a:pPr marL="342900" indent="-342900">
              <a:buFontTx/>
              <a:buAutoNum type="arabicPeriod"/>
            </a:pPr>
            <a:endParaRPr lang="en-US" dirty="0" smtClean="0"/>
          </a:p>
          <a:p>
            <a:pPr marL="342900" indent="-342900">
              <a:buFontTx/>
              <a:buAutoNum type="arabicPeriod"/>
            </a:pPr>
            <a:endParaRPr lang="en-US" dirty="0" smtClean="0"/>
          </a:p>
          <a:p>
            <a:pPr marL="342900" indent="-342900">
              <a:buFontTx/>
              <a:buAutoNum type="arabicPeriod"/>
            </a:pPr>
            <a:endParaRPr lang="en-US" dirty="0" smtClean="0"/>
          </a:p>
          <a:p>
            <a:pPr marL="342900" indent="-342900">
              <a:buFontTx/>
              <a:buAutoNum type="arabicPeriod"/>
            </a:pPr>
            <a:endParaRPr lang="en-US" dirty="0" smtClean="0"/>
          </a:p>
          <a:p>
            <a:pPr marL="342900" indent="-342900">
              <a:buFontTx/>
              <a:buAutoNum type="arabicPeriod"/>
            </a:pPr>
            <a:endParaRPr lang="ru-RU" dirty="0" smtClean="0"/>
          </a:p>
          <a:p>
            <a:pPr marL="342900" indent="-342900">
              <a:buFontTx/>
              <a:buAutoNum type="arabicPeriod"/>
            </a:pPr>
            <a:endParaRPr lang="ru-RU" dirty="0" smtClean="0"/>
          </a:p>
          <a:p>
            <a:pPr marL="342900" indent="-342900">
              <a:buFontTx/>
              <a:buAutoNum type="arabicPeriod"/>
            </a:pPr>
            <a:endParaRPr lang="ru-RU" dirty="0" smtClean="0">
              <a:latin typeface="Times New Roman" pitchFamily="18" charset="0"/>
              <a:cs typeface="Times New Roman" pitchFamily="18" charset="0"/>
              <a:hlinkClick r:id="rId2"/>
            </a:endParaRPr>
          </a:p>
        </p:txBody>
      </p:sp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23841" t="28379" r="24141" b="35134"/>
          <a:stretch>
            <a:fillRect/>
          </a:stretch>
        </p:blipFill>
        <p:spPr bwMode="auto">
          <a:xfrm>
            <a:off x="1000100" y="0"/>
            <a:ext cx="1571636" cy="117872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pPr algn="ctr"/>
            <a:r>
              <a:rPr lang="en-US" sz="4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Foydalangan</a:t>
            </a:r>
            <a:r>
              <a:rPr lang="en-US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4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va</a:t>
            </a:r>
            <a:r>
              <a:rPr lang="en-US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4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tavsiya</a:t>
            </a:r>
            <a:r>
              <a:rPr lang="en-US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4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etilgan</a:t>
            </a:r>
            <a:r>
              <a:rPr lang="en-US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4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adabiyotlar</a:t>
            </a:r>
            <a:r>
              <a:rPr lang="en-US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4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ro’yhati</a:t>
            </a:r>
            <a:r>
              <a:rPr lang="en-US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596646" lvl="0" indent="-514350">
              <a:buNone/>
            </a:pPr>
            <a:r>
              <a:rPr lang="en-US" dirty="0" smtClean="0"/>
              <a:t>8. </a:t>
            </a:r>
            <a:r>
              <a:rPr lang="en-US" dirty="0" err="1" smtClean="0"/>
              <a:t>Donskaya</a:t>
            </a:r>
            <a:r>
              <a:rPr lang="en-US" dirty="0" smtClean="0"/>
              <a:t> N. </a:t>
            </a:r>
            <a:r>
              <a:rPr lang="en-US" dirty="0" err="1" smtClean="0"/>
              <a:t>Texnik</a:t>
            </a:r>
            <a:r>
              <a:rPr lang="en-US" dirty="0" smtClean="0"/>
              <a:t> </a:t>
            </a:r>
            <a:r>
              <a:rPr lang="en-US" dirty="0" err="1" smtClean="0"/>
              <a:t>matnlarni</a:t>
            </a:r>
            <a:r>
              <a:rPr lang="en-US" dirty="0" smtClean="0"/>
              <a:t> </a:t>
            </a:r>
            <a:r>
              <a:rPr lang="en-US" dirty="0" err="1" smtClean="0"/>
              <a:t>yozish</a:t>
            </a:r>
            <a:r>
              <a:rPr lang="en-US" dirty="0" smtClean="0"/>
              <a:t> </a:t>
            </a:r>
            <a:r>
              <a:rPr lang="en-US" dirty="0" err="1" smtClean="0"/>
              <a:t>bo'yicha</a:t>
            </a:r>
            <a:r>
              <a:rPr lang="en-US" dirty="0" smtClean="0"/>
              <a:t> </a:t>
            </a:r>
            <a:r>
              <a:rPr lang="en-US" dirty="0" err="1" smtClean="0"/>
              <a:t>tavsiyalar</a:t>
            </a:r>
            <a:r>
              <a:rPr lang="en-US" dirty="0" smtClean="0"/>
              <a:t>. </a:t>
            </a:r>
            <a:r>
              <a:rPr lang="en-US" u="sng" dirty="0" smtClean="0"/>
              <a:t>https://club. directum.ru /post/18552   </a:t>
            </a:r>
            <a:endParaRPr lang="ru-RU" dirty="0" smtClean="0"/>
          </a:p>
          <a:p>
            <a:pPr marL="596646" lvl="0" indent="-514350">
              <a:buNone/>
            </a:pPr>
            <a:r>
              <a:rPr lang="en-US" dirty="0" smtClean="0"/>
              <a:t>9. Finkelstein, </a:t>
            </a:r>
            <a:r>
              <a:rPr lang="en-US" dirty="0" err="1" smtClean="0"/>
              <a:t>L.Jr</a:t>
            </a:r>
            <a:r>
              <a:rPr lang="en-US" dirty="0" smtClean="0"/>
              <a:t>., Pocket Book of Technical Writing for Engineers and Scientists, McGraw-Hill’s Best, 2005.</a:t>
            </a:r>
            <a:endParaRPr lang="ru-RU" dirty="0" smtClean="0"/>
          </a:p>
          <a:p>
            <a:pPr marL="596646" lvl="0" indent="-514350">
              <a:buNone/>
            </a:pPr>
            <a:r>
              <a:rPr lang="en-US" dirty="0" smtClean="0"/>
              <a:t>10. </a:t>
            </a:r>
            <a:r>
              <a:rPr lang="en-US" dirty="0" err="1" smtClean="0"/>
              <a:t>Gerson</a:t>
            </a:r>
            <a:r>
              <a:rPr lang="en-US" dirty="0" smtClean="0"/>
              <a:t> S.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Gerson</a:t>
            </a:r>
            <a:r>
              <a:rPr lang="en-US" dirty="0" smtClean="0"/>
              <a:t> S, </a:t>
            </a:r>
            <a:r>
              <a:rPr lang="en-US" dirty="0" err="1" smtClean="0"/>
              <a:t>Texnik</a:t>
            </a:r>
            <a:r>
              <a:rPr lang="en-US" dirty="0" smtClean="0"/>
              <a:t> </a:t>
            </a:r>
            <a:r>
              <a:rPr lang="en-US" dirty="0" err="1" smtClean="0"/>
              <a:t>Yozish:Process</a:t>
            </a:r>
            <a:r>
              <a:rPr lang="en-US" dirty="0" smtClean="0"/>
              <a:t> and Product, Pearson, 2006) </a:t>
            </a:r>
            <a:endParaRPr lang="ru-RU" dirty="0" smtClean="0"/>
          </a:p>
          <a:p>
            <a:pPr marL="596646" lvl="0" indent="-514350">
              <a:buNone/>
            </a:pPr>
            <a:r>
              <a:rPr lang="en-US" dirty="0" smtClean="0"/>
              <a:t>11. </a:t>
            </a:r>
            <a:r>
              <a:rPr lang="en-US" dirty="0" err="1" smtClean="0"/>
              <a:t>Hartu</a:t>
            </a:r>
            <a:r>
              <a:rPr lang="en-US" dirty="0" smtClean="0"/>
              <a:t> K.J. Strategies for Business and Technical Writing (7th Edition)</a:t>
            </a:r>
            <a:endParaRPr lang="ru-RU" dirty="0" smtClean="0"/>
          </a:p>
          <a:p>
            <a:pPr marL="596646" lvl="0" indent="-514350">
              <a:buNone/>
            </a:pPr>
            <a:r>
              <a:rPr lang="en-US" dirty="0" smtClean="0"/>
              <a:t>12. Markel M., </a:t>
            </a:r>
            <a:r>
              <a:rPr lang="en-US" dirty="0" err="1" smtClean="0"/>
              <a:t>Selber</a:t>
            </a:r>
            <a:r>
              <a:rPr lang="en-US" dirty="0" smtClean="0"/>
              <a:t> S.A. Technical Communication Twelfth Edition 2010</a:t>
            </a:r>
            <a:endParaRPr lang="ru-RU" dirty="0" smtClean="0"/>
          </a:p>
          <a:p>
            <a:pPr marL="596646" lvl="0" indent="-514350">
              <a:buNone/>
            </a:pPr>
            <a:r>
              <a:rPr lang="en-US" dirty="0" smtClean="0"/>
              <a:t>13. Penrose J.M., </a:t>
            </a:r>
            <a:r>
              <a:rPr lang="en-US" dirty="0" err="1" smtClean="0"/>
              <a:t>Rasberry</a:t>
            </a:r>
            <a:r>
              <a:rPr lang="en-US" dirty="0" smtClean="0"/>
              <a:t> R.W. </a:t>
            </a:r>
            <a:r>
              <a:rPr lang="en-US" dirty="0" err="1" smtClean="0"/>
              <a:t>va</a:t>
            </a:r>
            <a:r>
              <a:rPr lang="en-US" dirty="0" smtClean="0"/>
              <a:t> Myers R.J. “</a:t>
            </a:r>
            <a:r>
              <a:rPr lang="en-US" dirty="0" err="1" smtClean="0"/>
              <a:t>Menejerlar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biznes</a:t>
            </a:r>
            <a:r>
              <a:rPr lang="en-US" dirty="0" smtClean="0"/>
              <a:t> </a:t>
            </a:r>
            <a:r>
              <a:rPr lang="en-US" dirty="0" err="1" smtClean="0"/>
              <a:t>aloqalari</a:t>
            </a:r>
            <a:r>
              <a:rPr lang="en-US" dirty="0" smtClean="0"/>
              <a:t>: </a:t>
            </a:r>
            <a:r>
              <a:rPr lang="en-US" dirty="0" err="1" smtClean="0"/>
              <a:t>Ilg'or</a:t>
            </a:r>
            <a:r>
              <a:rPr lang="en-US" dirty="0" smtClean="0"/>
              <a:t> </a:t>
            </a:r>
            <a:r>
              <a:rPr lang="en-US" dirty="0" err="1" smtClean="0"/>
              <a:t>yondashuv</a:t>
            </a:r>
            <a:r>
              <a:rPr lang="en-US" dirty="0" smtClean="0"/>
              <a:t>”, 5-nashr, </a:t>
            </a:r>
            <a:r>
              <a:rPr lang="en-US" dirty="0" err="1" smtClean="0"/>
              <a:t>Tomson</a:t>
            </a:r>
            <a:r>
              <a:rPr lang="en-US" dirty="0" smtClean="0"/>
              <a:t>, 2014</a:t>
            </a:r>
            <a:endParaRPr lang="ru-RU" dirty="0" smtClean="0"/>
          </a:p>
          <a:p>
            <a:pPr marL="596646" lvl="0" indent="-514350">
              <a:buNone/>
            </a:pPr>
            <a:r>
              <a:rPr lang="en-US" dirty="0" smtClean="0"/>
              <a:t>14. Technical &amp; Business Writing (ENGL 2311 at ACC).</a:t>
            </a:r>
            <a:r>
              <a:rPr lang="en-US" dirty="0" err="1" smtClean="0"/>
              <a:t>htm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34</a:t>
            </a:fld>
            <a:endParaRPr lang="ru-RU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1357298"/>
            <a:ext cx="7215238" cy="4572032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6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Savollar</a:t>
            </a:r>
            <a: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</a:t>
            </a:r>
            <a:b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6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qo’shimchalar</a:t>
            </a:r>
            <a: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</a:t>
            </a:r>
            <a:b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6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e’tirozlar</a:t>
            </a:r>
            <a: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</a:t>
            </a:r>
            <a:b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6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takliflar</a:t>
            </a:r>
            <a:endParaRPr lang="ru-RU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35</a:t>
            </a:fld>
            <a:endParaRPr lang="ru-RU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23841" t="28379" r="24141" b="35134"/>
          <a:stretch>
            <a:fillRect/>
          </a:stretch>
        </p:blipFill>
        <p:spPr bwMode="auto">
          <a:xfrm>
            <a:off x="1000100" y="35695"/>
            <a:ext cx="1571636" cy="117872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1357298"/>
            <a:ext cx="7215238" cy="4572032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6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E’tiboringiz</a:t>
            </a:r>
            <a:r>
              <a:rPr lang="en-US" sz="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6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uchun</a:t>
            </a:r>
            <a:r>
              <a:rPr lang="en-US" sz="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6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rahmat</a:t>
            </a:r>
            <a:r>
              <a:rPr lang="en-US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r>
              <a:rPr lang="ru-RU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36</a:t>
            </a:fld>
            <a:endParaRPr lang="ru-RU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7657</TotalTime>
  <Words>1597</Words>
  <Application>Microsoft Office PowerPoint</Application>
  <PresentationFormat>Экран (4:3)</PresentationFormat>
  <Paragraphs>479</Paragraphs>
  <Slides>36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38" baseType="lpstr">
      <vt:lpstr>Солнцестояние</vt:lpstr>
      <vt:lpstr>Слайд</vt:lpstr>
      <vt:lpstr>Soft skills for Engineers.  Lecture 11. </vt:lpstr>
      <vt:lpstr> 11-MAVZU.   TEXNIK MATNLARNI SAMARALI YOZISH.  </vt:lpstr>
      <vt:lpstr>1. Texnikaviy matn (hujjatlar)       yo’nalishlari va turlari. 2. Texnikaviy matnlarga talablar. 3. Texnik hujjatlarni ishlab chiqish 4. Hujjatlarda grafikani ishlatish. 5. Hujjatlar namunalari. </vt:lpstr>
      <vt:lpstr>                                                                                            </vt:lpstr>
      <vt:lpstr>1. Texnologik va loyihalash hujjatlari. 2. Xizmat xatlari:  2.1. texnik takliflar berish,  2.2. texnik loyihalarni baholash  2.3. rejalar va hisobotlar 3. Axborot xatlari 4. Injiniring xisob-kitoblari 5. Boshqa xizmat hujjatlari  </vt:lpstr>
      <vt:lpstr>                                                                                            </vt:lpstr>
      <vt:lpstr>                                                                                            </vt:lpstr>
      <vt:lpstr>                                                                                            </vt:lpstr>
      <vt:lpstr>                                                                                            </vt:lpstr>
      <vt:lpstr>                                                                                            </vt:lpstr>
      <vt:lpstr>                                                                                            </vt:lpstr>
      <vt:lpstr>                                                                                            </vt:lpstr>
      <vt:lpstr>                                                                                            </vt:lpstr>
      <vt:lpstr>                                                                                            </vt:lpstr>
      <vt:lpstr>                                                                                            </vt:lpstr>
      <vt:lpstr>Слайд 16</vt:lpstr>
      <vt:lpstr>                                                                                            </vt:lpstr>
      <vt:lpstr>                                                                                            </vt:lpstr>
      <vt:lpstr>       </vt:lpstr>
      <vt:lpstr>Слайд 20</vt:lpstr>
      <vt:lpstr>Слайд 21</vt:lpstr>
      <vt:lpstr>                                                                                            </vt:lpstr>
      <vt:lpstr>                                                                                            </vt:lpstr>
      <vt:lpstr>                                                                                            </vt:lpstr>
      <vt:lpstr>                                                                                            </vt:lpstr>
      <vt:lpstr>                                                                                            </vt:lpstr>
      <vt:lpstr>                                                                                            </vt:lpstr>
      <vt:lpstr>                                                                                            </vt:lpstr>
      <vt:lpstr>One page report (namuna)</vt:lpstr>
      <vt:lpstr>One –page report </vt:lpstr>
      <vt:lpstr>Raxbarlik lavozimga tavsiya (namuna)</vt:lpstr>
      <vt:lpstr>NAZORAT SAVOLLAR </vt:lpstr>
      <vt:lpstr>               Foydalangan va tavsiya etilgan adabiyotlar ro’yhati.</vt:lpstr>
      <vt:lpstr>Foydalangan va tavsiya etilgan adabiyotlar ro’yhati.</vt:lpstr>
      <vt:lpstr>Savollar, qo’shimchalar, e’tirozlar,  takliflar</vt:lpstr>
      <vt:lpstr>E’tiboringiz uchun rahmat! 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Metallarga ishlov berish turlari, usullari va jihozlar,</dc:title>
  <dc:creator>Пользователь Windows</dc:creator>
  <cp:lastModifiedBy>Пользователь Windows</cp:lastModifiedBy>
  <cp:revision>430</cp:revision>
  <dcterms:created xsi:type="dcterms:W3CDTF">2021-05-20T07:27:36Z</dcterms:created>
  <dcterms:modified xsi:type="dcterms:W3CDTF">2021-11-05T04:34:30Z</dcterms:modified>
</cp:coreProperties>
</file>