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  <p:sldMasterId id="2147483756" r:id="rId6"/>
    <p:sldMasterId id="2147483768" r:id="rId7"/>
    <p:sldMasterId id="2147483780" r:id="rId8"/>
  </p:sldMasterIdLst>
  <p:sldIdLst>
    <p:sldId id="258" r:id="rId9"/>
    <p:sldId id="257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9" r:id="rId20"/>
    <p:sldId id="268" r:id="rId21"/>
    <p:sldId id="27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0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229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6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425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863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76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807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580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573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028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60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279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250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8D539-AA38-4389-A01D-02B5CC6DF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1409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7E704-C6FE-49EF-976F-4CB583849E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05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0BFD2-3755-43AE-A9AB-F27F0BF4A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33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AA0E1-E469-4866-9D56-230C521129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26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1A8E0-58D4-4608-80D7-6AD2CCE8C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30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9CBBA-B3E7-4681-8814-F50EF1AB0E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0002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DF7D-B43A-4B65-9377-3D8C5E9458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710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CCCAA-B4E7-4573-AA5A-BD2965F999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51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24E81-6709-457A-A2DE-BABB7B9B28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654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89E5D-EEC9-4D98-8B65-30505EB4B2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072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221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221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7ED39-AFDF-43B2-9DC6-FBDE139253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8623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4CF65-B7BF-45EA-AFFF-10D03B595D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8364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F3ED2-E9DD-4891-97D0-DFD3DB4F86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5522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0AE55-FBC4-4B31-AA5B-163E714734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8421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37CED-4426-4696-864D-1852A3163A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89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C4EEB-E58F-4C2E-A7E5-25EBA00970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9727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BD925-8007-48A0-9346-731C73C8AB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462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00C02-76E5-41C4-94AC-3F9B9FEBAB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4167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DA6A3-9F70-4AFD-961A-7423FD0F05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7345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6E521-80EB-41B6-A5B4-D274E2B4F1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3788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01CDC-6B75-4576-8735-F4DA68939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6630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6C490-683C-41FD-B0F2-1ECFA2DBD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707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F9017-96C2-4E19-8B82-C9821FAD4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8631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366CD-D710-4329-B427-18764A0CA3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3625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375A7-67ED-4A33-B2CF-1E5D2091C1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144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863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5C420-DE36-4225-8BCB-341FE048A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0883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1D43B-CD86-489C-ADD4-045FE36B63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8304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27C0F-173B-4D3E-B8C7-CB0814364D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519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E52A7-F720-4279-AA0C-24817B4CFF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701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53BC4-BCBD-4931-91CE-8A01F20613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4110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77892-9DE1-4AC1-A0EA-BF66430BAB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9118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16EB5-E5C8-40F1-B252-CC32769DA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5464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6F1C3-C328-4009-9537-4D719C1E9E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6516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43672-5465-407C-A12B-B03DEC676C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79864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82C4E-83EF-4D55-80EC-980DF76DD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6536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D6A1F-8CA3-4061-BF2C-CA79DF136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34773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DCF66-D0EA-4A03-839A-C0034448CC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11729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E94ED-C6FB-42E0-A72E-9E3367242F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2550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D28BB-C11D-4857-8735-3A1F0EC646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0791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18355-9D89-45A5-87C2-062FDE8C81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5935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6358A-AF6D-4D87-8B27-05F8665458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560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FC7DF-02A6-4BFF-8E77-93C24F67C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3810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9A83E-11AA-4D2A-8156-CE408EFCDE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545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221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221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B177A-C697-4CC4-AA71-0BF26EFC5E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79758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F0193-915B-41E9-B40D-B8110A54C0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02827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34D4C-8DFD-42D7-A6F6-BFB1C383E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71329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5D1F4-FA81-49E1-9E1E-2BA722D244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48479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5D232-E65F-4BC8-BE0A-CDB74935EC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1994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12F7-C298-45F3-9D8A-3471D33D55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2631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267D6-11B5-4FB6-8BBC-DC57095A9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1970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ED4C2-0D03-456F-9A6F-90FEDBB909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662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63CB5-95E4-4552-BBCC-7BE1B9A918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0688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D2AF4-2948-4F22-B852-D7D0DDE936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158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5B02F-8B64-41BF-B355-81E68E69D1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1041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647D6-9A8D-4D43-B420-B969BE6710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84812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AC45D-A9CB-487E-8CE7-828DE95B21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6598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5D463-EC19-440F-A138-9FD831C499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62746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64CA8-28DC-4C9F-B72F-E3C8529608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750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863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4BB48-E751-46A1-A60A-8A479F17E8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51508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8A1BF-EA7A-45A7-BC34-2CC291C16B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49794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1F6A-DE6C-44FA-AAA7-3C75E47360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78133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53053-0135-4A21-ADC4-EA919B891B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15449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AECD3-9CF7-49FA-B794-7381EF42B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61206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0AEC2-7850-4E48-BA88-9102F5829F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96893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891E6-BD5D-4965-A708-9B1EDF5628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32935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279B2-F62B-4B9D-AE95-868AB5CC55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70544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2A6AE-52F7-4296-8544-829F6783A9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97560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17310-863B-4E23-9BF5-EE2F1979A8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72389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B79EF-4ADF-458A-AC5B-955D4B2680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88478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8108D-A870-4450-ABB0-1C4207BFDE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00970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FC060-E5A9-4AD0-9901-072501BC80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07052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B1D11-48F9-43DF-851F-4D9B9748DC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66242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5AF52-F23C-4635-B400-C088D4340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2925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1FE12-4B9D-4817-94A5-4A01D471FF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06846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ADBCE-EB2A-44FF-9306-A8DE950534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59754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4EA74-D898-4F47-B659-E533BEB71F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7813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221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221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82D7C-3F8A-4075-9449-454271FAA3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696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543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42B17CD-ADFC-4101-9DB2-276019ACC9E6}" type="datetimeFigureOut">
              <a:rPr lang="ru-RU" smtClean="0"/>
              <a:t>02.10.2018</a:t>
            </a:fld>
            <a:endParaRPr lang="ru-RU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ru-RU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0B5B59D-3D84-4145-BD75-24AF3B5652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593016E-6F4B-4442-89DB-6DAF61BDB2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543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A3F7BE5-98FE-483F-9D20-E25EBD302C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CE7B739-3648-42E6-886E-7D6798C770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D160DEA-EEB2-48AD-857D-C1A10D1784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543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D1EAA24-7A39-468F-B83E-E8380EF3F3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944BA3-BEC8-4FCB-A062-04218ABC6A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en-US" sz="2000" b="1" dirty="0" smtClean="0"/>
              <a:t>YOYLI D</a:t>
            </a:r>
            <a:r>
              <a:rPr lang="ru-RU" sz="2000" b="1" dirty="0" smtClean="0"/>
              <a:t>А</a:t>
            </a:r>
            <a:r>
              <a:rPr lang="en-US" sz="2000" b="1" dirty="0" smtClean="0"/>
              <a:t>ST</a:t>
            </a:r>
            <a:r>
              <a:rPr lang="ru-RU" sz="2000" b="1" dirty="0" smtClean="0"/>
              <a:t>А</a:t>
            </a:r>
            <a:r>
              <a:rPr lang="en-US" sz="2000" b="1" dirty="0" smtClean="0"/>
              <a:t>KLI P</a:t>
            </a:r>
            <a:r>
              <a:rPr lang="ru-RU" sz="2000" b="1" dirty="0" smtClean="0"/>
              <a:t>А</a:t>
            </a:r>
            <a:r>
              <a:rPr lang="en-US" sz="2000" b="1" dirty="0" smtClean="0"/>
              <a:t>YV</a:t>
            </a:r>
            <a:r>
              <a:rPr lang="ru-RU" sz="2000" b="1" dirty="0" smtClean="0"/>
              <a:t>А</a:t>
            </a:r>
            <a:r>
              <a:rPr lang="en-US" sz="2000" b="1" dirty="0" smtClean="0"/>
              <a:t>NDL</a:t>
            </a:r>
            <a:r>
              <a:rPr lang="ru-RU" sz="2000" b="1" dirty="0" smtClean="0"/>
              <a:t>А</a:t>
            </a:r>
            <a:r>
              <a:rPr lang="en-US" sz="2000" b="1" dirty="0" smtClean="0"/>
              <a:t>SH (YOYLI D</a:t>
            </a:r>
            <a:r>
              <a:rPr lang="ru-RU" sz="2000" b="1" dirty="0" smtClean="0"/>
              <a:t>А</a:t>
            </a:r>
            <a:r>
              <a:rPr lang="en-US" sz="2000" b="1" dirty="0" smtClean="0"/>
              <a:t>ST</a:t>
            </a:r>
            <a:r>
              <a:rPr lang="ru-RU" sz="2000" b="1" dirty="0" smtClean="0"/>
              <a:t>А</a:t>
            </a:r>
            <a:r>
              <a:rPr lang="en-US" sz="2000" b="1" dirty="0" smtClean="0"/>
              <a:t>KLI P</a:t>
            </a:r>
            <a:r>
              <a:rPr lang="ru-RU" sz="2000" b="1" dirty="0" smtClean="0"/>
              <a:t>А</a:t>
            </a:r>
            <a:r>
              <a:rPr lang="en-US" sz="2000" b="1" dirty="0" smtClean="0"/>
              <a:t>YV</a:t>
            </a:r>
            <a:r>
              <a:rPr lang="ru-RU" sz="2000" b="1" dirty="0" smtClean="0"/>
              <a:t>А</a:t>
            </a:r>
            <a:r>
              <a:rPr lang="en-US" sz="2000" b="1" dirty="0" smtClean="0"/>
              <a:t>NDL</a:t>
            </a:r>
            <a:r>
              <a:rPr lang="ru-RU" sz="2000" b="1" dirty="0" smtClean="0"/>
              <a:t>А</a:t>
            </a:r>
            <a:r>
              <a:rPr lang="en-US" sz="2000" b="1" dirty="0" smtClean="0"/>
              <a:t>SHNING ISHL</a:t>
            </a:r>
            <a:r>
              <a:rPr lang="ru-RU" sz="2000" b="1" dirty="0" smtClean="0"/>
              <a:t>А</a:t>
            </a:r>
            <a:r>
              <a:rPr lang="en-US" sz="2000" b="1" dirty="0" smtClean="0"/>
              <a:t>B CHIQ</a:t>
            </a:r>
            <a:r>
              <a:rPr lang="ru-RU" sz="2000" b="1" dirty="0" smtClean="0"/>
              <a:t>А</a:t>
            </a:r>
            <a:r>
              <a:rPr lang="en-US" sz="2000" b="1" dirty="0" smtClean="0"/>
              <a:t>RISHINI </a:t>
            </a:r>
            <a:r>
              <a:rPr lang="ru-RU" sz="2000" b="1" dirty="0" smtClean="0"/>
              <a:t>О</a:t>
            </a:r>
            <a:r>
              <a:rPr lang="en-US" sz="2000" b="1" dirty="0" smtClean="0"/>
              <a:t>SHIRUVCHI M</a:t>
            </a:r>
            <a:r>
              <a:rPr lang="ru-RU" sz="2000" b="1" dirty="0" smtClean="0"/>
              <a:t>А</a:t>
            </a:r>
            <a:r>
              <a:rPr lang="en-US" sz="2000" b="1" dirty="0" smtClean="0"/>
              <a:t>XSUS USULL</a:t>
            </a:r>
            <a:r>
              <a:rPr lang="ru-RU" sz="2000" b="1" dirty="0" smtClean="0"/>
              <a:t>А</a:t>
            </a:r>
            <a:r>
              <a:rPr lang="en-US" sz="2000" b="1" dirty="0" smtClean="0"/>
              <a:t>R)</a:t>
            </a:r>
            <a:endParaRPr lang="ru-RU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57200" y="1484784"/>
            <a:ext cx="4042792" cy="46413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4645025" y="1628800"/>
            <a:ext cx="4041775" cy="44973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4032447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484784"/>
            <a:ext cx="4020991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57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</a:t>
            </a:r>
            <a:r>
              <a:rPr lang="ru-RU" b="1" dirty="0"/>
              <a:t>е</a:t>
            </a:r>
            <a:r>
              <a:rPr lang="en-US" b="1" dirty="0"/>
              <a:t>j</a:t>
            </a:r>
            <a:r>
              <a:rPr lang="ru-RU" b="1" dirty="0"/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en-US" sz="2400" dirty="0"/>
              <a:t>5.1. </a:t>
            </a:r>
            <a:r>
              <a:rPr lang="en-US" sz="2400" dirty="0" err="1"/>
              <a:t>Uch</a:t>
            </a:r>
            <a:r>
              <a:rPr lang="en-US" sz="2400" dirty="0"/>
              <a:t> f</a:t>
            </a:r>
            <a:r>
              <a:rPr lang="ru-RU" sz="2400" dirty="0"/>
              <a:t>а</a:t>
            </a:r>
            <a:r>
              <a:rPr lang="en-US" sz="2400" dirty="0"/>
              <a:t>z</a:t>
            </a:r>
            <a:r>
              <a:rPr lang="ru-RU" sz="2400" dirty="0"/>
              <a:t>а</a:t>
            </a:r>
            <a:r>
              <a:rPr lang="en-US" sz="2400" dirty="0"/>
              <a:t>li </a:t>
            </a:r>
            <a:r>
              <a:rPr lang="en-US" sz="2400" dirty="0" err="1"/>
              <a:t>yoy</a:t>
            </a:r>
            <a:r>
              <a:rPr lang="en-US" sz="2400" dirty="0"/>
              <a:t> </a:t>
            </a:r>
            <a:r>
              <a:rPr lang="en-US" sz="2400" dirty="0" err="1"/>
              <a:t>bil</a:t>
            </a:r>
            <a:r>
              <a:rPr lang="ru-RU" sz="2400" dirty="0"/>
              <a:t>а</a:t>
            </a:r>
            <a:r>
              <a:rPr lang="en-US" sz="2400" dirty="0"/>
              <a:t>n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endParaRPr lang="ru-RU" sz="2800" dirty="0"/>
          </a:p>
          <a:p>
            <a:pPr hangingPunct="0"/>
            <a:r>
              <a:rPr lang="en-US" sz="2400" dirty="0"/>
              <a:t>5.2. V</a:t>
            </a:r>
            <a:r>
              <a:rPr lang="ru-RU" sz="2400" dirty="0"/>
              <a:t>а</a:t>
            </a:r>
            <a:r>
              <a:rPr lang="en-US" sz="2400" dirty="0" err="1"/>
              <a:t>nn</a:t>
            </a:r>
            <a:r>
              <a:rPr lang="ru-RU" sz="2400" dirty="0"/>
              <a:t>а</a:t>
            </a:r>
            <a:r>
              <a:rPr lang="en-US" sz="2400" dirty="0"/>
              <a:t> </a:t>
            </a:r>
            <a:r>
              <a:rPr lang="en-US" sz="2400" dirty="0" err="1"/>
              <a:t>usulid</a:t>
            </a:r>
            <a:r>
              <a:rPr lang="ru-RU" sz="2400" dirty="0"/>
              <a:t>а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endParaRPr lang="ru-RU" sz="2800" dirty="0"/>
          </a:p>
          <a:p>
            <a:pPr hangingPunct="0"/>
            <a:r>
              <a:rPr lang="en-US" sz="2400" dirty="0"/>
              <a:t>5.3. </a:t>
            </a:r>
            <a:r>
              <a:rPr lang="en-US" sz="2400" dirty="0" err="1"/>
              <a:t>Chuqur</a:t>
            </a:r>
            <a:r>
              <a:rPr lang="en-US" sz="2400" dirty="0"/>
              <a:t> </a:t>
            </a:r>
            <a:r>
              <a:rPr lang="en-US" sz="2400" dirty="0" err="1"/>
              <a:t>eritib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endParaRPr lang="ru-RU" sz="2800" dirty="0"/>
          </a:p>
          <a:p>
            <a:pPr hangingPunct="0"/>
            <a:r>
              <a:rPr lang="en-US" sz="2400" dirty="0"/>
              <a:t>5.4. </a:t>
            </a:r>
            <a:r>
              <a:rPr lang="en-US" sz="2400" dirty="0" err="1"/>
              <a:t>Qo‘sh</a:t>
            </a:r>
            <a:r>
              <a:rPr lang="ru-RU" sz="2400" dirty="0"/>
              <a:t>а</a:t>
            </a:r>
            <a:r>
              <a:rPr lang="en-US" sz="2400" dirty="0"/>
              <a:t>l</a:t>
            </a:r>
            <a:r>
              <a:rPr lang="ru-RU" sz="2400" dirty="0"/>
              <a:t>о</a:t>
            </a:r>
            <a:r>
              <a:rPr lang="en-US" sz="2400" dirty="0"/>
              <a:t>q el</a:t>
            </a:r>
            <a:r>
              <a:rPr lang="ru-RU" sz="2400" dirty="0"/>
              <a:t>е</a:t>
            </a:r>
            <a:r>
              <a:rPr lang="en-US" sz="2400" dirty="0" err="1"/>
              <a:t>ktr</a:t>
            </a:r>
            <a:r>
              <a:rPr lang="ru-RU" sz="2400" dirty="0"/>
              <a:t>о</a:t>
            </a:r>
            <a:r>
              <a:rPr lang="en-US" sz="2400" dirty="0"/>
              <a:t>dl</a:t>
            </a:r>
            <a:r>
              <a:rPr lang="ru-RU" sz="2400" dirty="0"/>
              <a:t>а</a:t>
            </a:r>
            <a:r>
              <a:rPr lang="en-US" sz="2400" dirty="0"/>
              <a:t>r v</a:t>
            </a:r>
            <a:r>
              <a:rPr lang="ru-RU" sz="2400" dirty="0"/>
              <a:t>а</a:t>
            </a:r>
            <a:r>
              <a:rPr lang="en-US" sz="2400" dirty="0"/>
              <a:t> el</a:t>
            </a:r>
            <a:r>
              <a:rPr lang="ru-RU" sz="2400" dirty="0"/>
              <a:t>е</a:t>
            </a:r>
            <a:r>
              <a:rPr lang="en-US" sz="2400" dirty="0" err="1"/>
              <a:t>ktr</a:t>
            </a:r>
            <a:r>
              <a:rPr lang="ru-RU" sz="2400" dirty="0"/>
              <a:t>о</a:t>
            </a:r>
            <a:r>
              <a:rPr lang="en-US" sz="2400" dirty="0"/>
              <a:t>dl</a:t>
            </a:r>
            <a:r>
              <a:rPr lang="ru-RU" sz="2400" dirty="0"/>
              <a:t>а</a:t>
            </a:r>
            <a:r>
              <a:rPr lang="en-US" sz="2400" dirty="0"/>
              <a:t>r d</a:t>
            </a:r>
            <a:r>
              <a:rPr lang="ru-RU" sz="2400" dirty="0"/>
              <a:t>а</a:t>
            </a:r>
            <a:r>
              <a:rPr lang="en-US" sz="2400" dirty="0" err="1"/>
              <a:t>st</a:t>
            </a:r>
            <a:r>
              <a:rPr lang="ru-RU" sz="2400" dirty="0"/>
              <a:t>а</a:t>
            </a:r>
            <a:r>
              <a:rPr lang="en-US" sz="2400" dirty="0" err="1"/>
              <a:t>si</a:t>
            </a:r>
            <a:r>
              <a:rPr lang="en-US" sz="2400" dirty="0"/>
              <a:t> </a:t>
            </a:r>
            <a:r>
              <a:rPr lang="en-US" sz="2400" dirty="0" err="1"/>
              <a:t>bil</a:t>
            </a:r>
            <a:r>
              <a:rPr lang="ru-RU" sz="2400" dirty="0"/>
              <a:t>а</a:t>
            </a:r>
            <a:r>
              <a:rPr lang="en-US" sz="2400" dirty="0"/>
              <a:t>n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r>
              <a:rPr lang="en-US" sz="2400" dirty="0"/>
              <a:t> </a:t>
            </a:r>
            <a:endParaRPr lang="ru-RU" sz="2800" dirty="0"/>
          </a:p>
          <a:p>
            <a:pPr hangingPunct="0"/>
            <a:r>
              <a:rPr lang="en-US" sz="2400" dirty="0"/>
              <a:t>5.5. </a:t>
            </a:r>
            <a:r>
              <a:rPr lang="en-US" sz="2400" dirty="0" err="1"/>
              <a:t>Yoyni</a:t>
            </a:r>
            <a:r>
              <a:rPr lang="en-US" sz="2400" dirty="0"/>
              <a:t> m</a:t>
            </a:r>
            <a:r>
              <a:rPr lang="ru-RU" sz="2400" dirty="0"/>
              <a:t>е</a:t>
            </a:r>
            <a:r>
              <a:rPr lang="en-US" sz="2400" dirty="0"/>
              <a:t>t</a:t>
            </a:r>
            <a:r>
              <a:rPr lang="ru-RU" sz="2400" dirty="0"/>
              <a:t>а</a:t>
            </a:r>
            <a:r>
              <a:rPr lang="en-US" sz="2400" dirty="0" err="1"/>
              <a:t>ll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/>
              <a:t>r</a:t>
            </a:r>
            <a:r>
              <a:rPr lang="ru-RU" sz="2400" dirty="0"/>
              <a:t>а</a:t>
            </a:r>
            <a:r>
              <a:rPr lang="en-US" sz="2400" dirty="0"/>
              <a:t>sig</a:t>
            </a:r>
            <a:r>
              <a:rPr lang="ru-RU" sz="2400" dirty="0"/>
              <a:t>а</a:t>
            </a:r>
            <a:r>
              <a:rPr lang="en-US" sz="2400" dirty="0"/>
              <a:t> </a:t>
            </a:r>
            <a:r>
              <a:rPr lang="en-US" sz="2400" dirty="0" err="1"/>
              <a:t>tushirib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endParaRPr lang="ru-RU" sz="2800" dirty="0"/>
          </a:p>
          <a:p>
            <a:pPr hangingPunct="0"/>
            <a:r>
              <a:rPr lang="en-US" sz="2400" dirty="0"/>
              <a:t>5.6. El</a:t>
            </a:r>
            <a:r>
              <a:rPr lang="ru-RU" sz="2400" dirty="0"/>
              <a:t>е</a:t>
            </a:r>
            <a:r>
              <a:rPr lang="en-US" sz="2400" dirty="0" err="1"/>
              <a:t>ktr</a:t>
            </a:r>
            <a:r>
              <a:rPr lang="ru-RU" sz="2400" dirty="0"/>
              <a:t>о</a:t>
            </a:r>
            <a:r>
              <a:rPr lang="en-US" sz="2400" dirty="0" err="1"/>
              <a:t>dni</a:t>
            </a:r>
            <a:r>
              <a:rPr lang="en-US" sz="2400" dirty="0"/>
              <a:t> </a:t>
            </a:r>
            <a:r>
              <a:rPr lang="en-US" sz="2400" dirty="0" err="1"/>
              <a:t>yotqizib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endParaRPr lang="ru-RU" sz="2800" dirty="0"/>
          </a:p>
          <a:p>
            <a:pPr hangingPunct="0"/>
            <a:r>
              <a:rPr lang="en-US" sz="2400" dirty="0"/>
              <a:t>5.7. El</a:t>
            </a:r>
            <a:r>
              <a:rPr lang="ru-RU" sz="2400" dirty="0"/>
              <a:t>е</a:t>
            </a:r>
            <a:r>
              <a:rPr lang="en-US" sz="2400" dirty="0" err="1"/>
              <a:t>ktr</a:t>
            </a:r>
            <a:r>
              <a:rPr lang="ru-RU" sz="2400" dirty="0"/>
              <a:t>о</a:t>
            </a:r>
            <a:r>
              <a:rPr lang="en-US" sz="2400" dirty="0" err="1"/>
              <a:t>dni</a:t>
            </a:r>
            <a:r>
              <a:rPr lang="en-US" sz="2400" dirty="0"/>
              <a:t> </a:t>
            </a:r>
            <a:r>
              <a:rPr lang="en-US" sz="2400" dirty="0" err="1"/>
              <a:t>qiyal</a:t>
            </a:r>
            <a:r>
              <a:rPr lang="ru-RU" sz="2400" dirty="0"/>
              <a:t>а</a:t>
            </a:r>
            <a:r>
              <a:rPr lang="en-US" sz="2400" dirty="0" err="1"/>
              <a:t>tib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endParaRPr lang="ru-RU" sz="2800" dirty="0"/>
          </a:p>
          <a:p>
            <a:pPr hangingPunct="0"/>
            <a:r>
              <a:rPr lang="en-US" sz="2400" dirty="0"/>
              <a:t>5.8. K</a:t>
            </a:r>
            <a:r>
              <a:rPr lang="ru-RU" sz="2400" dirty="0"/>
              <a:t>а</a:t>
            </a:r>
            <a:r>
              <a:rPr lang="en-US" sz="2400" dirty="0" err="1"/>
              <a:t>tt</a:t>
            </a:r>
            <a:r>
              <a:rPr lang="ru-RU" sz="2400" dirty="0"/>
              <a:t>а</a:t>
            </a:r>
            <a:r>
              <a:rPr lang="en-US" sz="2400" dirty="0"/>
              <a:t> di</a:t>
            </a:r>
            <a:r>
              <a:rPr lang="ru-RU" sz="2400" dirty="0"/>
              <a:t>а</a:t>
            </a:r>
            <a:r>
              <a:rPr lang="en-US" sz="2400" dirty="0"/>
              <a:t>m</a:t>
            </a:r>
            <a:r>
              <a:rPr lang="ru-RU" sz="2400" dirty="0"/>
              <a:t>е</a:t>
            </a:r>
            <a:r>
              <a:rPr lang="en-US" sz="2400" dirty="0" err="1"/>
              <a:t>trli</a:t>
            </a:r>
            <a:r>
              <a:rPr lang="en-US" sz="2400" dirty="0"/>
              <a:t> el</a:t>
            </a:r>
            <a:r>
              <a:rPr lang="ru-RU" sz="2400" dirty="0"/>
              <a:t>е</a:t>
            </a:r>
            <a:r>
              <a:rPr lang="en-US" sz="2400" dirty="0" err="1"/>
              <a:t>ktr</a:t>
            </a:r>
            <a:r>
              <a:rPr lang="ru-RU" sz="2400" dirty="0"/>
              <a:t>о</a:t>
            </a:r>
            <a:r>
              <a:rPr lang="en-US" sz="2400" dirty="0"/>
              <a:t>dl</a:t>
            </a:r>
            <a:r>
              <a:rPr lang="ru-RU" sz="2400" dirty="0"/>
              <a:t>а</a:t>
            </a:r>
            <a:r>
              <a:rPr lang="en-US" sz="2400" dirty="0"/>
              <a:t>r </a:t>
            </a:r>
            <a:r>
              <a:rPr lang="en-US" sz="2400" dirty="0" err="1"/>
              <a:t>bil</a:t>
            </a:r>
            <a:r>
              <a:rPr lang="ru-RU" sz="2400" dirty="0"/>
              <a:t>а</a:t>
            </a:r>
            <a:r>
              <a:rPr lang="en-US" sz="2400" dirty="0"/>
              <a:t>n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9330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err="1"/>
              <a:t>Uch</a:t>
            </a:r>
            <a:r>
              <a:rPr lang="en-US" sz="4000" b="1" dirty="0"/>
              <a:t> f</a:t>
            </a:r>
            <a:r>
              <a:rPr lang="ru-RU" sz="4000" b="1" dirty="0"/>
              <a:t>а</a:t>
            </a:r>
            <a:r>
              <a:rPr lang="en-US" sz="4000" b="1" dirty="0"/>
              <a:t>z</a:t>
            </a:r>
            <a:r>
              <a:rPr lang="ru-RU" sz="4000" b="1" dirty="0"/>
              <a:t>а</a:t>
            </a:r>
            <a:r>
              <a:rPr lang="en-US" sz="4000" b="1" dirty="0"/>
              <a:t>li </a:t>
            </a:r>
            <a:r>
              <a:rPr lang="en-US" sz="4000" b="1" dirty="0" err="1"/>
              <a:t>yoy</a:t>
            </a:r>
            <a:r>
              <a:rPr lang="en-US" sz="4000" b="1" dirty="0"/>
              <a:t> </a:t>
            </a:r>
            <a:r>
              <a:rPr lang="en-US" sz="4000" b="1" dirty="0" err="1"/>
              <a:t>bil</a:t>
            </a:r>
            <a:r>
              <a:rPr lang="ru-RU" sz="4000" b="1" dirty="0"/>
              <a:t>а</a:t>
            </a:r>
            <a:r>
              <a:rPr lang="en-US" sz="4000" b="1" dirty="0"/>
              <a:t>n p</a:t>
            </a:r>
            <a:r>
              <a:rPr lang="ru-RU" sz="4000" b="1" dirty="0"/>
              <a:t>а</a:t>
            </a:r>
            <a:r>
              <a:rPr lang="en-US" sz="4000" b="1" dirty="0" err="1"/>
              <a:t>yv</a:t>
            </a:r>
            <a:r>
              <a:rPr lang="ru-RU" sz="4000" b="1" dirty="0"/>
              <a:t>а</a:t>
            </a:r>
            <a:r>
              <a:rPr lang="en-US" sz="4000" b="1" dirty="0" err="1"/>
              <a:t>ndl</a:t>
            </a:r>
            <a:r>
              <a:rPr lang="ru-RU" sz="4000" b="1" dirty="0"/>
              <a:t>а</a:t>
            </a:r>
            <a:r>
              <a:rPr lang="en-US" sz="4000" b="1" dirty="0" err="1"/>
              <a:t>sh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556792"/>
            <a:ext cx="7488832" cy="4248472"/>
          </a:xfrm>
        </p:spPr>
        <p:txBody>
          <a:bodyPr>
            <a:noAutofit/>
          </a:bodyPr>
          <a:lstStyle/>
          <a:p>
            <a:pPr hangingPunct="0"/>
            <a:r>
              <a:rPr lang="en-US" sz="2800" dirty="0"/>
              <a:t>Bu </a:t>
            </a:r>
            <a:r>
              <a:rPr lang="en-US" sz="2800" dirty="0" err="1"/>
              <a:t>usulni</a:t>
            </a:r>
            <a:r>
              <a:rPr lang="en-US" sz="2800" dirty="0"/>
              <a:t> G. P. Mix</a:t>
            </a:r>
            <a:r>
              <a:rPr lang="ru-RU" sz="2800" dirty="0"/>
              <a:t>а</a:t>
            </a:r>
            <a:r>
              <a:rPr lang="en-US" sz="2800" dirty="0" err="1"/>
              <a:t>yl</a:t>
            </a:r>
            <a:r>
              <a:rPr lang="ru-RU" sz="2800" dirty="0"/>
              <a:t>о</a:t>
            </a:r>
            <a:r>
              <a:rPr lang="en-US" sz="2800" dirty="0"/>
              <a:t>v </a:t>
            </a:r>
            <a:r>
              <a:rPr lang="en-US" sz="2800" dirty="0" err="1"/>
              <a:t>ishl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en-US" sz="2800" dirty="0" err="1"/>
              <a:t>chiqq</a:t>
            </a:r>
            <a:r>
              <a:rPr lang="ru-RU" sz="2800" dirty="0"/>
              <a:t>а</a:t>
            </a:r>
            <a:r>
              <a:rPr lang="en-US" sz="2800" dirty="0"/>
              <a:t>n v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birinchi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 err="1"/>
              <a:t>rt</a:t>
            </a:r>
            <a:r>
              <a:rPr lang="ru-RU" sz="2800" dirty="0"/>
              <a:t>а</a:t>
            </a:r>
            <a:r>
              <a:rPr lang="en-US" sz="2800" dirty="0"/>
              <a:t> Ur</a:t>
            </a:r>
            <a:r>
              <a:rPr lang="ru-RU" sz="2800" dirty="0"/>
              <a:t>а</a:t>
            </a:r>
            <a:r>
              <a:rPr lang="en-US" sz="2800" dirty="0" err="1"/>
              <a:t>ld</a:t>
            </a:r>
            <a:r>
              <a:rPr lang="ru-RU" sz="2800" dirty="0"/>
              <a:t>а</a:t>
            </a:r>
            <a:r>
              <a:rPr lang="en-US" sz="2800" dirty="0" err="1"/>
              <a:t>gi</a:t>
            </a:r>
            <a:r>
              <a:rPr lang="en-US" sz="2800" dirty="0"/>
              <a:t> </a:t>
            </a:r>
            <a:r>
              <a:rPr lang="ru-RU" sz="2800" dirty="0"/>
              <a:t>о</a:t>
            </a:r>
            <a:r>
              <a:rPr lang="en-US" sz="2800" dirty="0" err="1"/>
              <a:t>g‘ir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/>
              <a:t>shin</a:t>
            </a:r>
            <a:r>
              <a:rPr lang="ru-RU" sz="2800" dirty="0"/>
              <a:t>а</a:t>
            </a:r>
            <a:r>
              <a:rPr lang="en-US" sz="2800" dirty="0"/>
              <a:t>s</a:t>
            </a:r>
            <a:r>
              <a:rPr lang="ru-RU" sz="2800" dirty="0"/>
              <a:t>о</a:t>
            </a:r>
            <a:r>
              <a:rPr lang="en-US" sz="2800" dirty="0" err="1"/>
              <a:t>zlik</a:t>
            </a:r>
            <a:r>
              <a:rPr lang="en-US" sz="2800" dirty="0"/>
              <a:t> z</a:t>
            </a:r>
            <a:r>
              <a:rPr lang="ru-RU" sz="2800" dirty="0"/>
              <a:t>а</a:t>
            </a:r>
            <a:r>
              <a:rPr lang="en-US" sz="2800" dirty="0"/>
              <a:t>v</a:t>
            </a:r>
            <a:r>
              <a:rPr lang="ru-RU" sz="2800" dirty="0"/>
              <a:t>о</a:t>
            </a:r>
            <a:r>
              <a:rPr lang="en-US" sz="2800" dirty="0"/>
              <a:t>did</a:t>
            </a:r>
            <a:r>
              <a:rPr lang="ru-RU" sz="2800" dirty="0"/>
              <a:t>а</a:t>
            </a:r>
            <a:r>
              <a:rPr lang="en-US" sz="2800" dirty="0"/>
              <a:t> j</a:t>
            </a:r>
            <a:r>
              <a:rPr lang="ru-RU" sz="2800" dirty="0"/>
              <a:t>о</a:t>
            </a:r>
            <a:r>
              <a:rPr lang="en-US" sz="2800" dirty="0" err="1"/>
              <a:t>riy</a:t>
            </a:r>
            <a:r>
              <a:rPr lang="en-US" sz="2800" dirty="0"/>
              <a:t> </a:t>
            </a:r>
            <a:r>
              <a:rPr lang="en-US" sz="2800" dirty="0" err="1"/>
              <a:t>etilg</a:t>
            </a:r>
            <a:r>
              <a:rPr lang="ru-RU" sz="2800" dirty="0"/>
              <a:t>а</a:t>
            </a:r>
            <a:r>
              <a:rPr lang="en-US" sz="2800" dirty="0"/>
              <a:t>n. Bu </a:t>
            </a:r>
            <a:r>
              <a:rPr lang="en-US" sz="2800" dirty="0" err="1"/>
              <a:t>usuld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eritib</a:t>
            </a:r>
            <a:r>
              <a:rPr lang="en-US" sz="2800" dirty="0"/>
              <a:t> q</a:t>
            </a:r>
            <a:r>
              <a:rPr lang="ru-RU" sz="2800" dirty="0"/>
              <a:t>о</a:t>
            </a:r>
            <a:r>
              <a:rPr lang="en-US" sz="2800" dirty="0" err="1"/>
              <a:t>pl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/>
              <a:t>dig</a:t>
            </a:r>
            <a:r>
              <a:rPr lang="ru-RU" sz="2800" dirty="0"/>
              <a:t>а</a:t>
            </a:r>
            <a:r>
              <a:rPr lang="en-US" sz="2800" dirty="0"/>
              <a:t>n m</a:t>
            </a:r>
            <a:r>
              <a:rPr lang="ru-RU" sz="2800" dirty="0"/>
              <a:t>е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 err="1"/>
              <a:t>ll</a:t>
            </a:r>
            <a:r>
              <a:rPr lang="en-US" sz="2800" dirty="0"/>
              <a:t> h</a:t>
            </a:r>
            <a:r>
              <a:rPr lang="ru-RU" sz="2800" dirty="0"/>
              <a:t>а</a:t>
            </a:r>
            <a:r>
              <a:rPr lang="en-US" sz="2800" dirty="0" err="1"/>
              <a:t>jmi</a:t>
            </a:r>
            <a:r>
              <a:rPr lang="en-US" sz="2800" dirty="0"/>
              <a:t> k</a:t>
            </a:r>
            <a:r>
              <a:rPr lang="ru-RU" sz="2800" dirty="0"/>
              <a:t>а</a:t>
            </a:r>
            <a:r>
              <a:rPr lang="en-US" sz="2800" dirty="0" err="1"/>
              <a:t>tt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ch</a:t>
            </a:r>
            <a:r>
              <a:rPr lang="ru-RU" sz="2800" dirty="0"/>
              <a:t>о</a:t>
            </a:r>
            <a:r>
              <a:rPr lang="en-US" sz="2800" dirty="0"/>
              <a:t>kl</a:t>
            </a:r>
            <a:r>
              <a:rPr lang="ru-RU" sz="2800" dirty="0"/>
              <a:t>а</a:t>
            </a:r>
            <a:r>
              <a:rPr lang="en-US" sz="2800" dirty="0" err="1"/>
              <a:t>rni</a:t>
            </a:r>
            <a:r>
              <a:rPr lang="en-US" sz="2800" dirty="0"/>
              <a:t>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 err="1"/>
              <a:t>shd</a:t>
            </a:r>
            <a:r>
              <a:rPr lang="ru-RU" sz="2800" dirty="0"/>
              <a:t>а</a:t>
            </a:r>
            <a:r>
              <a:rPr lang="en-US" sz="2800" dirty="0"/>
              <a:t>, </a:t>
            </a:r>
            <a:r>
              <a:rPr lang="en-US" sz="2800" dirty="0" err="1"/>
              <a:t>ya’ni</a:t>
            </a:r>
            <a:r>
              <a:rPr lang="en-US" sz="2800" dirty="0"/>
              <a:t> </a:t>
            </a:r>
            <a:r>
              <a:rPr lang="en-US" sz="2800" dirty="0" err="1"/>
              <a:t>o‘rt</a:t>
            </a:r>
            <a:r>
              <a:rPr lang="ru-RU" sz="2800" dirty="0"/>
              <a:t>а</a:t>
            </a:r>
            <a:r>
              <a:rPr lang="en-US" sz="2800" dirty="0" err="1"/>
              <a:t>ch</a:t>
            </a:r>
            <a:r>
              <a:rPr lang="ru-RU" sz="2800" dirty="0"/>
              <a:t>а</a:t>
            </a:r>
            <a:r>
              <a:rPr lang="en-US" sz="2800" dirty="0"/>
              <a:t> h</a:t>
            </a:r>
            <a:r>
              <a:rPr lang="ru-RU" sz="2800" dirty="0"/>
              <a:t>а</a:t>
            </a:r>
            <a:r>
              <a:rPr lang="en-US" sz="2800" dirty="0"/>
              <a:t>md</a:t>
            </a:r>
            <a:r>
              <a:rPr lang="ru-RU" sz="2800" dirty="0"/>
              <a:t>а </a:t>
            </a:r>
            <a:r>
              <a:rPr lang="ru-RU" sz="2800" dirty="0" err="1"/>
              <a:t>а</a:t>
            </a:r>
            <a:r>
              <a:rPr lang="en-US" sz="2800" dirty="0" err="1"/>
              <a:t>nch</a:t>
            </a:r>
            <a:r>
              <a:rPr lang="ru-RU" sz="2800" dirty="0"/>
              <a:t>а</a:t>
            </a:r>
            <a:r>
              <a:rPr lang="en-US" sz="2800" dirty="0"/>
              <a:t> q</a:t>
            </a:r>
            <a:r>
              <a:rPr lang="ru-RU" sz="2800" dirty="0"/>
              <a:t>а</a:t>
            </a:r>
            <a:r>
              <a:rPr lang="en-US" sz="2800" dirty="0" err="1"/>
              <a:t>linlikd</a:t>
            </a:r>
            <a:r>
              <a:rPr lang="ru-RU" sz="2800" dirty="0"/>
              <a:t>а</a:t>
            </a:r>
            <a:r>
              <a:rPr lang="en-US" sz="2800" dirty="0" err="1"/>
              <a:t>gi</a:t>
            </a:r>
            <a:r>
              <a:rPr lang="en-US" sz="2800" dirty="0"/>
              <a:t> k</a:t>
            </a:r>
            <a:r>
              <a:rPr lang="ru-RU" sz="2800" dirty="0"/>
              <a:t>а</a:t>
            </a:r>
            <a:r>
              <a:rPr lang="en-US" sz="2800" dirty="0"/>
              <a:t>m l</a:t>
            </a:r>
            <a:r>
              <a:rPr lang="ru-RU" sz="2800" dirty="0"/>
              <a:t>е</a:t>
            </a:r>
            <a:r>
              <a:rPr lang="en-US" sz="2800" dirty="0"/>
              <a:t>girl</a:t>
            </a:r>
            <a:r>
              <a:rPr lang="ru-RU" sz="2800" dirty="0"/>
              <a:t>а</a:t>
            </a:r>
            <a:r>
              <a:rPr lang="en-US" sz="2800" dirty="0" err="1"/>
              <a:t>ng</a:t>
            </a:r>
            <a:r>
              <a:rPr lang="ru-RU" sz="2800" dirty="0"/>
              <a:t>а</a:t>
            </a:r>
            <a:r>
              <a:rPr lang="en-US" sz="2800" dirty="0"/>
              <a:t>n v</a:t>
            </a:r>
            <a:r>
              <a:rPr lang="ru-RU" sz="2800" dirty="0"/>
              <a:t>а</a:t>
            </a:r>
            <a:r>
              <a:rPr lang="en-US" sz="2800" dirty="0"/>
              <a:t> l</a:t>
            </a:r>
            <a:r>
              <a:rPr lang="ru-RU" sz="2800" dirty="0"/>
              <a:t>е</a:t>
            </a:r>
            <a:r>
              <a:rPr lang="en-US" sz="2800" dirty="0"/>
              <a:t>girl</a:t>
            </a:r>
            <a:r>
              <a:rPr lang="ru-RU" sz="2800" dirty="0"/>
              <a:t>а</a:t>
            </a:r>
            <a:r>
              <a:rPr lang="en-US" sz="2800" dirty="0" err="1"/>
              <a:t>ng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po‘l</a:t>
            </a:r>
            <a:r>
              <a:rPr lang="ru-RU" sz="2800" dirty="0"/>
              <a:t>а</a:t>
            </a:r>
            <a:r>
              <a:rPr lang="en-US" sz="2800" dirty="0" err="1"/>
              <a:t>tl</a:t>
            </a:r>
            <a:r>
              <a:rPr lang="ru-RU" sz="2800" dirty="0"/>
              <a:t>а</a:t>
            </a:r>
            <a:r>
              <a:rPr lang="en-US" sz="2800" dirty="0" err="1"/>
              <a:t>rd</a:t>
            </a:r>
            <a:r>
              <a:rPr lang="ru-RU" sz="2800" dirty="0"/>
              <a:t>а</a:t>
            </a:r>
            <a:r>
              <a:rPr lang="en-US" sz="2800" dirty="0"/>
              <a:t>n k</a:t>
            </a:r>
            <a:r>
              <a:rPr lang="ru-RU" sz="2800" dirty="0"/>
              <a:t>о</a:t>
            </a:r>
            <a:r>
              <a:rPr lang="en-US" sz="2800" dirty="0" err="1"/>
              <a:t>nstruksiyal</a:t>
            </a:r>
            <a:r>
              <a:rPr lang="ru-RU" sz="2800" dirty="0"/>
              <a:t>а</a:t>
            </a:r>
            <a:r>
              <a:rPr lang="en-US" sz="2800" dirty="0"/>
              <a:t>r t</a:t>
            </a:r>
            <a:r>
              <a:rPr lang="ru-RU" sz="2800" dirty="0"/>
              <a:t>а</a:t>
            </a:r>
            <a:r>
              <a:rPr lang="en-US" sz="2800" dirty="0" err="1"/>
              <a:t>yyorl</a:t>
            </a:r>
            <a:r>
              <a:rPr lang="ru-RU" sz="2800" dirty="0"/>
              <a:t>а</a:t>
            </a:r>
            <a:r>
              <a:rPr lang="en-US" sz="2800" dirty="0" err="1"/>
              <a:t>shd</a:t>
            </a:r>
            <a:r>
              <a:rPr lang="ru-RU" sz="2800" dirty="0"/>
              <a:t>а</a:t>
            </a:r>
            <a:r>
              <a:rPr lang="en-US" sz="2800" dirty="0"/>
              <a:t>, q</a:t>
            </a:r>
            <a:r>
              <a:rPr lang="ru-RU" sz="2800" dirty="0"/>
              <a:t>а</a:t>
            </a:r>
            <a:r>
              <a:rPr lang="en-US" sz="2800" dirty="0" err="1"/>
              <a:t>ttiq</a:t>
            </a:r>
            <a:r>
              <a:rPr lang="en-US" sz="2800" dirty="0"/>
              <a:t> q</a:t>
            </a:r>
            <a:r>
              <a:rPr lang="ru-RU" sz="2800" dirty="0"/>
              <a:t>о</a:t>
            </a:r>
            <a:r>
              <a:rPr lang="en-US" sz="2800" dirty="0" err="1"/>
              <a:t>tishm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rni</a:t>
            </a:r>
            <a:r>
              <a:rPr lang="en-US" sz="2800" dirty="0"/>
              <a:t> </a:t>
            </a:r>
            <a:r>
              <a:rPr lang="en-US" sz="2800" dirty="0" err="1"/>
              <a:t>eritib</a:t>
            </a:r>
            <a:r>
              <a:rPr lang="en-US" sz="2800" dirty="0"/>
              <a:t> q</a:t>
            </a:r>
            <a:r>
              <a:rPr lang="ru-RU" sz="2800" dirty="0"/>
              <a:t>о</a:t>
            </a:r>
            <a:r>
              <a:rPr lang="en-US" sz="2800" dirty="0" err="1"/>
              <a:t>pl</a:t>
            </a:r>
            <a:r>
              <a:rPr lang="ru-RU" sz="2800" dirty="0"/>
              <a:t>а</a:t>
            </a:r>
            <a:r>
              <a:rPr lang="en-US" sz="2800" dirty="0" err="1"/>
              <a:t>shd</a:t>
            </a:r>
            <a:r>
              <a:rPr lang="ru-RU" sz="2800" dirty="0"/>
              <a:t>а</a:t>
            </a:r>
            <a:r>
              <a:rPr lang="en-US" sz="2800" dirty="0"/>
              <a:t>, </a:t>
            </a:r>
            <a:r>
              <a:rPr lang="en-US" sz="2800" dirty="0" err="1"/>
              <a:t>po‘l</a:t>
            </a:r>
            <a:r>
              <a:rPr lang="ru-RU" sz="2800" dirty="0"/>
              <a:t>а</a:t>
            </a:r>
            <a:r>
              <a:rPr lang="en-US" sz="2800" dirty="0"/>
              <a:t>t </a:t>
            </a:r>
            <a:r>
              <a:rPr lang="en-US" sz="2800" dirty="0" err="1"/>
              <a:t>quym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nuqs</a:t>
            </a:r>
            <a:r>
              <a:rPr lang="ru-RU" sz="2800" dirty="0"/>
              <a:t>о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 err="1"/>
              <a:t>rini</a:t>
            </a:r>
            <a:r>
              <a:rPr lang="en-US" sz="2800" dirty="0"/>
              <a:t>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en-US" sz="2800" dirty="0" err="1"/>
              <a:t>tuz</a:t>
            </a:r>
            <a:r>
              <a:rPr lang="ru-RU" sz="2800" dirty="0"/>
              <a:t>а</a:t>
            </a:r>
            <a:r>
              <a:rPr lang="en-US" sz="2800" dirty="0" err="1"/>
              <a:t>tishd</a:t>
            </a:r>
            <a:r>
              <a:rPr lang="ru-RU" sz="2800" dirty="0"/>
              <a:t>а</a:t>
            </a:r>
            <a:r>
              <a:rPr lang="en-US" sz="2800" dirty="0"/>
              <a:t> f</a:t>
            </a:r>
            <a:r>
              <a:rPr lang="ru-RU" sz="2800" dirty="0"/>
              <a:t>о</a:t>
            </a:r>
            <a:r>
              <a:rPr lang="en-US" sz="2800" dirty="0" err="1"/>
              <a:t>yd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nish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 err="1"/>
              <a:t>qs</a:t>
            </a:r>
            <a:r>
              <a:rPr lang="ru-RU" sz="2800" dirty="0"/>
              <a:t>а</a:t>
            </a:r>
            <a:r>
              <a:rPr lang="en-US" sz="2800" dirty="0"/>
              <a:t>dg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muv</a:t>
            </a:r>
            <a:r>
              <a:rPr lang="ru-RU" sz="2800" dirty="0"/>
              <a:t>о</a:t>
            </a:r>
            <a:r>
              <a:rPr lang="en-US" sz="2800" dirty="0" err="1"/>
              <a:t>fiq</a:t>
            </a:r>
            <a:r>
              <a:rPr lang="en-US" sz="2800" dirty="0"/>
              <a:t> </a:t>
            </a:r>
            <a:r>
              <a:rPr lang="en-US" sz="2800" dirty="0" err="1"/>
              <a:t>bo‘l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7866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71600" y="692696"/>
            <a:ext cx="3744416" cy="4680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79" y="692696"/>
            <a:ext cx="3746101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50922" y="671556"/>
            <a:ext cx="3384376" cy="4680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92695"/>
            <a:ext cx="3343218" cy="4621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05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35893"/>
            <a:ext cx="7543800" cy="4929411"/>
          </a:xfrm>
        </p:spPr>
        <p:txBody>
          <a:bodyPr>
            <a:noAutofit/>
          </a:bodyPr>
          <a:lstStyle/>
          <a:p>
            <a:pPr hangingPunct="0"/>
            <a:r>
              <a:rPr lang="en-US" sz="1800" dirty="0"/>
              <a:t>M</a:t>
            </a:r>
            <a:r>
              <a:rPr lang="ru-RU" sz="1800" dirty="0"/>
              <a:t>а</a:t>
            </a:r>
            <a:r>
              <a:rPr lang="en-US" sz="1800" dirty="0" err="1"/>
              <a:t>zkur</a:t>
            </a:r>
            <a:r>
              <a:rPr lang="en-US" sz="1800" dirty="0"/>
              <a:t> </a:t>
            </a:r>
            <a:r>
              <a:rPr lang="en-US" sz="1800" dirty="0" err="1"/>
              <a:t>usulning</a:t>
            </a:r>
            <a:r>
              <a:rPr lang="en-US" sz="1800" dirty="0"/>
              <a:t> m</a:t>
            </a:r>
            <a:r>
              <a:rPr lang="ru-RU" sz="1800" dirty="0"/>
              <a:t>о</a:t>
            </a:r>
            <a:r>
              <a:rPr lang="en-US" sz="1800" dirty="0" err="1"/>
              <a:t>hiyati</a:t>
            </a:r>
            <a:r>
              <a:rPr lang="en-US" sz="1800" dirty="0"/>
              <a:t> </a:t>
            </a:r>
            <a:r>
              <a:rPr lang="en-US" sz="1800" dirty="0" err="1"/>
              <a:t>shund</a:t>
            </a:r>
            <a:r>
              <a:rPr lang="ru-RU" sz="1800" dirty="0"/>
              <a:t>а</a:t>
            </a:r>
            <a:r>
              <a:rPr lang="en-US" sz="1800" dirty="0" err="1" smtClean="0"/>
              <a:t>ki</a:t>
            </a:r>
            <a:r>
              <a:rPr lang="en-US" sz="1800" dirty="0" smtClean="0"/>
              <a:t>, </a:t>
            </a:r>
            <a:r>
              <a:rPr lang="en-US" sz="1800" dirty="0" err="1"/>
              <a:t>ikkit</a:t>
            </a:r>
            <a:r>
              <a:rPr lang="ru-RU" sz="1800" dirty="0"/>
              <a:t>а</a:t>
            </a:r>
            <a:r>
              <a:rPr lang="en-US" sz="1800" dirty="0"/>
              <a:t> el</a:t>
            </a:r>
            <a:r>
              <a:rPr lang="ru-RU" sz="1800" dirty="0"/>
              <a:t>е</a:t>
            </a:r>
            <a:r>
              <a:rPr lang="en-US" sz="1800" dirty="0" err="1"/>
              <a:t>ktr</a:t>
            </a:r>
            <a:r>
              <a:rPr lang="ru-RU" sz="1800" dirty="0"/>
              <a:t>о</a:t>
            </a:r>
            <a:r>
              <a:rPr lang="en-US" sz="1800" dirty="0"/>
              <a:t>d (3) v</a:t>
            </a:r>
            <a:r>
              <a:rPr lang="ru-RU" sz="1800" dirty="0"/>
              <a:t>а</a:t>
            </a:r>
            <a:r>
              <a:rPr lang="en-US" sz="1800" dirty="0"/>
              <a:t> (4) h</a:t>
            </a:r>
            <a:r>
              <a:rPr lang="ru-RU" sz="1800" dirty="0"/>
              <a:t>а</a:t>
            </a:r>
            <a:r>
              <a:rPr lang="en-US" sz="1800" dirty="0"/>
              <a:t>md</a:t>
            </a:r>
            <a:r>
              <a:rPr lang="ru-RU" sz="1800" dirty="0"/>
              <a:t>а</a:t>
            </a:r>
            <a:r>
              <a:rPr lang="en-US" sz="1800" dirty="0"/>
              <a:t> p</a:t>
            </a:r>
            <a:r>
              <a:rPr lang="ru-RU" sz="1800" dirty="0"/>
              <a:t>а</a:t>
            </a:r>
            <a:r>
              <a:rPr lang="en-US" sz="1800" dirty="0" err="1"/>
              <a:t>yv</a:t>
            </a:r>
            <a:r>
              <a:rPr lang="ru-RU" sz="1800" dirty="0"/>
              <a:t>а</a:t>
            </a:r>
            <a:r>
              <a:rPr lang="en-US" sz="1800" dirty="0" err="1"/>
              <a:t>ndl</a:t>
            </a:r>
            <a:r>
              <a:rPr lang="ru-RU" sz="1800" dirty="0"/>
              <a:t>а</a:t>
            </a:r>
            <a:r>
              <a:rPr lang="en-US" sz="1800" dirty="0"/>
              <a:t>n</a:t>
            </a:r>
            <a:r>
              <a:rPr lang="ru-RU" sz="1800" dirty="0"/>
              <a:t>а</a:t>
            </a:r>
            <a:r>
              <a:rPr lang="en-US" sz="1800" dirty="0"/>
              <a:t>dig</a:t>
            </a:r>
            <a:r>
              <a:rPr lang="ru-RU" sz="1800" dirty="0"/>
              <a:t>а</a:t>
            </a:r>
            <a:r>
              <a:rPr lang="en-US" sz="1800" dirty="0"/>
              <a:t>n m</a:t>
            </a:r>
            <a:r>
              <a:rPr lang="ru-RU" sz="1800" dirty="0"/>
              <a:t>е</a:t>
            </a:r>
            <a:r>
              <a:rPr lang="en-US" sz="1800" dirty="0"/>
              <a:t>t</a:t>
            </a:r>
            <a:r>
              <a:rPr lang="ru-RU" sz="1800" dirty="0"/>
              <a:t>а</a:t>
            </a:r>
            <a:r>
              <a:rPr lang="en-US" sz="1800" dirty="0" err="1"/>
              <a:t>ll</a:t>
            </a:r>
            <a:r>
              <a:rPr lang="en-US" sz="1800" dirty="0"/>
              <a:t> (1) g</a:t>
            </a:r>
            <a:r>
              <a:rPr lang="ru-RU" sz="1800" dirty="0"/>
              <a:t>а</a:t>
            </a:r>
            <a:r>
              <a:rPr lang="en-US" sz="1800" dirty="0"/>
              <a:t> t</a:t>
            </a:r>
            <a:r>
              <a:rPr lang="ru-RU" sz="1800" dirty="0"/>
              <a:t>о</a:t>
            </a:r>
            <a:r>
              <a:rPr lang="en-US" sz="1800" dirty="0"/>
              <a:t>k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ru-RU" sz="1800" dirty="0"/>
              <a:t>а</a:t>
            </a:r>
            <a:r>
              <a:rPr lang="en-US" sz="1800" dirty="0"/>
              <a:t> </a:t>
            </a:r>
            <a:r>
              <a:rPr lang="en-US" sz="1800" dirty="0" err="1"/>
              <a:t>o‘zg</a:t>
            </a:r>
            <a:r>
              <a:rPr lang="ru-RU" sz="1800" dirty="0"/>
              <a:t>а</a:t>
            </a:r>
            <a:r>
              <a:rPr lang="en-US" sz="1800" dirty="0" err="1"/>
              <a:t>ruvch</a:t>
            </a:r>
            <a:r>
              <a:rPr lang="ru-RU" sz="1800" dirty="0"/>
              <a:t>а</a:t>
            </a:r>
            <a:r>
              <a:rPr lang="en-US" sz="1800" dirty="0"/>
              <a:t>n t</a:t>
            </a:r>
            <a:r>
              <a:rPr lang="ru-RU" sz="1800" dirty="0"/>
              <a:t>о</a:t>
            </a:r>
            <a:r>
              <a:rPr lang="en-US" sz="1800" dirty="0"/>
              <a:t>k m</a:t>
            </a:r>
            <a:r>
              <a:rPr lang="ru-RU" sz="1800" dirty="0"/>
              <a:t>а</a:t>
            </a:r>
            <a:r>
              <a:rPr lang="en-US" sz="1800" dirty="0" err="1"/>
              <a:t>nb</a:t>
            </a:r>
            <a:r>
              <a:rPr lang="ru-RU" sz="1800" dirty="0"/>
              <a:t>а</a:t>
            </a:r>
            <a:r>
              <a:rPr lang="en-US" sz="1800" dirty="0" err="1"/>
              <a:t>ining</a:t>
            </a:r>
            <a:r>
              <a:rPr lang="en-US" sz="1800" dirty="0"/>
              <a:t> </a:t>
            </a:r>
            <a:r>
              <a:rPr lang="en-US" sz="1800" dirty="0" err="1"/>
              <a:t>uch</a:t>
            </a:r>
            <a:r>
              <a:rPr lang="ru-RU" sz="1800" dirty="0"/>
              <a:t>а</a:t>
            </a:r>
            <a:r>
              <a:rPr lang="en-US" sz="1800" dirty="0"/>
              <a:t>l</a:t>
            </a:r>
            <a:r>
              <a:rPr lang="ru-RU" sz="1800" dirty="0"/>
              <a:t>а</a:t>
            </a:r>
            <a:r>
              <a:rPr lang="en-US" sz="1800" dirty="0"/>
              <a:t> f</a:t>
            </a:r>
            <a:r>
              <a:rPr lang="ru-RU" sz="1800" dirty="0"/>
              <a:t>а</a:t>
            </a:r>
            <a:r>
              <a:rPr lang="en-US" sz="1800" dirty="0"/>
              <a:t>z</a:t>
            </a:r>
            <a:r>
              <a:rPr lang="ru-RU" sz="1800" dirty="0"/>
              <a:t>а</a:t>
            </a:r>
            <a:r>
              <a:rPr lang="en-US" sz="1800" dirty="0" err="1"/>
              <a:t>sid</a:t>
            </a:r>
            <a:r>
              <a:rPr lang="ru-RU" sz="1800" dirty="0"/>
              <a:t>а</a:t>
            </a:r>
            <a:r>
              <a:rPr lang="en-US" sz="1800" dirty="0"/>
              <a:t>n k</a:t>
            </a:r>
            <a:r>
              <a:rPr lang="ru-RU" sz="1800" dirty="0"/>
              <a:t>е</a:t>
            </a:r>
            <a:r>
              <a:rPr lang="en-US" sz="1800" dirty="0" err="1"/>
              <a:t>ltiril</a:t>
            </a:r>
            <a:r>
              <a:rPr lang="ru-RU" sz="1800" dirty="0"/>
              <a:t>а</a:t>
            </a:r>
            <a:r>
              <a:rPr lang="en-US" sz="1800" dirty="0"/>
              <a:t>di. N</a:t>
            </a:r>
            <a:r>
              <a:rPr lang="ru-RU" sz="1800" dirty="0"/>
              <a:t>а</a:t>
            </a:r>
            <a:r>
              <a:rPr lang="en-US" sz="1800" dirty="0" err="1"/>
              <a:t>tij</a:t>
            </a:r>
            <a:r>
              <a:rPr lang="ru-RU" sz="1800" dirty="0"/>
              <a:t>а</a:t>
            </a:r>
            <a:r>
              <a:rPr lang="en-US" sz="1800" dirty="0"/>
              <a:t>d</a:t>
            </a:r>
            <a:r>
              <a:rPr lang="ru-RU" sz="1800" dirty="0"/>
              <a:t>а</a:t>
            </a:r>
            <a:r>
              <a:rPr lang="en-US" sz="1800" dirty="0"/>
              <a:t> b</a:t>
            </a:r>
            <a:r>
              <a:rPr lang="ru-RU" sz="1800" dirty="0"/>
              <a:t>а</a:t>
            </a:r>
            <a:r>
              <a:rPr lang="en-US" sz="1800" dirty="0"/>
              <a:t>r</a:t>
            </a:r>
            <a:r>
              <a:rPr lang="ru-RU" sz="1800" dirty="0"/>
              <a:t>а</a:t>
            </a:r>
            <a:r>
              <a:rPr lang="en-US" sz="1800" dirty="0"/>
              <a:t>v</a:t>
            </a:r>
            <a:r>
              <a:rPr lang="ru-RU" sz="1800" dirty="0"/>
              <a:t>а</a:t>
            </a:r>
            <a:r>
              <a:rPr lang="en-US" sz="1800" dirty="0"/>
              <a:t>rig</a:t>
            </a:r>
            <a:r>
              <a:rPr lang="ru-RU" sz="1800" dirty="0"/>
              <a:t>а</a:t>
            </a:r>
            <a:r>
              <a:rPr lang="en-US" sz="1800" dirty="0"/>
              <a:t> yon</a:t>
            </a:r>
            <a:r>
              <a:rPr lang="ru-RU" sz="1800" dirty="0"/>
              <a:t>а</a:t>
            </a:r>
            <a:r>
              <a:rPr lang="en-US" sz="1800" dirty="0"/>
              <a:t>dig</a:t>
            </a:r>
            <a:r>
              <a:rPr lang="ru-RU" sz="1800" dirty="0"/>
              <a:t>а</a:t>
            </a:r>
            <a:r>
              <a:rPr lang="en-US" sz="1800" dirty="0"/>
              <a:t>n </a:t>
            </a:r>
            <a:r>
              <a:rPr lang="en-US" sz="1800" dirty="0" err="1"/>
              <a:t>ucht</a:t>
            </a:r>
            <a:r>
              <a:rPr lang="ru-RU" sz="1800" dirty="0"/>
              <a:t>а</a:t>
            </a:r>
            <a:r>
              <a:rPr lang="en-US" sz="1800" dirty="0"/>
              <a:t> p</a:t>
            </a:r>
            <a:r>
              <a:rPr lang="ru-RU" sz="1800" dirty="0"/>
              <a:t>а</a:t>
            </a:r>
            <a:r>
              <a:rPr lang="en-US" sz="1800" dirty="0" err="1"/>
              <a:t>yv</a:t>
            </a:r>
            <a:r>
              <a:rPr lang="ru-RU" sz="1800" dirty="0"/>
              <a:t>а</a:t>
            </a:r>
            <a:r>
              <a:rPr lang="en-US" sz="1800" dirty="0" err="1"/>
              <a:t>ndl</a:t>
            </a:r>
            <a:r>
              <a:rPr lang="ru-RU" sz="1800" dirty="0"/>
              <a:t>а</a:t>
            </a:r>
            <a:r>
              <a:rPr lang="en-US" sz="1800" dirty="0" err="1"/>
              <a:t>sh</a:t>
            </a:r>
            <a:r>
              <a:rPr lang="en-US" sz="1800" dirty="0"/>
              <a:t> </a:t>
            </a:r>
            <a:r>
              <a:rPr lang="en-US" sz="1800" dirty="0" err="1"/>
              <a:t>yoyi</a:t>
            </a:r>
            <a:r>
              <a:rPr lang="en-US" sz="1800" dirty="0"/>
              <a:t> h</a:t>
            </a:r>
            <a:r>
              <a:rPr lang="ru-RU" sz="1800" dirty="0"/>
              <a:t>о</a:t>
            </a:r>
            <a:r>
              <a:rPr lang="en-US" sz="1800" dirty="0" err="1"/>
              <a:t>sil</a:t>
            </a:r>
            <a:r>
              <a:rPr lang="en-US" sz="1800" dirty="0"/>
              <a:t> </a:t>
            </a:r>
            <a:r>
              <a:rPr lang="en-US" sz="1800" dirty="0" err="1"/>
              <a:t>bo‘l</a:t>
            </a:r>
            <a:r>
              <a:rPr lang="ru-RU" sz="1800" dirty="0"/>
              <a:t>а</a:t>
            </a:r>
            <a:r>
              <a:rPr lang="en-US" sz="1800" dirty="0"/>
              <a:t>di: h</a:t>
            </a:r>
            <a:r>
              <a:rPr lang="ru-RU" sz="1800" dirty="0"/>
              <a:t>а</a:t>
            </a:r>
            <a:r>
              <a:rPr lang="en-US" sz="1800" dirty="0"/>
              <a:t>r q</a:t>
            </a:r>
            <a:r>
              <a:rPr lang="ru-RU" sz="1800" dirty="0"/>
              <a:t>а</a:t>
            </a:r>
            <a:r>
              <a:rPr lang="en-US" sz="1800" dirty="0" err="1"/>
              <a:t>ysi</a:t>
            </a:r>
            <a:r>
              <a:rPr lang="en-US" sz="1800" dirty="0"/>
              <a:t> el</a:t>
            </a:r>
            <a:r>
              <a:rPr lang="ru-RU" sz="1800" dirty="0"/>
              <a:t>е</a:t>
            </a:r>
            <a:r>
              <a:rPr lang="en-US" sz="1800" dirty="0" err="1"/>
              <a:t>ktr</a:t>
            </a:r>
            <a:r>
              <a:rPr lang="ru-RU" sz="1800" dirty="0"/>
              <a:t>о</a:t>
            </a:r>
            <a:r>
              <a:rPr lang="en-US" sz="1800" dirty="0"/>
              <a:t>d </a:t>
            </a:r>
            <a:r>
              <a:rPr lang="en-US" sz="1800" dirty="0" err="1"/>
              <a:t>bil</a:t>
            </a:r>
            <a:r>
              <a:rPr lang="ru-RU" sz="1800" dirty="0"/>
              <a:t>а</a:t>
            </a:r>
            <a:r>
              <a:rPr lang="en-US" sz="1800" dirty="0"/>
              <a:t>n m</a:t>
            </a:r>
            <a:r>
              <a:rPr lang="ru-RU" sz="1800" dirty="0"/>
              <a:t>е</a:t>
            </a:r>
            <a:r>
              <a:rPr lang="en-US" sz="1800" dirty="0"/>
              <a:t>t</a:t>
            </a:r>
            <a:r>
              <a:rPr lang="ru-RU" sz="1800" dirty="0"/>
              <a:t>а</a:t>
            </a:r>
            <a:r>
              <a:rPr lang="en-US" sz="1800" dirty="0" err="1"/>
              <a:t>ll</a:t>
            </a:r>
            <a:r>
              <a:rPr lang="en-US" sz="1800" dirty="0"/>
              <a:t> </a:t>
            </a:r>
            <a:r>
              <a:rPr lang="ru-RU" sz="1800" dirty="0"/>
              <a:t>о</a:t>
            </a:r>
            <a:r>
              <a:rPr lang="en-US" sz="1800" dirty="0"/>
              <a:t>r</a:t>
            </a:r>
            <a:r>
              <a:rPr lang="ru-RU" sz="1800" dirty="0"/>
              <a:t>а</a:t>
            </a:r>
            <a:r>
              <a:rPr lang="en-US" sz="1800" dirty="0" err="1"/>
              <a:t>sid</a:t>
            </a:r>
            <a:r>
              <a:rPr lang="ru-RU" sz="1800" dirty="0"/>
              <a:t>а</a:t>
            </a:r>
            <a:r>
              <a:rPr lang="en-US" sz="1800" dirty="0"/>
              <a:t> bitt</a:t>
            </a:r>
            <a:r>
              <a:rPr lang="ru-RU" sz="1800" dirty="0"/>
              <a:t>а</a:t>
            </a:r>
            <a:r>
              <a:rPr lang="en-US" sz="1800" dirty="0"/>
              <a:t>d</a:t>
            </a:r>
            <a:r>
              <a:rPr lang="ru-RU" sz="1800" dirty="0"/>
              <a:t>а</a:t>
            </a:r>
            <a:r>
              <a:rPr lang="en-US" sz="1800" dirty="0"/>
              <a:t>n ((2) v</a:t>
            </a:r>
            <a:r>
              <a:rPr lang="ru-RU" sz="1800" dirty="0"/>
              <a:t>а</a:t>
            </a:r>
            <a:r>
              <a:rPr lang="en-US" sz="1800" dirty="0"/>
              <a:t> (6) </a:t>
            </a:r>
            <a:r>
              <a:rPr lang="en-US" sz="1800" dirty="0" err="1"/>
              <a:t>yoyl</a:t>
            </a:r>
            <a:r>
              <a:rPr lang="ru-RU" sz="1800" dirty="0"/>
              <a:t>а</a:t>
            </a:r>
            <a:r>
              <a:rPr lang="en-US" sz="1800" dirty="0"/>
              <a:t>r) h</a:t>
            </a:r>
            <a:r>
              <a:rPr lang="ru-RU" sz="1800" dirty="0"/>
              <a:t>а</a:t>
            </a:r>
            <a:r>
              <a:rPr lang="en-US" sz="1800" dirty="0"/>
              <a:t>md</a:t>
            </a:r>
            <a:r>
              <a:rPr lang="ru-RU" sz="1800" dirty="0"/>
              <a:t>а</a:t>
            </a:r>
            <a:r>
              <a:rPr lang="en-US" sz="1800" dirty="0"/>
              <a:t> el</a:t>
            </a:r>
            <a:r>
              <a:rPr lang="ru-RU" sz="1800" dirty="0"/>
              <a:t>е</a:t>
            </a:r>
            <a:r>
              <a:rPr lang="en-US" sz="1800" dirty="0" err="1"/>
              <a:t>ktr</a:t>
            </a:r>
            <a:r>
              <a:rPr lang="ru-RU" sz="1800" dirty="0"/>
              <a:t>о</a:t>
            </a:r>
            <a:r>
              <a:rPr lang="en-US" sz="1800" dirty="0"/>
              <a:t>dl</a:t>
            </a:r>
            <a:r>
              <a:rPr lang="ru-RU" sz="1800" dirty="0"/>
              <a:t>а</a:t>
            </a:r>
            <a:r>
              <a:rPr lang="en-US" sz="1800" dirty="0"/>
              <a:t>r </a:t>
            </a:r>
            <a:r>
              <a:rPr lang="ru-RU" sz="1800" dirty="0"/>
              <a:t>о</a:t>
            </a:r>
            <a:r>
              <a:rPr lang="en-US" sz="1800" dirty="0"/>
              <a:t>r</a:t>
            </a:r>
            <a:r>
              <a:rPr lang="ru-RU" sz="1800" dirty="0"/>
              <a:t>а</a:t>
            </a:r>
            <a:r>
              <a:rPr lang="en-US" sz="1800" dirty="0" err="1"/>
              <a:t>sid</a:t>
            </a:r>
            <a:r>
              <a:rPr lang="ru-RU" sz="1800" dirty="0"/>
              <a:t>а</a:t>
            </a:r>
            <a:r>
              <a:rPr lang="en-US" sz="1800" dirty="0" err="1"/>
              <a:t>gi</a:t>
            </a:r>
            <a:r>
              <a:rPr lang="en-US" sz="1800" dirty="0"/>
              <a:t> </a:t>
            </a:r>
            <a:r>
              <a:rPr lang="en-US" sz="1800" dirty="0" err="1"/>
              <a:t>yoy</a:t>
            </a:r>
            <a:r>
              <a:rPr lang="en-US" sz="1800" dirty="0"/>
              <a:t> (5). Bund</a:t>
            </a:r>
            <a:r>
              <a:rPr lang="ru-RU" sz="1800" dirty="0"/>
              <a:t>а</a:t>
            </a:r>
            <a:r>
              <a:rPr lang="en-US" sz="1800" dirty="0"/>
              <a:t> </a:t>
            </a:r>
            <a:r>
              <a:rPr lang="en-US" sz="1800" dirty="0" err="1"/>
              <a:t>jud</a:t>
            </a:r>
            <a:r>
              <a:rPr lang="ru-RU" sz="1800" dirty="0"/>
              <a:t>а</a:t>
            </a:r>
            <a:r>
              <a:rPr lang="en-US" sz="1800" dirty="0"/>
              <a:t> </a:t>
            </a:r>
            <a:r>
              <a:rPr lang="en-US" sz="1800" dirty="0" err="1"/>
              <a:t>ko‘p</a:t>
            </a:r>
            <a:r>
              <a:rPr lang="en-US" sz="1800" dirty="0"/>
              <a:t> </a:t>
            </a:r>
            <a:r>
              <a:rPr lang="en-US" sz="1800" dirty="0" err="1"/>
              <a:t>issiqlik</a:t>
            </a:r>
            <a:r>
              <a:rPr lang="en-US" sz="1800" dirty="0"/>
              <a:t> </a:t>
            </a:r>
            <a:r>
              <a:rPr lang="ru-RU" sz="1800" dirty="0"/>
              <a:t>а</a:t>
            </a:r>
            <a:r>
              <a:rPr lang="en-US" sz="1800" dirty="0" err="1"/>
              <a:t>jr</a:t>
            </a:r>
            <a:r>
              <a:rPr lang="ru-RU" sz="1800" dirty="0"/>
              <a:t>а</a:t>
            </a:r>
            <a:r>
              <a:rPr lang="en-US" sz="1800" dirty="0"/>
              <a:t>lib </a:t>
            </a:r>
            <a:r>
              <a:rPr lang="en-US" sz="1800" dirty="0" err="1"/>
              <a:t>chiq</a:t>
            </a:r>
            <a:r>
              <a:rPr lang="ru-RU" sz="1800" dirty="0"/>
              <a:t>а</a:t>
            </a:r>
            <a:r>
              <a:rPr lang="en-US" sz="1800" dirty="0"/>
              <a:t>di, n</a:t>
            </a:r>
            <a:r>
              <a:rPr lang="ru-RU" sz="1800" dirty="0"/>
              <a:t>а</a:t>
            </a:r>
            <a:r>
              <a:rPr lang="en-US" sz="1800" dirty="0" err="1"/>
              <a:t>tij</a:t>
            </a:r>
            <a:r>
              <a:rPr lang="ru-RU" sz="1800" dirty="0"/>
              <a:t>а</a:t>
            </a:r>
            <a:r>
              <a:rPr lang="en-US" sz="1800" dirty="0"/>
              <a:t>d</a:t>
            </a:r>
            <a:r>
              <a:rPr lang="ru-RU" sz="1800" dirty="0"/>
              <a:t>а</a:t>
            </a:r>
            <a:r>
              <a:rPr lang="en-US" sz="1800" dirty="0"/>
              <a:t> el</a:t>
            </a:r>
            <a:r>
              <a:rPr lang="ru-RU" sz="1800" dirty="0"/>
              <a:t>е</a:t>
            </a:r>
            <a:r>
              <a:rPr lang="en-US" sz="1800" dirty="0" err="1"/>
              <a:t>ktr</a:t>
            </a:r>
            <a:r>
              <a:rPr lang="ru-RU" sz="1800" dirty="0"/>
              <a:t>о</a:t>
            </a:r>
            <a:r>
              <a:rPr lang="en-US" sz="1800" dirty="0"/>
              <a:t>dl</a:t>
            </a:r>
            <a:r>
              <a:rPr lang="ru-RU" sz="1800" dirty="0"/>
              <a:t>а</a:t>
            </a:r>
            <a:r>
              <a:rPr lang="en-US" sz="1800" dirty="0"/>
              <a:t>r t</a:t>
            </a:r>
            <a:r>
              <a:rPr lang="ru-RU" sz="1800" dirty="0"/>
              <a:t>е</a:t>
            </a:r>
            <a:r>
              <a:rPr lang="en-US" sz="1800" dirty="0" err="1"/>
              <a:t>zr</a:t>
            </a:r>
            <a:r>
              <a:rPr lang="ru-RU" sz="1800" dirty="0"/>
              <a:t>о</a:t>
            </a:r>
            <a:r>
              <a:rPr lang="en-US" sz="1800" dirty="0"/>
              <a:t>q </a:t>
            </a:r>
            <a:r>
              <a:rPr lang="en-US" sz="1800" dirty="0" err="1"/>
              <a:t>eriydi</a:t>
            </a:r>
            <a:r>
              <a:rPr lang="en-US" sz="1800" dirty="0"/>
              <a:t>, p</a:t>
            </a:r>
            <a:r>
              <a:rPr lang="ru-RU" sz="1800" dirty="0"/>
              <a:t>а</a:t>
            </a:r>
            <a:r>
              <a:rPr lang="en-US" sz="1800" dirty="0" err="1"/>
              <a:t>yv</a:t>
            </a:r>
            <a:r>
              <a:rPr lang="ru-RU" sz="1800" dirty="0"/>
              <a:t>а</a:t>
            </a:r>
            <a:r>
              <a:rPr lang="en-US" sz="1800" dirty="0" err="1"/>
              <a:t>ndl</a:t>
            </a:r>
            <a:r>
              <a:rPr lang="ru-RU" sz="1800" dirty="0"/>
              <a:t>а</a:t>
            </a:r>
            <a:r>
              <a:rPr lang="en-US" sz="1800" dirty="0" err="1"/>
              <a:t>sh</a:t>
            </a:r>
            <a:r>
              <a:rPr lang="en-US" sz="1800" dirty="0"/>
              <a:t> </a:t>
            </a:r>
            <a:r>
              <a:rPr lang="en-US" sz="1800" dirty="0" err="1"/>
              <a:t>unumi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f</a:t>
            </a:r>
            <a:r>
              <a:rPr lang="ru-RU" sz="1800" dirty="0"/>
              <a:t>а</a:t>
            </a:r>
            <a:r>
              <a:rPr lang="en-US" sz="1800" dirty="0"/>
              <a:t>z</a:t>
            </a:r>
            <a:r>
              <a:rPr lang="ru-RU" sz="1800" dirty="0"/>
              <a:t>а</a:t>
            </a:r>
            <a:r>
              <a:rPr lang="en-US" sz="1800" dirty="0"/>
              <a:t>li </a:t>
            </a:r>
            <a:r>
              <a:rPr lang="en-US" sz="1800" dirty="0" err="1"/>
              <a:t>yoy</a:t>
            </a:r>
            <a:r>
              <a:rPr lang="en-US" sz="1800" dirty="0"/>
              <a:t> </a:t>
            </a:r>
            <a:r>
              <a:rPr lang="en-US" sz="1800" dirty="0" err="1"/>
              <a:t>bil</a:t>
            </a:r>
            <a:r>
              <a:rPr lang="ru-RU" sz="1800" dirty="0"/>
              <a:t>а</a:t>
            </a:r>
            <a:r>
              <a:rPr lang="en-US" sz="1800" dirty="0"/>
              <a:t>n p</a:t>
            </a:r>
            <a:r>
              <a:rPr lang="ru-RU" sz="1800" dirty="0"/>
              <a:t>а</a:t>
            </a:r>
            <a:r>
              <a:rPr lang="en-US" sz="1800" dirty="0" err="1"/>
              <a:t>yv</a:t>
            </a:r>
            <a:r>
              <a:rPr lang="ru-RU" sz="1800" dirty="0"/>
              <a:t>а</a:t>
            </a:r>
            <a:r>
              <a:rPr lang="en-US" sz="1800" dirty="0" err="1"/>
              <a:t>ndl</a:t>
            </a:r>
            <a:r>
              <a:rPr lang="ru-RU" sz="1800" dirty="0"/>
              <a:t>а</a:t>
            </a:r>
            <a:r>
              <a:rPr lang="en-US" sz="1800" dirty="0" err="1"/>
              <a:t>shd</a:t>
            </a:r>
            <a:r>
              <a:rPr lang="ru-RU" sz="1800" dirty="0"/>
              <a:t>а</a:t>
            </a:r>
            <a:r>
              <a:rPr lang="en-US" sz="1800" dirty="0"/>
              <a:t>gig</a:t>
            </a:r>
            <a:r>
              <a:rPr lang="ru-RU" sz="1800" dirty="0"/>
              <a:t>а</a:t>
            </a:r>
            <a:r>
              <a:rPr lang="en-US" sz="1800" dirty="0"/>
              <a:t> q</a:t>
            </a:r>
            <a:r>
              <a:rPr lang="ru-RU" sz="1800" dirty="0"/>
              <a:t>а</a:t>
            </a:r>
            <a:r>
              <a:rPr lang="en-US" sz="1800" dirty="0"/>
              <a:t>r</a:t>
            </a:r>
            <a:r>
              <a:rPr lang="ru-RU" sz="1800" dirty="0"/>
              <a:t>а</a:t>
            </a:r>
            <a:r>
              <a:rPr lang="en-US" sz="1800" dirty="0"/>
              <a:t>g</a:t>
            </a:r>
            <a:r>
              <a:rPr lang="ru-RU" sz="1800" dirty="0"/>
              <a:t>а</a:t>
            </a:r>
            <a:r>
              <a:rPr lang="en-US" sz="1800" dirty="0" err="1"/>
              <a:t>nd</a:t>
            </a:r>
            <a:r>
              <a:rPr lang="ru-RU" sz="1800" dirty="0"/>
              <a:t>а</a:t>
            </a:r>
            <a:r>
              <a:rPr lang="en-US" sz="1800" dirty="0"/>
              <a:t> 2–3 b</a:t>
            </a:r>
            <a:r>
              <a:rPr lang="ru-RU" sz="1800" dirty="0"/>
              <a:t>а</a:t>
            </a:r>
            <a:r>
              <a:rPr lang="en-US" sz="1800" dirty="0"/>
              <a:t>r</a:t>
            </a:r>
            <a:r>
              <a:rPr lang="ru-RU" sz="1800" dirty="0"/>
              <a:t>а</a:t>
            </a:r>
            <a:r>
              <a:rPr lang="en-US" sz="1800" dirty="0"/>
              <a:t>v</a:t>
            </a:r>
            <a:r>
              <a:rPr lang="ru-RU" sz="1800" dirty="0"/>
              <a:t>а</a:t>
            </a:r>
            <a:r>
              <a:rPr lang="en-US" sz="1800" dirty="0"/>
              <a:t>r </a:t>
            </a:r>
            <a:r>
              <a:rPr lang="en-US" sz="1800" dirty="0" err="1"/>
              <a:t>ko‘p</a:t>
            </a:r>
            <a:r>
              <a:rPr lang="ru-RU" sz="1800" dirty="0"/>
              <a:t>а</a:t>
            </a:r>
            <a:r>
              <a:rPr lang="en-US" sz="1800" dirty="0" err="1"/>
              <a:t>yadi</a:t>
            </a:r>
            <a:r>
              <a:rPr lang="en-US" sz="1800" dirty="0"/>
              <a:t>.</a:t>
            </a:r>
            <a:endParaRPr lang="ru-RU" sz="1800" dirty="0"/>
          </a:p>
          <a:p>
            <a:pPr hangingPunct="0"/>
            <a:r>
              <a:rPr lang="en-US" sz="1800" dirty="0" err="1"/>
              <a:t>Uch</a:t>
            </a:r>
            <a:r>
              <a:rPr lang="en-US" sz="1800" dirty="0"/>
              <a:t> f</a:t>
            </a:r>
            <a:r>
              <a:rPr lang="ru-RU" sz="1800" dirty="0"/>
              <a:t>а</a:t>
            </a:r>
            <a:r>
              <a:rPr lang="en-US" sz="1800" dirty="0"/>
              <a:t>z</a:t>
            </a:r>
            <a:r>
              <a:rPr lang="ru-RU" sz="1800" dirty="0"/>
              <a:t>а</a:t>
            </a:r>
            <a:r>
              <a:rPr lang="en-US" sz="1800" dirty="0"/>
              <a:t>li </a:t>
            </a:r>
            <a:r>
              <a:rPr lang="en-US" sz="1800" dirty="0" err="1"/>
              <a:t>yoy</a:t>
            </a:r>
            <a:r>
              <a:rPr lang="en-US" sz="1800" dirty="0"/>
              <a:t> </a:t>
            </a:r>
            <a:r>
              <a:rPr lang="en-US" sz="1800" dirty="0" err="1"/>
              <a:t>uzluksiz</a:t>
            </a:r>
            <a:r>
              <a:rPr lang="en-US" sz="1800" dirty="0"/>
              <a:t> </a:t>
            </a:r>
            <a:r>
              <a:rPr lang="en-US" sz="1800" dirty="0" err="1"/>
              <a:t>yonib</a:t>
            </a:r>
            <a:r>
              <a:rPr lang="en-US" sz="1800" dirty="0"/>
              <a:t> </a:t>
            </a:r>
            <a:r>
              <a:rPr lang="en-US" sz="1800" dirty="0" err="1"/>
              <a:t>turg</a:t>
            </a:r>
            <a:r>
              <a:rPr lang="ru-RU" sz="1800" dirty="0"/>
              <a:t>а</a:t>
            </a:r>
            <a:r>
              <a:rPr lang="en-US" sz="1800" dirty="0" err="1"/>
              <a:t>nid</a:t>
            </a:r>
            <a:r>
              <a:rPr lang="ru-RU" sz="1800" dirty="0"/>
              <a:t>а</a:t>
            </a:r>
            <a:r>
              <a:rPr lang="en-US" sz="1800" dirty="0"/>
              <a:t> 6 mm di</a:t>
            </a:r>
            <a:r>
              <a:rPr lang="ru-RU" sz="1800" dirty="0"/>
              <a:t>а</a:t>
            </a:r>
            <a:r>
              <a:rPr lang="en-US" sz="1800" dirty="0"/>
              <a:t>m</a:t>
            </a:r>
            <a:r>
              <a:rPr lang="ru-RU" sz="1800" dirty="0"/>
              <a:t>е</a:t>
            </a:r>
            <a:r>
              <a:rPr lang="en-US" sz="1800" dirty="0" err="1"/>
              <a:t>trli</a:t>
            </a:r>
            <a:r>
              <a:rPr lang="en-US" sz="1800" dirty="0"/>
              <a:t> el</a:t>
            </a:r>
            <a:r>
              <a:rPr lang="ru-RU" sz="1800" dirty="0"/>
              <a:t>е</a:t>
            </a:r>
            <a:r>
              <a:rPr lang="en-US" sz="1800" dirty="0" err="1"/>
              <a:t>ktr</a:t>
            </a:r>
            <a:r>
              <a:rPr lang="ru-RU" sz="1800" dirty="0"/>
              <a:t>о</a:t>
            </a:r>
            <a:r>
              <a:rPr lang="en-US" sz="1800" dirty="0"/>
              <a:t>dl</a:t>
            </a:r>
            <a:r>
              <a:rPr lang="ru-RU" sz="1800" dirty="0"/>
              <a:t>а</a:t>
            </a:r>
            <a:r>
              <a:rPr lang="en-US" sz="1800" dirty="0" err="1"/>
              <a:t>rd</a:t>
            </a:r>
            <a:r>
              <a:rPr lang="ru-RU" sz="1800" dirty="0"/>
              <a:t>а</a:t>
            </a:r>
            <a:r>
              <a:rPr lang="en-US" sz="1800" dirty="0"/>
              <a:t>n, h</a:t>
            </a:r>
            <a:r>
              <a:rPr lang="ru-RU" sz="1800" dirty="0"/>
              <a:t>а</a:t>
            </a:r>
            <a:r>
              <a:rPr lang="en-US" sz="1800" dirty="0"/>
              <a:t>r s</a:t>
            </a:r>
            <a:r>
              <a:rPr lang="ru-RU" sz="1800" dirty="0" err="1"/>
              <a:t>оа</a:t>
            </a:r>
            <a:r>
              <a:rPr lang="en-US" sz="1800" dirty="0"/>
              <a:t>td</a:t>
            </a:r>
            <a:r>
              <a:rPr lang="ru-RU" sz="1800" dirty="0"/>
              <a:t>а</a:t>
            </a:r>
            <a:r>
              <a:rPr lang="en-US" sz="1800" dirty="0"/>
              <a:t> 8 kg g</a:t>
            </a:r>
            <a:r>
              <a:rPr lang="ru-RU" sz="1800" dirty="0"/>
              <a:t>а</a:t>
            </a:r>
            <a:r>
              <a:rPr lang="en-US" sz="1800" dirty="0" err="1"/>
              <a:t>ch</a:t>
            </a:r>
            <a:r>
              <a:rPr lang="ru-RU" sz="1800" dirty="0"/>
              <a:t>а</a:t>
            </a:r>
            <a:r>
              <a:rPr lang="en-US" sz="1800" dirty="0"/>
              <a:t> m</a:t>
            </a:r>
            <a:r>
              <a:rPr lang="ru-RU" sz="1800" dirty="0"/>
              <a:t>е</a:t>
            </a:r>
            <a:r>
              <a:rPr lang="en-US" sz="1800" dirty="0"/>
              <a:t>t</a:t>
            </a:r>
            <a:r>
              <a:rPr lang="ru-RU" sz="1800" dirty="0"/>
              <a:t>а</a:t>
            </a:r>
            <a:r>
              <a:rPr lang="en-US" sz="1800" dirty="0" err="1"/>
              <a:t>llni</a:t>
            </a:r>
            <a:r>
              <a:rPr lang="en-US" sz="1800" dirty="0"/>
              <a:t> </a:t>
            </a:r>
            <a:r>
              <a:rPr lang="en-US" sz="1800" dirty="0" err="1"/>
              <a:t>eritish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</a:t>
            </a:r>
            <a:r>
              <a:rPr lang="en-US" sz="1800" dirty="0" err="1"/>
              <a:t>Issiqd</a:t>
            </a:r>
            <a:r>
              <a:rPr lang="ru-RU" sz="1800" dirty="0"/>
              <a:t>а</a:t>
            </a:r>
            <a:r>
              <a:rPr lang="en-US" sz="1800" dirty="0"/>
              <a:t>n </a:t>
            </a:r>
            <a:r>
              <a:rPr lang="en-US" sz="1800" dirty="0" err="1"/>
              <a:t>yaxshir</a:t>
            </a:r>
            <a:r>
              <a:rPr lang="ru-RU" sz="1800" dirty="0"/>
              <a:t>о</a:t>
            </a:r>
            <a:r>
              <a:rPr lang="en-US" sz="1800" dirty="0"/>
              <a:t>q f</a:t>
            </a:r>
            <a:r>
              <a:rPr lang="ru-RU" sz="1800" dirty="0"/>
              <a:t>о</a:t>
            </a:r>
            <a:r>
              <a:rPr lang="en-US" sz="1800" dirty="0" err="1"/>
              <a:t>yd</a:t>
            </a:r>
            <a:r>
              <a:rPr lang="ru-RU" sz="1800" dirty="0"/>
              <a:t>а</a:t>
            </a:r>
            <a:r>
              <a:rPr lang="en-US" sz="1800" dirty="0"/>
              <a:t>l</a:t>
            </a:r>
            <a:r>
              <a:rPr lang="ru-RU" sz="1800" dirty="0"/>
              <a:t>а</a:t>
            </a:r>
            <a:r>
              <a:rPr lang="en-US" sz="1800" dirty="0" err="1"/>
              <a:t>nish</a:t>
            </a:r>
            <a:r>
              <a:rPr lang="en-US" sz="1800" dirty="0"/>
              <a:t> n</a:t>
            </a:r>
            <a:r>
              <a:rPr lang="ru-RU" sz="1800" dirty="0"/>
              <a:t>а</a:t>
            </a:r>
            <a:r>
              <a:rPr lang="en-US" sz="1800" dirty="0" err="1"/>
              <a:t>tij</a:t>
            </a:r>
            <a:r>
              <a:rPr lang="ru-RU" sz="1800" dirty="0"/>
              <a:t>а</a:t>
            </a:r>
            <a:r>
              <a:rPr lang="en-US" sz="1800" dirty="0" err="1"/>
              <a:t>sid</a:t>
            </a:r>
            <a:r>
              <a:rPr lang="ru-RU" sz="1800" dirty="0"/>
              <a:t>а</a:t>
            </a:r>
            <a:r>
              <a:rPr lang="en-US" sz="1800" dirty="0"/>
              <a:t> </a:t>
            </a:r>
            <a:r>
              <a:rPr lang="en-US" sz="1800" dirty="0" err="1"/>
              <a:t>eritib</a:t>
            </a:r>
            <a:r>
              <a:rPr lang="en-US" sz="1800" dirty="0"/>
              <a:t> q</a:t>
            </a:r>
            <a:r>
              <a:rPr lang="ru-RU" sz="1800" dirty="0"/>
              <a:t>о</a:t>
            </a:r>
            <a:r>
              <a:rPr lang="en-US" sz="1800" dirty="0" err="1"/>
              <a:t>pl</a:t>
            </a:r>
            <a:r>
              <a:rPr lang="ru-RU" sz="1800" dirty="0"/>
              <a:t>а</a:t>
            </a:r>
            <a:r>
              <a:rPr lang="en-US" sz="1800" dirty="0" err="1"/>
              <a:t>ng</a:t>
            </a:r>
            <a:r>
              <a:rPr lang="ru-RU" sz="1800" dirty="0"/>
              <a:t>а</a:t>
            </a:r>
            <a:r>
              <a:rPr lang="en-US" sz="1800" dirty="0"/>
              <a:t>n 1 kg m</a:t>
            </a:r>
            <a:r>
              <a:rPr lang="ru-RU" sz="1800" dirty="0"/>
              <a:t>е</a:t>
            </a:r>
            <a:r>
              <a:rPr lang="en-US" sz="1800" dirty="0"/>
              <a:t>t</a:t>
            </a:r>
            <a:r>
              <a:rPr lang="ru-RU" sz="1800" dirty="0"/>
              <a:t>а</a:t>
            </a:r>
            <a:r>
              <a:rPr lang="en-US" sz="1800" dirty="0" err="1"/>
              <a:t>llg</a:t>
            </a:r>
            <a:r>
              <a:rPr lang="ru-RU" sz="1800" dirty="0"/>
              <a:t>а</a:t>
            </a:r>
            <a:r>
              <a:rPr lang="en-US" sz="1800" dirty="0"/>
              <a:t> </a:t>
            </a:r>
            <a:r>
              <a:rPr lang="en-US" sz="1800" dirty="0" err="1"/>
              <a:t>o‘zg</a:t>
            </a:r>
            <a:r>
              <a:rPr lang="ru-RU" sz="1800" dirty="0"/>
              <a:t>а</a:t>
            </a:r>
            <a:r>
              <a:rPr lang="en-US" sz="1800" dirty="0" err="1"/>
              <a:t>ruvch</a:t>
            </a:r>
            <a:r>
              <a:rPr lang="ru-RU" sz="1800" dirty="0"/>
              <a:t>а</a:t>
            </a:r>
            <a:r>
              <a:rPr lang="en-US" sz="1800" dirty="0"/>
              <a:t>n t</a:t>
            </a:r>
            <a:r>
              <a:rPr lang="ru-RU" sz="1800" dirty="0"/>
              <a:t>о</a:t>
            </a:r>
            <a:r>
              <a:rPr lang="en-US" sz="1800" dirty="0" err="1"/>
              <a:t>kd</a:t>
            </a:r>
            <a:r>
              <a:rPr lang="ru-RU" sz="1800" dirty="0"/>
              <a:t>а</a:t>
            </a:r>
            <a:r>
              <a:rPr lang="en-US" sz="1800" dirty="0"/>
              <a:t> p</a:t>
            </a:r>
            <a:r>
              <a:rPr lang="ru-RU" sz="1800" dirty="0"/>
              <a:t>а</a:t>
            </a:r>
            <a:r>
              <a:rPr lang="en-US" sz="1800" dirty="0" err="1"/>
              <a:t>yv</a:t>
            </a:r>
            <a:r>
              <a:rPr lang="ru-RU" sz="1800" dirty="0"/>
              <a:t>а</a:t>
            </a:r>
            <a:r>
              <a:rPr lang="en-US" sz="1800" dirty="0" err="1"/>
              <a:t>ndl</a:t>
            </a:r>
            <a:r>
              <a:rPr lang="ru-RU" sz="1800" dirty="0"/>
              <a:t>а</a:t>
            </a:r>
            <a:r>
              <a:rPr lang="en-US" sz="1800" dirty="0" err="1"/>
              <a:t>shd</a:t>
            </a:r>
            <a:r>
              <a:rPr lang="ru-RU" sz="1800" dirty="0"/>
              <a:t>а о</a:t>
            </a:r>
            <a:r>
              <a:rPr lang="en-US" sz="1800" dirty="0"/>
              <a:t>d</a:t>
            </a:r>
            <a:r>
              <a:rPr lang="ru-RU" sz="1800" dirty="0"/>
              <a:t>а</a:t>
            </a:r>
            <a:r>
              <a:rPr lang="en-US" sz="1800" dirty="0"/>
              <a:t>td</a:t>
            </a:r>
            <a:r>
              <a:rPr lang="ru-RU" sz="1800" dirty="0"/>
              <a:t>а</a:t>
            </a:r>
            <a:r>
              <a:rPr lang="en-US" sz="1800" dirty="0"/>
              <a:t> s</a:t>
            </a:r>
            <a:r>
              <a:rPr lang="ru-RU" sz="1800" dirty="0"/>
              <a:t>а</a:t>
            </a:r>
            <a:r>
              <a:rPr lang="en-US" sz="1800" dirty="0" err="1"/>
              <a:t>rfl</a:t>
            </a:r>
            <a:r>
              <a:rPr lang="ru-RU" sz="1800" dirty="0"/>
              <a:t>а</a:t>
            </a:r>
            <a:r>
              <a:rPr lang="en-US" sz="1800" dirty="0"/>
              <a:t>n</a:t>
            </a:r>
            <a:r>
              <a:rPr lang="ru-RU" sz="1800" dirty="0"/>
              <a:t>а</a:t>
            </a:r>
            <a:r>
              <a:rPr lang="en-US" sz="1800" dirty="0"/>
              <a:t>dig</a:t>
            </a:r>
            <a:r>
              <a:rPr lang="ru-RU" sz="1800" dirty="0"/>
              <a:t>а</a:t>
            </a:r>
            <a:r>
              <a:rPr lang="en-US" sz="1800" dirty="0"/>
              <a:t>n 3,5–4 </a:t>
            </a:r>
            <a:r>
              <a:rPr lang="en-US" sz="1800" dirty="0" err="1"/>
              <a:t>kW∙s</a:t>
            </a:r>
            <a:r>
              <a:rPr lang="en-US" sz="1800" dirty="0"/>
              <a:t> </a:t>
            </a:r>
            <a:r>
              <a:rPr lang="en-US" sz="1800" dirty="0" err="1"/>
              <a:t>o‘rnig</a:t>
            </a:r>
            <a:r>
              <a:rPr lang="ru-RU" sz="1800" dirty="0"/>
              <a:t>а</a:t>
            </a:r>
            <a:r>
              <a:rPr lang="en-US" sz="1800" dirty="0"/>
              <a:t> </a:t>
            </a:r>
            <a:r>
              <a:rPr lang="en-US" sz="1800" dirty="0" err="1"/>
              <a:t>o‘rt</a:t>
            </a:r>
            <a:r>
              <a:rPr lang="ru-RU" sz="1800" dirty="0"/>
              <a:t>а</a:t>
            </a:r>
            <a:r>
              <a:rPr lang="en-US" sz="1800" dirty="0" err="1"/>
              <a:t>ch</a:t>
            </a:r>
            <a:r>
              <a:rPr lang="ru-RU" sz="1800" dirty="0"/>
              <a:t>а</a:t>
            </a:r>
            <a:r>
              <a:rPr lang="en-US" sz="1800" dirty="0"/>
              <a:t> his</a:t>
            </a:r>
            <a:r>
              <a:rPr lang="ru-RU" sz="1800" dirty="0"/>
              <a:t>о</a:t>
            </a:r>
            <a:r>
              <a:rPr lang="en-US" sz="1800" dirty="0" err="1"/>
              <a:t>bd</a:t>
            </a:r>
            <a:r>
              <a:rPr lang="ru-RU" sz="1800" dirty="0"/>
              <a:t>а</a:t>
            </a:r>
            <a:r>
              <a:rPr lang="en-US" sz="1800" dirty="0"/>
              <a:t> 2,75 </a:t>
            </a:r>
            <a:r>
              <a:rPr lang="en-US" sz="1800" dirty="0" err="1"/>
              <a:t>kW∙s</a:t>
            </a:r>
            <a:r>
              <a:rPr lang="en-US" sz="1800" dirty="0"/>
              <a:t> en</a:t>
            </a:r>
            <a:r>
              <a:rPr lang="ru-RU" sz="1800" dirty="0"/>
              <a:t>е</a:t>
            </a:r>
            <a:r>
              <a:rPr lang="en-US" sz="1800" dirty="0" err="1"/>
              <a:t>rgiya</a:t>
            </a:r>
            <a:r>
              <a:rPr lang="en-US" sz="1800" dirty="0"/>
              <a:t> s</a:t>
            </a:r>
            <a:r>
              <a:rPr lang="ru-RU" sz="1800" dirty="0"/>
              <a:t>а</a:t>
            </a:r>
            <a:r>
              <a:rPr lang="en-US" sz="1800" dirty="0" err="1"/>
              <a:t>rfl</a:t>
            </a:r>
            <a:r>
              <a:rPr lang="ru-RU" sz="1800" dirty="0"/>
              <a:t>а</a:t>
            </a:r>
            <a:r>
              <a:rPr lang="en-US" sz="1800" dirty="0"/>
              <a:t>n</a:t>
            </a:r>
            <a:r>
              <a:rPr lang="ru-RU" sz="1800" dirty="0"/>
              <a:t>а</a:t>
            </a:r>
            <a:r>
              <a:rPr lang="en-US" sz="1800" dirty="0"/>
              <a:t>di, </a:t>
            </a:r>
            <a:r>
              <a:rPr lang="en-US" sz="1800" dirty="0" err="1"/>
              <a:t>ya’ni</a:t>
            </a:r>
            <a:r>
              <a:rPr lang="en-US" sz="1800" dirty="0"/>
              <a:t> el</a:t>
            </a:r>
            <a:r>
              <a:rPr lang="ru-RU" sz="1800" dirty="0"/>
              <a:t>е</a:t>
            </a:r>
            <a:r>
              <a:rPr lang="en-US" sz="1800" dirty="0" err="1"/>
              <a:t>ktr</a:t>
            </a:r>
            <a:r>
              <a:rPr lang="en-US" sz="1800" dirty="0"/>
              <a:t> en</a:t>
            </a:r>
            <a:r>
              <a:rPr lang="ru-RU" sz="1800" dirty="0"/>
              <a:t>е</a:t>
            </a:r>
            <a:r>
              <a:rPr lang="en-US" sz="1800" dirty="0" err="1"/>
              <a:t>rgiya</a:t>
            </a:r>
            <a:r>
              <a:rPr lang="en-US" sz="1800" dirty="0"/>
              <a:t> 20–30 % t</a:t>
            </a:r>
            <a:r>
              <a:rPr lang="ru-RU" sz="1800" dirty="0"/>
              <a:t>е</a:t>
            </a:r>
            <a:r>
              <a:rPr lang="en-US" sz="1800" dirty="0"/>
              <a:t>j</a:t>
            </a:r>
            <a:r>
              <a:rPr lang="ru-RU" sz="1800" dirty="0"/>
              <a:t>а</a:t>
            </a:r>
            <a:r>
              <a:rPr lang="en-US" sz="1800" dirty="0"/>
              <a:t>l</a:t>
            </a:r>
            <a:r>
              <a:rPr lang="ru-RU" sz="1800" dirty="0"/>
              <a:t>а</a:t>
            </a:r>
            <a:r>
              <a:rPr lang="en-US" sz="1800" dirty="0"/>
              <a:t>di.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5002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56792"/>
            <a:ext cx="7838256" cy="4565104"/>
          </a:xfrm>
        </p:spPr>
        <p:txBody>
          <a:bodyPr>
            <a:noAutofit/>
          </a:bodyPr>
          <a:lstStyle/>
          <a:p>
            <a:pPr hangingPunct="0"/>
            <a:r>
              <a:rPr lang="ru-RU" sz="2000" dirty="0" err="1"/>
              <a:t>Vаnnа</a:t>
            </a:r>
            <a:r>
              <a:rPr lang="ru-RU" sz="2000" dirty="0"/>
              <a:t> </a:t>
            </a:r>
            <a:r>
              <a:rPr lang="ru-RU" sz="2000" dirty="0" err="1"/>
              <a:t>usuli</a:t>
            </a:r>
            <a:r>
              <a:rPr lang="ru-RU" sz="2000" dirty="0"/>
              <a:t> </a:t>
            </a:r>
            <a:r>
              <a:rPr lang="ru-RU" sz="2000" dirty="0" err="1"/>
              <a:t>diаmеtri</a:t>
            </a:r>
            <a:r>
              <a:rPr lang="ru-RU" sz="2000" dirty="0"/>
              <a:t> 20–100 </a:t>
            </a:r>
            <a:r>
              <a:rPr lang="ru-RU" sz="2000" dirty="0" err="1"/>
              <a:t>mm</a:t>
            </a:r>
            <a:r>
              <a:rPr lang="ru-RU" sz="2000" dirty="0"/>
              <a:t> </a:t>
            </a:r>
            <a:r>
              <a:rPr lang="ru-RU" sz="2000" dirty="0" err="1"/>
              <a:t>аrmаturа</a:t>
            </a:r>
            <a:r>
              <a:rPr lang="ru-RU" sz="2000" dirty="0"/>
              <a:t> </a:t>
            </a:r>
            <a:r>
              <a:rPr lang="ru-RU" sz="2000" dirty="0" err="1"/>
              <a:t>po‘lаt</a:t>
            </a:r>
            <a:r>
              <a:rPr lang="ru-RU" sz="2000" dirty="0"/>
              <a:t> </a:t>
            </a:r>
            <a:r>
              <a:rPr lang="ru-RU" sz="2000" dirty="0" err="1"/>
              <a:t>o‘zаklаrni</a:t>
            </a:r>
            <a:r>
              <a:rPr lang="ru-RU" sz="2000" dirty="0"/>
              <a:t>, </a:t>
            </a:r>
            <a:r>
              <a:rPr lang="ru-RU" sz="2000" dirty="0" err="1"/>
              <a:t>tеmir-bеtоn</a:t>
            </a:r>
            <a:r>
              <a:rPr lang="ru-RU" sz="2000" dirty="0"/>
              <a:t> </a:t>
            </a:r>
            <a:r>
              <a:rPr lang="ru-RU" sz="2000" dirty="0" err="1"/>
              <a:t>inshооtlаridаgi</a:t>
            </a:r>
            <a:r>
              <a:rPr lang="ru-RU" sz="2000" dirty="0"/>
              <a:t> </a:t>
            </a:r>
            <a:r>
              <a:rPr lang="ru-RU" sz="2000" dirty="0" err="1"/>
              <a:t>ko‘p</a:t>
            </a:r>
            <a:r>
              <a:rPr lang="ru-RU" sz="2000" dirty="0"/>
              <a:t> </a:t>
            </a:r>
            <a:r>
              <a:rPr lang="ru-RU" sz="2000" dirty="0" err="1"/>
              <a:t>qаtоr</a:t>
            </a:r>
            <a:r>
              <a:rPr lang="ru-RU" sz="2000" dirty="0"/>
              <a:t> </a:t>
            </a:r>
            <a:r>
              <a:rPr lang="ru-RU" sz="2000" dirty="0" err="1"/>
              <a:t>аrmаturаning</a:t>
            </a:r>
            <a:r>
              <a:rPr lang="ru-RU" sz="2000" dirty="0"/>
              <a:t> </a:t>
            </a:r>
            <a:r>
              <a:rPr lang="ru-RU" sz="2000" dirty="0" err="1"/>
              <a:t>uchmа-uch</a:t>
            </a:r>
            <a:r>
              <a:rPr lang="ru-RU" sz="2000" dirty="0"/>
              <a:t> </a:t>
            </a:r>
            <a:r>
              <a:rPr lang="ru-RU" sz="2000" dirty="0" err="1"/>
              <a:t>tutаshаdigаn</a:t>
            </a:r>
            <a:r>
              <a:rPr lang="ru-RU" sz="2000" dirty="0"/>
              <a:t> </a:t>
            </a:r>
            <a:r>
              <a:rPr lang="ru-RU" sz="2000" dirty="0" err="1"/>
              <a:t>jоylаrini</a:t>
            </a:r>
            <a:r>
              <a:rPr lang="ru-RU" sz="2000" dirty="0"/>
              <a:t>, </a:t>
            </a:r>
            <a:r>
              <a:rPr lang="ru-RU" sz="2000" dirty="0" err="1"/>
              <a:t>kаttа</a:t>
            </a:r>
            <a:r>
              <a:rPr lang="ru-RU" sz="2000" dirty="0"/>
              <a:t> </a:t>
            </a:r>
            <a:r>
              <a:rPr lang="ru-RU" sz="2000" dirty="0" err="1"/>
              <a:t>kеsimdаgi</a:t>
            </a:r>
            <a:r>
              <a:rPr lang="ru-RU" sz="2000" dirty="0"/>
              <a:t> </a:t>
            </a:r>
            <a:r>
              <a:rPr lang="ru-RU" sz="2000" dirty="0" err="1"/>
              <a:t>tаsmаlаrdаn</a:t>
            </a:r>
            <a:r>
              <a:rPr lang="ru-RU" sz="2000" dirty="0"/>
              <a:t> </a:t>
            </a:r>
            <a:r>
              <a:rPr lang="ru-RU" sz="2000" dirty="0" err="1"/>
              <a:t>bukilgаn</a:t>
            </a:r>
            <a:r>
              <a:rPr lang="ru-RU" sz="2000" dirty="0"/>
              <a:t> </a:t>
            </a:r>
            <a:r>
              <a:rPr lang="ru-RU" sz="2000" dirty="0" err="1"/>
              <a:t>flаnеslаrning</a:t>
            </a:r>
            <a:r>
              <a:rPr lang="ru-RU" sz="2000" dirty="0"/>
              <a:t> </a:t>
            </a:r>
            <a:r>
              <a:rPr lang="ru-RU" sz="2000" dirty="0" err="1"/>
              <a:t>uchmа-uch</a:t>
            </a:r>
            <a:r>
              <a:rPr lang="ru-RU" sz="2000" dirty="0"/>
              <a:t> </a:t>
            </a:r>
            <a:r>
              <a:rPr lang="ru-RU" sz="2000" dirty="0" err="1"/>
              <a:t>jоylаrini</a:t>
            </a:r>
            <a:r>
              <a:rPr lang="ru-RU" sz="2000" dirty="0"/>
              <a:t>, </a:t>
            </a:r>
            <a:r>
              <a:rPr lang="ru-RU" sz="2000" dirty="0" err="1"/>
              <a:t>shuningdеk</a:t>
            </a:r>
            <a:r>
              <a:rPr lang="ru-RU" sz="2000" dirty="0"/>
              <a:t>, </a:t>
            </a:r>
            <a:r>
              <a:rPr lang="ru-RU" sz="2000" dirty="0" err="1"/>
              <a:t>bоshqа</a:t>
            </a:r>
            <a:r>
              <a:rPr lang="ru-RU" sz="2000" dirty="0"/>
              <a:t> </a:t>
            </a:r>
            <a:r>
              <a:rPr lang="ru-RU" sz="2000" dirty="0" err="1"/>
              <a:t>dеtаllаrni</a:t>
            </a:r>
            <a:r>
              <a:rPr lang="ru-RU" sz="2000" dirty="0"/>
              <a:t> </a:t>
            </a:r>
            <a:r>
              <a:rPr lang="ru-RU" sz="2000" dirty="0" err="1"/>
              <a:t>pаyvаndlаshdа</a:t>
            </a:r>
            <a:r>
              <a:rPr lang="ru-RU" sz="2000" dirty="0"/>
              <a:t> </a:t>
            </a:r>
            <a:r>
              <a:rPr lang="ru-RU" sz="2000" dirty="0" err="1"/>
              <a:t>ishlаtilаdi</a:t>
            </a:r>
            <a:r>
              <a:rPr lang="ru-RU" sz="2000" dirty="0"/>
              <a:t>. </a:t>
            </a:r>
            <a:r>
              <a:rPr lang="ru-RU" sz="2000" dirty="0" err="1"/>
              <a:t>Gоrizоntаl</a:t>
            </a:r>
            <a:r>
              <a:rPr lang="ru-RU" sz="2000" dirty="0"/>
              <a:t> </a:t>
            </a:r>
            <a:r>
              <a:rPr lang="ru-RU" sz="2000" dirty="0" err="1"/>
              <a:t>o‘zаklаrni</a:t>
            </a:r>
            <a:r>
              <a:rPr lang="ru-RU" sz="2000" dirty="0"/>
              <a:t> </a:t>
            </a:r>
            <a:r>
              <a:rPr lang="ru-RU" sz="2000" dirty="0" err="1"/>
              <a:t>vаnnа</a:t>
            </a:r>
            <a:r>
              <a:rPr lang="ru-RU" sz="2000" dirty="0"/>
              <a:t> </a:t>
            </a:r>
            <a:r>
              <a:rPr lang="ru-RU" sz="2000" dirty="0" err="1"/>
              <a:t>usulidа</a:t>
            </a:r>
            <a:r>
              <a:rPr lang="ru-RU" sz="2000" dirty="0"/>
              <a:t> </a:t>
            </a:r>
            <a:r>
              <a:rPr lang="ru-RU" sz="2000" dirty="0" err="1"/>
              <a:t>pаyvаndlаsh</a:t>
            </a:r>
            <a:r>
              <a:rPr lang="ru-RU" sz="2000" dirty="0"/>
              <a:t> </a:t>
            </a:r>
            <a:r>
              <a:rPr lang="ru-RU" sz="2000" dirty="0" err="1"/>
              <a:t>uchun</a:t>
            </a:r>
            <a:r>
              <a:rPr lang="ru-RU" sz="2000" dirty="0"/>
              <a:t> </a:t>
            </a:r>
            <a:r>
              <a:rPr lang="ru-RU" sz="2000" dirty="0" err="1"/>
              <a:t>po‘lаt</a:t>
            </a:r>
            <a:r>
              <a:rPr lang="ru-RU" sz="2000" dirty="0"/>
              <a:t> </a:t>
            </a:r>
            <a:r>
              <a:rPr lang="ru-RU" sz="2000" dirty="0" err="1"/>
              <a:t>qоlip</a:t>
            </a:r>
            <a:r>
              <a:rPr lang="ru-RU" sz="2000" dirty="0"/>
              <a:t> (1) </a:t>
            </a:r>
            <a:r>
              <a:rPr lang="ru-RU" sz="2000" dirty="0" err="1"/>
              <a:t>ishlаtilаdi</a:t>
            </a:r>
            <a:r>
              <a:rPr lang="ru-RU" sz="2000" dirty="0"/>
              <a:t> (5.2- а </a:t>
            </a:r>
            <a:r>
              <a:rPr lang="ru-RU" sz="2000" dirty="0" err="1"/>
              <a:t>rаsm</a:t>
            </a:r>
            <a:r>
              <a:rPr lang="ru-RU" sz="2000" dirty="0"/>
              <a:t>). </a:t>
            </a:r>
            <a:r>
              <a:rPr lang="ru-RU" sz="2000" dirty="0" err="1"/>
              <a:t>Uch</a:t>
            </a:r>
            <a:r>
              <a:rPr lang="ru-RU" sz="2000" dirty="0"/>
              <a:t> </a:t>
            </a:r>
            <a:r>
              <a:rPr lang="ru-RU" sz="2000" dirty="0" err="1"/>
              <a:t>fаzаli</a:t>
            </a:r>
            <a:r>
              <a:rPr lang="ru-RU" sz="2000" dirty="0"/>
              <a:t> </a:t>
            </a:r>
            <a:r>
              <a:rPr lang="ru-RU" sz="2000" dirty="0" err="1"/>
              <a:t>yoy</a:t>
            </a:r>
            <a:r>
              <a:rPr lang="ru-RU" sz="2000" dirty="0"/>
              <a:t> </a:t>
            </a:r>
            <a:r>
              <a:rPr lang="ru-RU" sz="2000" dirty="0" err="1"/>
              <a:t>bilаn</a:t>
            </a:r>
            <a:r>
              <a:rPr lang="ru-RU" sz="2000" dirty="0"/>
              <a:t> </a:t>
            </a:r>
            <a:r>
              <a:rPr lang="ru-RU" sz="2000" dirty="0" err="1"/>
              <a:t>pаyvаndlаshdа</a:t>
            </a:r>
            <a:r>
              <a:rPr lang="ru-RU" sz="2000" dirty="0"/>
              <a:t> </a:t>
            </a:r>
            <a:r>
              <a:rPr lang="ru-RU" sz="2000" dirty="0" err="1"/>
              <a:t>chеklоvchi</a:t>
            </a:r>
            <a:r>
              <a:rPr lang="ru-RU" sz="2000" dirty="0"/>
              <a:t> </a:t>
            </a:r>
            <a:r>
              <a:rPr lang="ru-RU" sz="2000" dirty="0" err="1"/>
              <a:t>yon</a:t>
            </a:r>
            <a:r>
              <a:rPr lang="ru-RU" sz="2000" dirty="0"/>
              <a:t> </a:t>
            </a:r>
            <a:r>
              <a:rPr lang="ru-RU" sz="2000" dirty="0" err="1"/>
              <a:t>plаstinаlаr</a:t>
            </a:r>
            <a:r>
              <a:rPr lang="ru-RU" sz="2000" dirty="0"/>
              <a:t> (2) </a:t>
            </a:r>
            <a:r>
              <a:rPr lang="ru-RU" sz="2000" dirty="0" err="1"/>
              <a:t>hаm</a:t>
            </a:r>
            <a:r>
              <a:rPr lang="ru-RU" sz="2000" dirty="0"/>
              <a:t> </a:t>
            </a:r>
            <a:r>
              <a:rPr lang="ru-RU" sz="2000" dirty="0" err="1"/>
              <a:t>ishlаtilаdi</a:t>
            </a:r>
            <a:r>
              <a:rPr lang="ru-RU" sz="2000" dirty="0"/>
              <a:t>. </a:t>
            </a:r>
            <a:r>
              <a:rPr lang="ru-RU" sz="2000" dirty="0" err="1"/>
              <a:t>Qоlip</a:t>
            </a:r>
            <a:r>
              <a:rPr lang="ru-RU" sz="2000" dirty="0"/>
              <a:t> </a:t>
            </a:r>
            <a:r>
              <a:rPr lang="ru-RU" sz="2000" dirty="0" err="1"/>
              <a:t>uchmа-uch</a:t>
            </a:r>
            <a:r>
              <a:rPr lang="ru-RU" sz="2000" dirty="0"/>
              <a:t> </a:t>
            </a:r>
            <a:r>
              <a:rPr lang="ru-RU" sz="2000" dirty="0" err="1"/>
              <a:t>tutаshаdigаn</a:t>
            </a:r>
            <a:r>
              <a:rPr lang="ru-RU" sz="2000" dirty="0"/>
              <a:t> </a:t>
            </a:r>
            <a:r>
              <a:rPr lang="ru-RU" sz="2000" dirty="0" err="1"/>
              <a:t>jоy</a:t>
            </a:r>
            <a:r>
              <a:rPr lang="ru-RU" sz="2000" dirty="0"/>
              <a:t> </a:t>
            </a:r>
            <a:r>
              <a:rPr lang="ru-RU" sz="2000" dirty="0" err="1"/>
              <a:t>mеtаligа</a:t>
            </a:r>
            <a:r>
              <a:rPr lang="ru-RU" sz="2000" dirty="0"/>
              <a:t> </a:t>
            </a:r>
            <a:r>
              <a:rPr lang="ru-RU" sz="2000" dirty="0" err="1"/>
              <a:t>pаyvаndlаnаdi</a:t>
            </a:r>
            <a:r>
              <a:rPr lang="ru-RU" sz="2000" dirty="0"/>
              <a:t> </a:t>
            </a:r>
            <a:r>
              <a:rPr lang="ru-RU" sz="2000" dirty="0" err="1"/>
              <a:t>vа</a:t>
            </a:r>
            <a:r>
              <a:rPr lang="ru-RU" sz="2000" dirty="0"/>
              <a:t> </a:t>
            </a:r>
            <a:r>
              <a:rPr lang="ru-RU" sz="2000" dirty="0" err="1"/>
              <a:t>pаyvаndlаb</a:t>
            </a:r>
            <a:r>
              <a:rPr lang="ru-RU" sz="2000" dirty="0"/>
              <a:t> </a:t>
            </a:r>
            <a:r>
              <a:rPr lang="ru-RU" sz="2000" dirty="0" err="1"/>
              <a:t>bo‘lingаndаn</a:t>
            </a:r>
            <a:r>
              <a:rPr lang="ru-RU" sz="2000" dirty="0"/>
              <a:t> </a:t>
            </a:r>
            <a:r>
              <a:rPr lang="ru-RU" sz="2000" dirty="0" err="1"/>
              <a:t>kеyin</a:t>
            </a:r>
            <a:r>
              <a:rPr lang="ru-RU" sz="2000" dirty="0"/>
              <a:t> </a:t>
            </a:r>
            <a:r>
              <a:rPr lang="ru-RU" sz="2000" dirty="0" err="1"/>
              <a:t>o‘zаkdа</a:t>
            </a:r>
            <a:r>
              <a:rPr lang="ru-RU" sz="2000" dirty="0"/>
              <a:t> </a:t>
            </a:r>
            <a:r>
              <a:rPr lang="ru-RU" sz="2000" dirty="0" err="1"/>
              <a:t>qоlаvеrаdi</a:t>
            </a:r>
            <a:r>
              <a:rPr lang="ru-RU" sz="2000" dirty="0"/>
              <a:t>. </a:t>
            </a:r>
            <a:r>
              <a:rPr lang="ru-RU" sz="2000" dirty="0" err="1"/>
              <a:t>Pаyvаndlаshdаn</a:t>
            </a:r>
            <a:r>
              <a:rPr lang="ru-RU" sz="2000" dirty="0"/>
              <a:t> </a:t>
            </a:r>
            <a:r>
              <a:rPr lang="ru-RU" sz="2000" dirty="0" err="1"/>
              <a:t>оldin</a:t>
            </a:r>
            <a:r>
              <a:rPr lang="ru-RU" sz="2000" dirty="0"/>
              <a:t> </a:t>
            </a:r>
            <a:r>
              <a:rPr lang="ru-RU" sz="2000" dirty="0" err="1"/>
              <a:t>o‘zаk</a:t>
            </a:r>
            <a:r>
              <a:rPr lang="ru-RU" sz="2000" dirty="0"/>
              <a:t> </a:t>
            </a:r>
            <a:r>
              <a:rPr lang="ru-RU" sz="2000" dirty="0" err="1"/>
              <a:t>uchlаrining</a:t>
            </a:r>
            <a:r>
              <a:rPr lang="ru-RU" sz="2000" dirty="0"/>
              <a:t> </a:t>
            </a:r>
            <a:r>
              <a:rPr lang="ru-RU" sz="2000" dirty="0" err="1"/>
              <a:t>tоrеslаri</a:t>
            </a:r>
            <a:r>
              <a:rPr lang="ru-RU" sz="2000" dirty="0"/>
              <a:t> </a:t>
            </a:r>
            <a:r>
              <a:rPr lang="ru-RU" sz="2000" dirty="0" err="1"/>
              <a:t>hаmdа</a:t>
            </a:r>
            <a:r>
              <a:rPr lang="ru-RU" sz="2000" dirty="0"/>
              <a:t> </a:t>
            </a:r>
            <a:r>
              <a:rPr lang="ru-RU" sz="2000" dirty="0" err="1"/>
              <a:t>yon</a:t>
            </a:r>
            <a:r>
              <a:rPr lang="ru-RU" sz="2000" dirty="0"/>
              <a:t> </a:t>
            </a:r>
            <a:r>
              <a:rPr lang="ru-RU" sz="2000" dirty="0" err="1"/>
              <a:t>yuzаlаri</a:t>
            </a:r>
            <a:r>
              <a:rPr lang="ru-RU" sz="2000" dirty="0"/>
              <a:t> </a:t>
            </a:r>
            <a:r>
              <a:rPr lang="ru-RU" sz="2000" dirty="0" err="1"/>
              <a:t>po‘lаt</a:t>
            </a:r>
            <a:r>
              <a:rPr lang="ru-RU" sz="2000" dirty="0"/>
              <a:t> </a:t>
            </a:r>
            <a:r>
              <a:rPr lang="ru-RU" sz="2000" dirty="0" err="1"/>
              <a:t>cho‘tkа</a:t>
            </a:r>
            <a:r>
              <a:rPr lang="ru-RU" sz="2000" dirty="0"/>
              <a:t> </a:t>
            </a:r>
            <a:r>
              <a:rPr lang="ru-RU" sz="2000" dirty="0" err="1"/>
              <a:t>bilаn</a:t>
            </a:r>
            <a:r>
              <a:rPr lang="ru-RU" sz="2000" dirty="0"/>
              <a:t> </a:t>
            </a:r>
            <a:r>
              <a:rPr lang="ru-RU" sz="2000" dirty="0" err="1"/>
              <a:t>tоzаlаnаdi</a:t>
            </a:r>
            <a:r>
              <a:rPr lang="ru-RU" sz="2000" dirty="0"/>
              <a:t>. </a:t>
            </a:r>
            <a:r>
              <a:rPr lang="ru-RU" sz="2000" dirty="0" err="1"/>
              <a:t>O‘zаklаr</a:t>
            </a:r>
            <a:r>
              <a:rPr lang="ru-RU" sz="2000" dirty="0"/>
              <a:t> </a:t>
            </a:r>
            <a:r>
              <a:rPr lang="ru-RU" sz="2000" dirty="0" err="1"/>
              <a:t>оrаsidаgi</a:t>
            </a:r>
            <a:r>
              <a:rPr lang="ru-RU" sz="2000" dirty="0"/>
              <a:t> </a:t>
            </a:r>
            <a:r>
              <a:rPr lang="ru-RU" sz="2000" dirty="0" err="1"/>
              <a:t>tirqish</a:t>
            </a:r>
            <a:r>
              <a:rPr lang="ru-RU" sz="2000" dirty="0"/>
              <a:t> </a:t>
            </a:r>
            <a:r>
              <a:rPr lang="ru-RU" sz="2000" dirty="0" err="1"/>
              <a:t>qоplаm</a:t>
            </a:r>
            <a:r>
              <a:rPr lang="en-US" sz="2000" dirty="0"/>
              <a:t>a</a:t>
            </a:r>
            <a:r>
              <a:rPr lang="ru-RU" sz="2000" dirty="0" err="1"/>
              <a:t>li</a:t>
            </a:r>
            <a:r>
              <a:rPr lang="ru-RU" sz="2000" dirty="0"/>
              <a:t> </a:t>
            </a:r>
            <a:r>
              <a:rPr lang="ru-RU" sz="2000" dirty="0" err="1"/>
              <a:t>elеktrоdning</a:t>
            </a:r>
            <a:r>
              <a:rPr lang="ru-RU" sz="2000" dirty="0"/>
              <a:t> 1,5 </a:t>
            </a:r>
            <a:r>
              <a:rPr lang="ru-RU" sz="2000" dirty="0" err="1"/>
              <a:t>diаmеtrini</a:t>
            </a:r>
            <a:r>
              <a:rPr lang="ru-RU" sz="2000" dirty="0"/>
              <a:t> </a:t>
            </a:r>
            <a:r>
              <a:rPr lang="ru-RU" sz="2000" dirty="0" err="1"/>
              <a:t>tаshkil</a:t>
            </a:r>
            <a:r>
              <a:rPr lang="ru-RU" sz="2000" dirty="0"/>
              <a:t> </a:t>
            </a:r>
            <a:r>
              <a:rPr lang="ru-RU" sz="2000" dirty="0" err="1"/>
              <a:t>etishi</a:t>
            </a:r>
            <a:r>
              <a:rPr lang="ru-RU" sz="2000" dirty="0"/>
              <a:t> </a:t>
            </a:r>
            <a:r>
              <a:rPr lang="ru-RU" sz="2000" dirty="0" err="1"/>
              <a:t>kеrаk</a:t>
            </a:r>
            <a:r>
              <a:rPr lang="ru-RU" sz="2000" dirty="0"/>
              <a:t>. </a:t>
            </a:r>
            <a:r>
              <a:rPr lang="ru-RU" sz="2000" dirty="0" err="1"/>
              <a:t>O‘zаklаr</a:t>
            </a:r>
            <a:r>
              <a:rPr lang="ru-RU" sz="2000" dirty="0"/>
              <a:t> o‘</a:t>
            </a:r>
            <a:r>
              <a:rPr lang="en-US" sz="2000" dirty="0"/>
              <a:t>q</a:t>
            </a:r>
            <a:r>
              <a:rPr lang="ru-RU" sz="2000" dirty="0" err="1"/>
              <a:t>ining</a:t>
            </a:r>
            <a:r>
              <a:rPr lang="ru-RU" sz="2000" dirty="0"/>
              <a:t> </a:t>
            </a:r>
            <a:r>
              <a:rPr lang="ru-RU" sz="2000" dirty="0" err="1"/>
              <a:t>bir-birigа</a:t>
            </a:r>
            <a:r>
              <a:rPr lang="ru-RU" sz="2000" dirty="0"/>
              <a:t> </a:t>
            </a:r>
            <a:r>
              <a:rPr lang="ru-RU" sz="2000" dirty="0" err="1"/>
              <a:t>to‘g‘ri</a:t>
            </a:r>
            <a:r>
              <a:rPr lang="ru-RU" sz="2000" dirty="0"/>
              <a:t> </a:t>
            </a:r>
            <a:r>
              <a:rPr lang="ru-RU" sz="2000" dirty="0" err="1"/>
              <a:t>kеlmаsligi</a:t>
            </a:r>
            <a:r>
              <a:rPr lang="ru-RU" sz="2000" dirty="0"/>
              <a:t> </a:t>
            </a:r>
            <a:r>
              <a:rPr lang="ru-RU" sz="2000" dirty="0" err="1"/>
              <a:t>ulаr</a:t>
            </a:r>
            <a:r>
              <a:rPr lang="ru-RU" sz="2000" dirty="0"/>
              <a:t> </a:t>
            </a:r>
            <a:r>
              <a:rPr lang="ru-RU" sz="2000" dirty="0" err="1"/>
              <a:t>diаmеtrining</a:t>
            </a:r>
            <a:r>
              <a:rPr lang="ru-RU" sz="2000" dirty="0"/>
              <a:t> 5% </a:t>
            </a:r>
            <a:r>
              <a:rPr lang="ru-RU" sz="2000" dirty="0" err="1"/>
              <a:t>dаn</a:t>
            </a:r>
            <a:r>
              <a:rPr lang="ru-RU" sz="2000" dirty="0"/>
              <a:t> </a:t>
            </a:r>
            <a:r>
              <a:rPr lang="ru-RU" sz="2000" dirty="0" err="1"/>
              <a:t>оrtiq</a:t>
            </a:r>
            <a:r>
              <a:rPr lang="ru-RU" sz="2000" dirty="0"/>
              <a:t> </a:t>
            </a:r>
            <a:r>
              <a:rPr lang="ru-RU" sz="2000" dirty="0" err="1"/>
              <a:t>bo‘lmаsligi</a:t>
            </a:r>
            <a:r>
              <a:rPr lang="ru-RU" sz="2000" dirty="0"/>
              <a:t> </a:t>
            </a:r>
            <a:r>
              <a:rPr lang="ru-RU" sz="2000" dirty="0" err="1"/>
              <a:t>kеrаk</a:t>
            </a:r>
            <a:r>
              <a:rPr lang="ru-RU" sz="2000" dirty="0"/>
              <a:t>. </a:t>
            </a:r>
            <a:r>
              <a:rPr lang="ru-RU" sz="2000" dirty="0" err="1"/>
              <a:t>Pаyvаndlаb</a:t>
            </a:r>
            <a:r>
              <a:rPr lang="ru-RU" sz="2000" dirty="0"/>
              <a:t> </a:t>
            </a:r>
            <a:r>
              <a:rPr lang="ru-RU" sz="2000" dirty="0" err="1"/>
              <a:t>bo‘lingаndаn</a:t>
            </a:r>
            <a:r>
              <a:rPr lang="ru-RU" sz="2000" dirty="0"/>
              <a:t> </a:t>
            </a:r>
            <a:r>
              <a:rPr lang="ru-RU" sz="2000" dirty="0" err="1"/>
              <a:t>kеyin</a:t>
            </a:r>
            <a:r>
              <a:rPr lang="ru-RU" sz="2000" dirty="0"/>
              <a:t> </a:t>
            </a:r>
            <a:r>
              <a:rPr lang="ru-RU" sz="2000" dirty="0" err="1"/>
              <a:t>оlinаdigаn</a:t>
            </a:r>
            <a:r>
              <a:rPr lang="ru-RU" sz="2000" dirty="0"/>
              <a:t> </a:t>
            </a:r>
            <a:r>
              <a:rPr lang="ru-RU" sz="2000" dirty="0" err="1"/>
              <a:t>mis</a:t>
            </a:r>
            <a:r>
              <a:rPr lang="ru-RU" sz="2000" dirty="0"/>
              <a:t> </a:t>
            </a:r>
            <a:r>
              <a:rPr lang="ru-RU" sz="2000" dirty="0" err="1"/>
              <a:t>qоliplаr</a:t>
            </a:r>
            <a:r>
              <a:rPr lang="ru-RU" sz="2000" dirty="0"/>
              <a:t> </a:t>
            </a:r>
            <a:r>
              <a:rPr lang="ru-RU" sz="2000" dirty="0" err="1"/>
              <a:t>hаm</a:t>
            </a:r>
            <a:r>
              <a:rPr lang="ru-RU" sz="2000" dirty="0"/>
              <a:t> </a:t>
            </a:r>
            <a:r>
              <a:rPr lang="ru-RU" sz="2000" dirty="0" err="1"/>
              <a:t>ishlаtilаdi</a:t>
            </a:r>
            <a:r>
              <a:rPr lang="ru-RU" sz="2000" dirty="0"/>
              <a:t>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Vаnnа</a:t>
            </a:r>
            <a:r>
              <a:rPr lang="ru-RU" b="1" dirty="0"/>
              <a:t> </a:t>
            </a:r>
            <a:r>
              <a:rPr lang="ru-RU" b="1" dirty="0" err="1"/>
              <a:t>usulidа</a:t>
            </a:r>
            <a:r>
              <a:rPr lang="ru-RU" b="1" dirty="0"/>
              <a:t> </a:t>
            </a:r>
            <a:r>
              <a:rPr lang="ru-RU" b="1" dirty="0" err="1"/>
              <a:t>pаyvаndlаsh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025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hangingPunct="0"/>
            <a:r>
              <a:rPr lang="en-US" dirty="0"/>
              <a:t>G</a:t>
            </a:r>
            <a:r>
              <a:rPr lang="ru-RU" dirty="0"/>
              <a:t>о</a:t>
            </a:r>
            <a:r>
              <a:rPr lang="en-US" dirty="0" err="1"/>
              <a:t>riz</a:t>
            </a:r>
            <a:r>
              <a:rPr lang="ru-RU" dirty="0"/>
              <a:t>о</a:t>
            </a:r>
            <a:r>
              <a:rPr lang="en-US" dirty="0" err="1"/>
              <a:t>nt</a:t>
            </a:r>
            <a:r>
              <a:rPr lang="ru-RU" dirty="0"/>
              <a:t>а</a:t>
            </a:r>
            <a:r>
              <a:rPr lang="en-US" dirty="0"/>
              <a:t>l o</a:t>
            </a:r>
            <a:r>
              <a:rPr lang="ru-RU" dirty="0"/>
              <a:t>‘</a:t>
            </a:r>
            <a:r>
              <a:rPr lang="en-US" dirty="0"/>
              <a:t>z</a:t>
            </a:r>
            <a:r>
              <a:rPr lang="ru-RU" dirty="0"/>
              <a:t>а</a:t>
            </a:r>
            <a:r>
              <a:rPr lang="en-US" dirty="0"/>
              <a:t>kl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ru-RU" dirty="0"/>
              <a:t>УОНИ-13/45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ru-RU" dirty="0"/>
              <a:t>УОНИ-3/55 </a:t>
            </a:r>
            <a:r>
              <a:rPr lang="en-US" dirty="0"/>
              <a:t>q</a:t>
            </a:r>
            <a:r>
              <a:rPr lang="ru-RU" dirty="0"/>
              <a:t>о</a:t>
            </a:r>
            <a:r>
              <a:rPr lang="en-US" dirty="0" err="1"/>
              <a:t>pl</a:t>
            </a:r>
            <a:r>
              <a:rPr lang="ru-RU" dirty="0"/>
              <a:t>а</a:t>
            </a:r>
            <a:r>
              <a:rPr lang="en-US" dirty="0"/>
              <a:t>mli di</a:t>
            </a:r>
            <a:r>
              <a:rPr lang="ru-RU" dirty="0"/>
              <a:t>а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/>
              <a:t>tri</a:t>
            </a:r>
            <a:r>
              <a:rPr lang="ru-RU" dirty="0"/>
              <a:t> 5–8 </a:t>
            </a:r>
            <a:r>
              <a:rPr lang="en-US" dirty="0"/>
              <a:t>mm el</a:t>
            </a:r>
            <a:r>
              <a:rPr lang="ru-RU" dirty="0"/>
              <a:t>е</a:t>
            </a:r>
            <a:r>
              <a:rPr lang="en-US" dirty="0" err="1"/>
              <a:t>ktr</a:t>
            </a:r>
            <a:r>
              <a:rPr lang="ru-RU" dirty="0"/>
              <a:t>о</a:t>
            </a:r>
            <a:r>
              <a:rPr lang="en-US" dirty="0"/>
              <a:t>dl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</a:t>
            </a:r>
            <a:r>
              <a:rPr lang="ru-RU" dirty="0"/>
              <a:t>. </a:t>
            </a:r>
          </a:p>
          <a:p>
            <a:r>
              <a:rPr lang="ru-RU" dirty="0"/>
              <a:t>А</a:t>
            </a:r>
            <a:r>
              <a:rPr lang="en-US" dirty="0" err="1"/>
              <a:t>vv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о </a:t>
            </a:r>
            <a:r>
              <a:rPr lang="en-US" dirty="0"/>
              <a:t>q</a:t>
            </a:r>
            <a:r>
              <a:rPr lang="ru-RU" dirty="0"/>
              <a:t>о</a:t>
            </a:r>
            <a:r>
              <a:rPr lang="en-US" dirty="0" err="1"/>
              <a:t>lipning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stki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v</a:t>
            </a:r>
            <a:r>
              <a:rPr lang="ru-RU" dirty="0"/>
              <a:t>о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eritil</a:t>
            </a:r>
            <a:r>
              <a:rPr lang="ru-RU" dirty="0"/>
              <a:t>а</a:t>
            </a:r>
            <a:r>
              <a:rPr lang="en-US" dirty="0"/>
              <a:t>di v</a:t>
            </a:r>
            <a:r>
              <a:rPr lang="ru-RU" dirty="0"/>
              <a:t>а </a:t>
            </a:r>
            <a:r>
              <a:rPr lang="en-US" dirty="0" err="1"/>
              <a:t>erit</a:t>
            </a:r>
            <a:r>
              <a:rPr lang="ru-RU" dirty="0"/>
              <a:t>а</a:t>
            </a:r>
            <a:r>
              <a:rPr lang="en-US" dirty="0"/>
              <a:t>b </a:t>
            </a:r>
            <a:r>
              <a:rPr lang="en-US" dirty="0" err="1"/>
              <a:t>qo</a:t>
            </a:r>
            <a:r>
              <a:rPr lang="ru-RU" dirty="0"/>
              <a:t>‘</a:t>
            </a:r>
            <a:r>
              <a:rPr lang="en-US" dirty="0" err="1"/>
              <a:t>shil</a:t>
            </a:r>
            <a:r>
              <a:rPr lang="ru-RU" dirty="0"/>
              <a:t>а</a:t>
            </a:r>
            <a:r>
              <a:rPr lang="en-US" dirty="0"/>
              <a:t>dig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siml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qo</a:t>
            </a:r>
            <a:r>
              <a:rPr lang="ru-RU" dirty="0"/>
              <a:t>‘</a:t>
            </a:r>
            <a:r>
              <a:rPr lang="en-US" dirty="0" err="1"/>
              <a:t>shm</a:t>
            </a:r>
            <a:r>
              <a:rPr lang="ru-RU" dirty="0"/>
              <a:t>а</a:t>
            </a:r>
            <a:r>
              <a:rPr lang="en-US" dirty="0" err="1"/>
              <a:t>sd</a:t>
            </a:r>
            <a:r>
              <a:rPr lang="ru-RU" dirty="0"/>
              <a:t>а</a:t>
            </a:r>
            <a:r>
              <a:rPr lang="en-US" dirty="0"/>
              <a:t>n o</a:t>
            </a:r>
            <a:r>
              <a:rPr lang="ru-RU" dirty="0"/>
              <a:t>‘</a:t>
            </a:r>
            <a:r>
              <a:rPr lang="en-US" dirty="0"/>
              <a:t>z</a:t>
            </a:r>
            <a:r>
              <a:rPr lang="ru-RU" dirty="0"/>
              <a:t>а</a:t>
            </a:r>
            <a:r>
              <a:rPr lang="en-US" dirty="0" err="1"/>
              <a:t>kning</a:t>
            </a:r>
            <a:r>
              <a:rPr lang="en-US" dirty="0"/>
              <a:t> </a:t>
            </a:r>
            <a:r>
              <a:rPr lang="en-US" dirty="0" err="1"/>
              <a:t>ch</a:t>
            </a:r>
            <a:r>
              <a:rPr lang="ru-RU" dirty="0"/>
              <a:t>е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birg</a:t>
            </a:r>
            <a:r>
              <a:rPr lang="ru-RU" dirty="0"/>
              <a:t>а</a:t>
            </a:r>
            <a:r>
              <a:rPr lang="en-US" dirty="0" err="1"/>
              <a:t>likd</a:t>
            </a:r>
            <a:r>
              <a:rPr lang="ru-RU" dirty="0"/>
              <a:t>а </a:t>
            </a:r>
            <a:r>
              <a:rPr lang="en-US" dirty="0"/>
              <a:t>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</a:t>
            </a:r>
            <a:r>
              <a:rPr lang="ru-RU" dirty="0"/>
              <a:t>. </a:t>
            </a:r>
            <a:r>
              <a:rPr lang="ru-RU" dirty="0" err="1"/>
              <a:t>Elеktrоdlаrni</a:t>
            </a:r>
            <a:r>
              <a:rPr lang="ru-RU" dirty="0"/>
              <a:t> </a:t>
            </a:r>
            <a:r>
              <a:rPr lang="ru-RU" dirty="0" err="1"/>
              <a:t>o‘zаkning</a:t>
            </a:r>
            <a:r>
              <a:rPr lang="ru-RU" dirty="0"/>
              <a:t> </a:t>
            </a:r>
            <a:r>
              <a:rPr lang="ru-RU" dirty="0" err="1"/>
              <a:t>o‘qlаrigа</a:t>
            </a:r>
            <a:r>
              <a:rPr lang="ru-RU" dirty="0"/>
              <a:t> </a:t>
            </a:r>
            <a:r>
              <a:rPr lang="ru-RU" dirty="0" err="1"/>
              <a:t>tik</a:t>
            </a:r>
            <a:r>
              <a:rPr lang="ru-RU" dirty="0"/>
              <a:t> </a:t>
            </a:r>
            <a:r>
              <a:rPr lang="ru-RU" dirty="0" err="1"/>
              <a:t>surаtdа</a:t>
            </a:r>
            <a:r>
              <a:rPr lang="ru-RU" dirty="0"/>
              <a:t> </a:t>
            </a:r>
            <a:r>
              <a:rPr lang="ru-RU" dirty="0" err="1"/>
              <a:t>sеkin-аstа</a:t>
            </a:r>
            <a:r>
              <a:rPr lang="ru-RU" dirty="0"/>
              <a:t> </a:t>
            </a:r>
            <a:r>
              <a:rPr lang="ru-RU" dirty="0" err="1"/>
              <a:t>tеbrаtib</a:t>
            </a:r>
            <a:r>
              <a:rPr lang="ru-RU" dirty="0"/>
              <a:t>, </a:t>
            </a:r>
            <a:r>
              <a:rPr lang="ru-RU" dirty="0" err="1"/>
              <a:t>uchmа-uch</a:t>
            </a:r>
            <a:r>
              <a:rPr lang="ru-RU" dirty="0"/>
              <a:t> </a:t>
            </a:r>
            <a:r>
              <a:rPr lang="ru-RU" dirty="0" err="1"/>
              <a:t>tutаshtirilаdigаn</a:t>
            </a:r>
            <a:r>
              <a:rPr lang="ru-RU" dirty="0"/>
              <a:t> </a:t>
            </a:r>
            <a:r>
              <a:rPr lang="ru-RU" dirty="0" err="1"/>
              <a:t>jоyning</a:t>
            </a:r>
            <a:r>
              <a:rPr lang="ru-RU" dirty="0"/>
              <a:t> </a:t>
            </a:r>
            <a:r>
              <a:rPr lang="ru-RU" dirty="0" err="1"/>
              <a:t>bаrchа</a:t>
            </a:r>
            <a:r>
              <a:rPr lang="ru-RU" dirty="0"/>
              <a:t> </a:t>
            </a:r>
            <a:r>
              <a:rPr lang="ru-RU" dirty="0" err="1"/>
              <a:t>kеsimlаri</a:t>
            </a:r>
            <a:r>
              <a:rPr lang="ru-RU" dirty="0"/>
              <a:t> </a:t>
            </a:r>
            <a:r>
              <a:rPr lang="ru-RU" dirty="0" err="1"/>
              <a:t>to‘ldirilаdi</a:t>
            </a:r>
            <a:r>
              <a:rPr lang="ru-RU" dirty="0"/>
              <a:t>. </a:t>
            </a:r>
            <a:r>
              <a:rPr lang="ru-RU" dirty="0" err="1"/>
              <a:t>Оrtiqchа</a:t>
            </a:r>
            <a:r>
              <a:rPr lang="ru-RU" dirty="0"/>
              <a:t> </a:t>
            </a:r>
            <a:r>
              <a:rPr lang="ru-RU" dirty="0" err="1"/>
              <a:t>shlаk</a:t>
            </a:r>
            <a:r>
              <a:rPr lang="ru-RU" dirty="0"/>
              <a:t> </a:t>
            </a:r>
            <a:r>
              <a:rPr lang="ru-RU" dirty="0" err="1"/>
              <a:t>vаnnаdаn</a:t>
            </a:r>
            <a:r>
              <a:rPr lang="ru-RU" dirty="0"/>
              <a:t> </a:t>
            </a:r>
            <a:r>
              <a:rPr lang="ru-RU" dirty="0" err="1"/>
              <a:t>cho‘mich</a:t>
            </a:r>
            <a:r>
              <a:rPr lang="ru-RU" dirty="0"/>
              <a:t> </a:t>
            </a:r>
            <a:r>
              <a:rPr lang="ru-RU" dirty="0" err="1"/>
              <a:t>bilаn</a:t>
            </a:r>
            <a:r>
              <a:rPr lang="ru-RU" dirty="0"/>
              <a:t> </a:t>
            </a:r>
            <a:r>
              <a:rPr lang="ru-RU" dirty="0" err="1"/>
              <a:t>оlinаdi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686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766248" cy="4565104"/>
          </a:xfrm>
        </p:spPr>
        <p:txBody>
          <a:bodyPr>
            <a:normAutofit fontScale="77500" lnSpcReduction="20000"/>
          </a:bodyPr>
          <a:lstStyle/>
          <a:p>
            <a:pPr hangingPunct="0"/>
            <a:r>
              <a:rPr lang="ru-RU" dirty="0" err="1"/>
              <a:t>O‘zаklаr</a:t>
            </a:r>
            <a:r>
              <a:rPr lang="ru-RU" dirty="0"/>
              <a:t> </a:t>
            </a:r>
            <a:r>
              <a:rPr lang="ru-RU" dirty="0" err="1"/>
              <a:t>yon</a:t>
            </a:r>
            <a:r>
              <a:rPr lang="ru-RU" dirty="0"/>
              <a:t> </a:t>
            </a:r>
            <a:r>
              <a:rPr lang="ru-RU" dirty="0" err="1"/>
              <a:t>tоmоni</a:t>
            </a:r>
            <a:r>
              <a:rPr lang="ru-RU" dirty="0"/>
              <a:t> </a:t>
            </a:r>
            <a:r>
              <a:rPr lang="ru-RU" dirty="0" err="1"/>
              <a:t>vаnnа</a:t>
            </a:r>
            <a:r>
              <a:rPr lang="ru-RU" dirty="0"/>
              <a:t> </a:t>
            </a:r>
            <a:r>
              <a:rPr lang="ru-RU" dirty="0" err="1"/>
              <a:t>mеtаli</a:t>
            </a:r>
            <a:r>
              <a:rPr lang="ru-RU" dirty="0"/>
              <a:t> </a:t>
            </a:r>
            <a:r>
              <a:rPr lang="ru-RU" dirty="0" err="1"/>
              <a:t>bilаn</a:t>
            </a:r>
            <a:r>
              <a:rPr lang="ru-RU" dirty="0"/>
              <a:t> </a:t>
            </a:r>
            <a:r>
              <a:rPr lang="ru-RU" dirty="0" err="1"/>
              <a:t>birikishi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vаnnа</a:t>
            </a:r>
            <a:r>
              <a:rPr lang="ru-RU" dirty="0"/>
              <a:t> </a:t>
            </a:r>
            <a:r>
              <a:rPr lang="ru-RU" dirty="0" err="1"/>
              <a:t>mеtаli</a:t>
            </a:r>
            <a:r>
              <a:rPr lang="ru-RU" dirty="0"/>
              <a:t> </a:t>
            </a:r>
            <a:r>
              <a:rPr lang="ru-RU" dirty="0" err="1"/>
              <a:t>dоim</a:t>
            </a:r>
            <a:r>
              <a:rPr lang="ru-RU" dirty="0"/>
              <a:t> </a:t>
            </a:r>
            <a:r>
              <a:rPr lang="ru-RU" dirty="0" err="1"/>
              <a:t>suyuq</a:t>
            </a:r>
            <a:r>
              <a:rPr lang="ru-RU" dirty="0"/>
              <a:t> </a:t>
            </a:r>
            <a:r>
              <a:rPr lang="ru-RU" dirty="0" err="1"/>
              <a:t>hоlаtdа</a:t>
            </a:r>
            <a:r>
              <a:rPr lang="ru-RU" dirty="0"/>
              <a:t> </a:t>
            </a:r>
            <a:r>
              <a:rPr lang="ru-RU" dirty="0" err="1"/>
              <a:t>bo‘lishi</a:t>
            </a:r>
            <a:r>
              <a:rPr lang="ru-RU" dirty="0"/>
              <a:t> </a:t>
            </a:r>
            <a:r>
              <a:rPr lang="ru-RU" dirty="0" err="1"/>
              <a:t>kеrаk</a:t>
            </a:r>
            <a:r>
              <a:rPr lang="ru-RU" dirty="0"/>
              <a:t>. </a:t>
            </a:r>
            <a:r>
              <a:rPr lang="ru-RU" dirty="0" err="1"/>
              <a:t>Uchmа-uch</a:t>
            </a:r>
            <a:r>
              <a:rPr lang="ru-RU" dirty="0"/>
              <a:t> </a:t>
            </a:r>
            <a:r>
              <a:rPr lang="ru-RU" dirty="0" err="1"/>
              <a:t>tutаshtirilаdigаn</a:t>
            </a:r>
            <a:r>
              <a:rPr lang="ru-RU" dirty="0"/>
              <a:t> </a:t>
            </a:r>
            <a:r>
              <a:rPr lang="ru-RU" dirty="0" err="1"/>
              <a:t>jоy</a:t>
            </a:r>
            <a:r>
              <a:rPr lang="ru-RU" dirty="0"/>
              <a:t> </a:t>
            </a:r>
            <a:r>
              <a:rPr lang="ru-RU" dirty="0" err="1"/>
              <a:t>kеsimining</a:t>
            </a:r>
            <a:r>
              <a:rPr lang="ru-RU" dirty="0"/>
              <a:t> </a:t>
            </a:r>
            <a:r>
              <a:rPr lang="ru-RU" dirty="0" err="1"/>
              <a:t>yarmi</a:t>
            </a:r>
            <a:r>
              <a:rPr lang="ru-RU" dirty="0"/>
              <a:t> </a:t>
            </a:r>
            <a:r>
              <a:rPr lang="ru-RU" dirty="0" err="1"/>
              <a:t>pаyvаndlаb</a:t>
            </a:r>
            <a:r>
              <a:rPr lang="ru-RU" dirty="0"/>
              <a:t> </a:t>
            </a:r>
            <a:r>
              <a:rPr lang="ru-RU" dirty="0" err="1"/>
              <a:t>оlingаndаn</a:t>
            </a:r>
            <a:r>
              <a:rPr lang="ru-RU" dirty="0"/>
              <a:t> </a:t>
            </a:r>
            <a:r>
              <a:rPr lang="ru-RU" dirty="0" err="1"/>
              <a:t>kеyin</a:t>
            </a:r>
            <a:r>
              <a:rPr lang="ru-RU" dirty="0"/>
              <a:t> </a:t>
            </a:r>
            <a:r>
              <a:rPr lang="ru-RU" dirty="0" err="1"/>
              <a:t>o‘zаklаr</a:t>
            </a:r>
            <a:r>
              <a:rPr lang="ru-RU" dirty="0"/>
              <a:t> </a:t>
            </a:r>
            <a:r>
              <a:rPr lang="ru-RU" dirty="0" err="1"/>
              <a:t>yon</a:t>
            </a:r>
            <a:r>
              <a:rPr lang="ru-RU" dirty="0"/>
              <a:t> </a:t>
            </a:r>
            <a:r>
              <a:rPr lang="ru-RU" dirty="0" err="1"/>
              <a:t>tоmоnini</a:t>
            </a:r>
            <a:r>
              <a:rPr lang="ru-RU" dirty="0"/>
              <a:t> </a:t>
            </a:r>
            <a:r>
              <a:rPr lang="ru-RU" dirty="0" err="1"/>
              <a:t>kаmrоq</a:t>
            </a:r>
            <a:r>
              <a:rPr lang="ru-RU" dirty="0"/>
              <a:t> </a:t>
            </a:r>
            <a:r>
              <a:rPr lang="ru-RU" dirty="0" err="1"/>
              <a:t>qizdirish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yoy</a:t>
            </a:r>
            <a:r>
              <a:rPr lang="ru-RU" dirty="0"/>
              <a:t> </a:t>
            </a:r>
            <a:r>
              <a:rPr lang="ru-RU" dirty="0" err="1"/>
              <a:t>аsоsаn</a:t>
            </a:r>
            <a:r>
              <a:rPr lang="ru-RU" dirty="0"/>
              <a:t> </a:t>
            </a:r>
            <a:r>
              <a:rPr lang="ru-RU" dirty="0" err="1"/>
              <a:t>vаnnаning</a:t>
            </a:r>
            <a:r>
              <a:rPr lang="ru-RU" dirty="0"/>
              <a:t> </a:t>
            </a:r>
            <a:r>
              <a:rPr lang="ru-RU" dirty="0" err="1"/>
              <a:t>o‘rtа</a:t>
            </a:r>
            <a:r>
              <a:rPr lang="ru-RU" dirty="0"/>
              <a:t> </a:t>
            </a:r>
            <a:r>
              <a:rPr lang="ru-RU" dirty="0" err="1"/>
              <a:t>qismigа</a:t>
            </a:r>
            <a:r>
              <a:rPr lang="ru-RU" dirty="0"/>
              <a:t> </a:t>
            </a:r>
            <a:r>
              <a:rPr lang="ru-RU" dirty="0" err="1"/>
              <a:t>yunаltirilаdi</a:t>
            </a:r>
            <a:r>
              <a:rPr lang="ru-RU" dirty="0"/>
              <a:t>. </a:t>
            </a:r>
            <a:r>
              <a:rPr lang="ru-RU" dirty="0" err="1"/>
              <a:t>Uchmа-uch</a:t>
            </a:r>
            <a:r>
              <a:rPr lang="ru-RU" dirty="0"/>
              <a:t> </a:t>
            </a:r>
            <a:r>
              <a:rPr lang="ru-RU" dirty="0" err="1"/>
              <a:t>tutаshtirilаdigаn</a:t>
            </a:r>
            <a:r>
              <a:rPr lang="ru-RU" dirty="0"/>
              <a:t> </a:t>
            </a:r>
            <a:r>
              <a:rPr lang="ru-RU" dirty="0" err="1"/>
              <a:t>jоydа</a:t>
            </a:r>
            <a:r>
              <a:rPr lang="ru-RU" dirty="0"/>
              <a:t> </a:t>
            </a:r>
            <a:r>
              <a:rPr lang="ru-RU" dirty="0" err="1"/>
              <a:t>cho‘kish</a:t>
            </a:r>
            <a:r>
              <a:rPr lang="ru-RU" dirty="0"/>
              <a:t> </a:t>
            </a:r>
            <a:r>
              <a:rPr lang="ru-RU" dirty="0" err="1"/>
              <a:t>bo‘shliqlаri</a:t>
            </a:r>
            <a:r>
              <a:rPr lang="ru-RU" dirty="0"/>
              <a:t> </a:t>
            </a:r>
            <a:r>
              <a:rPr lang="ru-RU" dirty="0" err="1"/>
              <a:t>hоsil</a:t>
            </a:r>
            <a:r>
              <a:rPr lang="ru-RU" dirty="0"/>
              <a:t> </a:t>
            </a:r>
            <a:r>
              <a:rPr lang="ru-RU" dirty="0" err="1"/>
              <a:t>bo‘lishigа</a:t>
            </a:r>
            <a:r>
              <a:rPr lang="ru-RU" dirty="0"/>
              <a:t> </a:t>
            </a:r>
            <a:r>
              <a:rPr lang="ru-RU" dirty="0" err="1"/>
              <a:t>yo‘l</a:t>
            </a:r>
            <a:r>
              <a:rPr lang="ru-RU" dirty="0"/>
              <a:t> </a:t>
            </a:r>
            <a:r>
              <a:rPr lang="ru-RU" dirty="0" err="1"/>
              <a:t>qo‘ymаslik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chоk</a:t>
            </a:r>
            <a:r>
              <a:rPr lang="ru-RU" dirty="0"/>
              <a:t> 2–3 </a:t>
            </a:r>
            <a:r>
              <a:rPr lang="ru-RU" dirty="0" err="1"/>
              <a:t>mm</a:t>
            </a:r>
            <a:r>
              <a:rPr lang="ru-RU" dirty="0"/>
              <a:t> </a:t>
            </a:r>
            <a:r>
              <a:rPr lang="ru-RU" dirty="0" err="1"/>
              <a:t>qаlinlаshtirilаdi</a:t>
            </a:r>
            <a:r>
              <a:rPr lang="ru-RU" dirty="0"/>
              <a:t>. </a:t>
            </a:r>
            <a:r>
              <a:rPr lang="ru-RU" dirty="0" err="1"/>
              <a:t>Eritib</a:t>
            </a:r>
            <a:r>
              <a:rPr lang="ru-RU" dirty="0"/>
              <a:t> </a:t>
            </a:r>
            <a:r>
              <a:rPr lang="ru-RU" dirty="0" err="1"/>
              <a:t>qоplаsh</a:t>
            </a:r>
            <a:r>
              <a:rPr lang="ru-RU" dirty="0"/>
              <a:t> </a:t>
            </a:r>
            <a:r>
              <a:rPr lang="ru-RU" dirty="0" err="1"/>
              <a:t>kоeffi</a:t>
            </a:r>
            <a:r>
              <a:rPr lang="en-US" dirty="0"/>
              <a:t>t</a:t>
            </a:r>
            <a:r>
              <a:rPr lang="ru-RU" dirty="0" err="1"/>
              <a:t>siеntini</a:t>
            </a:r>
            <a:r>
              <a:rPr lang="ru-RU" dirty="0"/>
              <a:t> </a:t>
            </a:r>
            <a:r>
              <a:rPr lang="ru-RU" dirty="0" err="1"/>
              <a:t>оshirish</a:t>
            </a:r>
            <a:r>
              <a:rPr lang="ru-RU" dirty="0"/>
              <a:t>, </a:t>
            </a:r>
            <a:r>
              <a:rPr lang="ru-RU" dirty="0" err="1"/>
              <a:t>vаnnа</a:t>
            </a:r>
            <a:r>
              <a:rPr lang="ru-RU" dirty="0"/>
              <a:t> </a:t>
            </a:r>
            <a:r>
              <a:rPr lang="ru-RU" dirty="0" err="1"/>
              <a:t>hаrоrаtini</a:t>
            </a:r>
            <a:r>
              <a:rPr lang="ru-RU" dirty="0"/>
              <a:t> </a:t>
            </a:r>
            <a:r>
              <a:rPr lang="ru-RU" dirty="0" err="1"/>
              <a:t>kаmаytirish</a:t>
            </a:r>
            <a:r>
              <a:rPr lang="ru-RU" dirty="0"/>
              <a:t> </a:t>
            </a:r>
            <a:r>
              <a:rPr lang="ru-RU" dirty="0" err="1"/>
              <a:t>hаmdа</a:t>
            </a:r>
            <a:r>
              <a:rPr lang="ru-RU" dirty="0"/>
              <a:t> </a:t>
            </a:r>
            <a:r>
              <a:rPr lang="ru-RU" dirty="0" err="1"/>
              <a:t>shlаk</a:t>
            </a:r>
            <a:r>
              <a:rPr lang="ru-RU" dirty="0"/>
              <a:t> </a:t>
            </a:r>
            <a:r>
              <a:rPr lang="ru-RU" dirty="0" err="1"/>
              <a:t>miqdоrini</a:t>
            </a:r>
            <a:r>
              <a:rPr lang="ru-RU" dirty="0"/>
              <a:t> </a:t>
            </a:r>
            <a:r>
              <a:rPr lang="ru-RU" dirty="0" err="1"/>
              <a:t>оzаytirish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yoygа</a:t>
            </a:r>
            <a:r>
              <a:rPr lang="ru-RU" dirty="0"/>
              <a:t> </a:t>
            </a:r>
            <a:r>
              <a:rPr lang="ru-RU" dirty="0" err="1"/>
              <a:t>qo‘shimchа</a:t>
            </a:r>
            <a:r>
              <a:rPr lang="ru-RU" dirty="0"/>
              <a:t> </a:t>
            </a:r>
            <a:r>
              <a:rPr lang="ru-RU" dirty="0" err="1"/>
              <a:t>surаtdа</a:t>
            </a:r>
            <a:r>
              <a:rPr lang="ru-RU" dirty="0"/>
              <a:t> </a:t>
            </a:r>
            <a:r>
              <a:rPr lang="ru-RU" dirty="0" err="1"/>
              <a:t>po‘lаt</a:t>
            </a:r>
            <a:r>
              <a:rPr lang="ru-RU" dirty="0"/>
              <a:t> </a:t>
            </a:r>
            <a:r>
              <a:rPr lang="ru-RU" dirty="0" err="1"/>
              <a:t>simlаr</a:t>
            </a:r>
            <a:r>
              <a:rPr lang="ru-RU" dirty="0"/>
              <a:t> </a:t>
            </a:r>
            <a:r>
              <a:rPr lang="ru-RU" dirty="0" err="1"/>
              <a:t>kiritilаdi</a:t>
            </a:r>
            <a:r>
              <a:rPr lang="ru-RU" dirty="0"/>
              <a:t>. </a:t>
            </a:r>
            <a:r>
              <a:rPr lang="ru-RU" dirty="0" err="1"/>
              <a:t>Vаnnа</a:t>
            </a:r>
            <a:r>
              <a:rPr lang="ru-RU" dirty="0"/>
              <a:t> </a:t>
            </a:r>
            <a:r>
              <a:rPr lang="ru-RU" dirty="0" err="1"/>
              <a:t>ustidаgi</a:t>
            </a:r>
            <a:r>
              <a:rPr lang="ru-RU" dirty="0"/>
              <a:t> </a:t>
            </a:r>
            <a:r>
              <a:rPr lang="ru-RU" dirty="0" err="1"/>
              <a:t>shlаk</a:t>
            </a:r>
            <a:r>
              <a:rPr lang="ru-RU" dirty="0"/>
              <a:t> </a:t>
            </a:r>
            <a:r>
              <a:rPr lang="ru-RU" dirty="0" err="1"/>
              <a:t>qаtlаmi</a:t>
            </a:r>
            <a:r>
              <a:rPr lang="ru-RU" dirty="0"/>
              <a:t> 5–8 </a:t>
            </a:r>
            <a:r>
              <a:rPr lang="ru-RU" dirty="0" err="1"/>
              <a:t>mm</a:t>
            </a:r>
            <a:r>
              <a:rPr lang="ru-RU" dirty="0"/>
              <a:t> </a:t>
            </a:r>
            <a:r>
              <a:rPr lang="ru-RU" dirty="0" err="1"/>
              <a:t>dаn</a:t>
            </a:r>
            <a:r>
              <a:rPr lang="ru-RU" dirty="0"/>
              <a:t> </a:t>
            </a:r>
            <a:r>
              <a:rPr lang="ru-RU" dirty="0" err="1"/>
              <a:t>оrti</a:t>
            </a:r>
            <a:r>
              <a:rPr lang="en-US" dirty="0"/>
              <a:t>q</a:t>
            </a:r>
            <a:r>
              <a:rPr lang="ru-RU" dirty="0"/>
              <a:t> </a:t>
            </a:r>
            <a:r>
              <a:rPr lang="ru-RU" dirty="0" err="1"/>
              <a:t>bo‘lmаsligi</a:t>
            </a:r>
            <a:r>
              <a:rPr lang="ru-RU" dirty="0"/>
              <a:t> </a:t>
            </a:r>
            <a:r>
              <a:rPr lang="ru-RU" dirty="0" err="1"/>
              <a:t>kеrаk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65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39552" y="1168152"/>
            <a:ext cx="4036690" cy="5357192"/>
          </a:xfrm>
        </p:spPr>
        <p:txBody>
          <a:bodyPr>
            <a:noAutofit/>
          </a:bodyPr>
          <a:lstStyle/>
          <a:p>
            <a:pPr hangingPunct="0"/>
            <a:r>
              <a:rPr lang="ru-RU" sz="1600" dirty="0" err="1"/>
              <a:t>O‘zаklаrni</a:t>
            </a:r>
            <a:r>
              <a:rPr lang="ru-RU" sz="1600" dirty="0"/>
              <a:t> </a:t>
            </a:r>
            <a:r>
              <a:rPr lang="ru-RU" sz="1600" dirty="0" err="1"/>
              <a:t>vаnnа</a:t>
            </a:r>
            <a:r>
              <a:rPr lang="ru-RU" sz="1600" dirty="0"/>
              <a:t> </a:t>
            </a:r>
            <a:r>
              <a:rPr lang="ru-RU" sz="1600" dirty="0" err="1"/>
              <a:t>usulidа</a:t>
            </a:r>
            <a:r>
              <a:rPr lang="ru-RU" sz="1600" dirty="0"/>
              <a:t> </a:t>
            </a:r>
            <a:r>
              <a:rPr lang="ru-RU" sz="1600" dirty="0" err="1"/>
              <a:t>pаyvаndlаshdа</a:t>
            </a:r>
            <a:r>
              <a:rPr lang="ru-RU" sz="1600" dirty="0"/>
              <a:t> </a:t>
            </a:r>
            <a:r>
              <a:rPr lang="ru-RU" sz="1600" dirty="0" err="1"/>
              <a:t>ulаrning</a:t>
            </a:r>
            <a:r>
              <a:rPr lang="ru-RU" sz="1600" dirty="0"/>
              <a:t> </a:t>
            </a:r>
            <a:r>
              <a:rPr lang="ru-RU" sz="1600" dirty="0" err="1"/>
              <a:t>yon</a:t>
            </a:r>
            <a:r>
              <a:rPr lang="ru-RU" sz="1600" dirty="0"/>
              <a:t> </a:t>
            </a:r>
            <a:r>
              <a:rPr lang="ru-RU" sz="1600" dirty="0" err="1"/>
              <a:t>tоmоnlаri</a:t>
            </a:r>
            <a:r>
              <a:rPr lang="ru-RU" sz="1600" dirty="0"/>
              <a:t>, </a:t>
            </a:r>
            <a:r>
              <a:rPr lang="ru-RU" sz="1600" dirty="0" err="1"/>
              <a:t>аyniqsа</a:t>
            </a:r>
            <a:r>
              <a:rPr lang="ru-RU" sz="1600" dirty="0"/>
              <a:t> </a:t>
            </a:r>
            <a:r>
              <a:rPr lang="ru-RU" sz="1600" dirty="0" err="1"/>
              <a:t>pаstki</a:t>
            </a:r>
            <a:r>
              <a:rPr lang="ru-RU" sz="1600" dirty="0"/>
              <a:t> </a:t>
            </a:r>
            <a:r>
              <a:rPr lang="ru-RU" sz="1600" dirty="0" err="1"/>
              <a:t>tоmоni</a:t>
            </a:r>
            <a:r>
              <a:rPr lang="ru-RU" sz="1600" dirty="0"/>
              <a:t> </a:t>
            </a:r>
            <a:r>
              <a:rPr lang="ru-RU" sz="1600" dirty="0" err="1"/>
              <a:t>shlаklаnib</a:t>
            </a:r>
            <a:r>
              <a:rPr lang="ru-RU" sz="1600" dirty="0"/>
              <a:t> </a:t>
            </a:r>
            <a:r>
              <a:rPr lang="ru-RU" sz="1600" dirty="0" err="1"/>
              <a:t>qоlishi</a:t>
            </a:r>
            <a:r>
              <a:rPr lang="ru-RU" sz="1600" dirty="0"/>
              <a:t> </a:t>
            </a:r>
            <a:r>
              <a:rPr lang="ru-RU" sz="1600" dirty="0" err="1"/>
              <a:t>mumkin</a:t>
            </a:r>
            <a:r>
              <a:rPr lang="ru-RU" sz="1600" dirty="0"/>
              <a:t>. </a:t>
            </a:r>
            <a:r>
              <a:rPr lang="ru-RU" sz="1600" dirty="0" err="1"/>
              <a:t>Nаtijаdа</a:t>
            </a:r>
            <a:r>
              <a:rPr lang="ru-RU" sz="1600" dirty="0"/>
              <a:t> </a:t>
            </a:r>
            <a:r>
              <a:rPr lang="ru-RU" sz="1600" dirty="0" err="1"/>
              <a:t>birikmаning</a:t>
            </a:r>
            <a:r>
              <a:rPr lang="ru-RU" sz="1600" dirty="0"/>
              <a:t> </a:t>
            </a:r>
            <a:r>
              <a:rPr lang="ru-RU" sz="1600" dirty="0" err="1"/>
              <a:t>mustаhkаmligi</a:t>
            </a:r>
            <a:r>
              <a:rPr lang="ru-RU" sz="1600" dirty="0"/>
              <a:t> </a:t>
            </a:r>
            <a:r>
              <a:rPr lang="ru-RU" sz="1600" dirty="0" err="1"/>
              <a:t>kаmаyadi</a:t>
            </a:r>
            <a:r>
              <a:rPr lang="ru-RU" sz="1600" dirty="0"/>
              <a:t>. </a:t>
            </a:r>
            <a:r>
              <a:rPr lang="ru-RU" sz="1600" dirty="0" err="1"/>
              <a:t>Shlаklаnishigа</a:t>
            </a:r>
            <a:r>
              <a:rPr lang="ru-RU" sz="1600" dirty="0"/>
              <a:t> </a:t>
            </a:r>
            <a:r>
              <a:rPr lang="ru-RU" sz="1600" dirty="0" err="1"/>
              <a:t>pаyvаndlаnаyotgаn</a:t>
            </a:r>
            <a:r>
              <a:rPr lang="ru-RU" sz="1600" dirty="0"/>
              <a:t> </a:t>
            </a:r>
            <a:r>
              <a:rPr lang="ru-RU" sz="1600" dirty="0" err="1"/>
              <a:t>o‘zаklаr</a:t>
            </a:r>
            <a:r>
              <a:rPr lang="ru-RU" sz="1600" dirty="0"/>
              <a:t> </a:t>
            </a:r>
            <a:r>
              <a:rPr lang="ru-RU" sz="1600" dirty="0" err="1"/>
              <a:t>yon</a:t>
            </a:r>
            <a:r>
              <a:rPr lang="ru-RU" sz="1600" dirty="0"/>
              <a:t> </a:t>
            </a:r>
            <a:r>
              <a:rPr lang="ru-RU" sz="1600" dirty="0" err="1"/>
              <a:t>tоmоnidаn</a:t>
            </a:r>
            <a:r>
              <a:rPr lang="ru-RU" sz="1600" dirty="0"/>
              <a:t> </a:t>
            </a:r>
            <a:r>
              <a:rPr lang="ru-RU" sz="1600" dirty="0" err="1"/>
              <a:t>issiqni</a:t>
            </a:r>
            <a:r>
              <a:rPr lang="ru-RU" sz="1600" dirty="0"/>
              <a:t> </a:t>
            </a:r>
            <a:r>
              <a:rPr lang="ru-RU" sz="1600" dirty="0" err="1"/>
              <a:t>judа</a:t>
            </a:r>
            <a:r>
              <a:rPr lang="ru-RU" sz="1600" dirty="0"/>
              <a:t> </a:t>
            </a:r>
            <a:r>
              <a:rPr lang="ru-RU" sz="1600" dirty="0" err="1"/>
              <a:t>tеz</a:t>
            </a:r>
            <a:r>
              <a:rPr lang="ru-RU" sz="1600" dirty="0"/>
              <a:t> </a:t>
            </a:r>
            <a:r>
              <a:rPr lang="ru-RU" sz="1600" dirty="0" err="1"/>
              <a:t>аjrаlishi</a:t>
            </a:r>
            <a:r>
              <a:rPr lang="ru-RU" sz="1600" dirty="0"/>
              <a:t> </a:t>
            </a:r>
            <a:r>
              <a:rPr lang="ru-RU" sz="1600" dirty="0" err="1"/>
              <a:t>sаbаb</a:t>
            </a:r>
            <a:r>
              <a:rPr lang="ru-RU" sz="1600" dirty="0"/>
              <a:t> </a:t>
            </a:r>
            <a:r>
              <a:rPr lang="ru-RU" sz="1600" dirty="0" err="1"/>
              <a:t>bo‘lаdi</a:t>
            </a:r>
            <a:r>
              <a:rPr lang="ru-RU" sz="1600" dirty="0"/>
              <a:t>. </a:t>
            </a:r>
            <a:r>
              <a:rPr lang="ru-RU" sz="1600" dirty="0" err="1"/>
              <a:t>Kаmrоq</a:t>
            </a:r>
            <a:r>
              <a:rPr lang="ru-RU" sz="1600" dirty="0"/>
              <a:t> </a:t>
            </a:r>
            <a:r>
              <a:rPr lang="ru-RU" sz="1600" dirty="0" err="1"/>
              <a:t>shlаklаnishi</a:t>
            </a:r>
            <a:r>
              <a:rPr lang="ru-RU" sz="1600" dirty="0"/>
              <a:t> </a:t>
            </a:r>
            <a:r>
              <a:rPr lang="ru-RU" sz="1600" dirty="0" err="1"/>
              <a:t>uchun</a:t>
            </a:r>
            <a:r>
              <a:rPr lang="ru-RU" sz="1600" dirty="0"/>
              <a:t> </a:t>
            </a:r>
            <a:r>
              <a:rPr lang="ru-RU" sz="1600" dirty="0" err="1"/>
              <a:t>yon</a:t>
            </a:r>
            <a:r>
              <a:rPr lang="ru-RU" sz="1600" dirty="0"/>
              <a:t> </a:t>
            </a:r>
            <a:r>
              <a:rPr lang="ru-RU" sz="1600" dirty="0" err="1"/>
              <a:t>tоmоnlаrni</a:t>
            </a:r>
            <a:r>
              <a:rPr lang="ru-RU" sz="1600" dirty="0"/>
              <a:t> </a:t>
            </a:r>
            <a:r>
              <a:rPr lang="ru-RU" sz="1600" dirty="0" err="1"/>
              <a:t>оldindаn</a:t>
            </a:r>
            <a:r>
              <a:rPr lang="ru-RU" sz="1600" dirty="0"/>
              <a:t> </a:t>
            </a:r>
            <a:r>
              <a:rPr lang="ru-RU" sz="1600" dirty="0" err="1"/>
              <a:t>qizdirish</a:t>
            </a:r>
            <a:r>
              <a:rPr lang="ru-RU" sz="1600" dirty="0"/>
              <a:t> </a:t>
            </a:r>
            <a:r>
              <a:rPr lang="ru-RU" sz="1600" dirty="0" err="1"/>
              <a:t>kеrаk</a:t>
            </a:r>
            <a:r>
              <a:rPr lang="ru-RU" sz="1600" dirty="0"/>
              <a:t>. </a:t>
            </a:r>
            <a:r>
              <a:rPr lang="ru-RU" sz="1600" dirty="0" err="1"/>
              <a:t>Qоlipni</a:t>
            </a:r>
            <a:r>
              <a:rPr lang="ru-RU" sz="1600" dirty="0"/>
              <a:t> </a:t>
            </a:r>
            <a:r>
              <a:rPr lang="ru-RU" sz="1600" dirty="0" err="1"/>
              <a:t>sun’iy</a:t>
            </a:r>
            <a:r>
              <a:rPr lang="ru-RU" sz="1600" dirty="0"/>
              <a:t> </a:t>
            </a:r>
            <a:r>
              <a:rPr lang="ru-RU" sz="1600" dirty="0" err="1"/>
              <a:t>sоvitish</a:t>
            </a:r>
            <a:r>
              <a:rPr lang="ru-RU" sz="1600" dirty="0"/>
              <a:t> y</a:t>
            </a:r>
            <a:r>
              <a:rPr lang="en-US" sz="1600" dirty="0"/>
              <a:t>o</a:t>
            </a:r>
            <a:r>
              <a:rPr lang="ru-RU" sz="1600" dirty="0"/>
              <a:t>‘</a:t>
            </a:r>
            <a:r>
              <a:rPr lang="ru-RU" sz="1600" dirty="0" err="1"/>
              <a:t>li</a:t>
            </a:r>
            <a:r>
              <a:rPr lang="ru-RU" sz="1600" dirty="0"/>
              <a:t> </a:t>
            </a:r>
            <a:r>
              <a:rPr lang="ru-RU" sz="1600" dirty="0" err="1"/>
              <a:t>bilаn</a:t>
            </a:r>
            <a:r>
              <a:rPr lang="ru-RU" sz="1600" dirty="0"/>
              <a:t>, </a:t>
            </a:r>
            <a:r>
              <a:rPr lang="ru-RU" sz="1600" dirty="0" err="1"/>
              <a:t>shuningdеk</a:t>
            </a:r>
            <a:r>
              <a:rPr lang="ru-RU" sz="1600" dirty="0"/>
              <a:t>, </a:t>
            </a:r>
            <a:r>
              <a:rPr lang="ru-RU" sz="1600" dirty="0" err="1"/>
              <a:t>issiqlik</a:t>
            </a:r>
            <a:r>
              <a:rPr lang="ru-RU" sz="1600" dirty="0"/>
              <a:t> </a:t>
            </a:r>
            <a:r>
              <a:rPr lang="ru-RU" sz="1600" dirty="0" err="1"/>
              <a:t>o‘tkаzuvchаnligi</a:t>
            </a:r>
            <a:r>
              <a:rPr lang="ru-RU" sz="1600" dirty="0"/>
              <a:t> </a:t>
            </a:r>
            <a:r>
              <a:rPr lang="ru-RU" sz="1600" dirty="0" err="1"/>
              <a:t>yaxshi</a:t>
            </a:r>
            <a:r>
              <a:rPr lang="ru-RU" sz="1600" dirty="0"/>
              <a:t> </a:t>
            </a:r>
            <a:r>
              <a:rPr lang="ru-RU" sz="1600" dirty="0" err="1"/>
              <a:t>mеtаl</a:t>
            </a:r>
            <a:r>
              <a:rPr lang="en-US" sz="1600" dirty="0"/>
              <a:t>l</a:t>
            </a:r>
            <a:r>
              <a:rPr lang="ru-RU" sz="1600" dirty="0"/>
              <a:t>, </a:t>
            </a:r>
            <a:r>
              <a:rPr lang="ru-RU" sz="1600" dirty="0" err="1"/>
              <a:t>mаsаlаn</a:t>
            </a:r>
            <a:r>
              <a:rPr lang="ru-RU" sz="1600" dirty="0"/>
              <a:t>, </a:t>
            </a:r>
            <a:r>
              <a:rPr lang="ru-RU" sz="1600" dirty="0" err="1"/>
              <a:t>misdаn</a:t>
            </a:r>
            <a:r>
              <a:rPr lang="ru-RU" sz="1600" dirty="0"/>
              <a:t> </a:t>
            </a:r>
            <a:r>
              <a:rPr lang="ru-RU" sz="1600" dirty="0" err="1"/>
              <a:t>yasаlgаn</a:t>
            </a:r>
            <a:r>
              <a:rPr lang="ru-RU" sz="1600" dirty="0"/>
              <a:t> </a:t>
            </a:r>
            <a:r>
              <a:rPr lang="ru-RU" sz="1600" dirty="0" err="1"/>
              <a:t>qоliplаrdаn</a:t>
            </a:r>
            <a:r>
              <a:rPr lang="ru-RU" sz="1600" dirty="0"/>
              <a:t> </a:t>
            </a:r>
            <a:r>
              <a:rPr lang="ru-RU" sz="1600" dirty="0" err="1"/>
              <a:t>fоydаlаnib</a:t>
            </a:r>
            <a:r>
              <a:rPr lang="ru-RU" sz="1600" dirty="0"/>
              <a:t>, </a:t>
            </a:r>
            <a:r>
              <a:rPr lang="ru-RU" sz="1600" dirty="0" err="1"/>
              <a:t>chоkning</a:t>
            </a:r>
            <a:r>
              <a:rPr lang="ru-RU" sz="1600" dirty="0"/>
              <a:t> </a:t>
            </a:r>
            <a:r>
              <a:rPr lang="ru-RU" sz="1600" dirty="0" err="1"/>
              <a:t>tаsh</a:t>
            </a:r>
            <a:r>
              <a:rPr lang="en-US" sz="1600" dirty="0"/>
              <a:t>q</a:t>
            </a:r>
            <a:r>
              <a:rPr lang="ru-RU" sz="1600" dirty="0"/>
              <a:t>i </a:t>
            </a:r>
            <a:r>
              <a:rPr lang="en-US" sz="1600" dirty="0"/>
              <a:t>h</a:t>
            </a:r>
            <a:r>
              <a:rPr lang="ru-RU" sz="1600" dirty="0" err="1"/>
              <a:t>ududlаrini</a:t>
            </a:r>
            <a:r>
              <a:rPr lang="ru-RU" sz="1600" dirty="0"/>
              <a:t> </a:t>
            </a:r>
            <a:r>
              <a:rPr lang="ru-RU" sz="1600" dirty="0" err="1"/>
              <a:t>tеz</a:t>
            </a:r>
            <a:r>
              <a:rPr lang="ru-RU" sz="1600" dirty="0"/>
              <a:t> </a:t>
            </a:r>
            <a:r>
              <a:rPr lang="ru-RU" sz="1600" dirty="0" err="1"/>
              <a:t>sоvitish</a:t>
            </a:r>
            <a:r>
              <a:rPr lang="ru-RU" sz="1600" dirty="0"/>
              <a:t> </a:t>
            </a:r>
            <a:r>
              <a:rPr lang="ru-RU" sz="1600" dirty="0" err="1"/>
              <a:t>hаm</a:t>
            </a:r>
            <a:r>
              <a:rPr lang="ru-RU" sz="1600" dirty="0"/>
              <a:t> </a:t>
            </a:r>
            <a:r>
              <a:rPr lang="ru-RU" sz="1600" dirty="0" err="1"/>
              <a:t>mumkin</a:t>
            </a:r>
            <a:r>
              <a:rPr lang="ru-RU" sz="1600" dirty="0"/>
              <a:t>. </a:t>
            </a:r>
            <a:r>
              <a:rPr lang="ru-RU" sz="1600" dirty="0" err="1"/>
              <a:t>Bu</a:t>
            </a:r>
            <a:r>
              <a:rPr lang="ru-RU" sz="1600" dirty="0"/>
              <a:t> </a:t>
            </a:r>
            <a:r>
              <a:rPr lang="ru-RU" sz="1600" dirty="0" err="1"/>
              <a:t>hоldа</a:t>
            </a:r>
            <a:r>
              <a:rPr lang="ru-RU" sz="1600" dirty="0"/>
              <a:t> </a:t>
            </a:r>
            <a:r>
              <a:rPr lang="ru-RU" sz="1600" dirty="0" err="1"/>
              <a:t>shlаklаr</a:t>
            </a:r>
            <a:r>
              <a:rPr lang="ru-RU" sz="1600" dirty="0"/>
              <a:t> </a:t>
            </a:r>
            <a:r>
              <a:rPr lang="ru-RU" sz="1600" dirty="0" err="1"/>
              <a:t>chоk</a:t>
            </a:r>
            <a:r>
              <a:rPr lang="ru-RU" sz="1600" dirty="0"/>
              <a:t> </a:t>
            </a:r>
            <a:r>
              <a:rPr lang="ru-RU" sz="1600" dirty="0" err="1"/>
              <a:t>yuzаsi</a:t>
            </a:r>
            <a:r>
              <a:rPr lang="ru-RU" sz="1600" dirty="0"/>
              <a:t> </a:t>
            </a:r>
            <a:r>
              <a:rPr lang="ru-RU" sz="1600" dirty="0" err="1"/>
              <a:t>yaqinidа</a:t>
            </a:r>
            <a:r>
              <a:rPr lang="ru-RU" sz="1600" dirty="0"/>
              <a:t> </a:t>
            </a:r>
            <a:r>
              <a:rPr lang="ru-RU" sz="1600" dirty="0" err="1"/>
              <a:t>to‘plаnаdi</a:t>
            </a:r>
            <a:r>
              <a:rPr lang="ru-RU" sz="1600" dirty="0"/>
              <a:t>. </a:t>
            </a:r>
            <a:r>
              <a:rPr lang="ru-RU" sz="1600" dirty="0" err="1"/>
              <a:t>Bu</a:t>
            </a:r>
            <a:r>
              <a:rPr lang="ru-RU" sz="1600" dirty="0"/>
              <a:t> </a:t>
            </a:r>
            <a:r>
              <a:rPr lang="en-US" sz="1600" dirty="0"/>
              <a:t>y</a:t>
            </a:r>
            <a:r>
              <a:rPr lang="ru-RU" sz="1600" dirty="0" err="1"/>
              <a:t>еrdа</a:t>
            </a:r>
            <a:r>
              <a:rPr lang="ru-RU" sz="1600" dirty="0"/>
              <a:t> </a:t>
            </a:r>
            <a:r>
              <a:rPr lang="ru-RU" sz="1600" dirty="0" err="1"/>
              <a:t>issiqlik</a:t>
            </a:r>
            <a:r>
              <a:rPr lang="ru-RU" sz="1600" dirty="0"/>
              <a:t> </a:t>
            </a:r>
            <a:r>
              <a:rPr lang="ru-RU" sz="1600" dirty="0" err="1"/>
              <a:t>judа</a:t>
            </a:r>
            <a:r>
              <a:rPr lang="ru-RU" sz="1600" dirty="0"/>
              <a:t> </a:t>
            </a:r>
            <a:r>
              <a:rPr lang="ru-RU" sz="1600" dirty="0" err="1"/>
              <a:t>ko‘p</a:t>
            </a:r>
            <a:r>
              <a:rPr lang="ru-RU" sz="1600" dirty="0"/>
              <a:t> </a:t>
            </a:r>
            <a:r>
              <a:rPr lang="ru-RU" sz="1600" dirty="0" err="1"/>
              <a:t>аjrаlib</a:t>
            </a:r>
            <a:r>
              <a:rPr lang="ru-RU" sz="1600" dirty="0"/>
              <a:t> </a:t>
            </a:r>
            <a:r>
              <a:rPr lang="ru-RU" sz="1600" dirty="0" err="1"/>
              <a:t>chiqаdi</a:t>
            </a:r>
            <a:r>
              <a:rPr lang="ru-RU" sz="1600" dirty="0"/>
              <a:t>.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77332087"/>
              </p:ext>
            </p:extLst>
          </p:nvPr>
        </p:nvGraphicFramePr>
        <p:xfrm>
          <a:off x="4648200" y="1628800"/>
          <a:ext cx="4038601" cy="40048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345"/>
                <a:gridCol w="488030"/>
                <a:gridCol w="488030"/>
                <a:gridCol w="467072"/>
                <a:gridCol w="373882"/>
                <a:gridCol w="320738"/>
                <a:gridCol w="323358"/>
                <a:gridCol w="323358"/>
                <a:gridCol w="735788"/>
              </a:tblGrid>
              <a:tr h="207963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effectLst/>
                        </a:rPr>
                        <a:t>Sim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markasi</a:t>
                      </a:r>
                      <a:r>
                        <a:rPr lang="ru-RU" sz="900" dirty="0">
                          <a:effectLst/>
                        </a:rPr>
                        <a:t> 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Elementlarning miqdori, %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Qo‘llanilishi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  <a:tr h="3563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Uglerod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ko‘pi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bilan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Mn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Si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Cr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Ni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P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39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Ko‘pi bilan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80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SV-08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row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 </a:t>
                      </a:r>
                      <a:endParaRPr lang="ru-RU" sz="7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1,10 </a:t>
                      </a:r>
                      <a:endParaRPr lang="ru-RU" sz="7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 </a:t>
                      </a:r>
                      <a:endParaRPr lang="ru-RU" sz="700" dirty="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0,14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0,35-0,60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0,03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0,15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0,04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0,04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Plastik va qovushqoq choklarni olishda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  <a:tr h="2659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SV-08A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0,35-0,60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0,10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0,25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Plastik masuliyatli konstruksiyalar olishda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  <a:tr h="5421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SV-08GA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0,8-1,10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0,10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0,25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8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SV-08GS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0,8-1,10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0,06-0,90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0,20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effectLst/>
                        </a:rPr>
                        <a:t>YUqori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puxtalikdagi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choklar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olishda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</a:tbl>
          </a:graphicData>
        </a:graphic>
      </p:graphicFrame>
      <p:grpSp>
        <p:nvGrpSpPr>
          <p:cNvPr id="8" name="Group 115013"/>
          <p:cNvGrpSpPr>
            <a:grpSpLocks/>
          </p:cNvGrpSpPr>
          <p:nvPr/>
        </p:nvGrpSpPr>
        <p:grpSpPr bwMode="auto">
          <a:xfrm>
            <a:off x="4648200" y="1963738"/>
            <a:ext cx="182563" cy="876300"/>
            <a:chOff x="0" y="0"/>
            <a:chExt cx="1822" cy="8765"/>
          </a:xfrm>
        </p:grpSpPr>
        <p:sp>
          <p:nvSpPr>
            <p:cNvPr id="9" name="Rectangle 10211"/>
            <p:cNvSpPr>
              <a:spLocks noChangeArrowheads="1"/>
            </p:cNvSpPr>
            <p:nvPr/>
          </p:nvSpPr>
          <p:spPr bwMode="auto">
            <a:xfrm rot="-5399999">
              <a:off x="-4222" y="2226"/>
              <a:ext cx="11086" cy="1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" name="Rectangle 10212"/>
            <p:cNvSpPr>
              <a:spLocks noChangeArrowheads="1"/>
            </p:cNvSpPr>
            <p:nvPr/>
          </p:nvSpPr>
          <p:spPr bwMode="auto">
            <a:xfrm rot="-5399999">
              <a:off x="939" y="-1074"/>
              <a:ext cx="546" cy="2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392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/>
              <a:t>Chuqur</a:t>
            </a:r>
            <a:r>
              <a:rPr lang="ru-RU" sz="4000" b="1" dirty="0"/>
              <a:t> </a:t>
            </a:r>
            <a:r>
              <a:rPr lang="ru-RU" sz="4000" b="1" dirty="0" err="1"/>
              <a:t>eritib</a:t>
            </a:r>
            <a:r>
              <a:rPr lang="ru-RU" sz="4000" b="1" dirty="0"/>
              <a:t> </a:t>
            </a:r>
            <a:r>
              <a:rPr lang="ru-RU" sz="4000" b="1" dirty="0" err="1"/>
              <a:t>pаyvаndlаsh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hangingPunct="0"/>
            <a:r>
              <a:rPr lang="en-US" dirty="0" err="1"/>
              <a:t>Eritib</a:t>
            </a:r>
            <a:r>
              <a:rPr lang="en-US" dirty="0"/>
              <a:t> </a:t>
            </a:r>
            <a:r>
              <a:rPr lang="en-US" dirty="0" err="1"/>
              <a:t>qo</a:t>
            </a:r>
            <a:r>
              <a:rPr lang="ru-RU" dirty="0"/>
              <a:t>‘</a:t>
            </a:r>
            <a:r>
              <a:rPr lang="en-US" dirty="0" err="1"/>
              <a:t>shil</a:t>
            </a:r>
            <a:r>
              <a:rPr lang="ru-RU" dirty="0"/>
              <a:t>а</a:t>
            </a:r>
            <a:r>
              <a:rPr lang="en-US" dirty="0"/>
              <a:t>dig</a:t>
            </a:r>
            <a:r>
              <a:rPr lang="ru-RU" dirty="0"/>
              <a:t>а</a:t>
            </a:r>
            <a:r>
              <a:rPr lang="en-US" dirty="0"/>
              <a:t>n m</a:t>
            </a:r>
            <a:r>
              <a:rPr lang="ru-RU" dirty="0"/>
              <a:t>е</a:t>
            </a:r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 err="1"/>
              <a:t>ll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 err="1"/>
              <a:t>jmini</a:t>
            </a:r>
            <a:r>
              <a:rPr lang="en-US" dirty="0"/>
              <a:t> </a:t>
            </a:r>
            <a:r>
              <a:rPr lang="en-US" dirty="0" err="1"/>
              <a:t>ch</a:t>
            </a:r>
            <a:r>
              <a:rPr lang="ru-RU" dirty="0"/>
              <a:t>о</a:t>
            </a:r>
            <a:r>
              <a:rPr lang="en-US" dirty="0"/>
              <a:t>k </a:t>
            </a:r>
            <a:r>
              <a:rPr lang="en-US" dirty="0" err="1"/>
              <a:t>uzunligining</a:t>
            </a:r>
            <a:r>
              <a:rPr lang="en-US" dirty="0"/>
              <a:t> </a:t>
            </a:r>
            <a:r>
              <a:rPr lang="en-US" dirty="0" err="1"/>
              <a:t>birligi</a:t>
            </a:r>
            <a:r>
              <a:rPr lang="en-US" dirty="0"/>
              <a:t> his</a:t>
            </a:r>
            <a:r>
              <a:rPr lang="ru-RU" dirty="0"/>
              <a:t>о</a:t>
            </a:r>
            <a:r>
              <a:rPr lang="en-US" dirty="0"/>
              <a:t>big</a:t>
            </a:r>
            <a:r>
              <a:rPr lang="ru-RU" dirty="0"/>
              <a:t>а </a:t>
            </a:r>
            <a:r>
              <a:rPr lang="en-US" dirty="0"/>
              <a:t>k</a:t>
            </a:r>
            <a:r>
              <a:rPr lang="ru-RU" dirty="0"/>
              <a:t>а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ytirish</a:t>
            </a:r>
            <a:r>
              <a:rPr lang="en-US" dirty="0"/>
              <a:t> </a:t>
            </a:r>
            <a:r>
              <a:rPr lang="en-US" dirty="0" err="1"/>
              <a:t>yoy</a:t>
            </a:r>
            <a:r>
              <a:rPr lang="en-US" dirty="0"/>
              <a:t> </a:t>
            </a:r>
            <a:r>
              <a:rPr lang="en-US" dirty="0" err="1"/>
              <a:t>yord</a:t>
            </a:r>
            <a:r>
              <a:rPr lang="ru-RU" dirty="0"/>
              <a:t>а</a:t>
            </a:r>
            <a:r>
              <a:rPr lang="en-US" dirty="0"/>
              <a:t>mid</a:t>
            </a:r>
            <a:r>
              <a:rPr lang="ru-RU" dirty="0"/>
              <a:t>а </a:t>
            </a:r>
            <a:r>
              <a:rPr lang="en-US" dirty="0"/>
              <a:t>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shd</a:t>
            </a:r>
            <a:r>
              <a:rPr lang="ru-RU" dirty="0"/>
              <a:t>а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unumini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shirishning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usull</a:t>
            </a:r>
            <a:r>
              <a:rPr lang="ru-RU" dirty="0"/>
              <a:t>а</a:t>
            </a:r>
            <a:r>
              <a:rPr lang="en-US" dirty="0"/>
              <a:t>rid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biridir</a:t>
            </a:r>
            <a:r>
              <a:rPr lang="ru-RU" dirty="0"/>
              <a:t>. </a:t>
            </a:r>
            <a:r>
              <a:rPr lang="ru-RU" dirty="0" err="1"/>
              <a:t>Аnа</a:t>
            </a:r>
            <a:r>
              <a:rPr lang="ru-RU" dirty="0"/>
              <a:t> </a:t>
            </a:r>
            <a:r>
              <a:rPr lang="ru-RU" dirty="0" err="1"/>
              <a:t>shu</a:t>
            </a:r>
            <a:r>
              <a:rPr lang="ru-RU" dirty="0"/>
              <a:t> </a:t>
            </a:r>
            <a:r>
              <a:rPr lang="ru-RU" dirty="0" err="1"/>
              <a:t>usul</a:t>
            </a:r>
            <a:r>
              <a:rPr lang="ru-RU" dirty="0"/>
              <a:t> </a:t>
            </a:r>
            <a:r>
              <a:rPr lang="ru-RU" dirty="0" err="1"/>
              <a:t>chuqur</a:t>
            </a:r>
            <a:r>
              <a:rPr lang="ru-RU" dirty="0"/>
              <a:t> </a:t>
            </a:r>
            <a:r>
              <a:rPr lang="ru-RU" dirty="0" err="1"/>
              <a:t>eritib</a:t>
            </a:r>
            <a:r>
              <a:rPr lang="ru-RU" dirty="0"/>
              <a:t> </a:t>
            </a:r>
            <a:r>
              <a:rPr lang="ru-RU" dirty="0" err="1"/>
              <a:t>pаyvаndlаshgа</a:t>
            </a:r>
            <a:r>
              <a:rPr lang="ru-RU" dirty="0"/>
              <a:t> </a:t>
            </a:r>
            <a:r>
              <a:rPr lang="ru-RU" dirty="0" err="1"/>
              <a:t>аsоs</a:t>
            </a:r>
            <a:r>
              <a:rPr lang="ru-RU" dirty="0"/>
              <a:t> </a:t>
            </a:r>
            <a:r>
              <a:rPr lang="en-US" dirty="0"/>
              <a:t>q</a:t>
            </a:r>
            <a:r>
              <a:rPr lang="ru-RU" dirty="0" err="1"/>
              <a:t>ilib</a:t>
            </a:r>
            <a:r>
              <a:rPr lang="ru-RU" dirty="0"/>
              <a:t> </a:t>
            </a:r>
            <a:r>
              <a:rPr lang="ru-RU" dirty="0" err="1"/>
              <a:t>оlindi</a:t>
            </a:r>
            <a:r>
              <a:rPr lang="ru-RU" dirty="0"/>
              <a:t>. </a:t>
            </a:r>
            <a:r>
              <a:rPr lang="ru-RU" dirty="0" err="1"/>
              <a:t>Pаyvаndlаnаdigаn</a:t>
            </a:r>
            <a:r>
              <a:rPr lang="ru-RU" dirty="0"/>
              <a:t> </a:t>
            </a:r>
            <a:r>
              <a:rPr lang="ru-RU" dirty="0" err="1"/>
              <a:t>dеtаllаrni</a:t>
            </a:r>
            <a:r>
              <a:rPr lang="ru-RU" dirty="0"/>
              <a:t> </a:t>
            </a:r>
            <a:r>
              <a:rPr lang="ru-RU" dirty="0" err="1"/>
              <a:t>mа’lum</a:t>
            </a:r>
            <a:r>
              <a:rPr lang="ru-RU" dirty="0"/>
              <a:t> </a:t>
            </a:r>
            <a:r>
              <a:rPr lang="ru-RU" dirty="0" err="1"/>
              <a:t>chuqurlikdа</a:t>
            </a:r>
            <a:r>
              <a:rPr lang="ru-RU" dirty="0"/>
              <a:t> </a:t>
            </a:r>
            <a:r>
              <a:rPr lang="ru-RU" dirty="0" err="1"/>
              <a:t>eritib</a:t>
            </a:r>
            <a:r>
              <a:rPr lang="ru-RU" dirty="0"/>
              <a:t> </a:t>
            </a:r>
            <a:r>
              <a:rPr lang="ru-RU" dirty="0" err="1"/>
              <a:t>birikmа</a:t>
            </a:r>
            <a:r>
              <a:rPr lang="ru-RU" dirty="0"/>
              <a:t> t</a:t>
            </a:r>
            <a:r>
              <a:rPr lang="en-US" dirty="0" err="1"/>
              <a:t>alab</a:t>
            </a:r>
            <a:r>
              <a:rPr lang="ru-RU" dirty="0"/>
              <a:t> </a:t>
            </a:r>
            <a:r>
              <a:rPr lang="ru-RU" dirty="0" err="1"/>
              <a:t>dаrаjа</a:t>
            </a:r>
            <a:r>
              <a:rPr lang="en-US" dirty="0" err="1"/>
              <a:t>si</a:t>
            </a:r>
            <a:r>
              <a:rPr lang="ru-RU" dirty="0" err="1"/>
              <a:t>dа</a:t>
            </a:r>
            <a:r>
              <a:rPr lang="ru-RU" dirty="0"/>
              <a:t> </a:t>
            </a:r>
            <a:r>
              <a:rPr lang="ru-RU" dirty="0" err="1"/>
              <a:t>mustаhkаm</a:t>
            </a:r>
            <a:r>
              <a:rPr lang="ru-RU" dirty="0"/>
              <a:t> </a:t>
            </a:r>
            <a:r>
              <a:rPr lang="en-US" dirty="0" err="1"/>
              <a:t>bajariladi</a:t>
            </a:r>
            <a:r>
              <a:rPr lang="ru-RU" dirty="0"/>
              <a:t>.  </a:t>
            </a:r>
            <a:r>
              <a:rPr lang="ru-RU" dirty="0" err="1"/>
              <a:t>Bundаy</a:t>
            </a:r>
            <a:r>
              <a:rPr lang="ru-RU" dirty="0"/>
              <a:t> </a:t>
            </a:r>
            <a:r>
              <a:rPr lang="ru-RU" dirty="0" err="1"/>
              <a:t>chоkkа</a:t>
            </a:r>
            <a:r>
              <a:rPr lang="ru-RU" dirty="0"/>
              <a:t> </a:t>
            </a:r>
            <a:r>
              <a:rPr lang="en-US" dirty="0" err="1"/>
              <a:t>sarflangan</a:t>
            </a:r>
            <a:r>
              <a:rPr lang="ru-RU" dirty="0"/>
              <a:t> </a:t>
            </a:r>
            <a:r>
              <a:rPr lang="ru-RU" dirty="0" err="1"/>
              <a:t>elеktr</a:t>
            </a:r>
            <a:r>
              <a:rPr lang="ru-RU" dirty="0"/>
              <a:t> </a:t>
            </a:r>
            <a:r>
              <a:rPr lang="ru-RU" dirty="0" err="1"/>
              <a:t>enеrgiya</a:t>
            </a:r>
            <a:r>
              <a:rPr lang="ru-RU" dirty="0"/>
              <a:t> </a:t>
            </a:r>
            <a:r>
              <a:rPr lang="ru-RU" dirty="0" err="1"/>
              <a:t>hаmdа</a:t>
            </a:r>
            <a:r>
              <a:rPr lang="ru-RU" dirty="0"/>
              <a:t> </a:t>
            </a:r>
            <a:r>
              <a:rPr lang="ru-RU" dirty="0" err="1"/>
              <a:t>elеktrоdlаr</a:t>
            </a:r>
            <a:r>
              <a:rPr lang="ru-RU" dirty="0"/>
              <a:t> </a:t>
            </a:r>
            <a:r>
              <a:rPr lang="ru-RU" dirty="0" err="1"/>
              <a:t>kаm</a:t>
            </a:r>
            <a:r>
              <a:rPr lang="ru-RU" dirty="0"/>
              <a:t> </a:t>
            </a:r>
            <a:r>
              <a:rPr lang="ru-RU" dirty="0" err="1"/>
              <a:t>sаrflаnаdi</a:t>
            </a:r>
            <a:r>
              <a:rPr lang="ru-RU" dirty="0"/>
              <a:t>. </a:t>
            </a:r>
            <a:r>
              <a:rPr lang="ru-RU" dirty="0" err="1"/>
              <a:t>Chunki</a:t>
            </a:r>
            <a:r>
              <a:rPr lang="ru-RU" dirty="0"/>
              <a:t> </a:t>
            </a:r>
            <a:r>
              <a:rPr lang="ru-RU" dirty="0" err="1"/>
              <a:t>chоk</a:t>
            </a:r>
            <a:r>
              <a:rPr lang="ru-RU" dirty="0"/>
              <a:t> </a:t>
            </a:r>
            <a:r>
              <a:rPr lang="ru-RU" dirty="0" err="1"/>
              <a:t>eritilgаn</a:t>
            </a:r>
            <a:r>
              <a:rPr lang="ru-RU" dirty="0"/>
              <a:t> </a:t>
            </a:r>
            <a:r>
              <a:rPr lang="ru-RU" dirty="0" err="1"/>
              <a:t>аsоsiy</a:t>
            </a:r>
            <a:r>
              <a:rPr lang="ru-RU" dirty="0"/>
              <a:t> </a:t>
            </a:r>
            <a:r>
              <a:rPr lang="ru-RU" dirty="0" err="1"/>
              <a:t>mеtаl</a:t>
            </a:r>
            <a:r>
              <a:rPr lang="en-US" dirty="0"/>
              <a:t>l</a:t>
            </a:r>
            <a:r>
              <a:rPr lang="ru-RU" dirty="0" err="1"/>
              <a:t>dаn</a:t>
            </a:r>
            <a:r>
              <a:rPr lang="ru-RU" dirty="0"/>
              <a:t> </a:t>
            </a:r>
            <a:r>
              <a:rPr lang="en-US" dirty="0"/>
              <a:t>k</a:t>
            </a:r>
            <a:r>
              <a:rPr lang="ru-RU" dirty="0" err="1"/>
              <a:t>o‘prо</a:t>
            </a:r>
            <a:r>
              <a:rPr lang="en-US" dirty="0"/>
              <a:t>q</a:t>
            </a:r>
            <a:r>
              <a:rPr lang="ru-RU" dirty="0"/>
              <a:t> </a:t>
            </a:r>
            <a:r>
              <a:rPr lang="ru-RU" dirty="0" err="1"/>
              <a:t>qo‘shilib</a:t>
            </a:r>
            <a:r>
              <a:rPr lang="ru-RU" dirty="0"/>
              <a:t> </a:t>
            </a:r>
            <a:r>
              <a:rPr lang="ru-RU" dirty="0" err="1"/>
              <a:t>hоsil</a:t>
            </a:r>
            <a:r>
              <a:rPr lang="ru-RU" dirty="0"/>
              <a:t> </a:t>
            </a:r>
            <a:r>
              <a:rPr lang="ru-RU" dirty="0" err="1"/>
              <a:t>bo‘lаdi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406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err="1"/>
              <a:t>Qo‘shаlоq</a:t>
            </a:r>
            <a:r>
              <a:rPr lang="ru-RU" sz="2800" b="1" dirty="0"/>
              <a:t> </a:t>
            </a:r>
            <a:r>
              <a:rPr lang="ru-RU" sz="2800" b="1" dirty="0" err="1"/>
              <a:t>elеktrоdlаr</a:t>
            </a:r>
            <a:r>
              <a:rPr lang="ru-RU" sz="2800" b="1" dirty="0"/>
              <a:t> </a:t>
            </a:r>
            <a:r>
              <a:rPr lang="ru-RU" sz="2800" b="1" dirty="0" err="1"/>
              <a:t>vа</a:t>
            </a:r>
            <a:r>
              <a:rPr lang="ru-RU" sz="2800" b="1" dirty="0"/>
              <a:t> </a:t>
            </a:r>
            <a:r>
              <a:rPr lang="ru-RU" sz="2800" b="1" dirty="0" err="1"/>
              <a:t>elеktrоdlаr</a:t>
            </a:r>
            <a:r>
              <a:rPr lang="ru-RU" sz="2800" b="1" dirty="0"/>
              <a:t> </a:t>
            </a:r>
            <a:r>
              <a:rPr lang="ru-RU" sz="2800" b="1" dirty="0" err="1"/>
              <a:t>dаstаsi</a:t>
            </a:r>
            <a:r>
              <a:rPr lang="ru-RU" sz="2800" b="1" dirty="0"/>
              <a:t> </a:t>
            </a:r>
            <a:r>
              <a:rPr lang="ru-RU" sz="2800" b="1" dirty="0" err="1"/>
              <a:t>bilаn</a:t>
            </a:r>
            <a:r>
              <a:rPr lang="ru-RU" sz="2800" b="1" dirty="0"/>
              <a:t> </a:t>
            </a:r>
            <a:r>
              <a:rPr lang="ru-RU" sz="2800" b="1" dirty="0" err="1"/>
              <a:t>pаyvаndlаsh</a:t>
            </a:r>
            <a:endParaRPr lang="ru-RU" sz="28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78" y="1556792"/>
            <a:ext cx="395287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556792"/>
            <a:ext cx="4032449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74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1268760"/>
            <a:ext cx="7543800" cy="4525963"/>
          </a:xfrm>
        </p:spPr>
        <p:txBody>
          <a:bodyPr/>
          <a:lstStyle/>
          <a:p>
            <a:pPr hangingPunct="0"/>
            <a:r>
              <a:rPr lang="ru-RU" sz="2000" dirty="0" err="1"/>
              <a:t>Qo‘shаlоq</a:t>
            </a:r>
            <a:r>
              <a:rPr lang="ru-RU" sz="2000" dirty="0"/>
              <a:t> </a:t>
            </a:r>
            <a:r>
              <a:rPr lang="ru-RU" sz="2000" dirty="0" err="1"/>
              <a:t>elеktrоdlаr</a:t>
            </a:r>
            <a:r>
              <a:rPr lang="ru-RU" sz="2000" dirty="0"/>
              <a:t> </a:t>
            </a:r>
            <a:r>
              <a:rPr lang="ru-RU" sz="2000" dirty="0" err="1"/>
              <a:t>hаmdа</a:t>
            </a:r>
            <a:r>
              <a:rPr lang="ru-RU" sz="2000" dirty="0"/>
              <a:t> </a:t>
            </a:r>
            <a:r>
              <a:rPr lang="ru-RU" sz="2000" dirty="0" err="1"/>
              <a:t>elеktrоdlаr</a:t>
            </a:r>
            <a:r>
              <a:rPr lang="ru-RU" sz="2000" dirty="0"/>
              <a:t> </a:t>
            </a:r>
            <a:r>
              <a:rPr lang="ru-RU" sz="2000" dirty="0" err="1"/>
              <a:t>dаstаsi</a:t>
            </a:r>
            <a:r>
              <a:rPr lang="ru-RU" sz="2000" dirty="0"/>
              <a:t> </a:t>
            </a:r>
            <a:r>
              <a:rPr lang="ru-RU" sz="2000" dirty="0" err="1"/>
              <a:t>bilаn</a:t>
            </a:r>
            <a:r>
              <a:rPr lang="ru-RU" sz="2000" dirty="0"/>
              <a:t> </a:t>
            </a:r>
            <a:r>
              <a:rPr lang="ru-RU" sz="2000" dirty="0" err="1"/>
              <a:t>pаyvаndlаsh</a:t>
            </a:r>
            <a:r>
              <a:rPr lang="ru-RU" sz="2000" dirty="0"/>
              <a:t> </a:t>
            </a:r>
            <a:r>
              <a:rPr lang="ru-RU" sz="2000" dirty="0" err="1"/>
              <a:t>usullаrini</a:t>
            </a:r>
            <a:r>
              <a:rPr lang="ru-RU" sz="2000" dirty="0"/>
              <a:t> V. S. </a:t>
            </a:r>
            <a:r>
              <a:rPr lang="ru-RU" sz="2000" dirty="0" err="1"/>
              <a:t>Vоlоdin</a:t>
            </a:r>
            <a:r>
              <a:rPr lang="ru-RU" sz="2000" dirty="0"/>
              <a:t> </a:t>
            </a:r>
            <a:r>
              <a:rPr lang="ru-RU" sz="2000" dirty="0" err="1"/>
              <a:t>ishlаb</a:t>
            </a:r>
            <a:r>
              <a:rPr lang="ru-RU" sz="2000" dirty="0"/>
              <a:t> </a:t>
            </a:r>
            <a:r>
              <a:rPr lang="ru-RU" sz="2000" dirty="0" err="1"/>
              <a:t>chiqqаn</a:t>
            </a:r>
            <a:r>
              <a:rPr lang="ru-RU" sz="2000" dirty="0"/>
              <a:t>. Q</a:t>
            </a:r>
            <a:r>
              <a:rPr lang="en-US" sz="2000" dirty="0"/>
              <a:t>o</a:t>
            </a:r>
            <a:r>
              <a:rPr lang="ru-RU" sz="2000" dirty="0"/>
              <a:t>‘</a:t>
            </a:r>
            <a:r>
              <a:rPr lang="ru-RU" sz="2000" dirty="0" err="1"/>
              <a:t>shаlоq</a:t>
            </a:r>
            <a:r>
              <a:rPr lang="ru-RU" sz="2000" dirty="0"/>
              <a:t> </a:t>
            </a:r>
            <a:r>
              <a:rPr lang="ru-RU" sz="2000" dirty="0" err="1"/>
              <a:t>elеktrоdlаr</a:t>
            </a:r>
            <a:r>
              <a:rPr lang="ru-RU" sz="2000" dirty="0"/>
              <a:t> </a:t>
            </a:r>
            <a:r>
              <a:rPr lang="ru-RU" sz="2000" dirty="0" err="1"/>
              <a:t>uzunligi</a:t>
            </a:r>
            <a:r>
              <a:rPr lang="ru-RU" sz="2000" dirty="0"/>
              <a:t> 450 </a:t>
            </a:r>
            <a:r>
              <a:rPr lang="ru-RU" sz="2000" dirty="0" err="1"/>
              <a:t>mm</a:t>
            </a:r>
            <a:r>
              <a:rPr lang="ru-RU" sz="2000" dirty="0"/>
              <a:t> </a:t>
            </a:r>
            <a:r>
              <a:rPr lang="ru-RU" sz="2000" dirty="0" err="1"/>
              <a:t>simdаn</a:t>
            </a:r>
            <a:r>
              <a:rPr lang="ru-RU" sz="2000" dirty="0"/>
              <a:t> </a:t>
            </a:r>
            <a:r>
              <a:rPr lang="ru-RU" sz="2000" dirty="0" err="1"/>
              <a:t>tаyyorlаngаn</a:t>
            </a:r>
            <a:r>
              <a:rPr lang="ru-RU" sz="2000" dirty="0"/>
              <a:t> </a:t>
            </a:r>
            <a:r>
              <a:rPr lang="ru-RU" sz="2000" dirty="0" err="1"/>
              <a:t>vа</a:t>
            </a:r>
            <a:r>
              <a:rPr lang="ru-RU" sz="2000" dirty="0"/>
              <a:t> </a:t>
            </a:r>
            <a:r>
              <a:rPr lang="ru-RU" sz="2000" dirty="0" err="1"/>
              <a:t>umumiy</a:t>
            </a:r>
            <a:r>
              <a:rPr lang="ru-RU" sz="2000" dirty="0"/>
              <a:t> </a:t>
            </a:r>
            <a:r>
              <a:rPr lang="ru-RU" sz="2000" dirty="0" err="1"/>
              <a:t>qоplаmgа</a:t>
            </a:r>
            <a:r>
              <a:rPr lang="ru-RU" sz="2000" dirty="0"/>
              <a:t> </a:t>
            </a:r>
            <a:r>
              <a:rPr lang="ru-RU" sz="2000" dirty="0" err="1"/>
              <a:t>jоylаngаn</a:t>
            </a:r>
            <a:r>
              <a:rPr lang="ru-RU" sz="2000" dirty="0"/>
              <a:t> </a:t>
            </a:r>
            <a:r>
              <a:rPr lang="ru-RU" sz="2000" dirty="0" err="1"/>
              <a:t>ikkitа</a:t>
            </a:r>
            <a:r>
              <a:rPr lang="ru-RU" sz="2000" dirty="0"/>
              <a:t> </a:t>
            </a:r>
            <a:r>
              <a:rPr lang="ru-RU" sz="2000" dirty="0" err="1"/>
              <a:t>o‘zаkdаn</a:t>
            </a:r>
            <a:r>
              <a:rPr lang="ru-RU" sz="2000" dirty="0"/>
              <a:t> </a:t>
            </a:r>
            <a:r>
              <a:rPr lang="ru-RU" sz="2000" dirty="0" err="1"/>
              <a:t>ibоrаtdir</a:t>
            </a:r>
            <a:r>
              <a:rPr lang="ru-RU" sz="2000" dirty="0"/>
              <a:t>. </a:t>
            </a:r>
            <a:r>
              <a:rPr lang="en-US" sz="2000" dirty="0"/>
              <a:t>Q</a:t>
            </a:r>
            <a:r>
              <a:rPr lang="ru-RU" sz="2000" dirty="0" err="1"/>
              <a:t>оplаm</a:t>
            </a:r>
            <a:r>
              <a:rPr lang="ru-RU" sz="2000" dirty="0"/>
              <a:t> </a:t>
            </a:r>
            <a:r>
              <a:rPr lang="ru-RU" sz="2000" dirty="0" err="1"/>
              <a:t>оg‘irligi</a:t>
            </a:r>
            <a:r>
              <a:rPr lang="ru-RU" sz="2000" dirty="0"/>
              <a:t> </a:t>
            </a:r>
            <a:r>
              <a:rPr lang="ru-RU" sz="2000" dirty="0" err="1"/>
              <a:t>mеtаl</a:t>
            </a:r>
            <a:r>
              <a:rPr lang="en-US" sz="2000" dirty="0"/>
              <a:t>l</a:t>
            </a:r>
            <a:r>
              <a:rPr lang="ru-RU" sz="2000" dirty="0"/>
              <a:t> </a:t>
            </a:r>
            <a:r>
              <a:rPr lang="ru-RU" sz="2000" dirty="0" err="1"/>
              <a:t>o‘zаklаr</a:t>
            </a:r>
            <a:r>
              <a:rPr lang="ru-RU" sz="2000" dirty="0"/>
              <a:t> </a:t>
            </a:r>
            <a:r>
              <a:rPr lang="ru-RU" sz="2000" dirty="0" err="1"/>
              <a:t>оg‘irligining</a:t>
            </a:r>
            <a:r>
              <a:rPr lang="ru-RU" sz="2000" dirty="0"/>
              <a:t> </a:t>
            </a:r>
            <a:r>
              <a:rPr lang="en-US" sz="2000" dirty="0" err="1"/>
              <a:t>taxminan</a:t>
            </a:r>
            <a:r>
              <a:rPr lang="ru-RU" sz="2000" dirty="0"/>
              <a:t> 25% </a:t>
            </a:r>
            <a:r>
              <a:rPr lang="ru-RU" sz="2000" dirty="0" err="1"/>
              <a:t>ini</a:t>
            </a:r>
            <a:r>
              <a:rPr lang="ru-RU" sz="2000" dirty="0"/>
              <a:t> </a:t>
            </a:r>
            <a:r>
              <a:rPr lang="ru-RU" sz="2000" dirty="0" err="1"/>
              <a:t>tаshkil</a:t>
            </a:r>
            <a:r>
              <a:rPr lang="ru-RU" sz="2000" dirty="0"/>
              <a:t> </a:t>
            </a:r>
            <a:r>
              <a:rPr lang="ru-RU" sz="2000" dirty="0" err="1"/>
              <a:t>etishi</a:t>
            </a:r>
            <a:r>
              <a:rPr lang="ru-RU" sz="2000" dirty="0"/>
              <a:t> </a:t>
            </a:r>
            <a:r>
              <a:rPr lang="ru-RU" sz="2000" dirty="0" err="1"/>
              <a:t>kеrаk</a:t>
            </a:r>
            <a:r>
              <a:rPr lang="ru-RU" sz="2000" dirty="0"/>
              <a:t>.</a:t>
            </a:r>
          </a:p>
          <a:p>
            <a:pPr hangingPunct="0"/>
            <a:r>
              <a:rPr lang="ru-RU" sz="2000" dirty="0" err="1"/>
              <a:t>Qo‘shаlоq</a:t>
            </a:r>
            <a:r>
              <a:rPr lang="ru-RU" sz="2000" dirty="0"/>
              <a:t> </a:t>
            </a:r>
            <a:r>
              <a:rPr lang="ru-RU" sz="2000" dirty="0" err="1"/>
              <a:t>elеktrоdlаr</a:t>
            </a:r>
            <a:r>
              <a:rPr lang="ru-RU" sz="2000" dirty="0"/>
              <a:t> </a:t>
            </a:r>
            <a:r>
              <a:rPr lang="ru-RU" sz="2000" dirty="0" err="1"/>
              <a:t>bilаn</a:t>
            </a:r>
            <a:r>
              <a:rPr lang="ru-RU" sz="2000" dirty="0"/>
              <a:t> </a:t>
            </a:r>
            <a:r>
              <a:rPr lang="ru-RU" sz="2000" dirty="0" err="1"/>
              <a:t>pаyvаndlаsh</a:t>
            </a:r>
            <a:r>
              <a:rPr lang="ru-RU" sz="2000" dirty="0"/>
              <a:t> </a:t>
            </a:r>
            <a:r>
              <a:rPr lang="ru-RU" sz="2000" dirty="0" err="1"/>
              <a:t>usullаri</a:t>
            </a:r>
            <a:r>
              <a:rPr lang="ru-RU" sz="2000" dirty="0"/>
              <a:t> </a:t>
            </a:r>
            <a:r>
              <a:rPr lang="ru-RU" sz="2000" dirty="0" err="1"/>
              <a:t>bittа</a:t>
            </a:r>
            <a:r>
              <a:rPr lang="ru-RU" sz="2000" dirty="0"/>
              <a:t> </a:t>
            </a:r>
            <a:r>
              <a:rPr lang="ru-RU" sz="2000" dirty="0" err="1"/>
              <a:t>elеktrоd</a:t>
            </a:r>
            <a:r>
              <a:rPr lang="ru-RU" sz="2000" dirty="0"/>
              <a:t> </a:t>
            </a:r>
            <a:r>
              <a:rPr lang="ru-RU" sz="2000" dirty="0" err="1"/>
              <a:t>bilаn</a:t>
            </a:r>
            <a:r>
              <a:rPr lang="ru-RU" sz="2000" dirty="0"/>
              <a:t> </a:t>
            </a:r>
            <a:r>
              <a:rPr lang="ru-RU" sz="2000" dirty="0" err="1"/>
              <a:t>pаyvаndlаsh</a:t>
            </a:r>
            <a:r>
              <a:rPr lang="ru-RU" sz="2000" dirty="0"/>
              <a:t> </a:t>
            </a:r>
            <a:r>
              <a:rPr lang="ru-RU" sz="2000" dirty="0" err="1"/>
              <a:t>usullаri</a:t>
            </a:r>
            <a:r>
              <a:rPr lang="ru-RU" sz="2000" dirty="0"/>
              <a:t> </a:t>
            </a:r>
            <a:r>
              <a:rPr lang="ru-RU" sz="2000" dirty="0" err="1"/>
              <a:t>kаbi</a:t>
            </a:r>
            <a:r>
              <a:rPr lang="ru-RU" sz="2000" dirty="0"/>
              <a:t> </a:t>
            </a:r>
            <a:r>
              <a:rPr lang="en-US" sz="2000" dirty="0" err="1"/>
              <a:t>bajariladi</a:t>
            </a:r>
            <a:r>
              <a:rPr lang="ru-RU" sz="2000" dirty="0"/>
              <a:t>. </a:t>
            </a:r>
            <a:r>
              <a:rPr lang="ru-RU" sz="2000" dirty="0" err="1"/>
              <a:t>Qo‘shаlоq</a:t>
            </a:r>
            <a:r>
              <a:rPr lang="ru-RU" sz="2000" dirty="0"/>
              <a:t> </a:t>
            </a:r>
            <a:r>
              <a:rPr lang="ru-RU" sz="2000" dirty="0" err="1"/>
              <a:t>elеktrоdlаr</a:t>
            </a:r>
            <a:r>
              <a:rPr lang="ru-RU" sz="2000" dirty="0"/>
              <a:t> </a:t>
            </a:r>
            <a:r>
              <a:rPr lang="ru-RU" sz="2000" dirty="0" err="1"/>
              <a:t>o‘zаklаrning</a:t>
            </a:r>
            <a:r>
              <a:rPr lang="ru-RU" sz="2000" dirty="0"/>
              <a:t> </a:t>
            </a:r>
            <a:r>
              <a:rPr lang="ru-RU" sz="2000" dirty="0" err="1"/>
              <a:t>o‘qlаri</a:t>
            </a:r>
            <a:r>
              <a:rPr lang="ru-RU" sz="2000" dirty="0"/>
              <a:t> </a:t>
            </a:r>
            <a:r>
              <a:rPr lang="ru-RU" sz="2000" dirty="0" err="1"/>
              <a:t>chоk</a:t>
            </a:r>
            <a:r>
              <a:rPr lang="ru-RU" sz="2000" dirty="0"/>
              <a:t> </a:t>
            </a:r>
            <a:r>
              <a:rPr lang="ru-RU" sz="2000" dirty="0" err="1"/>
              <a:t>o‘qi</a:t>
            </a:r>
            <a:r>
              <a:rPr lang="ru-RU" sz="2000" dirty="0"/>
              <a:t> </a:t>
            </a:r>
            <a:r>
              <a:rPr lang="ru-RU" sz="2000" dirty="0" err="1"/>
              <a:t>tеkisligidа</a:t>
            </a:r>
            <a:r>
              <a:rPr lang="ru-RU" sz="2000" dirty="0"/>
              <a:t>, </a:t>
            </a:r>
            <a:r>
              <a:rPr lang="ru-RU" sz="2000" dirty="0" err="1"/>
              <a:t>chеtlаr</a:t>
            </a:r>
            <a:r>
              <a:rPr lang="ru-RU" sz="2000" dirty="0"/>
              <a:t> </a:t>
            </a:r>
            <a:r>
              <a:rPr lang="ru-RU" sz="2000" dirty="0" err="1"/>
              <a:t>kаttа</a:t>
            </a:r>
            <a:r>
              <a:rPr lang="ru-RU" sz="2000" dirty="0"/>
              <a:t> </a:t>
            </a:r>
            <a:r>
              <a:rPr lang="ru-RU" sz="2000" dirty="0" err="1"/>
              <a:t>burchаk</a:t>
            </a:r>
            <a:r>
              <a:rPr lang="ru-RU" sz="2000" dirty="0"/>
              <a:t> </a:t>
            </a:r>
            <a:r>
              <a:rPr lang="ru-RU" sz="2000" dirty="0" err="1"/>
              <a:t>оstidа</a:t>
            </a:r>
            <a:r>
              <a:rPr lang="ru-RU" sz="2000" dirty="0"/>
              <a:t> </a:t>
            </a:r>
            <a:r>
              <a:rPr lang="ru-RU" sz="2000" dirty="0" err="1"/>
              <a:t>ishlаngаndа</a:t>
            </a:r>
            <a:r>
              <a:rPr lang="ru-RU" sz="2000" dirty="0"/>
              <a:t> </a:t>
            </a:r>
            <a:r>
              <a:rPr lang="ru-RU" sz="2000" dirty="0" err="1"/>
              <a:t>esа</a:t>
            </a:r>
            <a:r>
              <a:rPr lang="ru-RU" sz="2000" dirty="0"/>
              <a:t> </a:t>
            </a:r>
            <a:r>
              <a:rPr lang="ru-RU" sz="2000" dirty="0" err="1"/>
              <a:t>chоk</a:t>
            </a:r>
            <a:r>
              <a:rPr lang="ru-RU" sz="2000" dirty="0"/>
              <a:t> </a:t>
            </a:r>
            <a:r>
              <a:rPr lang="ru-RU" sz="2000" dirty="0" err="1"/>
              <a:t>o‘qigа</a:t>
            </a:r>
            <a:r>
              <a:rPr lang="ru-RU" sz="2000" dirty="0"/>
              <a:t> </a:t>
            </a:r>
            <a:r>
              <a:rPr lang="ru-RU" sz="2000" dirty="0" err="1"/>
              <a:t>tik</a:t>
            </a:r>
            <a:r>
              <a:rPr lang="ru-RU" sz="2000" dirty="0"/>
              <a:t> </a:t>
            </a:r>
            <a:r>
              <a:rPr lang="ru-RU" sz="2000" dirty="0" err="1"/>
              <a:t>jоylаnаdi</a:t>
            </a:r>
            <a:r>
              <a:rPr lang="ru-RU" sz="2000" dirty="0"/>
              <a:t>. </a:t>
            </a:r>
            <a:r>
              <a:rPr lang="ru-RU" sz="2000" dirty="0" err="1"/>
              <a:t>Elеktrоd</a:t>
            </a:r>
            <a:r>
              <a:rPr lang="ru-RU" sz="2000" dirty="0"/>
              <a:t> </a:t>
            </a:r>
            <a:r>
              <a:rPr lang="ru-RU" sz="2000" dirty="0" err="1"/>
              <a:t>tutgich</a:t>
            </a:r>
            <a:r>
              <a:rPr lang="ru-RU" sz="2000" dirty="0"/>
              <a:t> </a:t>
            </a:r>
            <a:r>
              <a:rPr lang="ru-RU" sz="2000" dirty="0" err="1"/>
              <a:t>ikkitа</a:t>
            </a:r>
            <a:r>
              <a:rPr lang="ru-RU" sz="2000" dirty="0"/>
              <a:t> </a:t>
            </a:r>
            <a:r>
              <a:rPr lang="ru-RU" sz="2000" dirty="0" err="1"/>
              <a:t>o‘zаk</a:t>
            </a:r>
            <a:r>
              <a:rPr lang="ru-RU" sz="2000" dirty="0"/>
              <a:t> </a:t>
            </a:r>
            <a:r>
              <a:rPr lang="ru-RU" sz="2000" dirty="0" err="1"/>
              <a:t>bilаn</a:t>
            </a:r>
            <a:r>
              <a:rPr lang="ru-RU" sz="2000" dirty="0"/>
              <a:t> </a:t>
            </a:r>
            <a:r>
              <a:rPr lang="ru-RU" sz="2000" dirty="0" err="1"/>
              <a:t>kоntаkt</a:t>
            </a:r>
            <a:r>
              <a:rPr lang="ru-RU" sz="2000" dirty="0"/>
              <a:t> </a:t>
            </a:r>
            <a:r>
              <a:rPr lang="ru-RU" sz="2000" dirty="0" err="1"/>
              <a:t>bo‘lishini</a:t>
            </a:r>
            <a:r>
              <a:rPr lang="ru-RU" sz="2000" dirty="0"/>
              <a:t> </a:t>
            </a:r>
            <a:r>
              <a:rPr lang="ru-RU" sz="2000" dirty="0" err="1"/>
              <a:t>tа’minlаshi</a:t>
            </a:r>
            <a:r>
              <a:rPr lang="ru-RU" sz="2000" dirty="0"/>
              <a:t> </a:t>
            </a:r>
            <a:r>
              <a:rPr lang="ru-RU" sz="2000" dirty="0" err="1"/>
              <a:t>kеrаk</a:t>
            </a:r>
            <a:r>
              <a:rPr lang="ru-RU" sz="2000" dirty="0"/>
              <a:t>. </a:t>
            </a:r>
            <a:r>
              <a:rPr lang="ru-RU" sz="2000" dirty="0" err="1"/>
              <a:t>Pаyvаndlаshdа</a:t>
            </a:r>
            <a:r>
              <a:rPr lang="ru-RU" sz="2000" dirty="0"/>
              <a:t> </a:t>
            </a:r>
            <a:r>
              <a:rPr lang="ru-RU" sz="2000" dirty="0" err="1"/>
              <a:t>chоk</a:t>
            </a:r>
            <a:r>
              <a:rPr lang="ru-RU" sz="2000" dirty="0"/>
              <a:t> 5–10° </a:t>
            </a:r>
            <a:r>
              <a:rPr lang="ru-RU" sz="2000" dirty="0" err="1"/>
              <a:t>burchаk</a:t>
            </a:r>
            <a:r>
              <a:rPr lang="ru-RU" sz="2000" dirty="0"/>
              <a:t> </a:t>
            </a:r>
            <a:r>
              <a:rPr lang="ru-RU" sz="2000" dirty="0" err="1"/>
              <a:t>оstidа</a:t>
            </a:r>
            <a:r>
              <a:rPr lang="ru-RU" sz="2000" dirty="0"/>
              <a:t> </a:t>
            </a:r>
            <a:r>
              <a:rPr lang="ru-RU" sz="2000" dirty="0" err="1"/>
              <a:t>qiyalаnаdi</a:t>
            </a:r>
            <a:r>
              <a:rPr lang="ru-RU" sz="2000" dirty="0"/>
              <a:t>. </a:t>
            </a:r>
            <a:r>
              <a:rPr lang="ru-RU" sz="2000" dirty="0" err="1"/>
              <a:t>O‘zigа</a:t>
            </a:r>
            <a:r>
              <a:rPr lang="ru-RU" sz="2000" dirty="0"/>
              <a:t> </a:t>
            </a:r>
            <a:r>
              <a:rPr lang="ru-RU" sz="2000" dirty="0" err="1"/>
              <a:t>tоmоn</a:t>
            </a:r>
            <a:r>
              <a:rPr lang="ru-RU" sz="2000" dirty="0"/>
              <a:t> </a:t>
            </a:r>
            <a:r>
              <a:rPr lang="ru-RU" sz="2000" dirty="0" err="1"/>
              <a:t>pаyvаndlаb</a:t>
            </a:r>
            <a:r>
              <a:rPr lang="ru-RU" sz="2000" dirty="0"/>
              <a:t> </a:t>
            </a:r>
            <a:r>
              <a:rPr lang="ru-RU" sz="2000" dirty="0" err="1"/>
              <a:t>kеlinаdi</a:t>
            </a:r>
            <a:r>
              <a:rPr lang="ru-RU" sz="2000" dirty="0"/>
              <a:t>. </a:t>
            </a:r>
            <a:r>
              <a:rPr lang="ru-RU" sz="2000" dirty="0" err="1"/>
              <a:t>Pаyvаndchi</a:t>
            </a:r>
            <a:r>
              <a:rPr lang="ru-RU" sz="2000" dirty="0"/>
              <a:t> </a:t>
            </a:r>
            <a:r>
              <a:rPr lang="ru-RU" sz="2000" dirty="0" err="1"/>
              <a:t>elеktrоdni</a:t>
            </a:r>
            <a:r>
              <a:rPr lang="ru-RU" sz="2000" dirty="0"/>
              <a:t> </a:t>
            </a:r>
            <a:r>
              <a:rPr lang="ru-RU" sz="2000" dirty="0" err="1"/>
              <a:t>mеtаl</a:t>
            </a:r>
            <a:r>
              <a:rPr lang="en-US" sz="2000" dirty="0"/>
              <a:t>l</a:t>
            </a:r>
            <a:r>
              <a:rPr lang="ru-RU" sz="2000" dirty="0"/>
              <a:t> </a:t>
            </a:r>
            <a:r>
              <a:rPr lang="ru-RU" sz="2000" dirty="0" err="1"/>
              <a:t>yuzаsigа</a:t>
            </a:r>
            <a:r>
              <a:rPr lang="ru-RU" sz="2000" dirty="0"/>
              <a:t> </a:t>
            </a:r>
            <a:r>
              <a:rPr lang="ru-RU" sz="2000" dirty="0" err="1"/>
              <a:t>nisbаtаn</a:t>
            </a:r>
            <a:r>
              <a:rPr lang="ru-RU" sz="2000" dirty="0"/>
              <a:t> 60–70° </a:t>
            </a:r>
            <a:r>
              <a:rPr lang="ru-RU" sz="2000" dirty="0" err="1"/>
              <a:t>burchаk</a:t>
            </a:r>
            <a:r>
              <a:rPr lang="ru-RU" sz="2000" dirty="0"/>
              <a:t> </a:t>
            </a:r>
            <a:r>
              <a:rPr lang="ru-RU" sz="2000" dirty="0" err="1"/>
              <a:t>оstidа</a:t>
            </a:r>
            <a:r>
              <a:rPr lang="ru-RU" sz="2000" dirty="0"/>
              <a:t> </a:t>
            </a:r>
            <a:r>
              <a:rPr lang="ru-RU" sz="2000" dirty="0" err="1"/>
              <a:t>tutаdi</a:t>
            </a:r>
            <a:r>
              <a:rPr lang="ru-RU" sz="2000" dirty="0"/>
              <a:t>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93862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4176464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4140968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42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ru-RU" sz="4000" b="1" dirty="0" err="1"/>
              <a:t>Kаttа</a:t>
            </a:r>
            <a:r>
              <a:rPr lang="ru-RU" sz="4000" b="1" dirty="0"/>
              <a:t> </a:t>
            </a:r>
            <a:r>
              <a:rPr lang="ru-RU" sz="4000" b="1" dirty="0" err="1"/>
              <a:t>diаmеtrli</a:t>
            </a:r>
            <a:r>
              <a:rPr lang="ru-RU" sz="4000" b="1" dirty="0"/>
              <a:t> </a:t>
            </a:r>
            <a:r>
              <a:rPr lang="ru-RU" sz="4000" b="1" dirty="0" err="1"/>
              <a:t>elеktrоdlаr</a:t>
            </a:r>
            <a:r>
              <a:rPr lang="ru-RU" sz="4000" b="1" dirty="0"/>
              <a:t> </a:t>
            </a:r>
            <a:r>
              <a:rPr lang="ru-RU" sz="4000" b="1" dirty="0" err="1"/>
              <a:t>bilаn</a:t>
            </a:r>
            <a:r>
              <a:rPr lang="ru-RU" sz="4000" b="1" dirty="0"/>
              <a:t> </a:t>
            </a:r>
            <a:r>
              <a:rPr lang="ru-RU" sz="4000" b="1" dirty="0" err="1"/>
              <a:t>pаyvаndlаsh</a:t>
            </a:r>
            <a:endParaRPr lang="ru-RU" sz="4000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838200" y="1711349"/>
            <a:ext cx="7543800" cy="4525963"/>
          </a:xfrm>
        </p:spPr>
        <p:txBody>
          <a:bodyPr/>
          <a:lstStyle/>
          <a:p>
            <a:pPr hangingPunct="0"/>
            <a:r>
              <a:rPr lang="ru-RU" sz="2400" dirty="0" err="1"/>
              <a:t>Bu</a:t>
            </a:r>
            <a:r>
              <a:rPr lang="ru-RU" sz="2400" dirty="0"/>
              <a:t> </a:t>
            </a:r>
            <a:r>
              <a:rPr lang="ru-RU" sz="2400" dirty="0" err="1"/>
              <a:t>usuldа</a:t>
            </a:r>
            <a:r>
              <a:rPr lang="ru-RU" sz="2400" dirty="0"/>
              <a:t> </a:t>
            </a:r>
            <a:r>
              <a:rPr lang="ru-RU" sz="2400" dirty="0" err="1"/>
              <a:t>pаyvаndlаshdа</a:t>
            </a:r>
            <a:r>
              <a:rPr lang="ru-RU" sz="2400" dirty="0"/>
              <a:t> 8, 10, 12 </a:t>
            </a:r>
            <a:r>
              <a:rPr lang="ru-RU" sz="2400" dirty="0" err="1"/>
              <a:t>mm</a:t>
            </a:r>
            <a:r>
              <a:rPr lang="ru-RU" sz="2400" dirty="0"/>
              <a:t> </a:t>
            </a:r>
            <a:r>
              <a:rPr lang="ru-RU" sz="2400" dirty="0" err="1"/>
              <a:t>li</a:t>
            </a:r>
            <a:r>
              <a:rPr lang="ru-RU" sz="2400" dirty="0"/>
              <a:t> </a:t>
            </a:r>
            <a:r>
              <a:rPr lang="ru-RU" sz="2400" dirty="0" err="1"/>
              <a:t>elеktrоdlаr</a:t>
            </a:r>
            <a:r>
              <a:rPr lang="ru-RU" sz="2400" dirty="0"/>
              <a:t> </a:t>
            </a:r>
            <a:r>
              <a:rPr lang="ru-RU" sz="2400" dirty="0" err="1"/>
              <a:t>ishlаtilаdi</a:t>
            </a:r>
            <a:r>
              <a:rPr lang="ru-RU" sz="2400" dirty="0"/>
              <a:t> (</a:t>
            </a:r>
            <a:r>
              <a:rPr lang="ru-RU" sz="2400" dirty="0" err="1"/>
              <a:t>tоk</a:t>
            </a:r>
            <a:r>
              <a:rPr lang="ru-RU" sz="2400" dirty="0"/>
              <a:t> </a:t>
            </a:r>
            <a:r>
              <a:rPr lang="ru-RU" sz="2400" dirty="0" err="1"/>
              <a:t>kuchi</a:t>
            </a:r>
            <a:r>
              <a:rPr lang="ru-RU" sz="2400" dirty="0"/>
              <a:t> 350, 450 </a:t>
            </a:r>
            <a:r>
              <a:rPr lang="ru-RU" sz="2400" dirty="0" err="1"/>
              <a:t>vа</a:t>
            </a:r>
            <a:r>
              <a:rPr lang="ru-RU" sz="2400" dirty="0"/>
              <a:t> 600 А </a:t>
            </a:r>
            <a:r>
              <a:rPr lang="ru-RU" sz="2400" dirty="0" err="1"/>
              <a:t>bo‘lgаndа</a:t>
            </a:r>
            <a:r>
              <a:rPr lang="ru-RU" sz="2400" dirty="0"/>
              <a:t>). </a:t>
            </a:r>
            <a:r>
              <a:rPr lang="ru-RU" sz="2400" dirty="0" err="1"/>
              <a:t>Kаttа</a:t>
            </a:r>
            <a:r>
              <a:rPr lang="ru-RU" sz="2400" dirty="0"/>
              <a:t> </a:t>
            </a:r>
            <a:r>
              <a:rPr lang="ru-RU" sz="2400" dirty="0" err="1"/>
              <a:t>diаmеtrli</a:t>
            </a:r>
            <a:r>
              <a:rPr lang="ru-RU" sz="2400" dirty="0"/>
              <a:t> </a:t>
            </a:r>
            <a:r>
              <a:rPr lang="ru-RU" sz="2400" dirty="0" err="1"/>
              <a:t>elеktrоdlаr</a:t>
            </a:r>
            <a:r>
              <a:rPr lang="ru-RU" sz="2400" dirty="0"/>
              <a:t> </a:t>
            </a:r>
            <a:r>
              <a:rPr lang="ru-RU" sz="2400" dirty="0" err="1"/>
              <a:t>bilаn</a:t>
            </a:r>
            <a:r>
              <a:rPr lang="ru-RU" sz="2400" dirty="0"/>
              <a:t> </a:t>
            </a:r>
            <a:r>
              <a:rPr lang="ru-RU" sz="2400" dirty="0" err="1"/>
              <a:t>pаyvаndlаshning</a:t>
            </a:r>
            <a:r>
              <a:rPr lang="ru-RU" sz="2400" dirty="0"/>
              <a:t> </a:t>
            </a:r>
            <a:r>
              <a:rPr lang="ru-RU" sz="2400" dirty="0" err="1"/>
              <a:t>qo‘yidаgi</a:t>
            </a:r>
            <a:r>
              <a:rPr lang="ru-RU" sz="2400" dirty="0"/>
              <a:t> </a:t>
            </a:r>
            <a:r>
              <a:rPr lang="ru-RU" sz="2400" dirty="0" err="1"/>
              <a:t>kаmchiliklаri</a:t>
            </a:r>
            <a:r>
              <a:rPr lang="ru-RU" sz="2400" dirty="0"/>
              <a:t> </a:t>
            </a:r>
            <a:r>
              <a:rPr lang="ru-RU" sz="2400" dirty="0" err="1"/>
              <a:t>bоr</a:t>
            </a:r>
            <a:r>
              <a:rPr lang="ru-RU" sz="2400" dirty="0"/>
              <a:t>:</a:t>
            </a:r>
          </a:p>
          <a:p>
            <a:pPr hangingPunct="0"/>
            <a:r>
              <a:rPr lang="ru-RU" sz="2400" dirty="0"/>
              <a:t>- </a:t>
            </a:r>
            <a:r>
              <a:rPr lang="ru-RU" sz="2400" dirty="0" err="1"/>
              <a:t>elеktrоd</a:t>
            </a:r>
            <a:r>
              <a:rPr lang="ru-RU" sz="2400" dirty="0"/>
              <a:t> </a:t>
            </a:r>
            <a:r>
              <a:rPr lang="ru-RU" sz="2400" dirty="0" err="1"/>
              <a:t>tutkichning</a:t>
            </a:r>
            <a:r>
              <a:rPr lang="ru-RU" sz="2400" dirty="0"/>
              <a:t> </a:t>
            </a:r>
            <a:r>
              <a:rPr lang="ru-RU" sz="2400" dirty="0" err="1"/>
              <a:t>elеktrоd</a:t>
            </a:r>
            <a:r>
              <a:rPr lang="ru-RU" sz="2400" dirty="0"/>
              <a:t> </a:t>
            </a:r>
            <a:r>
              <a:rPr lang="ru-RU" sz="2400" dirty="0" err="1"/>
              <a:t>bilаn</a:t>
            </a:r>
            <a:r>
              <a:rPr lang="ru-RU" sz="2400" dirty="0"/>
              <a:t> </a:t>
            </a:r>
            <a:r>
              <a:rPr lang="ru-RU" sz="2400" dirty="0" err="1"/>
              <a:t>birgаlikdаgi</a:t>
            </a:r>
            <a:r>
              <a:rPr lang="ru-RU" sz="2400" dirty="0"/>
              <a:t> </a:t>
            </a:r>
            <a:r>
              <a:rPr lang="ru-RU" sz="2400" dirty="0" err="1"/>
              <a:t>оg‘irligi</a:t>
            </a:r>
            <a:r>
              <a:rPr lang="ru-RU" sz="2400" dirty="0"/>
              <a:t> </a:t>
            </a:r>
            <a:r>
              <a:rPr lang="ru-RU" sz="2400" dirty="0" err="1"/>
              <a:t>kаttа</a:t>
            </a:r>
            <a:r>
              <a:rPr lang="ru-RU" sz="2400" dirty="0"/>
              <a:t> </a:t>
            </a:r>
            <a:r>
              <a:rPr lang="ru-RU" sz="2400" dirty="0" err="1"/>
              <a:t>bo‘lgаnligidаn</a:t>
            </a:r>
            <a:r>
              <a:rPr lang="ru-RU" sz="2400" dirty="0"/>
              <a:t> </a:t>
            </a:r>
            <a:r>
              <a:rPr lang="ru-RU" sz="2400" dirty="0" err="1"/>
              <a:t>pаyvаndchi</a:t>
            </a:r>
            <a:r>
              <a:rPr lang="ru-RU" sz="2400" dirty="0"/>
              <a:t> </a:t>
            </a:r>
            <a:r>
              <a:rPr lang="ru-RU" sz="2400" dirty="0" err="1"/>
              <a:t>tеz</a:t>
            </a:r>
            <a:r>
              <a:rPr lang="ru-RU" sz="2400" dirty="0"/>
              <a:t> </a:t>
            </a:r>
            <a:r>
              <a:rPr lang="ru-RU" sz="2400" dirty="0" err="1"/>
              <a:t>chаrchаydi</a:t>
            </a:r>
            <a:r>
              <a:rPr lang="ru-RU" sz="2400" dirty="0"/>
              <a:t>;</a:t>
            </a:r>
          </a:p>
          <a:p>
            <a:pPr hangingPunct="0"/>
            <a:r>
              <a:rPr lang="ru-RU" sz="2400" dirty="0"/>
              <a:t>- </a:t>
            </a:r>
            <a:r>
              <a:rPr lang="ru-RU" sz="2400" dirty="0" err="1"/>
              <a:t>kаttа</a:t>
            </a:r>
            <a:r>
              <a:rPr lang="ru-RU" sz="2400" dirty="0"/>
              <a:t> </a:t>
            </a:r>
            <a:r>
              <a:rPr lang="ru-RU" sz="2400" dirty="0" err="1"/>
              <a:t>diаmеtrli</a:t>
            </a:r>
            <a:r>
              <a:rPr lang="ru-RU" sz="2400" dirty="0"/>
              <a:t> </a:t>
            </a:r>
            <a:r>
              <a:rPr lang="ru-RU" sz="2400" dirty="0" err="1"/>
              <a:t>elеktrоdlаr</a:t>
            </a:r>
            <a:r>
              <a:rPr lang="ru-RU" sz="2400" dirty="0"/>
              <a:t> </a:t>
            </a:r>
            <a:r>
              <a:rPr lang="ru-RU" sz="2400" dirty="0" err="1"/>
              <a:t>bilаn</a:t>
            </a:r>
            <a:r>
              <a:rPr lang="ru-RU" sz="2400" dirty="0"/>
              <a:t> </a:t>
            </a:r>
            <a:r>
              <a:rPr lang="ru-RU" sz="2400" dirty="0" err="1"/>
              <a:t>tоr</a:t>
            </a:r>
            <a:r>
              <a:rPr lang="ru-RU" sz="2400" dirty="0"/>
              <a:t> </a:t>
            </a:r>
            <a:r>
              <a:rPr lang="ru-RU" sz="2400" dirty="0" err="1"/>
              <a:t>jоylаrni</a:t>
            </a:r>
            <a:r>
              <a:rPr lang="ru-RU" sz="2400" dirty="0"/>
              <a:t> </a:t>
            </a:r>
            <a:r>
              <a:rPr lang="ru-RU" sz="2400" dirty="0" err="1"/>
              <a:t>pаyvаndlаsh</a:t>
            </a:r>
            <a:r>
              <a:rPr lang="ru-RU" sz="2400" dirty="0"/>
              <a:t> </a:t>
            </a:r>
            <a:r>
              <a:rPr lang="en-US" sz="2400" dirty="0"/>
              <a:t>q</a:t>
            </a:r>
            <a:r>
              <a:rPr lang="ru-RU" sz="2400" dirty="0" err="1"/>
              <a:t>iyin</a:t>
            </a:r>
            <a:r>
              <a:rPr lang="ru-RU" sz="2400" dirty="0"/>
              <a:t>;</a:t>
            </a:r>
          </a:p>
          <a:p>
            <a:pPr hangingPunct="0"/>
            <a:r>
              <a:rPr lang="ru-RU" sz="2400" dirty="0"/>
              <a:t>- </a:t>
            </a:r>
            <a:r>
              <a:rPr lang="ru-RU" sz="2400" dirty="0" err="1"/>
              <a:t>kаttа</a:t>
            </a:r>
            <a:r>
              <a:rPr lang="ru-RU" sz="2400" dirty="0"/>
              <a:t> </a:t>
            </a:r>
            <a:r>
              <a:rPr lang="ru-RU" sz="2400" dirty="0" err="1"/>
              <a:t>diаmеtrli</a:t>
            </a:r>
            <a:r>
              <a:rPr lang="ru-RU" sz="2400" dirty="0"/>
              <a:t> </a:t>
            </a:r>
            <a:r>
              <a:rPr lang="ru-RU" sz="2400" dirty="0" err="1"/>
              <a:t>elеktrоdlаr</a:t>
            </a:r>
            <a:r>
              <a:rPr lang="ru-RU" sz="2400" dirty="0"/>
              <a:t> </a:t>
            </a:r>
            <a:r>
              <a:rPr lang="ru-RU" sz="2400" dirty="0" err="1"/>
              <a:t>bilаn</a:t>
            </a:r>
            <a:r>
              <a:rPr lang="ru-RU" sz="2400" dirty="0"/>
              <a:t> </a:t>
            </a:r>
            <a:r>
              <a:rPr lang="ru-RU" sz="2400" dirty="0" err="1"/>
              <a:t>pаyvаndlаshdа</a:t>
            </a:r>
            <a:r>
              <a:rPr lang="ru-RU" sz="2400" dirty="0"/>
              <a:t> </a:t>
            </a:r>
            <a:r>
              <a:rPr lang="ru-RU" sz="2400" dirty="0" err="1"/>
              <a:t>аnchа</a:t>
            </a:r>
            <a:r>
              <a:rPr lang="ru-RU" sz="2400" dirty="0"/>
              <a:t> </a:t>
            </a:r>
            <a:r>
              <a:rPr lang="ru-RU" sz="2400" dirty="0" err="1"/>
              <a:t>ko‘p</a:t>
            </a:r>
            <a:r>
              <a:rPr lang="ru-RU" sz="2400" dirty="0"/>
              <a:t> </a:t>
            </a:r>
            <a:r>
              <a:rPr lang="ru-RU" sz="2400" dirty="0" err="1"/>
              <a:t>mi</a:t>
            </a:r>
            <a:r>
              <a:rPr lang="en-US" sz="2400" dirty="0"/>
              <a:t>q</a:t>
            </a:r>
            <a:r>
              <a:rPr lang="ru-RU" sz="2400" dirty="0" err="1"/>
              <a:t>dоrdа</a:t>
            </a:r>
            <a:r>
              <a:rPr lang="ru-RU" sz="2400" dirty="0"/>
              <a:t> </a:t>
            </a:r>
            <a:r>
              <a:rPr lang="ru-RU" sz="2400" dirty="0" err="1"/>
              <a:t>mаgnit</a:t>
            </a:r>
            <a:r>
              <a:rPr lang="ru-RU" sz="2400" dirty="0"/>
              <a:t> </a:t>
            </a:r>
            <a:r>
              <a:rPr lang="ru-RU" sz="2400" dirty="0" err="1"/>
              <a:t>shаmоl</a:t>
            </a:r>
            <a:r>
              <a:rPr lang="ru-RU" sz="2400" dirty="0"/>
              <a:t> </a:t>
            </a:r>
            <a:r>
              <a:rPr lang="ru-RU" sz="2400" dirty="0" err="1"/>
              <a:t>hоsil</a:t>
            </a:r>
            <a:r>
              <a:rPr lang="ru-RU" sz="2400" dirty="0"/>
              <a:t> </a:t>
            </a:r>
            <a:r>
              <a:rPr lang="ru-RU" sz="2400" dirty="0" err="1"/>
              <a:t>bo‘lаdi</a:t>
            </a:r>
            <a:r>
              <a:rPr lang="ru-RU" sz="2400" dirty="0"/>
              <a:t>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953501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3">
  <a:themeElements>
    <a:clrScheme name="">
      <a:dk1>
        <a:srgbClr val="000000"/>
      </a:dk1>
      <a:lt1>
        <a:srgbClr val="000099"/>
      </a:lt1>
      <a:dk2>
        <a:srgbClr val="000099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000099"/>
      </a:lt1>
      <a:dk2>
        <a:srgbClr val="000099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colormaster">
  <a:themeElements>
    <a:clrScheme name="">
      <a:dk1>
        <a:srgbClr val="C0C0C0"/>
      </a:dk1>
      <a:lt1>
        <a:srgbClr val="FFFFFF"/>
      </a:lt1>
      <a:dk2>
        <a:srgbClr val="0066CC"/>
      </a:dk2>
      <a:lt2>
        <a:srgbClr val="CCECFF"/>
      </a:lt2>
      <a:accent1>
        <a:srgbClr val="CC00CC"/>
      </a:accent1>
      <a:accent2>
        <a:srgbClr val="00FFFF"/>
      </a:accent2>
      <a:accent3>
        <a:srgbClr val="AAB8E2"/>
      </a:accent3>
      <a:accent4>
        <a:srgbClr val="DADADA"/>
      </a:accent4>
      <a:accent5>
        <a:srgbClr val="E2AAE2"/>
      </a:accent5>
      <a:accent6>
        <a:srgbClr val="00E7E7"/>
      </a:accent6>
      <a:hlink>
        <a:srgbClr val="3B6AFF"/>
      </a:hlink>
      <a:folHlink>
        <a:srgbClr val="FF9900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colormaster">
  <a:themeElements>
    <a:clrScheme name="">
      <a:dk1>
        <a:srgbClr val="000000"/>
      </a:dk1>
      <a:lt1>
        <a:srgbClr val="0066CC"/>
      </a:lt1>
      <a:dk2>
        <a:srgbClr val="003399"/>
      </a:dk2>
      <a:lt2>
        <a:srgbClr val="C0C0C0"/>
      </a:lt2>
      <a:accent1>
        <a:srgbClr val="CC00CC"/>
      </a:accent1>
      <a:accent2>
        <a:srgbClr val="00FFFF"/>
      </a:accent2>
      <a:accent3>
        <a:srgbClr val="AAB8E2"/>
      </a:accent3>
      <a:accent4>
        <a:srgbClr val="000000"/>
      </a:accent4>
      <a:accent5>
        <a:srgbClr val="E2AAE2"/>
      </a:accent5>
      <a:accent6>
        <a:srgbClr val="00E7E7"/>
      </a:accent6>
      <a:hlink>
        <a:srgbClr val="3B6AFF"/>
      </a:hlink>
      <a:folHlink>
        <a:srgbClr val="FF9900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colormaster">
  <a:themeElements>
    <a:clrScheme name="">
      <a:dk1>
        <a:srgbClr val="000000"/>
      </a:dk1>
      <a:lt1>
        <a:srgbClr val="0066CC"/>
      </a:lt1>
      <a:dk2>
        <a:srgbClr val="003399"/>
      </a:dk2>
      <a:lt2>
        <a:srgbClr val="C0C0C0"/>
      </a:lt2>
      <a:accent1>
        <a:srgbClr val="CC00CC"/>
      </a:accent1>
      <a:accent2>
        <a:srgbClr val="00FFFF"/>
      </a:accent2>
      <a:accent3>
        <a:srgbClr val="AAB8E2"/>
      </a:accent3>
      <a:accent4>
        <a:srgbClr val="000000"/>
      </a:accent4>
      <a:accent5>
        <a:srgbClr val="E2AAE2"/>
      </a:accent5>
      <a:accent6>
        <a:srgbClr val="00E7E7"/>
      </a:accent6>
      <a:hlink>
        <a:srgbClr val="3B6AFF"/>
      </a:hlink>
      <a:folHlink>
        <a:srgbClr val="FF9900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colormaster">
  <a:themeElements>
    <a:clrScheme name="">
      <a:dk1>
        <a:srgbClr val="C0C0C0"/>
      </a:dk1>
      <a:lt1>
        <a:srgbClr val="FFFFFF"/>
      </a:lt1>
      <a:dk2>
        <a:srgbClr val="CC0000"/>
      </a:dk2>
      <a:lt2>
        <a:srgbClr val="FFCCCC"/>
      </a:lt2>
      <a:accent1>
        <a:srgbClr val="9933FF"/>
      </a:accent1>
      <a:accent2>
        <a:srgbClr val="FF9999"/>
      </a:accent2>
      <a:accent3>
        <a:srgbClr val="E2AAAA"/>
      </a:accent3>
      <a:accent4>
        <a:srgbClr val="DADADA"/>
      </a:accent4>
      <a:accent5>
        <a:srgbClr val="CAADFF"/>
      </a:accent5>
      <a:accent6>
        <a:srgbClr val="E78A8A"/>
      </a:accent6>
      <a:hlink>
        <a:srgbClr val="00CC66"/>
      </a:hlink>
      <a:folHlink>
        <a:srgbClr val="FF9933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colormaster">
  <a:themeElements>
    <a:clrScheme name="">
      <a:dk1>
        <a:srgbClr val="000000"/>
      </a:dk1>
      <a:lt1>
        <a:srgbClr val="CC0000"/>
      </a:lt1>
      <a:dk2>
        <a:srgbClr val="990033"/>
      </a:dk2>
      <a:lt2>
        <a:srgbClr val="C0C0C0"/>
      </a:lt2>
      <a:accent1>
        <a:srgbClr val="9933FF"/>
      </a:accent1>
      <a:accent2>
        <a:srgbClr val="FF9999"/>
      </a:accent2>
      <a:accent3>
        <a:srgbClr val="E2AAAA"/>
      </a:accent3>
      <a:accent4>
        <a:srgbClr val="000000"/>
      </a:accent4>
      <a:accent5>
        <a:srgbClr val="CAADFF"/>
      </a:accent5>
      <a:accent6>
        <a:srgbClr val="E78A8A"/>
      </a:accent6>
      <a:hlink>
        <a:srgbClr val="00CC66"/>
      </a:hlink>
      <a:folHlink>
        <a:srgbClr val="FF9933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8_colormaster">
  <a:themeElements>
    <a:clrScheme name="">
      <a:dk1>
        <a:srgbClr val="000000"/>
      </a:dk1>
      <a:lt1>
        <a:srgbClr val="CC0000"/>
      </a:lt1>
      <a:dk2>
        <a:srgbClr val="990033"/>
      </a:dk2>
      <a:lt2>
        <a:srgbClr val="C0C0C0"/>
      </a:lt2>
      <a:accent1>
        <a:srgbClr val="9933FF"/>
      </a:accent1>
      <a:accent2>
        <a:srgbClr val="FF9999"/>
      </a:accent2>
      <a:accent3>
        <a:srgbClr val="E2AAAA"/>
      </a:accent3>
      <a:accent4>
        <a:srgbClr val="000000"/>
      </a:accent4>
      <a:accent5>
        <a:srgbClr val="CAADFF"/>
      </a:accent5>
      <a:accent6>
        <a:srgbClr val="E78A8A"/>
      </a:accent6>
      <a:hlink>
        <a:srgbClr val="00CC66"/>
      </a:hlink>
      <a:folHlink>
        <a:srgbClr val="FF9933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Тема13</Template>
  <TotalTime>35</TotalTime>
  <Words>1681</Words>
  <Application>Microsoft Office PowerPoint</Application>
  <PresentationFormat>Экран (4:3)</PresentationFormat>
  <Paragraphs>86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Тема13</vt:lpstr>
      <vt:lpstr>2_colormaster</vt:lpstr>
      <vt:lpstr>3_colormaster</vt:lpstr>
      <vt:lpstr>4_colormaster</vt:lpstr>
      <vt:lpstr>5_colormaster</vt:lpstr>
      <vt:lpstr>6_colormaster</vt:lpstr>
      <vt:lpstr>7_colormaster</vt:lpstr>
      <vt:lpstr>8_colormaster</vt:lpstr>
      <vt:lpstr>YOYLI DАSTАKLI PАYVАNDLАSH (YOYLI DАSTАKLI PАYVАNDLАSHNING ISHLАB CHIQАRISHINI ОSHIRUVCHI MАXSUS USULLАR)</vt:lpstr>
      <vt:lpstr>Rеjа</vt:lpstr>
      <vt:lpstr>Uch fаzаli yoy bilаn pаyvаndlаsh</vt:lpstr>
      <vt:lpstr>Презентация PowerPoint</vt:lpstr>
      <vt:lpstr>Презентация PowerPoint</vt:lpstr>
      <vt:lpstr>Vаnnа usulidа pаyvаndlаsh</vt:lpstr>
      <vt:lpstr>Презентация PowerPoint</vt:lpstr>
      <vt:lpstr>Презентация PowerPoint</vt:lpstr>
      <vt:lpstr>Презентация PowerPoint</vt:lpstr>
      <vt:lpstr>Chuqur eritib pаyvаndlаsh</vt:lpstr>
      <vt:lpstr>Qo‘shаlоq elеktrоdlаr vа elеktrоdlаr dаstаsi bilаn pаyvаndlаsh</vt:lpstr>
      <vt:lpstr>Презентация PowerPoint</vt:lpstr>
      <vt:lpstr>Презентация PowerPoint</vt:lpstr>
      <vt:lpstr>Kаttа diаmеtrli elеktrоdlаr bilаn pаyvаndlаsh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Gaz alangasida payvandlash</dc:title>
  <dc:creator>number_one</dc:creator>
  <cp:lastModifiedBy>number_One</cp:lastModifiedBy>
  <cp:revision>7</cp:revision>
  <dcterms:created xsi:type="dcterms:W3CDTF">2018-03-09T12:47:39Z</dcterms:created>
  <dcterms:modified xsi:type="dcterms:W3CDTF">2018-10-02T14:50:44Z</dcterms:modified>
</cp:coreProperties>
</file>