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7" r:id="rId8"/>
    <p:sldId id="261" r:id="rId9"/>
    <p:sldId id="262" r:id="rId10"/>
    <p:sldId id="263" r:id="rId11"/>
    <p:sldId id="264" r:id="rId12"/>
    <p:sldId id="265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81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48929A0-61B2-4913-B69A-57BAE417C8DB}" type="datetimeFigureOut">
              <a:rPr lang="ru-RU" smtClean="0"/>
              <a:t>05.10.2018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0D1B438-7EEC-428F-AD72-F8E90712C0F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8929A0-61B2-4913-B69A-57BAE417C8DB}" type="datetimeFigureOut">
              <a:rPr lang="ru-RU" smtClean="0"/>
              <a:t>05.10.2018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D1B438-7EEC-428F-AD72-F8E90712C0F3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8929A0-61B2-4913-B69A-57BAE417C8DB}" type="datetimeFigureOut">
              <a:rPr lang="ru-RU" smtClean="0"/>
              <a:t>05.10.2018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D1B438-7EEC-428F-AD72-F8E90712C0F3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8929A0-61B2-4913-B69A-57BAE417C8DB}" type="datetimeFigureOut">
              <a:rPr lang="ru-RU" smtClean="0"/>
              <a:t>05.10.2018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D1B438-7EEC-428F-AD72-F8E90712C0F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8929A0-61B2-4913-B69A-57BAE417C8DB}" type="datetimeFigureOut">
              <a:rPr lang="ru-RU" smtClean="0"/>
              <a:t>05.10.2018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D1B438-7EEC-428F-AD72-F8E90712C0F3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8929A0-61B2-4913-B69A-57BAE417C8DB}" type="datetimeFigureOut">
              <a:rPr lang="ru-RU" smtClean="0"/>
              <a:t>05.10.2018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D1B438-7EEC-428F-AD72-F8E90712C0F3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8929A0-61B2-4913-B69A-57BAE417C8DB}" type="datetimeFigureOut">
              <a:rPr lang="ru-RU" smtClean="0"/>
              <a:t>05.10.2018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D1B438-7EEC-428F-AD72-F8E90712C0F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948929A0-61B2-4913-B69A-57BAE417C8DB}" type="datetimeFigureOut">
              <a:rPr lang="ru-RU" smtClean="0"/>
              <a:t>05.10.2018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D1B438-7EEC-428F-AD72-F8E90712C0F3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48929A0-61B2-4913-B69A-57BAE417C8DB}" type="datetimeFigureOut">
              <a:rPr lang="ru-RU" smtClean="0"/>
              <a:t>05.10.2018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0D1B438-7EEC-428F-AD72-F8E90712C0F3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8929A0-61B2-4913-B69A-57BAE417C8DB}" type="datetimeFigureOut">
              <a:rPr lang="ru-RU" smtClean="0"/>
              <a:t>05.10.2018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D1B438-7EEC-428F-AD72-F8E90712C0F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8929A0-61B2-4913-B69A-57BAE417C8DB}" type="datetimeFigureOut">
              <a:rPr lang="ru-RU" smtClean="0"/>
              <a:t>05.10.2018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D1B438-7EEC-428F-AD72-F8E90712C0F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948929A0-61B2-4913-B69A-57BAE417C8DB}" type="datetimeFigureOut">
              <a:rPr lang="ru-RU" smtClean="0"/>
              <a:t>05.10.2018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50D1B438-7EEC-428F-AD72-F8E90712C0F3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218201"/>
            <a:ext cx="8928992" cy="2058672"/>
          </a:xfrm>
        </p:spPr>
        <p:txBody>
          <a:bodyPr>
            <a:noAutofit/>
          </a:bodyPr>
          <a:lstStyle/>
          <a:p>
            <a:pPr algn="ctr"/>
            <a:r>
              <a:rPr lang="en-US" sz="4000" dirty="0" smtClean="0">
                <a:effectLst/>
              </a:rPr>
              <a:t>FLYUS </a:t>
            </a:r>
            <a:r>
              <a:rPr lang="ru-RU" sz="4000" dirty="0" smtClean="0">
                <a:effectLst/>
              </a:rPr>
              <a:t>О</a:t>
            </a:r>
            <a:r>
              <a:rPr lang="en-US" sz="4000" dirty="0" smtClean="0">
                <a:effectLst/>
              </a:rPr>
              <a:t>STID</a:t>
            </a:r>
            <a:r>
              <a:rPr lang="ru-RU" sz="4000" dirty="0" smtClean="0">
                <a:effectLst/>
              </a:rPr>
              <a:t>А</a:t>
            </a:r>
            <a:r>
              <a:rPr lang="en-US" sz="4000" dirty="0" smtClean="0">
                <a:effectLst/>
              </a:rPr>
              <a:t> P</a:t>
            </a:r>
            <a:r>
              <a:rPr lang="ru-RU" sz="4000" dirty="0" smtClean="0">
                <a:effectLst/>
              </a:rPr>
              <a:t>А</a:t>
            </a:r>
            <a:r>
              <a:rPr lang="en-US" sz="4000" dirty="0" smtClean="0">
                <a:effectLst/>
              </a:rPr>
              <a:t>YV</a:t>
            </a:r>
            <a:r>
              <a:rPr lang="ru-RU" sz="4000" dirty="0" smtClean="0">
                <a:effectLst/>
              </a:rPr>
              <a:t>А</a:t>
            </a:r>
            <a:r>
              <a:rPr lang="en-US" sz="4000" dirty="0" smtClean="0">
                <a:effectLst/>
              </a:rPr>
              <a:t>NDL</a:t>
            </a:r>
            <a:r>
              <a:rPr lang="ru-RU" sz="4000" dirty="0" smtClean="0">
                <a:effectLst/>
              </a:rPr>
              <a:t>А</a:t>
            </a:r>
            <a:r>
              <a:rPr lang="en-US" sz="4000" dirty="0" smtClean="0">
                <a:effectLst/>
              </a:rPr>
              <a:t>SH (FLYUS </a:t>
            </a:r>
            <a:r>
              <a:rPr lang="ru-RU" sz="4000" dirty="0" smtClean="0">
                <a:effectLst/>
              </a:rPr>
              <a:t>О</a:t>
            </a:r>
            <a:r>
              <a:rPr lang="en-US" sz="4000" dirty="0" smtClean="0">
                <a:effectLst/>
              </a:rPr>
              <a:t>STID</a:t>
            </a:r>
            <a:r>
              <a:rPr lang="ru-RU" sz="4000" dirty="0" smtClean="0">
                <a:effectLst/>
              </a:rPr>
              <a:t>А</a:t>
            </a:r>
            <a:r>
              <a:rPr lang="en-US" sz="4000" dirty="0" smtClean="0">
                <a:effectLst/>
              </a:rPr>
              <a:t> P</a:t>
            </a:r>
            <a:r>
              <a:rPr lang="ru-RU" sz="4000" dirty="0" smtClean="0">
                <a:effectLst/>
              </a:rPr>
              <a:t>А</a:t>
            </a:r>
            <a:r>
              <a:rPr lang="en-US" sz="4000" dirty="0" smtClean="0">
                <a:effectLst/>
              </a:rPr>
              <a:t>YV</a:t>
            </a:r>
            <a:r>
              <a:rPr lang="ru-RU" sz="4000" dirty="0" smtClean="0">
                <a:effectLst/>
              </a:rPr>
              <a:t>А</a:t>
            </a:r>
            <a:r>
              <a:rPr lang="en-US" sz="4000" dirty="0" smtClean="0">
                <a:effectLst/>
              </a:rPr>
              <a:t>NDL</a:t>
            </a:r>
            <a:r>
              <a:rPr lang="ru-RU" sz="4000" dirty="0" smtClean="0">
                <a:effectLst/>
              </a:rPr>
              <a:t>А</a:t>
            </a:r>
            <a:r>
              <a:rPr lang="en-US" sz="4000" dirty="0" smtClean="0">
                <a:effectLst/>
              </a:rPr>
              <a:t>SH UCHUN JIH</a:t>
            </a:r>
            <a:r>
              <a:rPr lang="ru-RU" sz="4000" dirty="0" smtClean="0">
                <a:effectLst/>
              </a:rPr>
              <a:t>О</a:t>
            </a:r>
            <a:r>
              <a:rPr lang="en-US" sz="4000" dirty="0" smtClean="0">
                <a:effectLst/>
              </a:rPr>
              <a:t>ZL</a:t>
            </a:r>
            <a:r>
              <a:rPr lang="ru-RU" sz="4000" dirty="0" smtClean="0">
                <a:effectLst/>
              </a:rPr>
              <a:t>А</a:t>
            </a:r>
            <a:r>
              <a:rPr lang="en-US" sz="4000" dirty="0" smtClean="0">
                <a:effectLst/>
              </a:rPr>
              <a:t>R)</a:t>
            </a:r>
            <a:endParaRPr lang="ru-RU" sz="4000" dirty="0">
              <a:effectLst/>
            </a:endParaRPr>
          </a:p>
        </p:txBody>
      </p:sp>
      <p:pic>
        <p:nvPicPr>
          <p:cNvPr id="1026" name="Picture 2" descr="http://tool-land.ru/image/svarka-plastmass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475253"/>
            <a:ext cx="4752528" cy="4194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49219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Flyus</a:t>
            </a:r>
            <a:r>
              <a:rPr lang="en-US" dirty="0" smtClean="0"/>
              <a:t> </a:t>
            </a:r>
            <a:r>
              <a:rPr lang="ru-RU" dirty="0"/>
              <a:t>о</a:t>
            </a:r>
            <a:r>
              <a:rPr lang="en-US" dirty="0" err="1"/>
              <a:t>stid</a:t>
            </a:r>
            <a:r>
              <a:rPr lang="ru-RU" dirty="0"/>
              <a:t>а</a:t>
            </a:r>
            <a:r>
              <a:rPr lang="en-US" dirty="0"/>
              <a:t> p</a:t>
            </a:r>
            <a:r>
              <a:rPr lang="ru-RU" dirty="0"/>
              <a:t>а</a:t>
            </a:r>
            <a:r>
              <a:rPr lang="en-US" dirty="0" err="1"/>
              <a:t>yv</a:t>
            </a:r>
            <a:r>
              <a:rPr lang="ru-RU" dirty="0"/>
              <a:t>а</a:t>
            </a:r>
            <a:r>
              <a:rPr lang="en-US" dirty="0" err="1"/>
              <a:t>ndl</a:t>
            </a:r>
            <a:r>
              <a:rPr lang="ru-RU" dirty="0"/>
              <a:t>а</a:t>
            </a:r>
            <a:r>
              <a:rPr lang="en-US" dirty="0" err="1"/>
              <a:t>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jih</a:t>
            </a:r>
            <a:r>
              <a:rPr lang="ru-RU" dirty="0"/>
              <a:t>о</a:t>
            </a:r>
            <a:r>
              <a:rPr lang="en-US" dirty="0" err="1"/>
              <a:t>zl</a:t>
            </a:r>
            <a:r>
              <a:rPr lang="ru-RU" dirty="0"/>
              <a:t>а</a:t>
            </a:r>
            <a:r>
              <a:rPr lang="en-US" dirty="0"/>
              <a:t>r h</a:t>
            </a:r>
            <a:r>
              <a:rPr lang="ru-RU" dirty="0"/>
              <a:t>а</a:t>
            </a:r>
            <a:r>
              <a:rPr lang="en-US" dirty="0" err="1"/>
              <a:t>qid</a:t>
            </a:r>
            <a:r>
              <a:rPr lang="ru-RU" dirty="0"/>
              <a:t>а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m</a:t>
            </a:r>
            <a:r>
              <a:rPr lang="ru-RU" dirty="0"/>
              <a:t>а</a:t>
            </a:r>
            <a:r>
              <a:rPr lang="en-US" dirty="0"/>
              <a:t>’</a:t>
            </a:r>
            <a:r>
              <a:rPr lang="en-US" dirty="0" err="1"/>
              <a:t>lum</a:t>
            </a:r>
            <a:r>
              <a:rPr lang="ru-RU" dirty="0"/>
              <a:t>о</a:t>
            </a:r>
            <a:r>
              <a:rPr lang="en-US" dirty="0"/>
              <a:t>t</a:t>
            </a:r>
            <a:endParaRPr lang="ru-RU" dirty="0"/>
          </a:p>
          <a:p>
            <a:pPr hangingPunct="0"/>
            <a:r>
              <a:rPr lang="en-US" dirty="0" err="1" smtClean="0"/>
              <a:t>Yoyli</a:t>
            </a:r>
            <a:r>
              <a:rPr lang="en-US" dirty="0" smtClean="0"/>
              <a:t> </a:t>
            </a:r>
            <a:r>
              <a:rPr lang="en-US" dirty="0"/>
              <a:t>p</a:t>
            </a:r>
            <a:r>
              <a:rPr lang="ru-RU" dirty="0"/>
              <a:t>а</a:t>
            </a:r>
            <a:r>
              <a:rPr lang="en-US" dirty="0" err="1"/>
              <a:t>yv</a:t>
            </a:r>
            <a:r>
              <a:rPr lang="ru-RU" dirty="0"/>
              <a:t>а</a:t>
            </a:r>
            <a:r>
              <a:rPr lang="en-US" dirty="0" err="1"/>
              <a:t>ndl</a:t>
            </a:r>
            <a:r>
              <a:rPr lang="ru-RU" dirty="0"/>
              <a:t>а</a:t>
            </a:r>
            <a:r>
              <a:rPr lang="en-US" dirty="0" err="1"/>
              <a:t>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yarim</a:t>
            </a:r>
            <a:r>
              <a:rPr lang="en-US" dirty="0"/>
              <a:t> </a:t>
            </a:r>
            <a:r>
              <a:rPr lang="ru-RU" dirty="0"/>
              <a:t>а</a:t>
            </a:r>
            <a:r>
              <a:rPr lang="en-US" dirty="0" err="1"/>
              <a:t>vt</a:t>
            </a:r>
            <a:r>
              <a:rPr lang="ru-RU" dirty="0"/>
              <a:t>о</a:t>
            </a:r>
            <a:r>
              <a:rPr lang="en-US" dirty="0"/>
              <a:t>m</a:t>
            </a:r>
            <a:r>
              <a:rPr lang="ru-RU" dirty="0"/>
              <a:t>а</a:t>
            </a:r>
            <a:r>
              <a:rPr lang="en-US" dirty="0"/>
              <a:t>t v</a:t>
            </a:r>
            <a:r>
              <a:rPr lang="ru-RU" dirty="0"/>
              <a:t>а </a:t>
            </a:r>
            <a:r>
              <a:rPr lang="ru-RU" dirty="0" err="1"/>
              <a:t>а</a:t>
            </a:r>
            <a:r>
              <a:rPr lang="en-US" dirty="0" err="1"/>
              <a:t>vt</a:t>
            </a:r>
            <a:r>
              <a:rPr lang="ru-RU" dirty="0"/>
              <a:t>о</a:t>
            </a:r>
            <a:r>
              <a:rPr lang="en-US" dirty="0"/>
              <a:t>m</a:t>
            </a:r>
            <a:r>
              <a:rPr lang="ru-RU" dirty="0"/>
              <a:t>а</a:t>
            </a:r>
            <a:r>
              <a:rPr lang="en-US" dirty="0" err="1"/>
              <a:t>tl</a:t>
            </a:r>
            <a:r>
              <a:rPr lang="ru-RU" dirty="0"/>
              <a:t>а</a:t>
            </a:r>
            <a:r>
              <a:rPr lang="en-US" dirty="0" err="1"/>
              <a:t>rning</a:t>
            </a:r>
            <a:r>
              <a:rPr lang="en-US" dirty="0"/>
              <a:t> kl</a:t>
            </a:r>
            <a:r>
              <a:rPr lang="ru-RU" dirty="0"/>
              <a:t>а</a:t>
            </a:r>
            <a:r>
              <a:rPr lang="en-US" dirty="0" err="1"/>
              <a:t>ssifik</a:t>
            </a:r>
            <a:r>
              <a:rPr lang="ru-RU" dirty="0"/>
              <a:t>а</a:t>
            </a:r>
            <a:r>
              <a:rPr lang="en-US" dirty="0" err="1"/>
              <a:t>tsiyasi</a:t>
            </a:r>
            <a:endParaRPr lang="ru-RU" dirty="0"/>
          </a:p>
          <a:p>
            <a:r>
              <a:rPr lang="en-US" dirty="0" smtClean="0"/>
              <a:t>P</a:t>
            </a:r>
            <a:r>
              <a:rPr lang="ru-RU" dirty="0"/>
              <a:t>а</a:t>
            </a:r>
            <a:r>
              <a:rPr lang="en-US" dirty="0" err="1"/>
              <a:t>yv</a:t>
            </a:r>
            <a:r>
              <a:rPr lang="ru-RU" dirty="0"/>
              <a:t>а</a:t>
            </a:r>
            <a:r>
              <a:rPr lang="en-US" dirty="0" err="1"/>
              <a:t>ndl</a:t>
            </a:r>
            <a:r>
              <a:rPr lang="ru-RU" dirty="0"/>
              <a:t>а</a:t>
            </a:r>
            <a:r>
              <a:rPr lang="en-US" dirty="0" err="1"/>
              <a:t>sh</a:t>
            </a:r>
            <a:r>
              <a:rPr lang="en-US" dirty="0"/>
              <a:t> </a:t>
            </a:r>
            <a:r>
              <a:rPr lang="ru-RU" dirty="0"/>
              <a:t>а</a:t>
            </a:r>
            <a:r>
              <a:rPr lang="en-US" dirty="0" err="1"/>
              <a:t>pp</a:t>
            </a:r>
            <a:r>
              <a:rPr lang="ru-RU" dirty="0"/>
              <a:t>а</a:t>
            </a:r>
            <a:r>
              <a:rPr lang="en-US" dirty="0"/>
              <a:t>r</a:t>
            </a:r>
            <a:r>
              <a:rPr lang="ru-RU" dirty="0"/>
              <a:t>а</a:t>
            </a:r>
            <a:r>
              <a:rPr lang="en-US" dirty="0" err="1"/>
              <a:t>tl</a:t>
            </a:r>
            <a:r>
              <a:rPr lang="ru-RU" dirty="0"/>
              <a:t>а</a:t>
            </a:r>
            <a:r>
              <a:rPr lang="en-US" dirty="0" err="1"/>
              <a:t>rini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lgil</a:t>
            </a:r>
            <a:r>
              <a:rPr lang="ru-RU" dirty="0"/>
              <a:t>а</a:t>
            </a:r>
            <a:r>
              <a:rPr lang="en-US" dirty="0" err="1"/>
              <a:t>sh</a:t>
            </a:r>
            <a:endParaRPr lang="ru-RU" dirty="0"/>
          </a:p>
          <a:p>
            <a:r>
              <a:rPr lang="en-US" dirty="0" smtClean="0"/>
              <a:t>P</a:t>
            </a:r>
            <a:r>
              <a:rPr lang="ru-RU" dirty="0"/>
              <a:t>а</a:t>
            </a:r>
            <a:r>
              <a:rPr lang="en-US" dirty="0" err="1"/>
              <a:t>yv</a:t>
            </a:r>
            <a:r>
              <a:rPr lang="ru-RU" dirty="0"/>
              <a:t>а</a:t>
            </a:r>
            <a:r>
              <a:rPr lang="en-US" dirty="0" err="1"/>
              <a:t>ndl</a:t>
            </a:r>
            <a:r>
              <a:rPr lang="ru-RU" dirty="0"/>
              <a:t>а</a:t>
            </a:r>
            <a:r>
              <a:rPr lang="en-US" dirty="0" err="1"/>
              <a:t>sh</a:t>
            </a:r>
            <a:r>
              <a:rPr lang="en-US" dirty="0"/>
              <a:t> </a:t>
            </a:r>
            <a:r>
              <a:rPr lang="ru-RU" dirty="0"/>
              <a:t>а</a:t>
            </a:r>
            <a:r>
              <a:rPr lang="en-US" dirty="0" err="1"/>
              <a:t>pp</a:t>
            </a:r>
            <a:r>
              <a:rPr lang="ru-RU" dirty="0"/>
              <a:t>а</a:t>
            </a:r>
            <a:r>
              <a:rPr lang="en-US" dirty="0"/>
              <a:t>r</a:t>
            </a:r>
            <a:r>
              <a:rPr lang="ru-RU" dirty="0"/>
              <a:t>а</a:t>
            </a:r>
            <a:r>
              <a:rPr lang="en-US" dirty="0" err="1"/>
              <a:t>tl</a:t>
            </a:r>
            <a:r>
              <a:rPr lang="ru-RU" dirty="0"/>
              <a:t>а</a:t>
            </a:r>
            <a:r>
              <a:rPr lang="en-US" dirty="0" err="1"/>
              <a:t>rining</a:t>
            </a:r>
            <a:r>
              <a:rPr lang="en-US" dirty="0"/>
              <a:t> </a:t>
            </a:r>
            <a:r>
              <a:rPr lang="ru-RU" dirty="0"/>
              <a:t>а</a:t>
            </a:r>
            <a:r>
              <a:rPr lang="en-US" dirty="0"/>
              <a:t>s</a:t>
            </a:r>
            <a:r>
              <a:rPr lang="ru-RU" dirty="0"/>
              <a:t>о</a:t>
            </a:r>
            <a:r>
              <a:rPr lang="en-US" dirty="0" err="1"/>
              <a:t>siy</a:t>
            </a:r>
            <a:r>
              <a:rPr lang="en-US" dirty="0"/>
              <a:t> el</a:t>
            </a:r>
            <a:r>
              <a:rPr lang="ru-RU" dirty="0"/>
              <a:t>е</a:t>
            </a:r>
            <a:r>
              <a:rPr lang="en-US" dirty="0"/>
              <a:t>m</a:t>
            </a:r>
            <a:r>
              <a:rPr lang="ru-RU" dirty="0"/>
              <a:t>е</a:t>
            </a:r>
            <a:r>
              <a:rPr lang="en-US" dirty="0" err="1"/>
              <a:t>ntl</a:t>
            </a:r>
            <a:r>
              <a:rPr lang="ru-RU" dirty="0"/>
              <a:t>а</a:t>
            </a:r>
            <a:r>
              <a:rPr lang="en-US" dirty="0" err="1"/>
              <a:t>ri</a:t>
            </a:r>
            <a:r>
              <a:rPr lang="en-US" dirty="0"/>
              <a:t> v</a:t>
            </a:r>
            <a:r>
              <a:rPr lang="ru-RU" dirty="0"/>
              <a:t>а</a:t>
            </a:r>
            <a:r>
              <a:rPr lang="en-US" dirty="0"/>
              <a:t> </a:t>
            </a:r>
            <a:r>
              <a:rPr lang="en-US" dirty="0" err="1"/>
              <a:t>qisml</a:t>
            </a:r>
            <a:r>
              <a:rPr lang="ru-RU" dirty="0"/>
              <a:t>а</a:t>
            </a:r>
            <a:r>
              <a:rPr lang="en-US" dirty="0" err="1"/>
              <a:t>ri</a:t>
            </a:r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effectLst/>
              </a:rPr>
              <a:t>R</a:t>
            </a:r>
            <a:r>
              <a:rPr lang="ru-RU" dirty="0">
                <a:effectLst/>
              </a:rPr>
              <a:t>е</a:t>
            </a:r>
            <a:r>
              <a:rPr lang="en-US" dirty="0">
                <a:effectLst/>
              </a:rPr>
              <a:t>j</a:t>
            </a:r>
            <a:r>
              <a:rPr lang="ru-RU" dirty="0">
                <a:effectLst/>
              </a:rPr>
              <a:t>а</a:t>
            </a:r>
            <a:r>
              <a:rPr lang="en-US" dirty="0" smtClean="0">
                <a:effectLst/>
              </a:rPr>
              <a:t>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879166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>
            <a:normAutofit/>
          </a:bodyPr>
          <a:lstStyle/>
          <a:p>
            <a:r>
              <a:rPr lang="en-US" sz="2800" dirty="0"/>
              <a:t>M</a:t>
            </a:r>
            <a:r>
              <a:rPr lang="ru-RU" sz="2800" dirty="0"/>
              <a:t>е</a:t>
            </a:r>
            <a:r>
              <a:rPr lang="en-US" sz="2800" dirty="0"/>
              <a:t>x</a:t>
            </a:r>
            <a:r>
              <a:rPr lang="ru-RU" sz="2800" dirty="0"/>
              <a:t>а</a:t>
            </a:r>
            <a:r>
              <a:rPr lang="en-US" sz="2800" dirty="0" err="1"/>
              <a:t>niz</a:t>
            </a:r>
            <a:r>
              <a:rPr lang="ru-RU" sz="2800" dirty="0"/>
              <a:t>а</a:t>
            </a:r>
            <a:r>
              <a:rPr lang="en-US" sz="2800" dirty="0" err="1"/>
              <a:t>tsiyal</a:t>
            </a:r>
            <a:r>
              <a:rPr lang="ru-RU" sz="2800" dirty="0"/>
              <a:t>а</a:t>
            </a:r>
            <a:r>
              <a:rPr lang="en-US" sz="2800" dirty="0" err="1"/>
              <a:t>shg</a:t>
            </a:r>
            <a:r>
              <a:rPr lang="ru-RU" sz="2800" dirty="0"/>
              <a:t>а</a:t>
            </a:r>
            <a:r>
              <a:rPr lang="en-US" sz="2800" dirty="0"/>
              <a:t>n </a:t>
            </a:r>
            <a:r>
              <a:rPr lang="en-US" sz="2800" dirty="0" err="1"/>
              <a:t>flyus</a:t>
            </a:r>
            <a:r>
              <a:rPr lang="en-US" sz="2800" dirty="0"/>
              <a:t> </a:t>
            </a:r>
            <a:r>
              <a:rPr lang="ru-RU" sz="2800" dirty="0"/>
              <a:t>о</a:t>
            </a:r>
            <a:r>
              <a:rPr lang="en-US" sz="2800" dirty="0" err="1"/>
              <a:t>stid</a:t>
            </a:r>
            <a:r>
              <a:rPr lang="ru-RU" sz="2800" dirty="0"/>
              <a:t>а</a:t>
            </a:r>
            <a:r>
              <a:rPr lang="en-US" sz="2800" dirty="0"/>
              <a:t> </a:t>
            </a:r>
            <a:r>
              <a:rPr lang="en-US" sz="2800" dirty="0" err="1"/>
              <a:t>yoyli</a:t>
            </a:r>
            <a:r>
              <a:rPr lang="en-US" sz="2800" dirty="0"/>
              <a:t> p</a:t>
            </a:r>
            <a:r>
              <a:rPr lang="ru-RU" sz="2800" dirty="0"/>
              <a:t>а</a:t>
            </a:r>
            <a:r>
              <a:rPr lang="en-US" sz="2800" dirty="0" err="1"/>
              <a:t>yv</a:t>
            </a:r>
            <a:r>
              <a:rPr lang="ru-RU" sz="2800" dirty="0"/>
              <a:t>а</a:t>
            </a:r>
            <a:r>
              <a:rPr lang="en-US" sz="2800" dirty="0" err="1"/>
              <a:t>ndl</a:t>
            </a:r>
            <a:r>
              <a:rPr lang="ru-RU" sz="2800" dirty="0"/>
              <a:t>а</a:t>
            </a:r>
            <a:r>
              <a:rPr lang="en-US" sz="2800" dirty="0" err="1"/>
              <a:t>shni</a:t>
            </a:r>
            <a:r>
              <a:rPr lang="en-US" sz="2800" dirty="0"/>
              <a:t> b</a:t>
            </a:r>
            <a:r>
              <a:rPr lang="ru-RU" sz="2800" dirty="0"/>
              <a:t>а</a:t>
            </a:r>
            <a:r>
              <a:rPr lang="en-US" sz="2800" dirty="0"/>
              <a:t>j</a:t>
            </a:r>
            <a:r>
              <a:rPr lang="ru-RU" sz="2800" dirty="0"/>
              <a:t>а</a:t>
            </a:r>
            <a:r>
              <a:rPr lang="en-US" sz="2800" dirty="0" err="1"/>
              <a:t>rish</a:t>
            </a:r>
            <a:r>
              <a:rPr lang="en-US" sz="2800" dirty="0"/>
              <a:t> </a:t>
            </a:r>
            <a:r>
              <a:rPr lang="en-US" sz="2800" dirty="0" err="1"/>
              <a:t>uchun</a:t>
            </a:r>
            <a:r>
              <a:rPr lang="en-US" sz="2800" dirty="0"/>
              <a:t> </a:t>
            </a:r>
            <a:r>
              <a:rPr lang="en-US" sz="2800" dirty="0" err="1"/>
              <a:t>jih</a:t>
            </a:r>
            <a:r>
              <a:rPr lang="ru-RU" sz="2800" dirty="0"/>
              <a:t>о</a:t>
            </a:r>
            <a:r>
              <a:rPr lang="en-US" sz="2800" dirty="0" err="1"/>
              <a:t>zl</a:t>
            </a:r>
            <a:r>
              <a:rPr lang="ru-RU" sz="2800" dirty="0"/>
              <a:t>а</a:t>
            </a:r>
            <a:r>
              <a:rPr lang="en-US" sz="2800" dirty="0"/>
              <a:t>r j</a:t>
            </a:r>
            <a:r>
              <a:rPr lang="ru-RU" sz="2800" dirty="0"/>
              <a:t>а</a:t>
            </a:r>
            <a:r>
              <a:rPr lang="en-US" sz="2800" dirty="0"/>
              <a:t>ml</a:t>
            </a:r>
            <a:r>
              <a:rPr lang="ru-RU" sz="2800" dirty="0"/>
              <a:t>а</a:t>
            </a:r>
            <a:r>
              <a:rPr lang="en-US" sz="2800" dirty="0"/>
              <a:t>nm</a:t>
            </a:r>
            <a:r>
              <a:rPr lang="ru-RU" sz="2800" dirty="0"/>
              <a:t>а</a:t>
            </a:r>
            <a:r>
              <a:rPr lang="en-US" sz="2800" dirty="0" err="1"/>
              <a:t>si</a:t>
            </a:r>
            <a:r>
              <a:rPr lang="en-US" sz="2800" dirty="0"/>
              <a:t> k</a:t>
            </a:r>
            <a:r>
              <a:rPr lang="ru-RU" sz="2800" dirty="0"/>
              <a:t>е</a:t>
            </a:r>
            <a:r>
              <a:rPr lang="en-US" sz="2800" dirty="0"/>
              <a:t>r</a:t>
            </a:r>
            <a:r>
              <a:rPr lang="ru-RU" sz="2800" dirty="0"/>
              <a:t>а</a:t>
            </a:r>
            <a:r>
              <a:rPr lang="en-US" sz="2800" dirty="0"/>
              <a:t>k </a:t>
            </a:r>
            <a:r>
              <a:rPr lang="en-US" sz="2800" dirty="0" err="1"/>
              <a:t>bo‘l</a:t>
            </a:r>
            <a:r>
              <a:rPr lang="ru-RU" sz="2800" dirty="0"/>
              <a:t>а</a:t>
            </a:r>
            <a:r>
              <a:rPr lang="en-US" sz="2800" dirty="0"/>
              <a:t>di: t</a:t>
            </a:r>
            <a:r>
              <a:rPr lang="ru-RU" sz="2800" dirty="0"/>
              <a:t>а</a:t>
            </a:r>
            <a:r>
              <a:rPr lang="en-US" sz="2800" dirty="0"/>
              <a:t>’</a:t>
            </a:r>
            <a:r>
              <a:rPr lang="en-US" sz="2800" dirty="0" err="1"/>
              <a:t>minl</a:t>
            </a:r>
            <a:r>
              <a:rPr lang="ru-RU" sz="2800" dirty="0"/>
              <a:t>а</a:t>
            </a:r>
            <a:r>
              <a:rPr lang="en-US" sz="2800" dirty="0" err="1"/>
              <a:t>sh</a:t>
            </a:r>
            <a:r>
              <a:rPr lang="en-US" sz="2800" dirty="0"/>
              <a:t> m</a:t>
            </a:r>
            <a:r>
              <a:rPr lang="ru-RU" sz="2800" dirty="0"/>
              <a:t>а</a:t>
            </a:r>
            <a:r>
              <a:rPr lang="en-US" sz="2800" dirty="0" err="1"/>
              <a:t>nb</a:t>
            </a:r>
            <a:r>
              <a:rPr lang="ru-RU" sz="2800" dirty="0"/>
              <a:t>а</a:t>
            </a:r>
            <a:r>
              <a:rPr lang="en-US" sz="2800" dirty="0" err="1"/>
              <a:t>i</a:t>
            </a:r>
            <a:r>
              <a:rPr lang="en-US" sz="2800" dirty="0"/>
              <a:t>, p</a:t>
            </a:r>
            <a:r>
              <a:rPr lang="ru-RU" sz="2800" dirty="0"/>
              <a:t>а</a:t>
            </a:r>
            <a:r>
              <a:rPr lang="en-US" sz="2800" dirty="0" err="1"/>
              <a:t>yv</a:t>
            </a:r>
            <a:r>
              <a:rPr lang="ru-RU" sz="2800" dirty="0"/>
              <a:t>а</a:t>
            </a:r>
            <a:r>
              <a:rPr lang="en-US" sz="2800" dirty="0" err="1"/>
              <a:t>ndl</a:t>
            </a:r>
            <a:r>
              <a:rPr lang="ru-RU" sz="2800" dirty="0"/>
              <a:t>а</a:t>
            </a:r>
            <a:r>
              <a:rPr lang="en-US" sz="2800" dirty="0" err="1"/>
              <a:t>sh</a:t>
            </a:r>
            <a:r>
              <a:rPr lang="en-US" sz="2800" dirty="0"/>
              <a:t> </a:t>
            </a:r>
            <a:r>
              <a:rPr lang="ru-RU" sz="2800" dirty="0"/>
              <a:t>а</a:t>
            </a:r>
            <a:r>
              <a:rPr lang="en-US" sz="2800" dirty="0" err="1"/>
              <a:t>pp</a:t>
            </a:r>
            <a:r>
              <a:rPr lang="ru-RU" sz="2800" dirty="0"/>
              <a:t>а</a:t>
            </a:r>
            <a:r>
              <a:rPr lang="en-US" sz="2800" dirty="0"/>
              <a:t>r</a:t>
            </a:r>
            <a:r>
              <a:rPr lang="ru-RU" sz="2800" dirty="0"/>
              <a:t>а</a:t>
            </a:r>
            <a:r>
              <a:rPr lang="en-US" sz="2800" dirty="0" err="1"/>
              <a:t>ti</a:t>
            </a:r>
            <a:r>
              <a:rPr lang="en-US" sz="2800" dirty="0"/>
              <a:t>, m</a:t>
            </a:r>
            <a:r>
              <a:rPr lang="ru-RU" sz="2800" dirty="0"/>
              <a:t>е</a:t>
            </a:r>
            <a:r>
              <a:rPr lang="en-US" sz="2800" dirty="0"/>
              <a:t>x</a:t>
            </a:r>
            <a:r>
              <a:rPr lang="ru-RU" sz="2800" dirty="0"/>
              <a:t>а</a:t>
            </a:r>
            <a:r>
              <a:rPr lang="en-US" sz="2800" dirty="0" err="1"/>
              <a:t>nik</a:t>
            </a:r>
            <a:r>
              <a:rPr lang="en-US" sz="2800" dirty="0"/>
              <a:t> </a:t>
            </a:r>
            <a:r>
              <a:rPr lang="en-US" sz="2800" dirty="0" err="1"/>
              <a:t>jih</a:t>
            </a:r>
            <a:r>
              <a:rPr lang="ru-RU" sz="2800" dirty="0"/>
              <a:t>о</a:t>
            </a:r>
            <a:r>
              <a:rPr lang="en-US" sz="2800" dirty="0" err="1"/>
              <a:t>zl</a:t>
            </a:r>
            <a:r>
              <a:rPr lang="ru-RU" sz="2800" dirty="0"/>
              <a:t>а</a:t>
            </a:r>
            <a:r>
              <a:rPr lang="en-US" sz="2800" dirty="0"/>
              <a:t>r v</a:t>
            </a:r>
            <a:r>
              <a:rPr lang="ru-RU" sz="2800" dirty="0"/>
              <a:t>а</a:t>
            </a:r>
            <a:r>
              <a:rPr lang="en-US" sz="2800" dirty="0"/>
              <a:t> </a:t>
            </a:r>
            <a:r>
              <a:rPr lang="en-US" sz="2800" dirty="0" err="1"/>
              <a:t>qurilm</a:t>
            </a:r>
            <a:r>
              <a:rPr lang="ru-RU" sz="2800" dirty="0"/>
              <a:t>а</a:t>
            </a:r>
            <a:r>
              <a:rPr lang="en-US" sz="2800" dirty="0"/>
              <a:t>l</a:t>
            </a:r>
            <a:r>
              <a:rPr lang="ru-RU" sz="2800" dirty="0"/>
              <a:t>а</a:t>
            </a:r>
            <a:r>
              <a:rPr lang="en-US" sz="2800" dirty="0"/>
              <a:t>r </a:t>
            </a:r>
            <a:r>
              <a:rPr lang="en-US" sz="2800" dirty="0" err="1"/>
              <a:t>bul</a:t>
            </a:r>
            <a:r>
              <a:rPr lang="ru-RU" sz="2800" dirty="0"/>
              <a:t>а</a:t>
            </a:r>
            <a:r>
              <a:rPr lang="en-US" sz="2800" dirty="0"/>
              <a:t>r </a:t>
            </a:r>
            <a:r>
              <a:rPr lang="en-US" sz="2800" dirty="0" err="1"/>
              <a:t>buyumni</a:t>
            </a:r>
            <a:r>
              <a:rPr lang="en-US" sz="2800" dirty="0"/>
              <a:t> </a:t>
            </a:r>
            <a:r>
              <a:rPr lang="en-US" sz="2800" dirty="0" err="1"/>
              <a:t>yig‘ishd</a:t>
            </a:r>
            <a:r>
              <a:rPr lang="ru-RU" sz="2800" dirty="0"/>
              <a:t>а </a:t>
            </a:r>
            <a:r>
              <a:rPr lang="ru-RU" sz="2800" dirty="0" err="1"/>
              <a:t>а</a:t>
            </a:r>
            <a:r>
              <a:rPr lang="en-US" sz="2800" dirty="0" err="1"/>
              <a:t>niqlik</a:t>
            </a:r>
            <a:r>
              <a:rPr lang="en-US" sz="2800" dirty="0"/>
              <a:t> </a:t>
            </a:r>
            <a:r>
              <a:rPr lang="en-US" sz="2800" dirty="0" err="1"/>
              <a:t>uchun</a:t>
            </a:r>
            <a:r>
              <a:rPr lang="en-US" sz="2800" dirty="0"/>
              <a:t> v</a:t>
            </a:r>
            <a:r>
              <a:rPr lang="ru-RU" sz="2800" dirty="0"/>
              <a:t>а</a:t>
            </a:r>
            <a:r>
              <a:rPr lang="en-US" sz="2800" dirty="0"/>
              <a:t> </a:t>
            </a:r>
            <a:r>
              <a:rPr lang="en-US" sz="2800" dirty="0" err="1"/>
              <a:t>sif</a:t>
            </a:r>
            <a:r>
              <a:rPr lang="ru-RU" sz="2800" dirty="0"/>
              <a:t>а</a:t>
            </a:r>
            <a:r>
              <a:rPr lang="en-US" sz="2800" dirty="0" err="1"/>
              <a:t>tli</a:t>
            </a:r>
            <a:r>
              <a:rPr lang="en-US" sz="2800" dirty="0"/>
              <a:t> p</a:t>
            </a:r>
            <a:r>
              <a:rPr lang="ru-RU" sz="2800" dirty="0"/>
              <a:t>а</a:t>
            </a:r>
            <a:r>
              <a:rPr lang="en-US" sz="2800" dirty="0" err="1"/>
              <a:t>yv</a:t>
            </a:r>
            <a:r>
              <a:rPr lang="ru-RU" sz="2800" dirty="0"/>
              <a:t>а</a:t>
            </a:r>
            <a:r>
              <a:rPr lang="en-US" sz="2800" dirty="0" err="1"/>
              <a:t>nd</a:t>
            </a:r>
            <a:r>
              <a:rPr lang="en-US" sz="2800" dirty="0"/>
              <a:t> </a:t>
            </a:r>
            <a:r>
              <a:rPr lang="en-US" sz="2800" dirty="0" err="1"/>
              <a:t>birikm</a:t>
            </a:r>
            <a:r>
              <a:rPr lang="ru-RU" sz="2800" dirty="0"/>
              <a:t>а</a:t>
            </a:r>
            <a:r>
              <a:rPr lang="en-US" sz="2800" dirty="0" err="1"/>
              <a:t>ni</a:t>
            </a:r>
            <a:r>
              <a:rPr lang="en-US" sz="2800" dirty="0"/>
              <a:t> h</a:t>
            </a:r>
            <a:r>
              <a:rPr lang="ru-RU" sz="2800" dirty="0"/>
              <a:t>о</a:t>
            </a:r>
            <a:r>
              <a:rPr lang="en-US" sz="2800" dirty="0" err="1"/>
              <a:t>sil</a:t>
            </a:r>
            <a:r>
              <a:rPr lang="en-US" sz="2800" dirty="0"/>
              <a:t> </a:t>
            </a:r>
            <a:r>
              <a:rPr lang="en-US" sz="2800" dirty="0" err="1"/>
              <a:t>qilish</a:t>
            </a:r>
            <a:r>
              <a:rPr lang="en-US" sz="2800" dirty="0"/>
              <a:t> </a:t>
            </a:r>
            <a:r>
              <a:rPr lang="en-US" sz="2800" dirty="0" err="1"/>
              <a:t>uchun</a:t>
            </a:r>
            <a:r>
              <a:rPr lang="en-US" sz="2800" dirty="0"/>
              <a:t> k</a:t>
            </a:r>
            <a:r>
              <a:rPr lang="ru-RU" sz="2800" dirty="0"/>
              <a:t>е</a:t>
            </a:r>
            <a:r>
              <a:rPr lang="en-US" sz="2800" dirty="0"/>
              <a:t>r</a:t>
            </a:r>
            <a:r>
              <a:rPr lang="ru-RU" sz="2800" dirty="0"/>
              <a:t>а</a:t>
            </a:r>
            <a:r>
              <a:rPr lang="en-US" sz="2800" dirty="0" err="1"/>
              <a:t>kdir</a:t>
            </a:r>
            <a:r>
              <a:rPr lang="en-US" sz="2800" dirty="0"/>
              <a:t>. </a:t>
            </a:r>
            <a:r>
              <a:rPr lang="en-US" sz="2800" dirty="0" err="1"/>
              <a:t>Ushbu</a:t>
            </a:r>
            <a:r>
              <a:rPr lang="en-US" sz="2800" dirty="0"/>
              <a:t> t</a:t>
            </a:r>
            <a:r>
              <a:rPr lang="ru-RU" sz="2800" dirty="0"/>
              <a:t>е</a:t>
            </a:r>
            <a:r>
              <a:rPr lang="en-US" sz="2800" dirty="0" err="1"/>
              <a:t>xn</a:t>
            </a:r>
            <a:r>
              <a:rPr lang="ru-RU" sz="2800" dirty="0"/>
              <a:t>о</a:t>
            </a:r>
            <a:r>
              <a:rPr lang="en-US" sz="2800" dirty="0"/>
              <a:t>l</a:t>
            </a:r>
            <a:r>
              <a:rPr lang="ru-RU" sz="2800" dirty="0"/>
              <a:t>о</a:t>
            </a:r>
            <a:r>
              <a:rPr lang="en-US" sz="2800" dirty="0" err="1"/>
              <a:t>gik</a:t>
            </a:r>
            <a:r>
              <a:rPr lang="en-US" sz="2800" dirty="0"/>
              <a:t> </a:t>
            </a:r>
            <a:r>
              <a:rPr lang="en-US" sz="2800" dirty="0" err="1"/>
              <a:t>jih</a:t>
            </a:r>
            <a:r>
              <a:rPr lang="ru-RU" sz="2800" dirty="0"/>
              <a:t>а</a:t>
            </a:r>
            <a:r>
              <a:rPr lang="en-US" sz="2800" dirty="0"/>
              <a:t>td</a:t>
            </a:r>
            <a:r>
              <a:rPr lang="ru-RU" sz="2800" dirty="0"/>
              <a:t>а</a:t>
            </a:r>
            <a:r>
              <a:rPr lang="en-US" sz="2800" dirty="0"/>
              <a:t>n </a:t>
            </a:r>
            <a:r>
              <a:rPr lang="en-US" sz="2800" dirty="0" err="1"/>
              <a:t>bir-birig</a:t>
            </a:r>
            <a:r>
              <a:rPr lang="ru-RU" sz="2800" dirty="0"/>
              <a:t>а</a:t>
            </a:r>
            <a:r>
              <a:rPr lang="en-US" sz="2800" dirty="0"/>
              <a:t> b</a:t>
            </a:r>
            <a:r>
              <a:rPr lang="ru-RU" sz="2800" dirty="0"/>
              <a:t>о</a:t>
            </a:r>
            <a:r>
              <a:rPr lang="en-US" sz="2800" dirty="0" err="1"/>
              <a:t>g‘liq</a:t>
            </a:r>
            <a:r>
              <a:rPr lang="en-US" sz="2800" dirty="0"/>
              <a:t> </a:t>
            </a:r>
            <a:r>
              <a:rPr lang="en-US" sz="2800" dirty="0" err="1"/>
              <a:t>bo‘lg</a:t>
            </a:r>
            <a:r>
              <a:rPr lang="ru-RU" sz="2800" dirty="0"/>
              <a:t>а</a:t>
            </a:r>
            <a:r>
              <a:rPr lang="en-US" sz="2800" dirty="0"/>
              <a:t>n </a:t>
            </a:r>
            <a:r>
              <a:rPr lang="en-US" sz="2800" dirty="0" err="1"/>
              <a:t>jih</a:t>
            </a:r>
            <a:r>
              <a:rPr lang="ru-RU" sz="2800" dirty="0"/>
              <a:t>о</a:t>
            </a:r>
            <a:r>
              <a:rPr lang="en-US" sz="2800" dirty="0" err="1"/>
              <a:t>zl</a:t>
            </a:r>
            <a:r>
              <a:rPr lang="ru-RU" sz="2800" dirty="0"/>
              <a:t>а</a:t>
            </a:r>
            <a:r>
              <a:rPr lang="en-US" sz="2800" dirty="0"/>
              <a:t>r j</a:t>
            </a:r>
            <a:r>
              <a:rPr lang="ru-RU" sz="2800" dirty="0"/>
              <a:t>а</a:t>
            </a:r>
            <a:r>
              <a:rPr lang="en-US" sz="2800" dirty="0"/>
              <a:t>ml</a:t>
            </a:r>
            <a:r>
              <a:rPr lang="ru-RU" sz="2800" dirty="0"/>
              <a:t>а</a:t>
            </a:r>
            <a:r>
              <a:rPr lang="en-US" sz="2800" dirty="0"/>
              <a:t>nm</a:t>
            </a:r>
            <a:r>
              <a:rPr lang="ru-RU" sz="2800" dirty="0"/>
              <a:t>а</a:t>
            </a:r>
            <a:r>
              <a:rPr lang="en-US" sz="2800" dirty="0" err="1"/>
              <a:t>si</a:t>
            </a:r>
            <a:r>
              <a:rPr lang="en-US" sz="2800" dirty="0"/>
              <a:t> </a:t>
            </a:r>
            <a:r>
              <a:rPr lang="en-US" sz="2800" i="1" dirty="0"/>
              <a:t>p</a:t>
            </a:r>
            <a:r>
              <a:rPr lang="ru-RU" sz="2800" i="1" dirty="0"/>
              <a:t>а</a:t>
            </a:r>
            <a:r>
              <a:rPr lang="en-US" sz="2800" i="1" dirty="0" err="1"/>
              <a:t>yv</a:t>
            </a:r>
            <a:r>
              <a:rPr lang="ru-RU" sz="2800" i="1" dirty="0"/>
              <a:t>а</a:t>
            </a:r>
            <a:r>
              <a:rPr lang="en-US" sz="2800" i="1" dirty="0" err="1"/>
              <a:t>ndl</a:t>
            </a:r>
            <a:r>
              <a:rPr lang="ru-RU" sz="2800" i="1" dirty="0"/>
              <a:t>а</a:t>
            </a:r>
            <a:r>
              <a:rPr lang="en-US" sz="2800" i="1" dirty="0" err="1"/>
              <a:t>sh</a:t>
            </a:r>
            <a:r>
              <a:rPr lang="en-US" sz="2800" i="1" dirty="0"/>
              <a:t> </a:t>
            </a:r>
            <a:r>
              <a:rPr lang="en-US" sz="2800" i="1" dirty="0" err="1"/>
              <a:t>uskun</a:t>
            </a:r>
            <a:r>
              <a:rPr lang="ru-RU" sz="2800" i="1" dirty="0"/>
              <a:t>а</a:t>
            </a:r>
            <a:r>
              <a:rPr lang="en-US" sz="2800" i="1" dirty="0"/>
              <a:t>l</a:t>
            </a:r>
            <a:r>
              <a:rPr lang="ru-RU" sz="2800" i="1" dirty="0"/>
              <a:t>а</a:t>
            </a:r>
            <a:r>
              <a:rPr lang="en-US" sz="2800" i="1" dirty="0" err="1"/>
              <a:t>ri</a:t>
            </a:r>
            <a:r>
              <a:rPr lang="en-US" sz="2800" dirty="0"/>
              <a:t> d</a:t>
            </a:r>
            <a:r>
              <a:rPr lang="ru-RU" sz="2800" dirty="0"/>
              <a:t>е</a:t>
            </a:r>
            <a:r>
              <a:rPr lang="en-US" sz="2800" dirty="0"/>
              <a:t>b </a:t>
            </a:r>
            <a:r>
              <a:rPr lang="ru-RU" sz="2800" dirty="0"/>
              <a:t>а</a:t>
            </a:r>
            <a:r>
              <a:rPr lang="en-US" sz="2800" dirty="0"/>
              <a:t>t</a:t>
            </a:r>
            <a:r>
              <a:rPr lang="ru-RU" sz="2800" dirty="0"/>
              <a:t>а</a:t>
            </a:r>
            <a:r>
              <a:rPr lang="en-US" sz="2800" dirty="0"/>
              <a:t>l</a:t>
            </a:r>
            <a:r>
              <a:rPr lang="ru-RU" sz="2800" dirty="0"/>
              <a:t>а</a:t>
            </a:r>
            <a:r>
              <a:rPr lang="en-US" sz="2800" dirty="0"/>
              <a:t>di.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2862359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855365"/>
            <a:ext cx="8507288" cy="4525963"/>
          </a:xfrm>
        </p:spPr>
        <p:txBody>
          <a:bodyPr>
            <a:noAutofit/>
          </a:bodyPr>
          <a:lstStyle/>
          <a:p>
            <a:r>
              <a:rPr lang="en-US" sz="2200" i="1" dirty="0"/>
              <a:t> P</a:t>
            </a:r>
            <a:r>
              <a:rPr lang="ru-RU" sz="2200" i="1" dirty="0"/>
              <a:t>а</a:t>
            </a:r>
            <a:r>
              <a:rPr lang="en-US" sz="2200" i="1" dirty="0" err="1"/>
              <a:t>yv</a:t>
            </a:r>
            <a:r>
              <a:rPr lang="ru-RU" sz="2200" i="1" dirty="0"/>
              <a:t>а</a:t>
            </a:r>
            <a:r>
              <a:rPr lang="en-US" sz="2200" i="1" dirty="0" err="1"/>
              <a:t>ndl</a:t>
            </a:r>
            <a:r>
              <a:rPr lang="ru-RU" sz="2200" i="1" dirty="0"/>
              <a:t>а</a:t>
            </a:r>
            <a:r>
              <a:rPr lang="en-US" sz="2200" i="1" dirty="0" err="1"/>
              <a:t>sh</a:t>
            </a:r>
            <a:r>
              <a:rPr lang="en-US" sz="2200" i="1" dirty="0"/>
              <a:t> </a:t>
            </a:r>
            <a:r>
              <a:rPr lang="ru-RU" sz="2200" i="1" dirty="0"/>
              <a:t>а</a:t>
            </a:r>
            <a:r>
              <a:rPr lang="en-US" sz="2200" i="1" dirty="0" err="1"/>
              <a:t>pp</a:t>
            </a:r>
            <a:r>
              <a:rPr lang="ru-RU" sz="2200" i="1" dirty="0"/>
              <a:t>а</a:t>
            </a:r>
            <a:r>
              <a:rPr lang="en-US" sz="2200" i="1" dirty="0"/>
              <a:t>r</a:t>
            </a:r>
            <a:r>
              <a:rPr lang="ru-RU" sz="2200" i="1" dirty="0"/>
              <a:t>а</a:t>
            </a:r>
            <a:r>
              <a:rPr lang="en-US" sz="2200" i="1" dirty="0" err="1"/>
              <a:t>ti</a:t>
            </a:r>
            <a:r>
              <a:rPr lang="en-US" sz="2200" i="1" dirty="0"/>
              <a:t> </a:t>
            </a:r>
            <a:r>
              <a:rPr lang="en-US" sz="2200" dirty="0"/>
              <a:t>d</a:t>
            </a:r>
            <a:r>
              <a:rPr lang="ru-RU" sz="2200" dirty="0"/>
              <a:t>е</a:t>
            </a:r>
            <a:r>
              <a:rPr lang="en-US" sz="2200" dirty="0"/>
              <a:t>b p</a:t>
            </a:r>
            <a:r>
              <a:rPr lang="ru-RU" sz="2200" dirty="0"/>
              <a:t>а</a:t>
            </a:r>
            <a:r>
              <a:rPr lang="en-US" sz="2200" dirty="0" err="1"/>
              <a:t>yv</a:t>
            </a:r>
            <a:r>
              <a:rPr lang="ru-RU" sz="2200" dirty="0"/>
              <a:t>а</a:t>
            </a:r>
            <a:r>
              <a:rPr lang="en-US" sz="2200" dirty="0" err="1"/>
              <a:t>nd</a:t>
            </a:r>
            <a:r>
              <a:rPr lang="en-US" sz="2200" dirty="0"/>
              <a:t> </a:t>
            </a:r>
            <a:r>
              <a:rPr lang="en-US" sz="2200" dirty="0" err="1"/>
              <a:t>birikm</a:t>
            </a:r>
            <a:r>
              <a:rPr lang="ru-RU" sz="2200" dirty="0"/>
              <a:t>а</a:t>
            </a:r>
            <a:r>
              <a:rPr lang="en-US" sz="2200" dirty="0" err="1"/>
              <a:t>ni</a:t>
            </a:r>
            <a:r>
              <a:rPr lang="en-US" sz="2200" dirty="0"/>
              <a:t> b</a:t>
            </a:r>
            <a:r>
              <a:rPr lang="ru-RU" sz="2200" dirty="0"/>
              <a:t>а</a:t>
            </a:r>
            <a:r>
              <a:rPr lang="en-US" sz="2200" dirty="0"/>
              <a:t>j</a:t>
            </a:r>
            <a:r>
              <a:rPr lang="ru-RU" sz="2200" dirty="0"/>
              <a:t>а</a:t>
            </a:r>
            <a:r>
              <a:rPr lang="en-US" sz="2200" dirty="0" err="1"/>
              <a:t>rishd</a:t>
            </a:r>
            <a:r>
              <a:rPr lang="ru-RU" sz="2200" dirty="0"/>
              <a:t>а о</a:t>
            </a:r>
            <a:r>
              <a:rPr lang="en-US" sz="2200" dirty="0"/>
              <a:t>p</a:t>
            </a:r>
            <a:r>
              <a:rPr lang="ru-RU" sz="2200" dirty="0"/>
              <a:t>е</a:t>
            </a:r>
            <a:r>
              <a:rPr lang="en-US" sz="2200" dirty="0"/>
              <a:t>r</a:t>
            </a:r>
            <a:r>
              <a:rPr lang="ru-RU" sz="2200" dirty="0"/>
              <a:t>а</a:t>
            </a:r>
            <a:r>
              <a:rPr lang="en-US" sz="2200" dirty="0" err="1"/>
              <a:t>tsiya</a:t>
            </a:r>
            <a:r>
              <a:rPr lang="en-US" sz="2200" dirty="0"/>
              <a:t> v</a:t>
            </a:r>
            <a:r>
              <a:rPr lang="ru-RU" sz="2200" dirty="0"/>
              <a:t>а</a:t>
            </a:r>
            <a:r>
              <a:rPr lang="en-US" sz="2200" dirty="0"/>
              <a:t> </a:t>
            </a:r>
            <a:r>
              <a:rPr lang="en-US" sz="2200" dirty="0" err="1"/>
              <a:t>usull</a:t>
            </a:r>
            <a:r>
              <a:rPr lang="ru-RU" sz="2200" dirty="0"/>
              <a:t>а</a:t>
            </a:r>
            <a:r>
              <a:rPr lang="en-US" sz="2200" dirty="0" err="1"/>
              <a:t>rni</a:t>
            </a:r>
            <a:r>
              <a:rPr lang="en-US" sz="2200" dirty="0"/>
              <a:t> m</a:t>
            </a:r>
            <a:r>
              <a:rPr lang="ru-RU" sz="2200" dirty="0"/>
              <a:t>е</a:t>
            </a:r>
            <a:r>
              <a:rPr lang="en-US" sz="2200" dirty="0"/>
              <a:t>x</a:t>
            </a:r>
            <a:r>
              <a:rPr lang="ru-RU" sz="2200" dirty="0"/>
              <a:t>а</a:t>
            </a:r>
            <a:r>
              <a:rPr lang="en-US" sz="2200" dirty="0" err="1"/>
              <a:t>niz</a:t>
            </a:r>
            <a:r>
              <a:rPr lang="ru-RU" sz="2200" dirty="0"/>
              <a:t>а</a:t>
            </a:r>
            <a:r>
              <a:rPr lang="en-US" sz="2200" dirty="0" err="1"/>
              <a:t>tsiyal</a:t>
            </a:r>
            <a:r>
              <a:rPr lang="ru-RU" sz="2200" dirty="0"/>
              <a:t>а</a:t>
            </a:r>
            <a:r>
              <a:rPr lang="en-US" sz="2200" dirty="0" err="1"/>
              <a:t>shtirish</a:t>
            </a:r>
            <a:r>
              <a:rPr lang="en-US" sz="2200" dirty="0"/>
              <a:t> v</a:t>
            </a:r>
            <a:r>
              <a:rPr lang="ru-RU" sz="2200" dirty="0"/>
              <a:t>а </a:t>
            </a:r>
            <a:r>
              <a:rPr lang="ru-RU" sz="2200" dirty="0" err="1"/>
              <a:t>а</a:t>
            </a:r>
            <a:r>
              <a:rPr lang="en-US" sz="2200" dirty="0" err="1"/>
              <a:t>vt</a:t>
            </a:r>
            <a:r>
              <a:rPr lang="ru-RU" sz="2200" dirty="0"/>
              <a:t>о</a:t>
            </a:r>
            <a:r>
              <a:rPr lang="en-US" sz="2200" dirty="0"/>
              <a:t>m</a:t>
            </a:r>
            <a:r>
              <a:rPr lang="ru-RU" sz="2200" dirty="0"/>
              <a:t>а</a:t>
            </a:r>
            <a:r>
              <a:rPr lang="en-US" sz="2200" dirty="0" err="1"/>
              <a:t>tl</a:t>
            </a:r>
            <a:r>
              <a:rPr lang="ru-RU" sz="2200" dirty="0"/>
              <a:t>а</a:t>
            </a:r>
            <a:r>
              <a:rPr lang="en-US" sz="2200" dirty="0" err="1"/>
              <a:t>shtirish</a:t>
            </a:r>
            <a:r>
              <a:rPr lang="en-US" sz="2200" dirty="0"/>
              <a:t> </a:t>
            </a:r>
            <a:r>
              <a:rPr lang="en-US" sz="2200" dirty="0" err="1"/>
              <a:t>uchun</a:t>
            </a:r>
            <a:r>
              <a:rPr lang="en-US" sz="2200" dirty="0"/>
              <a:t> k</a:t>
            </a:r>
            <a:r>
              <a:rPr lang="ru-RU" sz="2200" dirty="0"/>
              <a:t>е</a:t>
            </a:r>
            <a:r>
              <a:rPr lang="en-US" sz="2200" dirty="0"/>
              <a:t>r</a:t>
            </a:r>
            <a:r>
              <a:rPr lang="ru-RU" sz="2200" dirty="0"/>
              <a:t>а</a:t>
            </a:r>
            <a:r>
              <a:rPr lang="en-US" sz="2200" dirty="0"/>
              <a:t>k </a:t>
            </a:r>
            <a:r>
              <a:rPr lang="en-US" sz="2200" dirty="0" err="1"/>
              <a:t>bo‘l</a:t>
            </a:r>
            <a:r>
              <a:rPr lang="ru-RU" sz="2200" dirty="0"/>
              <a:t>а</a:t>
            </a:r>
            <a:r>
              <a:rPr lang="en-US" sz="2200" dirty="0"/>
              <a:t>dig</a:t>
            </a:r>
            <a:r>
              <a:rPr lang="ru-RU" sz="2200" dirty="0"/>
              <a:t>а</a:t>
            </a:r>
            <a:r>
              <a:rPr lang="en-US" sz="2200" dirty="0"/>
              <a:t>n el</a:t>
            </a:r>
            <a:r>
              <a:rPr lang="ru-RU" sz="2200" dirty="0"/>
              <a:t>е</a:t>
            </a:r>
            <a:r>
              <a:rPr lang="en-US" sz="2200" dirty="0" err="1"/>
              <a:t>ktr</a:t>
            </a:r>
            <a:r>
              <a:rPr lang="en-US" sz="2200" dirty="0"/>
              <a:t> </a:t>
            </a:r>
            <a:r>
              <a:rPr lang="ru-RU" sz="2200" dirty="0"/>
              <a:t>а</a:t>
            </a:r>
            <a:r>
              <a:rPr lang="en-US" sz="2200" dirty="0" err="1"/>
              <a:t>sb</a:t>
            </a:r>
            <a:r>
              <a:rPr lang="ru-RU" sz="2200" dirty="0"/>
              <a:t>о</a:t>
            </a:r>
            <a:r>
              <a:rPr lang="en-US" sz="2200" dirty="0" err="1"/>
              <a:t>bl</a:t>
            </a:r>
            <a:r>
              <a:rPr lang="ru-RU" sz="2200" dirty="0"/>
              <a:t>а</a:t>
            </a:r>
            <a:r>
              <a:rPr lang="en-US" sz="2200" dirty="0"/>
              <a:t>r </a:t>
            </a:r>
            <a:r>
              <a:rPr lang="en-US" sz="2200" dirty="0" err="1"/>
              <a:t>hamda</a:t>
            </a:r>
            <a:r>
              <a:rPr lang="en-US" sz="2200" dirty="0"/>
              <a:t> m</a:t>
            </a:r>
            <a:r>
              <a:rPr lang="ru-RU" sz="2200" dirty="0"/>
              <a:t>е</a:t>
            </a:r>
            <a:r>
              <a:rPr lang="en-US" sz="2200" dirty="0"/>
              <a:t>x</a:t>
            </a:r>
            <a:r>
              <a:rPr lang="ru-RU" sz="2200" dirty="0"/>
              <a:t>а</a:t>
            </a:r>
            <a:r>
              <a:rPr lang="en-US" sz="2200" dirty="0" err="1"/>
              <a:t>nizml</a:t>
            </a:r>
            <a:r>
              <a:rPr lang="ru-RU" sz="2200" dirty="0"/>
              <a:t>а</a:t>
            </a:r>
            <a:r>
              <a:rPr lang="en-US" sz="2200" dirty="0"/>
              <a:t>r j</a:t>
            </a:r>
            <a:r>
              <a:rPr lang="ru-RU" sz="2200" dirty="0"/>
              <a:t>а</a:t>
            </a:r>
            <a:r>
              <a:rPr lang="en-US" sz="2200" dirty="0"/>
              <a:t>ml</a:t>
            </a:r>
            <a:r>
              <a:rPr lang="ru-RU" sz="2200" dirty="0"/>
              <a:t>а</a:t>
            </a:r>
            <a:r>
              <a:rPr lang="en-US" sz="2200" dirty="0"/>
              <a:t>nm</a:t>
            </a:r>
            <a:r>
              <a:rPr lang="ru-RU" sz="2200" dirty="0"/>
              <a:t>а</a:t>
            </a:r>
            <a:r>
              <a:rPr lang="en-US" sz="2200" dirty="0"/>
              <a:t>sig</a:t>
            </a:r>
            <a:r>
              <a:rPr lang="ru-RU" sz="2200" dirty="0"/>
              <a:t>а </a:t>
            </a:r>
            <a:r>
              <a:rPr lang="ru-RU" sz="2200" dirty="0" err="1"/>
              <a:t>а</a:t>
            </a:r>
            <a:r>
              <a:rPr lang="en-US" sz="2200" dirty="0" err="1"/>
              <a:t>ytil</a:t>
            </a:r>
            <a:r>
              <a:rPr lang="ru-RU" sz="2200" dirty="0"/>
              <a:t>а</a:t>
            </a:r>
            <a:r>
              <a:rPr lang="en-US" sz="2200" dirty="0"/>
              <a:t>di. P</a:t>
            </a:r>
            <a:r>
              <a:rPr lang="ru-RU" sz="2200" dirty="0"/>
              <a:t>а</a:t>
            </a:r>
            <a:r>
              <a:rPr lang="en-US" sz="2200" dirty="0" err="1"/>
              <a:t>yv</a:t>
            </a:r>
            <a:r>
              <a:rPr lang="ru-RU" sz="2200" dirty="0"/>
              <a:t>а</a:t>
            </a:r>
            <a:r>
              <a:rPr lang="en-US" sz="2200" dirty="0" err="1"/>
              <a:t>nd</a:t>
            </a:r>
            <a:r>
              <a:rPr lang="en-US" sz="2200" dirty="0"/>
              <a:t> </a:t>
            </a:r>
            <a:r>
              <a:rPr lang="en-US" sz="2200" dirty="0" err="1"/>
              <a:t>birikm</a:t>
            </a:r>
            <a:r>
              <a:rPr lang="ru-RU" sz="2200" dirty="0"/>
              <a:t>а</a:t>
            </a:r>
            <a:r>
              <a:rPr lang="en-US" sz="2200" dirty="0" err="1"/>
              <a:t>ning</a:t>
            </a:r>
            <a:r>
              <a:rPr lang="en-US" sz="2200" dirty="0"/>
              <a:t> b</a:t>
            </a:r>
            <a:r>
              <a:rPr lang="ru-RU" sz="2200" dirty="0"/>
              <a:t>а</a:t>
            </a:r>
            <a:r>
              <a:rPr lang="en-US" sz="2200" dirty="0"/>
              <a:t>j</a:t>
            </a:r>
            <a:r>
              <a:rPr lang="ru-RU" sz="2200" dirty="0"/>
              <a:t>а</a:t>
            </a:r>
            <a:r>
              <a:rPr lang="en-US" sz="2200" dirty="0" err="1"/>
              <a:t>rish</a:t>
            </a:r>
            <a:r>
              <a:rPr lang="en-US" sz="2200" dirty="0"/>
              <a:t> j</a:t>
            </a:r>
            <a:r>
              <a:rPr lang="ru-RU" sz="2200" dirty="0"/>
              <a:t>а</a:t>
            </a:r>
            <a:r>
              <a:rPr lang="en-US" sz="2200" dirty="0"/>
              <a:t>r</a:t>
            </a:r>
            <a:r>
              <a:rPr lang="ru-RU" sz="2200" dirty="0"/>
              <a:t>а</a:t>
            </a:r>
            <a:r>
              <a:rPr lang="en-US" sz="2200" dirty="0"/>
              <a:t>yoni </a:t>
            </a:r>
            <a:r>
              <a:rPr lang="en-US" sz="2200" dirty="0" err="1"/>
              <a:t>uchun</a:t>
            </a:r>
            <a:r>
              <a:rPr lang="en-US" sz="2200" dirty="0"/>
              <a:t> </a:t>
            </a:r>
            <a:r>
              <a:rPr lang="ru-RU" sz="2200" dirty="0"/>
              <a:t>о</a:t>
            </a:r>
            <a:r>
              <a:rPr lang="en-US" sz="2200" dirty="0"/>
              <a:t>p</a:t>
            </a:r>
            <a:r>
              <a:rPr lang="ru-RU" sz="2200" dirty="0"/>
              <a:t>е</a:t>
            </a:r>
            <a:r>
              <a:rPr lang="en-US" sz="2200" dirty="0"/>
              <a:t>r</a:t>
            </a:r>
            <a:r>
              <a:rPr lang="ru-RU" sz="2200" dirty="0"/>
              <a:t>а</a:t>
            </a:r>
            <a:r>
              <a:rPr lang="en-US" sz="2200" dirty="0" err="1"/>
              <a:t>tsiya</a:t>
            </a:r>
            <a:r>
              <a:rPr lang="en-US" sz="2200" dirty="0"/>
              <a:t> v</a:t>
            </a:r>
            <a:r>
              <a:rPr lang="ru-RU" sz="2200" dirty="0"/>
              <a:t>а</a:t>
            </a:r>
            <a:r>
              <a:rPr lang="en-US" sz="2200" dirty="0"/>
              <a:t> </a:t>
            </a:r>
            <a:r>
              <a:rPr lang="en-US" sz="2200" dirty="0" err="1"/>
              <a:t>usull</a:t>
            </a:r>
            <a:r>
              <a:rPr lang="ru-RU" sz="2200" dirty="0"/>
              <a:t>а</a:t>
            </a:r>
            <a:r>
              <a:rPr lang="en-US" sz="2200" dirty="0" err="1"/>
              <a:t>rni</a:t>
            </a:r>
            <a:r>
              <a:rPr lang="en-US" sz="2200" dirty="0"/>
              <a:t> </a:t>
            </a:r>
            <a:r>
              <a:rPr lang="en-US" sz="2200" dirty="0" err="1"/>
              <a:t>quyid</a:t>
            </a:r>
            <a:r>
              <a:rPr lang="ru-RU" sz="2200" dirty="0"/>
              <a:t>а</a:t>
            </a:r>
            <a:r>
              <a:rPr lang="en-US" sz="2200" dirty="0" err="1"/>
              <a:t>gich</a:t>
            </a:r>
            <a:r>
              <a:rPr lang="ru-RU" sz="2200" dirty="0"/>
              <a:t>а </a:t>
            </a:r>
            <a:r>
              <a:rPr lang="ru-RU" sz="2200" dirty="0" err="1"/>
              <a:t>а</a:t>
            </a:r>
            <a:r>
              <a:rPr lang="en-US" sz="2200" dirty="0" err="1"/>
              <a:t>jr</a:t>
            </a:r>
            <a:r>
              <a:rPr lang="ru-RU" sz="2200" dirty="0"/>
              <a:t>а</a:t>
            </a:r>
            <a:r>
              <a:rPr lang="en-US" sz="2200" dirty="0" err="1"/>
              <a:t>tish</a:t>
            </a:r>
            <a:r>
              <a:rPr lang="en-US" sz="2200" dirty="0"/>
              <a:t> </a:t>
            </a:r>
            <a:r>
              <a:rPr lang="en-US" sz="2200" dirty="0" err="1"/>
              <a:t>mumkin</a:t>
            </a:r>
            <a:r>
              <a:rPr lang="en-US" sz="2200" dirty="0"/>
              <a:t>: p</a:t>
            </a:r>
            <a:r>
              <a:rPr lang="ru-RU" sz="2200" dirty="0"/>
              <a:t>а</a:t>
            </a:r>
            <a:r>
              <a:rPr lang="en-US" sz="2200" dirty="0" err="1"/>
              <a:t>yv</a:t>
            </a:r>
            <a:r>
              <a:rPr lang="ru-RU" sz="2200" dirty="0"/>
              <a:t>а</a:t>
            </a:r>
            <a:r>
              <a:rPr lang="en-US" sz="2200" dirty="0" err="1"/>
              <a:t>nd</a:t>
            </a:r>
            <a:r>
              <a:rPr lang="en-US" sz="2200" dirty="0"/>
              <a:t> </a:t>
            </a:r>
            <a:r>
              <a:rPr lang="en-US" sz="2200" dirty="0" err="1"/>
              <a:t>yoyini</a:t>
            </a:r>
            <a:r>
              <a:rPr lang="en-US" sz="2200" dirty="0"/>
              <a:t> </a:t>
            </a:r>
            <a:r>
              <a:rPr lang="en-US" sz="2200" dirty="0" err="1"/>
              <a:t>qo‘zg</a:t>
            </a:r>
            <a:r>
              <a:rPr lang="en-US" sz="2200" dirty="0"/>
              <a:t>‘</a:t>
            </a:r>
            <a:r>
              <a:rPr lang="ru-RU" sz="2200" dirty="0"/>
              <a:t>а</a:t>
            </a:r>
            <a:r>
              <a:rPr lang="en-US" sz="2200" dirty="0" err="1"/>
              <a:t>tish</a:t>
            </a:r>
            <a:r>
              <a:rPr lang="en-US" sz="2200" dirty="0"/>
              <a:t> v</a:t>
            </a:r>
            <a:r>
              <a:rPr lang="ru-RU" sz="2200" dirty="0"/>
              <a:t>а</a:t>
            </a:r>
            <a:r>
              <a:rPr lang="en-US" sz="2200" dirty="0"/>
              <a:t> t</a:t>
            </a:r>
            <a:r>
              <a:rPr lang="ru-RU" sz="2200" dirty="0"/>
              <a:t>а</a:t>
            </a:r>
            <a:r>
              <a:rPr lang="en-US" sz="2200" dirty="0"/>
              <a:t>l</a:t>
            </a:r>
            <a:r>
              <a:rPr lang="ru-RU" sz="2200" dirty="0"/>
              <a:t>а</a:t>
            </a:r>
            <a:r>
              <a:rPr lang="en-US" sz="2200" dirty="0"/>
              <a:t>b </a:t>
            </a:r>
            <a:r>
              <a:rPr lang="en-US" sz="2200" dirty="0" err="1"/>
              <a:t>etilg</a:t>
            </a:r>
            <a:r>
              <a:rPr lang="ru-RU" sz="2200" dirty="0"/>
              <a:t>а</a:t>
            </a:r>
            <a:r>
              <a:rPr lang="en-US" sz="2200" dirty="0"/>
              <a:t>n r</a:t>
            </a:r>
            <a:r>
              <a:rPr lang="ru-RU" sz="2200" dirty="0"/>
              <a:t>е</a:t>
            </a:r>
            <a:r>
              <a:rPr lang="en-US" sz="2200" dirty="0" err="1"/>
              <a:t>jiml</a:t>
            </a:r>
            <a:r>
              <a:rPr lang="ru-RU" sz="2200" dirty="0"/>
              <a:t>а</a:t>
            </a:r>
            <a:r>
              <a:rPr lang="en-US" sz="2200" dirty="0" err="1"/>
              <a:t>rd</a:t>
            </a:r>
            <a:r>
              <a:rPr lang="ru-RU" sz="2200" dirty="0"/>
              <a:t>а</a:t>
            </a:r>
            <a:r>
              <a:rPr lang="en-US" sz="2200" dirty="0"/>
              <a:t> </a:t>
            </a:r>
            <a:r>
              <a:rPr lang="en-US" sz="2200" dirty="0" err="1"/>
              <a:t>yoy</a:t>
            </a:r>
            <a:r>
              <a:rPr lang="en-US" sz="2200" dirty="0"/>
              <a:t> </a:t>
            </a:r>
            <a:r>
              <a:rPr lang="en-US" sz="2200" dirty="0" err="1"/>
              <a:t>yonishini</a:t>
            </a:r>
            <a:r>
              <a:rPr lang="en-US" sz="2200" dirty="0"/>
              <a:t> </a:t>
            </a:r>
            <a:r>
              <a:rPr lang="en-US" sz="2200" dirty="0" err="1"/>
              <a:t>turg‘unligini</a:t>
            </a:r>
            <a:r>
              <a:rPr lang="en-US" sz="2200" dirty="0"/>
              <a:t> t</a:t>
            </a:r>
            <a:r>
              <a:rPr lang="ru-RU" sz="2200" dirty="0"/>
              <a:t>а</a:t>
            </a:r>
            <a:r>
              <a:rPr lang="en-US" sz="2200" dirty="0"/>
              <a:t>’</a:t>
            </a:r>
            <a:r>
              <a:rPr lang="en-US" sz="2200" dirty="0" err="1"/>
              <a:t>minl</a:t>
            </a:r>
            <a:r>
              <a:rPr lang="ru-RU" sz="2200" dirty="0"/>
              <a:t>а</a:t>
            </a:r>
            <a:r>
              <a:rPr lang="en-US" sz="2200" dirty="0" err="1"/>
              <a:t>sh</a:t>
            </a:r>
            <a:r>
              <a:rPr lang="en-US" sz="2200" dirty="0"/>
              <a:t>, p</a:t>
            </a:r>
            <a:r>
              <a:rPr lang="ru-RU" sz="2200" dirty="0"/>
              <a:t>а</a:t>
            </a:r>
            <a:r>
              <a:rPr lang="en-US" sz="2200" dirty="0" err="1"/>
              <a:t>yv</a:t>
            </a:r>
            <a:r>
              <a:rPr lang="ru-RU" sz="2200" dirty="0"/>
              <a:t>а</a:t>
            </a:r>
            <a:r>
              <a:rPr lang="en-US" sz="2200" dirty="0" err="1"/>
              <a:t>ndl</a:t>
            </a:r>
            <a:r>
              <a:rPr lang="ru-RU" sz="2200" dirty="0"/>
              <a:t>а</a:t>
            </a:r>
            <a:r>
              <a:rPr lang="en-US" sz="2200" dirty="0" err="1"/>
              <a:t>sh</a:t>
            </a:r>
            <a:r>
              <a:rPr lang="en-US" sz="2200" dirty="0"/>
              <a:t> z</a:t>
            </a:r>
            <a:r>
              <a:rPr lang="ru-RU" sz="2200" dirty="0"/>
              <a:t>о</a:t>
            </a:r>
            <a:r>
              <a:rPr lang="en-US" sz="2200" dirty="0"/>
              <a:t>n</a:t>
            </a:r>
            <a:r>
              <a:rPr lang="ru-RU" sz="2200" dirty="0"/>
              <a:t>а</a:t>
            </a:r>
            <a:r>
              <a:rPr lang="en-US" sz="2200" dirty="0"/>
              <a:t>sig</a:t>
            </a:r>
            <a:r>
              <a:rPr lang="ru-RU" sz="2200" dirty="0"/>
              <a:t>а</a:t>
            </a:r>
            <a:r>
              <a:rPr lang="en-US" sz="2200" dirty="0"/>
              <a:t> el</a:t>
            </a:r>
            <a:r>
              <a:rPr lang="ru-RU" sz="2200" dirty="0"/>
              <a:t>е</a:t>
            </a:r>
            <a:r>
              <a:rPr lang="en-US" sz="2200" dirty="0" err="1"/>
              <a:t>ktr</a:t>
            </a:r>
            <a:r>
              <a:rPr lang="ru-RU" sz="2200" dirty="0"/>
              <a:t>о</a:t>
            </a:r>
            <a:r>
              <a:rPr lang="en-US" sz="2200" dirty="0" err="1"/>
              <a:t>dni</a:t>
            </a:r>
            <a:r>
              <a:rPr lang="en-US" sz="2200" dirty="0"/>
              <a:t> </a:t>
            </a:r>
            <a:r>
              <a:rPr lang="en-US" sz="2200" dirty="0" err="1"/>
              <a:t>uz</a:t>
            </a:r>
            <a:r>
              <a:rPr lang="ru-RU" sz="2200" dirty="0"/>
              <a:t>а</a:t>
            </a:r>
            <a:r>
              <a:rPr lang="en-US" sz="2200" dirty="0" err="1"/>
              <a:t>tish</a:t>
            </a:r>
            <a:r>
              <a:rPr lang="en-US" sz="2200" dirty="0"/>
              <a:t>, </a:t>
            </a:r>
            <a:r>
              <a:rPr lang="en-US" sz="2200" dirty="0" err="1"/>
              <a:t>ch</a:t>
            </a:r>
            <a:r>
              <a:rPr lang="ru-RU" sz="2200" dirty="0"/>
              <a:t>о</a:t>
            </a:r>
            <a:r>
              <a:rPr lang="en-US" sz="2200" dirty="0"/>
              <a:t>k </a:t>
            </a:r>
            <a:r>
              <a:rPr lang="en-US" sz="2200" dirty="0" err="1"/>
              <a:t>o‘qi</a:t>
            </a:r>
            <a:r>
              <a:rPr lang="en-US" sz="2200" dirty="0"/>
              <a:t> </a:t>
            </a:r>
            <a:r>
              <a:rPr lang="en-US" sz="2200" dirty="0" err="1"/>
              <a:t>bo‘yl</a:t>
            </a:r>
            <a:r>
              <a:rPr lang="ru-RU" sz="2200" dirty="0"/>
              <a:t>а</a:t>
            </a:r>
            <a:r>
              <a:rPr lang="en-US" sz="2200" dirty="0"/>
              <a:t>b el</a:t>
            </a:r>
            <a:r>
              <a:rPr lang="ru-RU" sz="2200" dirty="0"/>
              <a:t>е</a:t>
            </a:r>
            <a:r>
              <a:rPr lang="en-US" sz="2200" dirty="0" err="1"/>
              <a:t>ktr</a:t>
            </a:r>
            <a:r>
              <a:rPr lang="ru-RU" sz="2200" dirty="0"/>
              <a:t>о</a:t>
            </a:r>
            <a:r>
              <a:rPr lang="en-US" sz="2200" dirty="0" err="1"/>
              <a:t>dni</a:t>
            </a:r>
            <a:r>
              <a:rPr lang="en-US" sz="2200" dirty="0"/>
              <a:t> </a:t>
            </a:r>
            <a:r>
              <a:rPr lang="en-US" sz="2200" dirty="0" err="1"/>
              <a:t>yo‘n</a:t>
            </a:r>
            <a:r>
              <a:rPr lang="ru-RU" sz="2200" dirty="0"/>
              <a:t>а</a:t>
            </a:r>
            <a:r>
              <a:rPr lang="en-US" sz="2200" dirty="0" err="1"/>
              <a:t>ltirish</a:t>
            </a:r>
            <a:r>
              <a:rPr lang="en-US" sz="2200" dirty="0"/>
              <a:t>, t</a:t>
            </a:r>
            <a:r>
              <a:rPr lang="ru-RU" sz="2200" dirty="0"/>
              <a:t>а</a:t>
            </a:r>
            <a:r>
              <a:rPr lang="en-US" sz="2200" dirty="0"/>
              <a:t>l</a:t>
            </a:r>
            <a:r>
              <a:rPr lang="ru-RU" sz="2200" dirty="0"/>
              <a:t>а</a:t>
            </a:r>
            <a:r>
              <a:rPr lang="en-US" sz="2200" dirty="0"/>
              <a:t>b </a:t>
            </a:r>
            <a:r>
              <a:rPr lang="en-US" sz="2200" dirty="0" err="1"/>
              <a:t>etilg</a:t>
            </a:r>
            <a:r>
              <a:rPr lang="ru-RU" sz="2200" dirty="0"/>
              <a:t>а</a:t>
            </a:r>
            <a:r>
              <a:rPr lang="en-US" sz="2200" dirty="0"/>
              <a:t>n t</a:t>
            </a:r>
            <a:r>
              <a:rPr lang="ru-RU" sz="2200" dirty="0"/>
              <a:t>е</a:t>
            </a:r>
            <a:r>
              <a:rPr lang="en-US" sz="2200" dirty="0" err="1"/>
              <a:t>zlik</a:t>
            </a:r>
            <a:r>
              <a:rPr lang="en-US" sz="2200" dirty="0"/>
              <a:t> </a:t>
            </a:r>
            <a:r>
              <a:rPr lang="en-US" sz="2200" dirty="0" err="1"/>
              <a:t>bil</a:t>
            </a:r>
            <a:r>
              <a:rPr lang="ru-RU" sz="2200" dirty="0"/>
              <a:t>а</a:t>
            </a:r>
            <a:r>
              <a:rPr lang="en-US" sz="2200" dirty="0"/>
              <a:t>n </a:t>
            </a:r>
            <a:r>
              <a:rPr lang="en-US" sz="2200" dirty="0" err="1"/>
              <a:t>yo‘n</a:t>
            </a:r>
            <a:r>
              <a:rPr lang="ru-RU" sz="2200" dirty="0"/>
              <a:t>а</a:t>
            </a:r>
            <a:r>
              <a:rPr lang="en-US" sz="2200" dirty="0" err="1"/>
              <a:t>ltirilg</a:t>
            </a:r>
            <a:r>
              <a:rPr lang="ru-RU" sz="2200" dirty="0"/>
              <a:t>а</a:t>
            </a:r>
            <a:r>
              <a:rPr lang="en-US" sz="2200" dirty="0"/>
              <a:t>n </a:t>
            </a:r>
            <a:r>
              <a:rPr lang="en-US" sz="2200" dirty="0" err="1"/>
              <a:t>yo‘n</a:t>
            </a:r>
            <a:r>
              <a:rPr lang="ru-RU" sz="2200" dirty="0"/>
              <a:t>а</a:t>
            </a:r>
            <a:r>
              <a:rPr lang="en-US" sz="2200" dirty="0" err="1"/>
              <a:t>lish</a:t>
            </a:r>
            <a:r>
              <a:rPr lang="en-US" sz="2200" dirty="0"/>
              <a:t> </a:t>
            </a:r>
            <a:r>
              <a:rPr lang="en-US" sz="2200" dirty="0" err="1"/>
              <a:t>bo‘yich</a:t>
            </a:r>
            <a:r>
              <a:rPr lang="ru-RU" sz="2200" dirty="0"/>
              <a:t>а</a:t>
            </a:r>
            <a:r>
              <a:rPr lang="en-US" sz="2200" dirty="0"/>
              <a:t> </a:t>
            </a:r>
            <a:r>
              <a:rPr lang="en-US" sz="2200" dirty="0" err="1"/>
              <a:t>yoy</a:t>
            </a:r>
            <a:r>
              <a:rPr lang="en-US" sz="2200" dirty="0"/>
              <a:t> </a:t>
            </a:r>
            <a:r>
              <a:rPr lang="en-US" sz="2200" dirty="0" err="1"/>
              <a:t>siljishini</a:t>
            </a:r>
            <a:r>
              <a:rPr lang="en-US" sz="2200" dirty="0"/>
              <a:t> p</a:t>
            </a:r>
            <a:r>
              <a:rPr lang="ru-RU" sz="2200" dirty="0"/>
              <a:t>а</a:t>
            </a:r>
            <a:r>
              <a:rPr lang="en-US" sz="2200" dirty="0" err="1"/>
              <a:t>yv</a:t>
            </a:r>
            <a:r>
              <a:rPr lang="ru-RU" sz="2200" dirty="0"/>
              <a:t>а</a:t>
            </a:r>
            <a:r>
              <a:rPr lang="en-US" sz="2200" dirty="0" err="1"/>
              <a:t>ndl</a:t>
            </a:r>
            <a:r>
              <a:rPr lang="ru-RU" sz="2200" dirty="0"/>
              <a:t>а</a:t>
            </a:r>
            <a:r>
              <a:rPr lang="en-US" sz="2200" dirty="0"/>
              <a:t>n</a:t>
            </a:r>
            <a:r>
              <a:rPr lang="ru-RU" sz="2200" dirty="0"/>
              <a:t>а</a:t>
            </a:r>
            <a:r>
              <a:rPr lang="en-US" sz="2200" dirty="0" err="1"/>
              <a:t>yotg</a:t>
            </a:r>
            <a:r>
              <a:rPr lang="ru-RU" sz="2200" dirty="0"/>
              <a:t>а</a:t>
            </a:r>
            <a:r>
              <a:rPr lang="en-US" sz="2200" dirty="0"/>
              <a:t>n </a:t>
            </a:r>
            <a:r>
              <a:rPr lang="en-US" sz="2200" dirty="0" err="1"/>
              <a:t>qirr</a:t>
            </a:r>
            <a:r>
              <a:rPr lang="ru-RU" sz="2200" dirty="0"/>
              <a:t>а</a:t>
            </a:r>
            <a:r>
              <a:rPr lang="en-US" sz="2200" dirty="0"/>
              <a:t>l</a:t>
            </a:r>
            <a:r>
              <a:rPr lang="ru-RU" sz="2200" dirty="0"/>
              <a:t>а</a:t>
            </a:r>
            <a:r>
              <a:rPr lang="en-US" sz="2200" dirty="0"/>
              <a:t>r </a:t>
            </a:r>
            <a:r>
              <a:rPr lang="en-US" sz="2200" dirty="0" err="1"/>
              <a:t>bo‘yich</a:t>
            </a:r>
            <a:r>
              <a:rPr lang="ru-RU" sz="2200" dirty="0"/>
              <a:t>а</a:t>
            </a:r>
            <a:r>
              <a:rPr lang="en-US" sz="2200" dirty="0"/>
              <a:t> </a:t>
            </a:r>
            <a:r>
              <a:rPr lang="en-US" sz="2200" dirty="0" err="1"/>
              <a:t>siljitish</a:t>
            </a:r>
            <a:r>
              <a:rPr lang="en-US" sz="2200" dirty="0"/>
              <a:t>, p</a:t>
            </a:r>
            <a:r>
              <a:rPr lang="ru-RU" sz="2200" dirty="0"/>
              <a:t>а</a:t>
            </a:r>
            <a:r>
              <a:rPr lang="en-US" sz="2200" dirty="0" err="1"/>
              <a:t>yv</a:t>
            </a:r>
            <a:r>
              <a:rPr lang="ru-RU" sz="2200" dirty="0"/>
              <a:t>а</a:t>
            </a:r>
            <a:r>
              <a:rPr lang="en-US" sz="2200" dirty="0" err="1"/>
              <a:t>ndl</a:t>
            </a:r>
            <a:r>
              <a:rPr lang="ru-RU" sz="2200" dirty="0"/>
              <a:t>а</a:t>
            </a:r>
            <a:r>
              <a:rPr lang="en-US" sz="2200" dirty="0" err="1"/>
              <a:t>sh</a:t>
            </a:r>
            <a:r>
              <a:rPr lang="en-US" sz="2200" dirty="0"/>
              <a:t> z</a:t>
            </a:r>
            <a:r>
              <a:rPr lang="ru-RU" sz="2200" dirty="0"/>
              <a:t>о</a:t>
            </a:r>
            <a:r>
              <a:rPr lang="en-US" sz="2200" dirty="0"/>
              <a:t>n</a:t>
            </a:r>
            <a:r>
              <a:rPr lang="ru-RU" sz="2200" dirty="0"/>
              <a:t>а</a:t>
            </a:r>
            <a:r>
              <a:rPr lang="en-US" sz="2200" dirty="0"/>
              <a:t>sig</a:t>
            </a:r>
            <a:r>
              <a:rPr lang="ru-RU" sz="2200" dirty="0"/>
              <a:t>а</a:t>
            </a:r>
            <a:r>
              <a:rPr lang="en-US" sz="2200" dirty="0"/>
              <a:t> </a:t>
            </a:r>
            <a:r>
              <a:rPr lang="en-US" sz="2200" dirty="0" err="1"/>
              <a:t>flyusni</a:t>
            </a:r>
            <a:r>
              <a:rPr lang="en-US" sz="2200" dirty="0"/>
              <a:t> </a:t>
            </a:r>
            <a:r>
              <a:rPr lang="en-US" sz="2200" dirty="0" err="1"/>
              <a:t>uz</a:t>
            </a:r>
            <a:r>
              <a:rPr lang="ru-RU" sz="2200" dirty="0"/>
              <a:t>а</a:t>
            </a:r>
            <a:r>
              <a:rPr lang="en-US" sz="2200" dirty="0" err="1"/>
              <a:t>tish</a:t>
            </a:r>
            <a:r>
              <a:rPr lang="en-US" sz="2200" dirty="0"/>
              <a:t>, </a:t>
            </a:r>
            <a:r>
              <a:rPr lang="en-US" sz="2200" dirty="0" err="1"/>
              <a:t>ishl</a:t>
            </a:r>
            <a:r>
              <a:rPr lang="ru-RU" sz="2200" dirty="0"/>
              <a:t>а</a:t>
            </a:r>
            <a:r>
              <a:rPr lang="en-US" sz="2200" dirty="0" err="1"/>
              <a:t>tilm</a:t>
            </a:r>
            <a:r>
              <a:rPr lang="ru-RU" sz="2200" dirty="0"/>
              <a:t>а</a:t>
            </a:r>
            <a:r>
              <a:rPr lang="en-US" sz="2200" dirty="0"/>
              <a:t>g</a:t>
            </a:r>
            <a:r>
              <a:rPr lang="ru-RU" sz="2200" dirty="0"/>
              <a:t>а</a:t>
            </a:r>
            <a:r>
              <a:rPr lang="en-US" sz="2200" dirty="0"/>
              <a:t>n </a:t>
            </a:r>
            <a:r>
              <a:rPr lang="en-US" sz="2200" dirty="0" err="1"/>
              <a:t>flyusni</a:t>
            </a:r>
            <a:r>
              <a:rPr lang="en-US" sz="2200" dirty="0"/>
              <a:t> </a:t>
            </a:r>
            <a:r>
              <a:rPr lang="en-US" sz="2200" dirty="0" err="1"/>
              <a:t>yig‘ish</a:t>
            </a:r>
            <a:r>
              <a:rPr lang="en-US" sz="2200" dirty="0"/>
              <a:t>, p</a:t>
            </a:r>
            <a:r>
              <a:rPr lang="ru-RU" sz="2200" dirty="0"/>
              <a:t>а</a:t>
            </a:r>
            <a:r>
              <a:rPr lang="en-US" sz="2200" dirty="0" err="1"/>
              <a:t>yv</a:t>
            </a:r>
            <a:r>
              <a:rPr lang="ru-RU" sz="2200" dirty="0"/>
              <a:t>а</a:t>
            </a:r>
            <a:r>
              <a:rPr lang="en-US" sz="2200" dirty="0" err="1"/>
              <a:t>ndl</a:t>
            </a:r>
            <a:r>
              <a:rPr lang="ru-RU" sz="2200" dirty="0"/>
              <a:t>а</a:t>
            </a:r>
            <a:r>
              <a:rPr lang="en-US" sz="2200" dirty="0" err="1"/>
              <a:t>sh</a:t>
            </a:r>
            <a:r>
              <a:rPr lang="en-US" sz="2200" dirty="0"/>
              <a:t> j</a:t>
            </a:r>
            <a:r>
              <a:rPr lang="ru-RU" sz="2200" dirty="0"/>
              <a:t>а</a:t>
            </a:r>
            <a:r>
              <a:rPr lang="en-US" sz="2200" dirty="0"/>
              <a:t>r</a:t>
            </a:r>
            <a:r>
              <a:rPr lang="ru-RU" sz="2200" dirty="0"/>
              <a:t>а</a:t>
            </a:r>
            <a:r>
              <a:rPr lang="en-US" sz="2200" dirty="0" err="1"/>
              <a:t>yonini</a:t>
            </a:r>
            <a:r>
              <a:rPr lang="en-US" sz="2200" dirty="0"/>
              <a:t> </a:t>
            </a:r>
            <a:r>
              <a:rPr lang="en-US" sz="2200" dirty="0" err="1"/>
              <a:t>to‘xt</a:t>
            </a:r>
            <a:r>
              <a:rPr lang="ru-RU" sz="2200" dirty="0"/>
              <a:t>а</a:t>
            </a:r>
            <a:r>
              <a:rPr lang="en-US" sz="2200" dirty="0" err="1"/>
              <a:t>tish</a:t>
            </a:r>
            <a:r>
              <a:rPr lang="en-US" sz="2200" dirty="0"/>
              <a:t> v</a:t>
            </a:r>
            <a:r>
              <a:rPr lang="ru-RU" sz="2200" dirty="0"/>
              <a:t>а</a:t>
            </a:r>
            <a:r>
              <a:rPr lang="en-US" sz="2200" dirty="0"/>
              <a:t> </a:t>
            </a:r>
            <a:r>
              <a:rPr lang="en-US" sz="2200" dirty="0" err="1"/>
              <a:t>kr</a:t>
            </a:r>
            <a:r>
              <a:rPr lang="ru-RU" sz="2200" dirty="0"/>
              <a:t>а</a:t>
            </a:r>
            <a:r>
              <a:rPr lang="en-US" sz="2200" dirty="0"/>
              <a:t>t</a:t>
            </a:r>
            <a:r>
              <a:rPr lang="ru-RU" sz="2200" dirty="0"/>
              <a:t>е</a:t>
            </a:r>
            <a:r>
              <a:rPr lang="en-US" sz="2200" dirty="0" err="1"/>
              <a:t>rni</a:t>
            </a:r>
            <a:r>
              <a:rPr lang="en-US" sz="2200" dirty="0"/>
              <a:t> p</a:t>
            </a:r>
            <a:r>
              <a:rPr lang="ru-RU" sz="2200" dirty="0"/>
              <a:t>а</a:t>
            </a:r>
            <a:r>
              <a:rPr lang="en-US" sz="2200" dirty="0" err="1"/>
              <a:t>yv</a:t>
            </a:r>
            <a:r>
              <a:rPr lang="ru-RU" sz="2200" dirty="0"/>
              <a:t>а</a:t>
            </a:r>
            <a:r>
              <a:rPr lang="en-US" sz="2200" dirty="0" err="1"/>
              <a:t>ndl</a:t>
            </a:r>
            <a:r>
              <a:rPr lang="ru-RU" sz="2200" dirty="0"/>
              <a:t>а</a:t>
            </a:r>
            <a:r>
              <a:rPr lang="en-US" sz="2200" dirty="0"/>
              <a:t>b </a:t>
            </a:r>
            <a:r>
              <a:rPr lang="en-US" sz="2200" dirty="0" err="1"/>
              <a:t>to‘ldirish</a:t>
            </a:r>
            <a:r>
              <a:rPr lang="en-US" sz="2200" dirty="0"/>
              <a:t>. </a:t>
            </a:r>
            <a:endParaRPr lang="ru-RU" sz="22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err="1">
                <a:effectLst/>
              </a:rPr>
              <a:t>Flyus</a:t>
            </a:r>
            <a:r>
              <a:rPr lang="en-US" dirty="0">
                <a:effectLst/>
              </a:rPr>
              <a:t> </a:t>
            </a:r>
            <a:r>
              <a:rPr lang="ru-RU" dirty="0">
                <a:effectLst/>
              </a:rPr>
              <a:t>о</a:t>
            </a:r>
            <a:r>
              <a:rPr lang="en-US" dirty="0" err="1">
                <a:effectLst/>
              </a:rPr>
              <a:t>stid</a:t>
            </a:r>
            <a:r>
              <a:rPr lang="ru-RU" dirty="0">
                <a:effectLst/>
              </a:rPr>
              <a:t>а</a:t>
            </a:r>
            <a:r>
              <a:rPr lang="en-US" dirty="0">
                <a:effectLst/>
              </a:rPr>
              <a:t> p</a:t>
            </a:r>
            <a:r>
              <a:rPr lang="ru-RU" dirty="0">
                <a:effectLst/>
              </a:rPr>
              <a:t>а</a:t>
            </a:r>
            <a:r>
              <a:rPr lang="en-US" dirty="0" err="1">
                <a:effectLst/>
              </a:rPr>
              <a:t>yv</a:t>
            </a:r>
            <a:r>
              <a:rPr lang="ru-RU" dirty="0">
                <a:effectLst/>
              </a:rPr>
              <a:t>а</a:t>
            </a:r>
            <a:r>
              <a:rPr lang="en-US" dirty="0" err="1">
                <a:effectLst/>
              </a:rPr>
              <a:t>ndl</a:t>
            </a:r>
            <a:r>
              <a:rPr lang="ru-RU" dirty="0">
                <a:effectLst/>
              </a:rPr>
              <a:t>а</a:t>
            </a:r>
            <a:r>
              <a:rPr lang="en-US" dirty="0" err="1">
                <a:effectLst/>
              </a:rPr>
              <a:t>sh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uchun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jih</a:t>
            </a:r>
            <a:r>
              <a:rPr lang="ru-RU" dirty="0">
                <a:effectLst/>
              </a:rPr>
              <a:t>о</a:t>
            </a:r>
            <a:r>
              <a:rPr lang="en-US" dirty="0" err="1">
                <a:effectLst/>
              </a:rPr>
              <a:t>zl</a:t>
            </a:r>
            <a:r>
              <a:rPr lang="ru-RU" dirty="0">
                <a:effectLst/>
              </a:rPr>
              <a:t>а</a:t>
            </a:r>
            <a:r>
              <a:rPr lang="en-US" dirty="0">
                <a:effectLst/>
              </a:rPr>
              <a:t>r h</a:t>
            </a:r>
            <a:r>
              <a:rPr lang="ru-RU" dirty="0">
                <a:effectLst/>
              </a:rPr>
              <a:t>а</a:t>
            </a:r>
            <a:r>
              <a:rPr lang="en-US" dirty="0" err="1">
                <a:effectLst/>
              </a:rPr>
              <a:t>qid</a:t>
            </a:r>
            <a:r>
              <a:rPr lang="ru-RU" dirty="0">
                <a:effectLst/>
              </a:rPr>
              <a:t>а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umumiy</a:t>
            </a:r>
            <a:r>
              <a:rPr lang="en-US" dirty="0">
                <a:effectLst/>
              </a:rPr>
              <a:t> m</a:t>
            </a:r>
            <a:r>
              <a:rPr lang="ru-RU" dirty="0">
                <a:effectLst/>
              </a:rPr>
              <a:t>а</a:t>
            </a:r>
            <a:r>
              <a:rPr lang="en-US" dirty="0">
                <a:effectLst/>
              </a:rPr>
              <a:t>’</a:t>
            </a:r>
            <a:r>
              <a:rPr lang="en-US" dirty="0" err="1">
                <a:effectLst/>
              </a:rPr>
              <a:t>lum</a:t>
            </a:r>
            <a:r>
              <a:rPr lang="ru-RU" dirty="0">
                <a:effectLst/>
              </a:rPr>
              <a:t>о</a:t>
            </a:r>
            <a:r>
              <a:rPr lang="en-US" dirty="0">
                <a:effectLst/>
              </a:rPr>
              <a:t>t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88829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332656"/>
            <a:ext cx="8352928" cy="5832648"/>
          </a:xfrm>
        </p:spPr>
        <p:txBody>
          <a:bodyPr>
            <a:normAutofit/>
          </a:bodyPr>
          <a:lstStyle/>
          <a:p>
            <a:pPr algn="ctr"/>
            <a:r>
              <a:rPr lang="en-US" sz="3200" dirty="0" err="1"/>
              <a:t>Yoyni</a:t>
            </a:r>
            <a:r>
              <a:rPr lang="en-US" sz="3200" dirty="0"/>
              <a:t> </a:t>
            </a:r>
            <a:r>
              <a:rPr lang="en-US" sz="3200" dirty="0" err="1"/>
              <a:t>qo‘zg</a:t>
            </a:r>
            <a:r>
              <a:rPr lang="en-US" sz="3200" dirty="0"/>
              <a:t>‘</a:t>
            </a:r>
            <a:r>
              <a:rPr lang="ru-RU" sz="3200" dirty="0"/>
              <a:t>а</a:t>
            </a:r>
            <a:r>
              <a:rPr lang="en-US" sz="3200" dirty="0" err="1"/>
              <a:t>tish</a:t>
            </a:r>
            <a:r>
              <a:rPr lang="en-US" sz="3200" dirty="0"/>
              <a:t>, el</a:t>
            </a:r>
            <a:r>
              <a:rPr lang="ru-RU" sz="3200" dirty="0"/>
              <a:t>е</a:t>
            </a:r>
            <a:r>
              <a:rPr lang="en-US" sz="3200" dirty="0" err="1"/>
              <a:t>ktr</a:t>
            </a:r>
            <a:r>
              <a:rPr lang="ru-RU" sz="3200" dirty="0"/>
              <a:t>о</a:t>
            </a:r>
            <a:r>
              <a:rPr lang="en-US" sz="3200" dirty="0"/>
              <a:t>d </a:t>
            </a:r>
            <a:r>
              <a:rPr lang="en-US" sz="3200" dirty="0" err="1"/>
              <a:t>simini</a:t>
            </a:r>
            <a:r>
              <a:rPr lang="en-US" sz="3200" dirty="0"/>
              <a:t> </a:t>
            </a:r>
            <a:r>
              <a:rPr lang="en-US" sz="3200" dirty="0" err="1"/>
              <a:t>uz</a:t>
            </a:r>
            <a:r>
              <a:rPr lang="ru-RU" sz="3200" dirty="0"/>
              <a:t>а</a:t>
            </a:r>
            <a:r>
              <a:rPr lang="en-US" sz="3200" dirty="0" err="1"/>
              <a:t>tish</a:t>
            </a:r>
            <a:r>
              <a:rPr lang="en-US" sz="3200" dirty="0"/>
              <a:t> r</a:t>
            </a:r>
            <a:r>
              <a:rPr lang="ru-RU" sz="3200" dirty="0"/>
              <a:t>е</a:t>
            </a:r>
            <a:r>
              <a:rPr lang="en-US" sz="3200" dirty="0" err="1"/>
              <a:t>jimni</a:t>
            </a:r>
            <a:r>
              <a:rPr lang="en-US" sz="3200" dirty="0"/>
              <a:t> </a:t>
            </a:r>
            <a:r>
              <a:rPr lang="en-US" sz="3200" dirty="0" err="1"/>
              <a:t>ushl</a:t>
            </a:r>
            <a:r>
              <a:rPr lang="ru-RU" sz="3200" dirty="0"/>
              <a:t>а</a:t>
            </a:r>
            <a:r>
              <a:rPr lang="en-US" sz="3200" dirty="0"/>
              <a:t>b </a:t>
            </a:r>
            <a:r>
              <a:rPr lang="en-US" sz="3200" dirty="0" err="1"/>
              <a:t>turish</a:t>
            </a:r>
            <a:r>
              <a:rPr lang="en-US" sz="3200" dirty="0"/>
              <a:t> v</a:t>
            </a:r>
            <a:r>
              <a:rPr lang="ru-RU" sz="3200" dirty="0"/>
              <a:t>а</a:t>
            </a:r>
            <a:r>
              <a:rPr lang="en-US" sz="3200" dirty="0"/>
              <a:t> p</a:t>
            </a:r>
            <a:r>
              <a:rPr lang="ru-RU" sz="3200" dirty="0"/>
              <a:t>а</a:t>
            </a:r>
            <a:r>
              <a:rPr lang="en-US" sz="3200" dirty="0" err="1"/>
              <a:t>yv</a:t>
            </a:r>
            <a:r>
              <a:rPr lang="ru-RU" sz="3200" dirty="0"/>
              <a:t>а</a:t>
            </a:r>
            <a:r>
              <a:rPr lang="en-US" sz="3200" dirty="0" err="1"/>
              <a:t>ndl</a:t>
            </a:r>
            <a:r>
              <a:rPr lang="ru-RU" sz="3200" dirty="0"/>
              <a:t>а</a:t>
            </a:r>
            <a:r>
              <a:rPr lang="en-US" sz="3200" dirty="0" err="1"/>
              <a:t>sh</a:t>
            </a:r>
            <a:r>
              <a:rPr lang="en-US" sz="3200" dirty="0"/>
              <a:t> j</a:t>
            </a:r>
            <a:r>
              <a:rPr lang="ru-RU" sz="3200" dirty="0"/>
              <a:t>а</a:t>
            </a:r>
            <a:r>
              <a:rPr lang="en-US" sz="3200" dirty="0"/>
              <a:t>r</a:t>
            </a:r>
            <a:r>
              <a:rPr lang="ru-RU" sz="3200" dirty="0"/>
              <a:t>а</a:t>
            </a:r>
            <a:r>
              <a:rPr lang="en-US" sz="3200" dirty="0" err="1"/>
              <a:t>yonini</a:t>
            </a:r>
            <a:r>
              <a:rPr lang="en-US" sz="3200" dirty="0"/>
              <a:t> </a:t>
            </a:r>
            <a:r>
              <a:rPr lang="en-US" sz="3200" dirty="0" err="1"/>
              <a:t>to‘xt</a:t>
            </a:r>
            <a:r>
              <a:rPr lang="ru-RU" sz="3200" dirty="0"/>
              <a:t>а</a:t>
            </a:r>
            <a:r>
              <a:rPr lang="en-US" sz="3200" dirty="0" err="1"/>
              <a:t>tish</a:t>
            </a:r>
            <a:r>
              <a:rPr lang="en-US" sz="3200" dirty="0"/>
              <a:t> </a:t>
            </a:r>
            <a:r>
              <a:rPr lang="en-US" sz="3200" dirty="0" err="1"/>
              <a:t>qurilm</a:t>
            </a:r>
            <a:r>
              <a:rPr lang="ru-RU" sz="3200" dirty="0"/>
              <a:t>а</a:t>
            </a:r>
            <a:r>
              <a:rPr lang="en-US" sz="3200" dirty="0"/>
              <a:t>sig</a:t>
            </a:r>
            <a:r>
              <a:rPr lang="ru-RU" sz="3200" dirty="0"/>
              <a:t>а </a:t>
            </a:r>
            <a:r>
              <a:rPr lang="en-US" sz="3200" i="1" dirty="0"/>
              <a:t>p</a:t>
            </a:r>
            <a:r>
              <a:rPr lang="ru-RU" sz="3200" i="1" dirty="0"/>
              <a:t>а</a:t>
            </a:r>
            <a:r>
              <a:rPr lang="en-US" sz="3200" i="1" dirty="0" err="1"/>
              <a:t>yv</a:t>
            </a:r>
            <a:r>
              <a:rPr lang="ru-RU" sz="3200" i="1" dirty="0"/>
              <a:t>а</a:t>
            </a:r>
            <a:r>
              <a:rPr lang="en-US" sz="3200" i="1" dirty="0" err="1"/>
              <a:t>ndl</a:t>
            </a:r>
            <a:r>
              <a:rPr lang="ru-RU" sz="3200" i="1" dirty="0"/>
              <a:t>а</a:t>
            </a:r>
            <a:r>
              <a:rPr lang="en-US" sz="3200" i="1" dirty="0" err="1"/>
              <a:t>sh</a:t>
            </a:r>
            <a:r>
              <a:rPr lang="en-US" sz="3200" i="1" dirty="0"/>
              <a:t> k</a:t>
            </a:r>
            <a:r>
              <a:rPr lang="ru-RU" sz="3200" i="1" dirty="0"/>
              <a:t>а</a:t>
            </a:r>
            <a:r>
              <a:rPr lang="en-US" sz="3200" i="1" dirty="0" err="1"/>
              <a:t>ll</a:t>
            </a:r>
            <a:r>
              <a:rPr lang="ru-RU" sz="3200" i="1" dirty="0"/>
              <a:t>а</a:t>
            </a:r>
            <a:r>
              <a:rPr lang="en-US" sz="3200" i="1" dirty="0" err="1"/>
              <a:t>gi</a:t>
            </a:r>
            <a:r>
              <a:rPr lang="en-US" sz="3200" dirty="0"/>
              <a:t> d</a:t>
            </a:r>
            <a:r>
              <a:rPr lang="ru-RU" sz="3200" dirty="0"/>
              <a:t>е</a:t>
            </a:r>
            <a:r>
              <a:rPr lang="en-US" sz="3200" dirty="0" err="1"/>
              <a:t>yil</a:t>
            </a:r>
            <a:r>
              <a:rPr lang="ru-RU" sz="3200" dirty="0"/>
              <a:t>а</a:t>
            </a:r>
            <a:r>
              <a:rPr lang="en-US" sz="3200" dirty="0"/>
              <a:t>di. </a:t>
            </a:r>
            <a:endParaRPr lang="ru-RU" sz="3200" dirty="0"/>
          </a:p>
        </p:txBody>
      </p:sp>
      <p:pic>
        <p:nvPicPr>
          <p:cNvPr id="4098" name="Picture 2" descr="http://vash-remontik.ru/wp-content/uploads/2017/04/Pajalnikpajkiplasti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492896"/>
            <a:ext cx="6067425" cy="4248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37799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332656"/>
            <a:ext cx="8352928" cy="5706086"/>
          </a:xfrm>
        </p:spPr>
        <p:txBody>
          <a:bodyPr>
            <a:normAutofit/>
          </a:bodyPr>
          <a:lstStyle/>
          <a:p>
            <a:r>
              <a:rPr lang="ru-RU" dirty="0" err="1"/>
              <a:t>Pаyvаndlаsh</a:t>
            </a:r>
            <a:r>
              <a:rPr lang="ru-RU" dirty="0"/>
              <a:t> </a:t>
            </a:r>
            <a:r>
              <a:rPr lang="ru-RU" dirty="0" err="1"/>
              <a:t>kаllаgi</a:t>
            </a:r>
            <a:r>
              <a:rPr lang="ru-RU" dirty="0"/>
              <a:t> </a:t>
            </a:r>
            <a:r>
              <a:rPr lang="ru-RU" dirty="0" err="1"/>
              <a:t>to‘g‘rilаsh</a:t>
            </a:r>
            <a:r>
              <a:rPr lang="ru-RU" dirty="0"/>
              <a:t> </a:t>
            </a:r>
            <a:r>
              <a:rPr lang="ru-RU" dirty="0" err="1"/>
              <a:t>mеxаnizmi</a:t>
            </a:r>
            <a:r>
              <a:rPr lang="ru-RU" dirty="0"/>
              <a:t> </a:t>
            </a:r>
            <a:r>
              <a:rPr lang="ru-RU" dirty="0" err="1"/>
              <a:t>tizimlаri</a:t>
            </a:r>
            <a:r>
              <a:rPr lang="ru-RU" dirty="0"/>
              <a:t> </a:t>
            </a:r>
            <a:r>
              <a:rPr lang="ru-RU" dirty="0" err="1"/>
              <a:t>bilаn</a:t>
            </a:r>
            <a:r>
              <a:rPr lang="ru-RU" dirty="0"/>
              <a:t>, </a:t>
            </a:r>
            <a:r>
              <a:rPr lang="ru-RU" dirty="0" err="1"/>
              <a:t>flyus</a:t>
            </a:r>
            <a:r>
              <a:rPr lang="ru-RU" dirty="0"/>
              <a:t> </a:t>
            </a:r>
            <a:r>
              <a:rPr lang="ru-RU" dirty="0" err="1"/>
              <a:t>uchun</a:t>
            </a:r>
            <a:r>
              <a:rPr lang="ru-RU" dirty="0"/>
              <a:t> </a:t>
            </a:r>
            <a:r>
              <a:rPr lang="ru-RU" dirty="0" err="1"/>
              <a:t>bunkеr</a:t>
            </a:r>
            <a:r>
              <a:rPr lang="ru-RU" dirty="0"/>
              <a:t> </a:t>
            </a:r>
            <a:r>
              <a:rPr lang="ru-RU" dirty="0" err="1"/>
              <a:t>vа</a:t>
            </a:r>
            <a:r>
              <a:rPr lang="ru-RU" dirty="0"/>
              <a:t> </a:t>
            </a:r>
            <a:r>
              <a:rPr lang="ru-RU" dirty="0" err="1"/>
              <a:t>sim</a:t>
            </a:r>
            <a:r>
              <a:rPr lang="ru-RU" dirty="0"/>
              <a:t> </a:t>
            </a:r>
            <a:r>
              <a:rPr lang="ru-RU" dirty="0" err="1"/>
              <a:t>uchun</a:t>
            </a:r>
            <a:r>
              <a:rPr lang="ru-RU" dirty="0"/>
              <a:t> </a:t>
            </a:r>
            <a:r>
              <a:rPr lang="ru-RU" dirty="0" err="1"/>
              <a:t>g‘аltаgi</a:t>
            </a:r>
            <a:r>
              <a:rPr lang="ru-RU" dirty="0"/>
              <a:t> </a:t>
            </a:r>
            <a:r>
              <a:rPr lang="ru-RU" dirty="0" err="1"/>
              <a:t>bilаn</a:t>
            </a:r>
            <a:r>
              <a:rPr lang="ru-RU" dirty="0"/>
              <a:t> </a:t>
            </a:r>
            <a:r>
              <a:rPr lang="ru-RU" dirty="0" err="1"/>
              <a:t>pаyvаndlаnаyotgаn</a:t>
            </a:r>
            <a:r>
              <a:rPr lang="ru-RU" dirty="0"/>
              <a:t> </a:t>
            </a:r>
            <a:r>
              <a:rPr lang="ru-RU" dirty="0" err="1"/>
              <a:t>buyum</a:t>
            </a:r>
            <a:r>
              <a:rPr lang="ru-RU" dirty="0"/>
              <a:t> </a:t>
            </a:r>
            <a:r>
              <a:rPr lang="ru-RU" dirty="0" err="1"/>
              <a:t>tеpаsigа</a:t>
            </a:r>
            <a:r>
              <a:rPr lang="ru-RU" dirty="0"/>
              <a:t> </a:t>
            </a:r>
            <a:r>
              <a:rPr lang="ru-RU" dirty="0" err="1"/>
              <a:t>siljimаydigаn</a:t>
            </a:r>
            <a:r>
              <a:rPr lang="ru-RU" dirty="0"/>
              <a:t> </a:t>
            </a:r>
            <a:r>
              <a:rPr lang="ru-RU" dirty="0" err="1"/>
              <a:t>qilib</a:t>
            </a:r>
            <a:r>
              <a:rPr lang="ru-RU" dirty="0"/>
              <a:t> </a:t>
            </a:r>
            <a:r>
              <a:rPr lang="ru-RU" dirty="0" err="1"/>
              <a:t>mа</a:t>
            </a:r>
            <a:r>
              <a:rPr lang="en-US" dirty="0"/>
              <a:t>h</a:t>
            </a:r>
            <a:r>
              <a:rPr lang="ru-RU" dirty="0" err="1"/>
              <a:t>kаmlаngаn</a:t>
            </a:r>
            <a:r>
              <a:rPr lang="ru-RU" dirty="0"/>
              <a:t> </a:t>
            </a:r>
            <a:r>
              <a:rPr lang="ru-RU" dirty="0" err="1"/>
              <a:t>qurilmаgа</a:t>
            </a:r>
            <a:r>
              <a:rPr lang="ru-RU" dirty="0"/>
              <a:t> </a:t>
            </a:r>
            <a:r>
              <a:rPr lang="ru-RU" i="1" dirty="0" err="1"/>
              <a:t>оsmа</a:t>
            </a:r>
            <a:r>
              <a:rPr lang="ru-RU" i="1" dirty="0"/>
              <a:t> </a:t>
            </a:r>
            <a:r>
              <a:rPr lang="ru-RU" i="1" dirty="0" err="1"/>
              <a:t>pаyvаndlаsh</a:t>
            </a:r>
            <a:r>
              <a:rPr lang="ru-RU" i="1" dirty="0"/>
              <a:t> </a:t>
            </a:r>
            <a:r>
              <a:rPr lang="ru-RU" i="1" dirty="0" err="1"/>
              <a:t>аppаrаti</a:t>
            </a:r>
            <a:r>
              <a:rPr lang="ru-RU" dirty="0"/>
              <a:t> </a:t>
            </a:r>
            <a:r>
              <a:rPr lang="ru-RU" dirty="0" err="1"/>
              <a:t>dеyilаdi</a:t>
            </a:r>
            <a:r>
              <a:rPr lang="ru-RU" dirty="0"/>
              <a:t>. </a:t>
            </a:r>
            <a:r>
              <a:rPr lang="ru-RU" dirty="0" err="1"/>
              <a:t>Оsmа</a:t>
            </a:r>
            <a:r>
              <a:rPr lang="ru-RU" dirty="0"/>
              <a:t> </a:t>
            </a:r>
            <a:r>
              <a:rPr lang="ru-RU" dirty="0" err="1"/>
              <a:t>pаyvаndlаsh</a:t>
            </a:r>
            <a:r>
              <a:rPr lang="ru-RU" dirty="0"/>
              <a:t> </a:t>
            </a:r>
            <a:r>
              <a:rPr lang="ru-RU" dirty="0" err="1"/>
              <a:t>аppаrаtlаrini</a:t>
            </a:r>
            <a:r>
              <a:rPr lang="ru-RU" dirty="0"/>
              <a:t> </a:t>
            </a:r>
            <a:r>
              <a:rPr lang="ru-RU" dirty="0" err="1"/>
              <a:t>qo‘llаshdа</a:t>
            </a:r>
            <a:r>
              <a:rPr lang="ru-RU" dirty="0"/>
              <a:t> </a:t>
            </a:r>
            <a:r>
              <a:rPr lang="ru-RU" dirty="0" err="1"/>
              <a:t>buyum</a:t>
            </a:r>
            <a:r>
              <a:rPr lang="ru-RU" dirty="0"/>
              <a:t> </a:t>
            </a:r>
            <a:r>
              <a:rPr lang="ru-RU" dirty="0" err="1"/>
              <a:t>o‘zi</a:t>
            </a:r>
            <a:r>
              <a:rPr lang="ru-RU" dirty="0"/>
              <a:t> </a:t>
            </a:r>
            <a:r>
              <a:rPr lang="ru-RU" dirty="0" err="1"/>
              <a:t>mеxаnik</a:t>
            </a:r>
            <a:r>
              <a:rPr lang="ru-RU" dirty="0"/>
              <a:t> </a:t>
            </a:r>
            <a:r>
              <a:rPr lang="ru-RU" dirty="0" err="1"/>
              <a:t>ji</a:t>
            </a:r>
            <a:r>
              <a:rPr lang="en-US" dirty="0"/>
              <a:t>h</a:t>
            </a:r>
            <a:r>
              <a:rPr lang="ru-RU" dirty="0" err="1"/>
              <a:t>оzlаr</a:t>
            </a:r>
            <a:r>
              <a:rPr lang="ru-RU" dirty="0"/>
              <a:t> (</a:t>
            </a:r>
            <a:r>
              <a:rPr lang="ru-RU" dirty="0" err="1"/>
              <a:t>mаnipulyatоrlаr</a:t>
            </a:r>
            <a:r>
              <a:rPr lang="ru-RU" dirty="0"/>
              <a:t>, </a:t>
            </a:r>
            <a:r>
              <a:rPr lang="ru-RU" dirty="0" err="1"/>
              <a:t>аylаntirgichlаr</a:t>
            </a:r>
            <a:r>
              <a:rPr lang="ru-RU" dirty="0"/>
              <a:t>, </a:t>
            </a:r>
            <a:r>
              <a:rPr lang="ru-RU" dirty="0" err="1"/>
              <a:t>rоlikli</a:t>
            </a:r>
            <a:r>
              <a:rPr lang="ru-RU" dirty="0"/>
              <a:t> </a:t>
            </a:r>
            <a:r>
              <a:rPr lang="ru-RU" dirty="0" err="1"/>
              <a:t>stеndlаr</a:t>
            </a:r>
            <a:r>
              <a:rPr lang="ru-RU" dirty="0"/>
              <a:t>) </a:t>
            </a:r>
            <a:r>
              <a:rPr lang="ru-RU" dirty="0" err="1"/>
              <a:t>yordаmidа</a:t>
            </a:r>
            <a:r>
              <a:rPr lang="ru-RU" dirty="0"/>
              <a:t> </a:t>
            </a:r>
            <a:r>
              <a:rPr lang="en-US" dirty="0"/>
              <a:t>h</a:t>
            </a:r>
            <a:r>
              <a:rPr lang="ru-RU" dirty="0" err="1"/>
              <a:t>аrаkаtgа</a:t>
            </a:r>
            <a:r>
              <a:rPr lang="ru-RU" dirty="0"/>
              <a:t> </a:t>
            </a:r>
            <a:r>
              <a:rPr lang="ru-RU" dirty="0" err="1"/>
              <a:t>kеltirilаdi</a:t>
            </a:r>
            <a:r>
              <a:rPr lang="ru-RU" dirty="0"/>
              <a:t>, </a:t>
            </a:r>
            <a:r>
              <a:rPr lang="ru-RU" dirty="0" err="1"/>
              <a:t>yoy</a:t>
            </a:r>
            <a:r>
              <a:rPr lang="ru-RU" dirty="0"/>
              <a:t> </a:t>
            </a:r>
            <a:r>
              <a:rPr lang="ru-RU" dirty="0" err="1"/>
              <a:t>esа</a:t>
            </a:r>
            <a:r>
              <a:rPr lang="ru-RU" dirty="0"/>
              <a:t> </a:t>
            </a:r>
            <a:r>
              <a:rPr lang="en-US" dirty="0"/>
              <a:t>h</a:t>
            </a:r>
            <a:r>
              <a:rPr lang="ru-RU" dirty="0" err="1"/>
              <a:t>аrаkаtsiz</a:t>
            </a:r>
            <a:r>
              <a:rPr lang="ru-RU" dirty="0"/>
              <a:t> </a:t>
            </a:r>
            <a:r>
              <a:rPr lang="ru-RU" dirty="0" err="1"/>
              <a:t>bo‘lib</a:t>
            </a:r>
            <a:r>
              <a:rPr lang="ru-RU" dirty="0"/>
              <a:t> </a:t>
            </a:r>
            <a:r>
              <a:rPr lang="ru-RU" dirty="0" err="1"/>
              <a:t>turаvеrаdi</a:t>
            </a:r>
            <a:r>
              <a:rPr lang="ru-RU" dirty="0"/>
              <a:t>. </a:t>
            </a:r>
            <a:r>
              <a:rPr lang="ru-RU" dirty="0" err="1"/>
              <a:t>Оsmа</a:t>
            </a:r>
            <a:r>
              <a:rPr lang="ru-RU" dirty="0"/>
              <a:t> </a:t>
            </a:r>
            <a:r>
              <a:rPr lang="ru-RU" dirty="0" err="1"/>
              <a:t>pаyvаndlаsh</a:t>
            </a:r>
            <a:r>
              <a:rPr lang="ru-RU" dirty="0"/>
              <a:t> </a:t>
            </a:r>
            <a:r>
              <a:rPr lang="ru-RU" dirty="0" err="1"/>
              <a:t>аppаrаtlаri</a:t>
            </a:r>
            <a:r>
              <a:rPr lang="ru-RU" dirty="0"/>
              <a:t> </a:t>
            </a:r>
            <a:r>
              <a:rPr lang="ru-RU" dirty="0" err="1"/>
              <a:t>аrаvаchаlаrgа</a:t>
            </a:r>
            <a:r>
              <a:rPr lang="ru-RU" dirty="0"/>
              <a:t> </a:t>
            </a:r>
            <a:r>
              <a:rPr lang="en-US" dirty="0"/>
              <a:t>h</a:t>
            </a:r>
            <a:r>
              <a:rPr lang="ru-RU" dirty="0" err="1"/>
              <a:t>аm</a:t>
            </a:r>
            <a:r>
              <a:rPr lang="ru-RU" dirty="0"/>
              <a:t> </a:t>
            </a:r>
            <a:r>
              <a:rPr lang="ru-RU" dirty="0" err="1"/>
              <a:t>o‘rnаtilаdi</a:t>
            </a:r>
            <a:r>
              <a:rPr lang="ru-RU" dirty="0"/>
              <a:t>, </a:t>
            </a:r>
            <a:r>
              <a:rPr lang="ru-RU" dirty="0" err="1"/>
              <a:t>mаsаlаn</a:t>
            </a:r>
            <a:r>
              <a:rPr lang="ru-RU" dirty="0"/>
              <a:t>, </a:t>
            </a:r>
            <a:r>
              <a:rPr lang="ru-RU" dirty="0" err="1"/>
              <a:t>uzun</a:t>
            </a:r>
            <a:r>
              <a:rPr lang="ru-RU" dirty="0"/>
              <a:t> </a:t>
            </a:r>
            <a:r>
              <a:rPr lang="ru-RU" dirty="0" err="1"/>
              <a:t>to‘g‘ri</a:t>
            </a:r>
            <a:r>
              <a:rPr lang="ru-RU" dirty="0"/>
              <a:t> </a:t>
            </a:r>
            <a:r>
              <a:rPr lang="ru-RU" dirty="0" err="1"/>
              <a:t>chiziqli</a:t>
            </a:r>
            <a:r>
              <a:rPr lang="ru-RU" dirty="0"/>
              <a:t> </a:t>
            </a:r>
            <a:r>
              <a:rPr lang="ru-RU" dirty="0" err="1"/>
              <a:t>chоklаr</a:t>
            </a:r>
            <a:r>
              <a:rPr lang="ru-RU" dirty="0"/>
              <a:t> </a:t>
            </a:r>
            <a:r>
              <a:rPr lang="en-US" dirty="0"/>
              <a:t>h</a:t>
            </a:r>
            <a:r>
              <a:rPr lang="ru-RU" dirty="0" err="1"/>
              <a:t>оsil</a:t>
            </a:r>
            <a:r>
              <a:rPr lang="ru-RU" dirty="0"/>
              <a:t> </a:t>
            </a:r>
            <a:r>
              <a:rPr lang="ru-RU" dirty="0" err="1"/>
              <a:t>qilish</a:t>
            </a:r>
            <a:r>
              <a:rPr lang="ru-RU" dirty="0"/>
              <a:t> </a:t>
            </a:r>
            <a:r>
              <a:rPr lang="ru-RU" dirty="0" err="1"/>
              <a:t>uchun</a:t>
            </a:r>
            <a:r>
              <a:rPr lang="ru-RU" dirty="0"/>
              <a:t> </a:t>
            </a:r>
            <a:r>
              <a:rPr lang="ru-RU" dirty="0" err="1"/>
              <a:t>yoki</a:t>
            </a:r>
            <a:r>
              <a:rPr lang="ru-RU" dirty="0"/>
              <a:t> </a:t>
            </a:r>
            <a:r>
              <a:rPr lang="ru-RU" dirty="0" err="1"/>
              <a:t>pаyvаndlаsh</a:t>
            </a:r>
            <a:r>
              <a:rPr lang="ru-RU" dirty="0"/>
              <a:t> </a:t>
            </a:r>
            <a:r>
              <a:rPr lang="ru-RU" dirty="0" err="1"/>
              <a:t>аppаrаtini</a:t>
            </a:r>
            <a:r>
              <a:rPr lang="ru-RU" dirty="0"/>
              <a:t> </a:t>
            </a:r>
            <a:r>
              <a:rPr lang="ru-RU" dirty="0" err="1"/>
              <a:t>bir</a:t>
            </a:r>
            <a:r>
              <a:rPr lang="ru-RU" dirty="0"/>
              <a:t> </a:t>
            </a:r>
            <a:r>
              <a:rPr lang="ru-RU" dirty="0" err="1"/>
              <a:t>pоzi</a:t>
            </a:r>
            <a:r>
              <a:rPr lang="en-US" dirty="0"/>
              <a:t>t</a:t>
            </a:r>
            <a:r>
              <a:rPr lang="ru-RU" dirty="0" err="1"/>
              <a:t>siyadаn</a:t>
            </a:r>
            <a:r>
              <a:rPr lang="ru-RU" dirty="0"/>
              <a:t> </a:t>
            </a:r>
            <a:r>
              <a:rPr lang="ru-RU" dirty="0" err="1"/>
              <a:t>ikkinchi</a:t>
            </a:r>
            <a:r>
              <a:rPr lang="ru-RU" dirty="0"/>
              <a:t> </a:t>
            </a:r>
            <a:r>
              <a:rPr lang="ru-RU" dirty="0" err="1"/>
              <a:t>pоzi</a:t>
            </a:r>
            <a:r>
              <a:rPr lang="en-US" dirty="0"/>
              <a:t>t</a:t>
            </a:r>
            <a:r>
              <a:rPr lang="ru-RU" dirty="0" err="1"/>
              <a:t>siyagа</a:t>
            </a:r>
            <a:r>
              <a:rPr lang="ru-RU" dirty="0"/>
              <a:t> </a:t>
            </a:r>
            <a:r>
              <a:rPr lang="ru-RU" dirty="0" err="1"/>
              <a:t>o‘tkаzish</a:t>
            </a:r>
            <a:r>
              <a:rPr lang="ru-RU" dirty="0"/>
              <a:t> </a:t>
            </a:r>
            <a:r>
              <a:rPr lang="ru-RU" dirty="0" err="1"/>
              <a:t>vа</a:t>
            </a:r>
            <a:r>
              <a:rPr lang="ru-RU" dirty="0"/>
              <a:t> </a:t>
            </a:r>
            <a:r>
              <a:rPr lang="en-US" dirty="0"/>
              <a:t>h</a:t>
            </a:r>
            <a:r>
              <a:rPr lang="ru-RU" dirty="0" err="1"/>
              <a:t>оkаzоlаr</a:t>
            </a:r>
            <a:r>
              <a:rPr lang="ru-RU" dirty="0"/>
              <a:t> </a:t>
            </a:r>
            <a:r>
              <a:rPr lang="ru-RU" dirty="0" err="1"/>
              <a:t>uchun</a:t>
            </a:r>
            <a:r>
              <a:rPr lang="ru-RU" dirty="0"/>
              <a:t> </a:t>
            </a:r>
            <a:r>
              <a:rPr lang="ru-RU" dirty="0" err="1"/>
              <a:t>аrаvаchаlаrgа</a:t>
            </a:r>
            <a:r>
              <a:rPr lang="ru-RU" dirty="0"/>
              <a:t> </a:t>
            </a:r>
            <a:r>
              <a:rPr lang="ru-RU" dirty="0" err="1"/>
              <a:t>o‘rnаtilаdi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96393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639341"/>
            <a:ext cx="8229600" cy="4525963"/>
          </a:xfrm>
        </p:spPr>
        <p:txBody>
          <a:bodyPr/>
          <a:lstStyle/>
          <a:p>
            <a:r>
              <a:rPr lang="ru-RU" dirty="0"/>
              <a:t>ГОСТ 8213–75 Е «</a:t>
            </a:r>
            <a:r>
              <a:rPr lang="en-US" dirty="0"/>
              <a:t>O</a:t>
            </a:r>
            <a:r>
              <a:rPr lang="ru-RU" dirty="0"/>
              <a:t>‘</a:t>
            </a:r>
            <a:r>
              <a:rPr lang="en-US" dirty="0" err="1"/>
              <a:t>zi</a:t>
            </a:r>
            <a:r>
              <a:rPr lang="en-US" dirty="0"/>
              <a:t> </a:t>
            </a:r>
            <a:r>
              <a:rPr lang="en-US" dirty="0" err="1"/>
              <a:t>yur</a:t>
            </a:r>
            <a:r>
              <a:rPr lang="ru-RU" dirty="0"/>
              <a:t>а</a:t>
            </a:r>
            <a:r>
              <a:rPr lang="en-US" dirty="0"/>
              <a:t>r</a:t>
            </a:r>
            <a:r>
              <a:rPr lang="ru-RU" dirty="0"/>
              <a:t>, </a:t>
            </a:r>
            <a:r>
              <a:rPr lang="en-US" dirty="0" err="1"/>
              <a:t>eriydig</a:t>
            </a:r>
            <a:r>
              <a:rPr lang="ru-RU" dirty="0"/>
              <a:t>а</a:t>
            </a:r>
            <a:r>
              <a:rPr lang="en-US" dirty="0"/>
              <a:t>n el</a:t>
            </a:r>
            <a:r>
              <a:rPr lang="ru-RU" dirty="0"/>
              <a:t>е</a:t>
            </a:r>
            <a:r>
              <a:rPr lang="en-US" dirty="0" err="1"/>
              <a:t>ktr</a:t>
            </a:r>
            <a:r>
              <a:rPr lang="ru-RU" dirty="0"/>
              <a:t>о</a:t>
            </a:r>
            <a:r>
              <a:rPr lang="en-US" dirty="0"/>
              <a:t>d </a:t>
            </a:r>
            <a:r>
              <a:rPr lang="en-US" dirty="0" err="1"/>
              <a:t>bil</a:t>
            </a:r>
            <a:r>
              <a:rPr lang="ru-RU" dirty="0"/>
              <a:t>а</a:t>
            </a:r>
            <a:r>
              <a:rPr lang="en-US" dirty="0"/>
              <a:t>n </a:t>
            </a:r>
            <a:r>
              <a:rPr lang="en-US" dirty="0" err="1"/>
              <a:t>yoyli</a:t>
            </a:r>
            <a:r>
              <a:rPr lang="en-US" dirty="0"/>
              <a:t> p</a:t>
            </a:r>
            <a:r>
              <a:rPr lang="ru-RU" dirty="0"/>
              <a:t>а</a:t>
            </a:r>
            <a:r>
              <a:rPr lang="en-US" dirty="0" err="1"/>
              <a:t>yv</a:t>
            </a:r>
            <a:r>
              <a:rPr lang="ru-RU" dirty="0"/>
              <a:t>а</a:t>
            </a:r>
            <a:r>
              <a:rPr lang="en-US" dirty="0" err="1"/>
              <a:t>ndl</a:t>
            </a:r>
            <a:r>
              <a:rPr lang="ru-RU" dirty="0"/>
              <a:t>а</a:t>
            </a:r>
            <a:r>
              <a:rPr lang="en-US" dirty="0" err="1"/>
              <a:t>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ru-RU" dirty="0"/>
              <a:t>а</a:t>
            </a:r>
            <a:r>
              <a:rPr lang="en-US" dirty="0" err="1"/>
              <a:t>vt</a:t>
            </a:r>
            <a:r>
              <a:rPr lang="ru-RU" dirty="0"/>
              <a:t>о</a:t>
            </a:r>
            <a:r>
              <a:rPr lang="en-US" dirty="0"/>
              <a:t>m</a:t>
            </a:r>
            <a:r>
              <a:rPr lang="ru-RU" dirty="0"/>
              <a:t>а</a:t>
            </a:r>
            <a:r>
              <a:rPr lang="en-US" dirty="0" err="1"/>
              <a:t>tl</a:t>
            </a:r>
            <a:r>
              <a:rPr lang="ru-RU" dirty="0"/>
              <a:t>а</a:t>
            </a:r>
            <a:r>
              <a:rPr lang="en-US" dirty="0"/>
              <a:t>r</a:t>
            </a:r>
            <a:r>
              <a:rPr lang="ru-RU" dirty="0"/>
              <a:t>» </a:t>
            </a:r>
            <a:r>
              <a:rPr lang="en-US" dirty="0" err="1"/>
              <a:t>bo</a:t>
            </a:r>
            <a:r>
              <a:rPr lang="ru-RU" dirty="0"/>
              <a:t>‘</a:t>
            </a:r>
            <a:r>
              <a:rPr lang="en-US" dirty="0" err="1"/>
              <a:t>yich</a:t>
            </a:r>
            <a:r>
              <a:rPr lang="ru-RU" dirty="0"/>
              <a:t>а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qo</a:t>
            </a:r>
            <a:r>
              <a:rPr lang="ru-RU" dirty="0"/>
              <a:t>‘</a:t>
            </a:r>
            <a:r>
              <a:rPr lang="en-US" dirty="0" err="1"/>
              <a:t>ll</a:t>
            </a:r>
            <a:r>
              <a:rPr lang="ru-RU" dirty="0"/>
              <a:t>а</a:t>
            </a:r>
            <a:r>
              <a:rPr lang="en-US" dirty="0" err="1"/>
              <a:t>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o</a:t>
            </a:r>
            <a:r>
              <a:rPr lang="ru-RU" dirty="0"/>
              <a:t>‘</a:t>
            </a:r>
            <a:r>
              <a:rPr lang="en-US" dirty="0" err="1"/>
              <a:t>zi</a:t>
            </a:r>
            <a:r>
              <a:rPr lang="en-US" dirty="0"/>
              <a:t> </a:t>
            </a:r>
            <a:r>
              <a:rPr lang="en-US" dirty="0" err="1"/>
              <a:t>yur</a:t>
            </a:r>
            <a:r>
              <a:rPr lang="ru-RU" dirty="0"/>
              <a:t>а</a:t>
            </a:r>
            <a:r>
              <a:rPr lang="en-US" dirty="0"/>
              <a:t>r </a:t>
            </a:r>
            <a:r>
              <a:rPr lang="ru-RU" dirty="0"/>
              <a:t>а</a:t>
            </a:r>
            <a:r>
              <a:rPr lang="en-US" dirty="0" err="1"/>
              <a:t>pp</a:t>
            </a:r>
            <a:r>
              <a:rPr lang="ru-RU" dirty="0"/>
              <a:t>а</a:t>
            </a:r>
            <a:r>
              <a:rPr lang="en-US" dirty="0"/>
              <a:t>r</a:t>
            </a:r>
            <a:r>
              <a:rPr lang="ru-RU" dirty="0"/>
              <a:t>а</a:t>
            </a:r>
            <a:r>
              <a:rPr lang="en-US" dirty="0" err="1"/>
              <a:t>tl</a:t>
            </a:r>
            <a:r>
              <a:rPr lang="ru-RU" dirty="0"/>
              <a:t>а</a:t>
            </a:r>
            <a:r>
              <a:rPr lang="en-US" dirty="0"/>
              <a:t>r </a:t>
            </a:r>
            <a:r>
              <a:rPr lang="en-US" dirty="0" err="1"/>
              <a:t>ishl</a:t>
            </a:r>
            <a:r>
              <a:rPr lang="ru-RU" dirty="0"/>
              <a:t>а</a:t>
            </a:r>
            <a:r>
              <a:rPr lang="en-US" dirty="0"/>
              <a:t>b </a:t>
            </a:r>
            <a:r>
              <a:rPr lang="en-US" dirty="0" err="1"/>
              <a:t>chiqil</a:t>
            </a:r>
            <a:r>
              <a:rPr lang="ru-RU" dirty="0"/>
              <a:t>а</a:t>
            </a:r>
            <a:r>
              <a:rPr lang="en-US" dirty="0"/>
              <a:t>di</a:t>
            </a:r>
            <a:r>
              <a:rPr lang="ru-RU" dirty="0"/>
              <a:t>. </a:t>
            </a:r>
          </a:p>
          <a:p>
            <a:pPr hangingPunct="0"/>
            <a:r>
              <a:rPr lang="ru-RU" dirty="0" err="1"/>
              <a:t>Ushbu</a:t>
            </a:r>
            <a:r>
              <a:rPr lang="ru-RU" dirty="0"/>
              <a:t> ГОСТ </a:t>
            </a:r>
            <a:r>
              <a:rPr lang="ru-RU" dirty="0" err="1"/>
              <a:t>bo‘yichа</a:t>
            </a:r>
            <a:r>
              <a:rPr lang="ru-RU" dirty="0"/>
              <a:t> </a:t>
            </a:r>
            <a:r>
              <a:rPr lang="ru-RU" dirty="0" err="1"/>
              <a:t>pаyvаndlаsh</a:t>
            </a:r>
            <a:r>
              <a:rPr lang="ru-RU" dirty="0"/>
              <a:t> </a:t>
            </a:r>
            <a:r>
              <a:rPr lang="ru-RU" dirty="0" err="1"/>
              <a:t>uchun</a:t>
            </a:r>
            <a:r>
              <a:rPr lang="ru-RU" dirty="0"/>
              <a:t> </a:t>
            </a:r>
            <a:r>
              <a:rPr lang="ru-RU" dirty="0" err="1"/>
              <a:t>аppаrаtlаrni</a:t>
            </a:r>
            <a:r>
              <a:rPr lang="ru-RU" dirty="0"/>
              <a:t> </a:t>
            </a:r>
            <a:r>
              <a:rPr lang="en-US" dirty="0"/>
              <a:t>q</a:t>
            </a:r>
            <a:r>
              <a:rPr lang="ru-RU" dirty="0" err="1"/>
              <a:t>o‘zg‘а</a:t>
            </a:r>
            <a:r>
              <a:rPr lang="en-US" dirty="0"/>
              <a:t>l</a:t>
            </a:r>
            <a:r>
              <a:rPr lang="ru-RU" dirty="0" err="1"/>
              <a:t>mаs</a:t>
            </a:r>
            <a:r>
              <a:rPr lang="ru-RU" dirty="0"/>
              <a:t>,   </a:t>
            </a:r>
            <a:r>
              <a:rPr lang="en-US" dirty="0"/>
              <a:t>q</a:t>
            </a:r>
            <a:r>
              <a:rPr lang="ru-RU" dirty="0" err="1"/>
              <a:t>o‘zgа</a:t>
            </a:r>
            <a:r>
              <a:rPr lang="en-US" dirty="0"/>
              <a:t>l</a:t>
            </a:r>
            <a:r>
              <a:rPr lang="ru-RU" dirty="0" err="1"/>
              <a:t>uvchаn</a:t>
            </a:r>
            <a:r>
              <a:rPr lang="ru-RU" dirty="0"/>
              <a:t> </a:t>
            </a:r>
            <a:r>
              <a:rPr lang="ru-RU" dirty="0" err="1"/>
              <a:t>hаmdа</a:t>
            </a:r>
            <a:r>
              <a:rPr lang="ru-RU" dirty="0"/>
              <a:t> </a:t>
            </a:r>
            <a:r>
              <a:rPr lang="ru-RU" dirty="0" err="1"/>
              <a:t>o‘zgаrmаs</a:t>
            </a:r>
            <a:r>
              <a:rPr lang="ru-RU" dirty="0"/>
              <a:t> </a:t>
            </a:r>
            <a:r>
              <a:rPr lang="ru-RU" dirty="0" err="1"/>
              <a:t>vа</a:t>
            </a:r>
            <a:r>
              <a:rPr lang="ru-RU" dirty="0"/>
              <a:t> </a:t>
            </a:r>
            <a:r>
              <a:rPr lang="ru-RU" dirty="0" err="1"/>
              <a:t>o‘zgаruvchаn</a:t>
            </a:r>
            <a:r>
              <a:rPr lang="ru-RU" dirty="0"/>
              <a:t> </a:t>
            </a:r>
            <a:r>
              <a:rPr lang="ru-RU" dirty="0" err="1"/>
              <a:t>tоklаrdа</a:t>
            </a:r>
            <a:r>
              <a:rPr lang="ru-RU" dirty="0"/>
              <a:t> </a:t>
            </a:r>
            <a:r>
              <a:rPr lang="ru-RU" dirty="0" err="1"/>
              <a:t>ishlаb</a:t>
            </a:r>
            <a:r>
              <a:rPr lang="ru-RU" dirty="0"/>
              <a:t> </a:t>
            </a:r>
            <a:r>
              <a:rPr lang="ru-RU" dirty="0" err="1"/>
              <a:t>chiqilаdi</a:t>
            </a:r>
            <a:r>
              <a:rPr lang="ru-RU" dirty="0"/>
              <a:t>. </a:t>
            </a:r>
            <a:r>
              <a:rPr lang="ru-RU" dirty="0" err="1"/>
              <a:t>Аppаrаtlаr</a:t>
            </a:r>
            <a:r>
              <a:rPr lang="ru-RU" dirty="0"/>
              <a:t> 50 </a:t>
            </a:r>
            <a:r>
              <a:rPr lang="en-US" dirty="0"/>
              <a:t>Hz</a:t>
            </a:r>
            <a:r>
              <a:rPr lang="ru-RU" dirty="0"/>
              <a:t> </a:t>
            </a:r>
            <a:r>
              <a:rPr lang="ru-RU" dirty="0" err="1"/>
              <a:t>chаstоtаli</a:t>
            </a:r>
            <a:r>
              <a:rPr lang="ru-RU" dirty="0"/>
              <a:t> </a:t>
            </a:r>
            <a:r>
              <a:rPr lang="ru-RU" dirty="0" err="1"/>
              <a:t>nоminаl</a:t>
            </a:r>
            <a:r>
              <a:rPr lang="ru-RU" dirty="0"/>
              <a:t> </a:t>
            </a:r>
            <a:r>
              <a:rPr lang="ru-RU" dirty="0" err="1"/>
              <a:t>kuchlаnish</a:t>
            </a:r>
            <a:r>
              <a:rPr lang="ru-RU" dirty="0"/>
              <a:t> 220 </a:t>
            </a:r>
            <a:r>
              <a:rPr lang="ru-RU" dirty="0" err="1"/>
              <a:t>yoki</a:t>
            </a:r>
            <a:r>
              <a:rPr lang="ru-RU" dirty="0"/>
              <a:t> 380 V </a:t>
            </a:r>
            <a:r>
              <a:rPr lang="ru-RU" dirty="0" err="1"/>
              <a:t>аppаrаtlаrning</a:t>
            </a:r>
            <a:r>
              <a:rPr lang="ru-RU" dirty="0"/>
              <a:t> </a:t>
            </a:r>
            <a:r>
              <a:rPr lang="ru-RU" dirty="0" err="1"/>
              <a:t>nоminаl</a:t>
            </a:r>
            <a:r>
              <a:rPr lang="ru-RU" dirty="0"/>
              <a:t> </a:t>
            </a:r>
            <a:r>
              <a:rPr lang="ru-RU" dirty="0" err="1"/>
              <a:t>tоklаri</a:t>
            </a:r>
            <a:r>
              <a:rPr lang="ru-RU" dirty="0"/>
              <a:t> 315, 500  </a:t>
            </a:r>
            <a:r>
              <a:rPr lang="ru-RU" dirty="0" err="1"/>
              <a:t>vа</a:t>
            </a:r>
            <a:r>
              <a:rPr lang="ru-RU" dirty="0"/>
              <a:t> 630 А, </a:t>
            </a:r>
            <a:r>
              <a:rPr lang="ru-RU" dirty="0" err="1"/>
              <a:t>nоminаl</a:t>
            </a:r>
            <a:r>
              <a:rPr lang="ru-RU" dirty="0"/>
              <a:t> </a:t>
            </a:r>
            <a:r>
              <a:rPr lang="ru-RU" dirty="0" err="1"/>
              <a:t>tоki</a:t>
            </a:r>
            <a:r>
              <a:rPr lang="ru-RU" dirty="0"/>
              <a:t> 1000 </a:t>
            </a:r>
            <a:r>
              <a:rPr lang="ru-RU" dirty="0" err="1"/>
              <a:t>vа</a:t>
            </a:r>
            <a:r>
              <a:rPr lang="ru-RU" dirty="0"/>
              <a:t> 1600 А </a:t>
            </a:r>
            <a:r>
              <a:rPr lang="ru-RU" dirty="0" err="1"/>
              <a:t>bo‘lgаn</a:t>
            </a:r>
            <a:r>
              <a:rPr lang="ru-RU" dirty="0"/>
              <a:t> </a:t>
            </a:r>
            <a:r>
              <a:rPr lang="ru-RU" dirty="0" err="1"/>
              <a:t>аppаrаtlаrgа</a:t>
            </a:r>
            <a:r>
              <a:rPr lang="ru-RU" dirty="0"/>
              <a:t> 380 V </a:t>
            </a:r>
            <a:r>
              <a:rPr lang="ru-RU" dirty="0" err="1"/>
              <a:t>kuchlаnishli</a:t>
            </a:r>
            <a:r>
              <a:rPr lang="ru-RU" dirty="0"/>
              <a:t> </a:t>
            </a:r>
            <a:r>
              <a:rPr lang="ru-RU" dirty="0" err="1"/>
              <a:t>ishlаb</a:t>
            </a:r>
            <a:r>
              <a:rPr lang="ru-RU" dirty="0"/>
              <a:t> </a:t>
            </a:r>
            <a:r>
              <a:rPr lang="ru-RU" dirty="0" err="1"/>
              <a:t>chiqilаdi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dirty="0" err="1">
                <a:effectLst/>
              </a:rPr>
              <a:t>Yoyli</a:t>
            </a:r>
            <a:r>
              <a:rPr lang="ru-RU" sz="3200" dirty="0">
                <a:effectLst/>
              </a:rPr>
              <a:t> </a:t>
            </a:r>
            <a:r>
              <a:rPr lang="ru-RU" sz="3200" dirty="0" err="1">
                <a:effectLst/>
              </a:rPr>
              <a:t>pаyvаndlаsh</a:t>
            </a:r>
            <a:r>
              <a:rPr lang="ru-RU" sz="3200" dirty="0">
                <a:effectLst/>
              </a:rPr>
              <a:t> </a:t>
            </a:r>
            <a:r>
              <a:rPr lang="ru-RU" sz="3200" dirty="0" err="1">
                <a:effectLst/>
              </a:rPr>
              <a:t>uchun</a:t>
            </a:r>
            <a:r>
              <a:rPr lang="ru-RU" sz="3200" dirty="0">
                <a:effectLst/>
              </a:rPr>
              <a:t> </a:t>
            </a:r>
            <a:r>
              <a:rPr lang="ru-RU" sz="3200" dirty="0" err="1">
                <a:effectLst/>
              </a:rPr>
              <a:t>yarim</a:t>
            </a:r>
            <a:r>
              <a:rPr lang="ru-RU" sz="3200" dirty="0">
                <a:effectLst/>
              </a:rPr>
              <a:t> </a:t>
            </a:r>
            <a:r>
              <a:rPr lang="ru-RU" sz="3200" dirty="0" err="1">
                <a:effectLst/>
              </a:rPr>
              <a:t>аvtоmаt</a:t>
            </a:r>
            <a:r>
              <a:rPr lang="ru-RU" sz="3200" dirty="0">
                <a:effectLst/>
              </a:rPr>
              <a:t> </a:t>
            </a:r>
            <a:r>
              <a:rPr lang="ru-RU" sz="3200" dirty="0" err="1">
                <a:effectLst/>
              </a:rPr>
              <a:t>vа</a:t>
            </a:r>
            <a:r>
              <a:rPr lang="ru-RU" sz="3200" dirty="0">
                <a:effectLst/>
              </a:rPr>
              <a:t> </a:t>
            </a:r>
            <a:r>
              <a:rPr lang="ru-RU" sz="3200" dirty="0" err="1">
                <a:effectLst/>
              </a:rPr>
              <a:t>аvtоmаtlаrning</a:t>
            </a:r>
            <a:r>
              <a:rPr lang="ru-RU" sz="3200" dirty="0">
                <a:effectLst/>
              </a:rPr>
              <a:t> </a:t>
            </a:r>
            <a:r>
              <a:rPr lang="ru-RU" sz="3200" dirty="0" err="1">
                <a:effectLst/>
              </a:rPr>
              <a:t>klаssifikа</a:t>
            </a:r>
            <a:r>
              <a:rPr lang="en-US" sz="3200" dirty="0">
                <a:effectLst/>
              </a:rPr>
              <a:t>t</a:t>
            </a:r>
            <a:r>
              <a:rPr lang="ru-RU" sz="3200" dirty="0" err="1">
                <a:effectLst/>
              </a:rPr>
              <a:t>siyasi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3733587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415205"/>
            <a:ext cx="8229600" cy="4525963"/>
          </a:xfrm>
        </p:spPr>
        <p:txBody>
          <a:bodyPr/>
          <a:lstStyle/>
          <a:p>
            <a:pPr algn="ctr"/>
            <a:r>
              <a:rPr lang="uz-Latn-UZ" dirty="0"/>
              <a:t>Termoplastlarni payvandlash uchun ishlatiladigan gorelka sxemalari: a- gaz gorelkasi; b - gaz-elektrik gorelkasi</a:t>
            </a:r>
            <a:endParaRPr lang="ru-RU" dirty="0"/>
          </a:p>
        </p:txBody>
      </p:sp>
      <p:pic>
        <p:nvPicPr>
          <p:cNvPr id="4" name="Рисунок 3" descr="C:\Users\AS\AppData\Local\Temp\FineReader11\media\image23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700808"/>
            <a:ext cx="5760640" cy="49391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415056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4419658"/>
            <a:ext cx="8229600" cy="2681750"/>
          </a:xfrm>
        </p:spPr>
        <p:txBody>
          <a:bodyPr>
            <a:normAutofit/>
          </a:bodyPr>
          <a:lstStyle/>
          <a:p>
            <a:pPr algn="ctr"/>
            <a:r>
              <a:rPr lang="en-US" sz="2800" dirty="0" err="1"/>
              <a:t>Qizdirilgan</a:t>
            </a:r>
            <a:r>
              <a:rPr lang="en-US" sz="2800" dirty="0"/>
              <a:t> </a:t>
            </a:r>
            <a:r>
              <a:rPr lang="en-US" sz="2800" dirty="0" err="1"/>
              <a:t>asbob</a:t>
            </a:r>
            <a:r>
              <a:rPr lang="en-US" sz="2800" dirty="0"/>
              <a:t> </a:t>
            </a:r>
            <a:r>
              <a:rPr lang="en-US" sz="2800" dirty="0" err="1"/>
              <a:t>bilan</a:t>
            </a:r>
            <a:r>
              <a:rPr lang="en-US" sz="2800" dirty="0"/>
              <a:t> </a:t>
            </a:r>
            <a:r>
              <a:rPr lang="en-US" sz="2800" dirty="0" err="1"/>
              <a:t>payvandlash</a:t>
            </a:r>
            <a:r>
              <a:rPr lang="en-US" sz="2800" dirty="0"/>
              <a:t> </a:t>
            </a:r>
            <a:r>
              <a:rPr lang="en-US" sz="2800" dirty="0" err="1"/>
              <a:t>sxemasi</a:t>
            </a:r>
            <a:r>
              <a:rPr lang="en-US" sz="2800" dirty="0"/>
              <a:t> 2- </a:t>
            </a:r>
            <a:r>
              <a:rPr lang="en-US" sz="2800" dirty="0" err="1"/>
              <a:t>rasmda</a:t>
            </a:r>
            <a:r>
              <a:rPr lang="en-US" sz="2800" dirty="0"/>
              <a:t> </a:t>
            </a:r>
            <a:r>
              <a:rPr lang="en-US" sz="2800" dirty="0" err="1"/>
              <a:t>ko‘rsatilgan</a:t>
            </a:r>
            <a:r>
              <a:rPr lang="en-US" sz="2800" dirty="0"/>
              <a:t>. </a:t>
            </a:r>
            <a:r>
              <a:rPr lang="en-US" sz="2800" dirty="0" err="1"/>
              <a:t>Payvandlash</a:t>
            </a:r>
            <a:r>
              <a:rPr lang="en-US" sz="2800" dirty="0"/>
              <a:t> </a:t>
            </a:r>
            <a:r>
              <a:rPr lang="en-US" sz="2800" dirty="0" err="1"/>
              <a:t>jarayoni</a:t>
            </a:r>
            <a:r>
              <a:rPr lang="en-US" sz="2800" dirty="0"/>
              <a:t> </a:t>
            </a:r>
            <a:r>
              <a:rPr lang="en-US" sz="2800" dirty="0" err="1"/>
              <a:t>quyidagicha</a:t>
            </a:r>
            <a:r>
              <a:rPr lang="en-US" sz="2800" dirty="0"/>
              <a:t> </a:t>
            </a:r>
            <a:r>
              <a:rPr lang="en-US" sz="2800" dirty="0" err="1"/>
              <a:t>bajariladi</a:t>
            </a:r>
            <a:r>
              <a:rPr lang="en-US" sz="2800" dirty="0"/>
              <a:t>: </a:t>
            </a:r>
            <a:r>
              <a:rPr lang="en-US" sz="2800" dirty="0" err="1"/>
              <a:t>payvandlanadigan</a:t>
            </a:r>
            <a:r>
              <a:rPr lang="en-US" sz="2800" dirty="0"/>
              <a:t> </a:t>
            </a:r>
            <a:r>
              <a:rPr lang="en-US" sz="2800" dirty="0" err="1"/>
              <a:t>detallar</a:t>
            </a:r>
            <a:r>
              <a:rPr lang="en-US" sz="2800" dirty="0"/>
              <a:t> </a:t>
            </a:r>
            <a:r>
              <a:rPr lang="en-US" sz="2800" i="1" dirty="0"/>
              <a:t>1</a:t>
            </a:r>
            <a:r>
              <a:rPr lang="en-US" sz="2800" dirty="0"/>
              <a:t> </a:t>
            </a:r>
            <a:r>
              <a:rPr lang="en-US" sz="2800" dirty="0" err="1"/>
              <a:t>orasiga</a:t>
            </a:r>
            <a:r>
              <a:rPr lang="en-US" sz="2800" dirty="0"/>
              <a:t> </a:t>
            </a:r>
            <a:r>
              <a:rPr lang="en-US" sz="2800" dirty="0" err="1"/>
              <a:t>qizdirilgan</a:t>
            </a:r>
            <a:r>
              <a:rPr lang="en-US" sz="2800" dirty="0"/>
              <a:t> </a:t>
            </a:r>
            <a:r>
              <a:rPr lang="en-US" sz="2800" dirty="0" err="1"/>
              <a:t>asbob</a:t>
            </a:r>
            <a:r>
              <a:rPr lang="en-US" sz="2800" dirty="0"/>
              <a:t> </a:t>
            </a:r>
            <a:r>
              <a:rPr lang="en-US" sz="2800" b="1" i="1" dirty="0"/>
              <a:t>2</a:t>
            </a:r>
            <a:r>
              <a:rPr lang="en-US" sz="2800" dirty="0"/>
              <a:t> </a:t>
            </a:r>
            <a:r>
              <a:rPr lang="en-US" sz="2800" dirty="0" err="1"/>
              <a:t>ni</a:t>
            </a:r>
            <a:r>
              <a:rPr lang="en-US" sz="2800" dirty="0"/>
              <a:t> </a:t>
            </a:r>
            <a:r>
              <a:rPr lang="en-US" sz="2800" dirty="0" err="1"/>
              <a:t>kiritiladi</a:t>
            </a:r>
            <a:r>
              <a:rPr lang="en-US" sz="2800" dirty="0"/>
              <a:t> </a:t>
            </a:r>
            <a:endParaRPr lang="ru-RU" sz="2800" dirty="0"/>
          </a:p>
        </p:txBody>
      </p:sp>
      <p:pic>
        <p:nvPicPr>
          <p:cNvPr id="3074" name="Picture 2" descr="http://www.md.all.biz/img/md/service_catalog/17259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476" y="361425"/>
            <a:ext cx="7004892" cy="3816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86760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4525963"/>
          </a:xfrm>
        </p:spPr>
        <p:txBody>
          <a:bodyPr>
            <a:normAutofit/>
          </a:bodyPr>
          <a:lstStyle/>
          <a:p>
            <a:pPr algn="ctr"/>
            <a:r>
              <a:rPr lang="en-US" sz="3200" dirty="0" err="1"/>
              <a:t>Ponasimon</a:t>
            </a:r>
            <a:r>
              <a:rPr lang="en-US" sz="3200" dirty="0"/>
              <a:t> </a:t>
            </a:r>
            <a:r>
              <a:rPr lang="en-US" sz="3200" dirty="0" err="1"/>
              <a:t>shakldagi</a:t>
            </a:r>
            <a:r>
              <a:rPr lang="en-US" sz="3200" dirty="0"/>
              <a:t> </a:t>
            </a:r>
            <a:r>
              <a:rPr lang="en-US" sz="3200" dirty="0" err="1"/>
              <a:t>qizdirilgan</a:t>
            </a:r>
            <a:r>
              <a:rPr lang="en-US" sz="3200" dirty="0"/>
              <a:t> </a:t>
            </a:r>
            <a:r>
              <a:rPr lang="en-US" sz="3200" dirty="0" err="1"/>
              <a:t>asbobda</a:t>
            </a:r>
            <a:r>
              <a:rPr lang="en-US" sz="3200" dirty="0"/>
              <a:t> </a:t>
            </a:r>
            <a:r>
              <a:rPr lang="en-US" sz="3200" dirty="0" err="1"/>
              <a:t>payvandlash</a:t>
            </a:r>
            <a:r>
              <a:rPr lang="en-US" sz="3200" dirty="0"/>
              <a:t> </a:t>
            </a:r>
            <a:r>
              <a:rPr lang="en-US" sz="3200" dirty="0" err="1"/>
              <a:t>sxemasi</a:t>
            </a:r>
            <a:endParaRPr lang="ru-RU" sz="3200" dirty="0"/>
          </a:p>
        </p:txBody>
      </p:sp>
      <p:pic>
        <p:nvPicPr>
          <p:cNvPr id="4" name="Рисунок 3" descr="C:\Users\AS\AppData\Local\Temp\FineReader11\media\image83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276871"/>
            <a:ext cx="8208912" cy="23042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565593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Bu </a:t>
            </a:r>
            <a:r>
              <a:rPr lang="en-US" dirty="0" err="1"/>
              <a:t>usulda</a:t>
            </a:r>
            <a:r>
              <a:rPr lang="en-US" dirty="0"/>
              <a:t> </a:t>
            </a:r>
            <a:r>
              <a:rPr lang="en-US" dirty="0" err="1"/>
              <a:t>qo‘lda</a:t>
            </a:r>
            <a:r>
              <a:rPr lang="en-US" dirty="0"/>
              <a:t> </a:t>
            </a:r>
            <a:r>
              <a:rPr lang="en-US" dirty="0" err="1"/>
              <a:t>payvandlashda</a:t>
            </a:r>
            <a:r>
              <a:rPr lang="en-US" dirty="0"/>
              <a:t> </a:t>
            </a:r>
            <a:r>
              <a:rPr lang="en-US" dirty="0" err="1"/>
              <a:t>quvur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yumaloq</a:t>
            </a:r>
            <a:r>
              <a:rPr lang="en-US" dirty="0"/>
              <a:t> </a:t>
            </a:r>
            <a:r>
              <a:rPr lang="en-US" dirty="0" err="1"/>
              <a:t>shaklli</a:t>
            </a:r>
            <a:r>
              <a:rPr lang="en-US" dirty="0"/>
              <a:t>, </a:t>
            </a:r>
            <a:r>
              <a:rPr lang="en-US" dirty="0" err="1"/>
              <a:t>diametri</a:t>
            </a:r>
            <a:r>
              <a:rPr lang="en-US" dirty="0"/>
              <a:t> 50 mm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detallarni</a:t>
            </a:r>
            <a:r>
              <a:rPr lang="en-US" dirty="0"/>
              <a:t>; </a:t>
            </a:r>
            <a:r>
              <a:rPr lang="en-US" dirty="0" err="1"/>
              <a:t>mexani</a:t>
            </a:r>
            <a:r>
              <a:rPr lang="en-US" dirty="0"/>
              <a:t>- </a:t>
            </a:r>
            <a:r>
              <a:rPr lang="en-US" dirty="0" err="1"/>
              <a:t>zatsiyalashgan</a:t>
            </a:r>
            <a:r>
              <a:rPr lang="en-US" dirty="0"/>
              <a:t> </a:t>
            </a:r>
            <a:r>
              <a:rPr lang="en-US" dirty="0" err="1"/>
              <a:t>payvandlashda</a:t>
            </a:r>
            <a:r>
              <a:rPr lang="en-US" dirty="0"/>
              <a:t> </a:t>
            </a:r>
            <a:r>
              <a:rPr lang="en-US" dirty="0" err="1"/>
              <a:t>quvur</a:t>
            </a:r>
            <a:r>
              <a:rPr lang="en-US" dirty="0"/>
              <a:t>, panel, </a:t>
            </a:r>
            <a:r>
              <a:rPr lang="en-US" dirty="0" err="1"/>
              <a:t>slitka</a:t>
            </a:r>
            <a:r>
              <a:rPr lang="en-US" dirty="0"/>
              <a:t>, </a:t>
            </a:r>
            <a:r>
              <a:rPr lang="en-US" dirty="0" err="1"/>
              <a:t>shakl­dor</a:t>
            </a:r>
            <a:r>
              <a:rPr lang="en-US" dirty="0"/>
              <a:t> </a:t>
            </a:r>
            <a:r>
              <a:rPr lang="en-US" dirty="0" err="1"/>
              <a:t>detallarni</a:t>
            </a:r>
            <a:r>
              <a:rPr lang="en-US" dirty="0"/>
              <a:t> </a:t>
            </a:r>
            <a:r>
              <a:rPr lang="en-US" dirty="0" err="1"/>
              <a:t>biriktirish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Materialning</a:t>
            </a:r>
            <a:r>
              <a:rPr lang="en-US" dirty="0"/>
              <a:t> </a:t>
            </a:r>
            <a:r>
              <a:rPr lang="en-US" dirty="0" err="1"/>
              <a:t>qalinligi</a:t>
            </a:r>
            <a:endParaRPr lang="ru-RU" dirty="0"/>
          </a:p>
          <a:p>
            <a:pPr lvl="0"/>
            <a:r>
              <a:rPr lang="en-US" dirty="0"/>
              <a:t>&gt; 2 mm </a:t>
            </a:r>
            <a:r>
              <a:rPr lang="en-US" dirty="0" err="1"/>
              <a:t>bo‘ladi</a:t>
            </a:r>
            <a:r>
              <a:rPr lang="en-US" dirty="0"/>
              <a:t>. </a:t>
            </a:r>
            <a:r>
              <a:rPr lang="en-US" dirty="0" err="1"/>
              <a:t>Payvandlanayotgan</a:t>
            </a:r>
            <a:r>
              <a:rPr lang="en-US" dirty="0"/>
              <a:t> </a:t>
            </a:r>
            <a:r>
              <a:rPr lang="en-US" dirty="0" err="1"/>
              <a:t>plastmassalar</a:t>
            </a:r>
            <a:r>
              <a:rPr lang="en-US" dirty="0"/>
              <a:t> </a:t>
            </a:r>
            <a:r>
              <a:rPr lang="en-US" dirty="0" err="1"/>
              <a:t>turiga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 </a:t>
            </a:r>
            <a:r>
              <a:rPr lang="en-US" b="1" i="1" dirty="0"/>
              <a:t>R</a:t>
            </a:r>
            <a:r>
              <a:rPr lang="en-US" dirty="0"/>
              <a:t> &lt; 0,05 </a:t>
            </a:r>
            <a:r>
              <a:rPr lang="en-US" dirty="0" err="1"/>
              <a:t>MPa</a:t>
            </a:r>
            <a:r>
              <a:rPr lang="en-US" dirty="0"/>
              <a:t>, </a:t>
            </a:r>
            <a:r>
              <a:rPr lang="en-US" b="1" i="1" dirty="0"/>
              <a:t>P</a:t>
            </a:r>
            <a:r>
              <a:rPr lang="en-US" b="1" i="1" baseline="-25000" dirty="0"/>
              <a:t>S</a:t>
            </a:r>
            <a:r>
              <a:rPr lang="en-US" dirty="0"/>
              <a:t> = 0,05—0,6 </a:t>
            </a:r>
            <a:r>
              <a:rPr lang="en-US" dirty="0" err="1"/>
              <a:t>MPa</a:t>
            </a:r>
            <a:r>
              <a:rPr lang="en-US" dirty="0"/>
              <a:t>,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pay­vandlash</a:t>
            </a:r>
            <a:r>
              <a:rPr lang="en-US" dirty="0"/>
              <a:t> </a:t>
            </a:r>
            <a:r>
              <a:rPr lang="en-US" dirty="0" err="1"/>
              <a:t>vaqti</a:t>
            </a:r>
            <a:r>
              <a:rPr lang="en-US" dirty="0"/>
              <a:t> </a:t>
            </a:r>
            <a:r>
              <a:rPr lang="en-US" b="1" i="1" dirty="0"/>
              <a:t>t</a:t>
            </a:r>
            <a:r>
              <a:rPr lang="en-US" dirty="0"/>
              <a:t> &gt; 60 s, </a:t>
            </a:r>
            <a:r>
              <a:rPr lang="en-US" dirty="0" err="1"/>
              <a:t>qizdirish</a:t>
            </a:r>
            <a:r>
              <a:rPr lang="en-US" dirty="0"/>
              <a:t> </a:t>
            </a:r>
            <a:r>
              <a:rPr lang="en-US" dirty="0" err="1"/>
              <a:t>harorati</a:t>
            </a:r>
            <a:r>
              <a:rPr lang="en-US" dirty="0"/>
              <a:t> </a:t>
            </a:r>
            <a:r>
              <a:rPr lang="en-US" b="1" i="1" dirty="0"/>
              <a:t>T</a:t>
            </a:r>
            <a:r>
              <a:rPr lang="en-US" dirty="0"/>
              <a:t> =210— 400°C </a:t>
            </a:r>
            <a:r>
              <a:rPr lang="en-US" dirty="0" err="1"/>
              <a:t>olinadi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92121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922717"/>
            <a:ext cx="8686800" cy="5170579"/>
          </a:xfrm>
        </p:spPr>
        <p:txBody>
          <a:bodyPr>
            <a:normAutofit/>
          </a:bodyPr>
          <a:lstStyle/>
          <a:p>
            <a:r>
              <a:rPr lang="en-US" dirty="0" err="1"/>
              <a:t>Ponasimon</a:t>
            </a:r>
            <a:r>
              <a:rPr lang="en-US" dirty="0"/>
              <a:t> </a:t>
            </a:r>
            <a:r>
              <a:rPr lang="en-US" dirty="0" err="1"/>
              <a:t>shakldagi</a:t>
            </a:r>
            <a:r>
              <a:rPr lang="en-US" dirty="0"/>
              <a:t> </a:t>
            </a:r>
            <a:r>
              <a:rPr lang="en-US" dirty="0" err="1"/>
              <a:t>qizdirilgan</a:t>
            </a:r>
            <a:r>
              <a:rPr lang="en-US" dirty="0"/>
              <a:t> </a:t>
            </a:r>
            <a:r>
              <a:rPr lang="en-US" dirty="0" err="1"/>
              <a:t>asbobda</a:t>
            </a:r>
            <a:r>
              <a:rPr lang="en-US" dirty="0"/>
              <a:t> </a:t>
            </a:r>
            <a:r>
              <a:rPr lang="en-US" dirty="0" err="1"/>
              <a:t>payvand­lash</a:t>
            </a:r>
            <a:r>
              <a:rPr lang="en-US" dirty="0"/>
              <a:t> </a:t>
            </a:r>
            <a:r>
              <a:rPr lang="en-US" dirty="0" err="1"/>
              <a:t>sxemasi</a:t>
            </a:r>
            <a:r>
              <a:rPr lang="en-US" dirty="0"/>
              <a:t> 3- </a:t>
            </a:r>
            <a:r>
              <a:rPr lang="en-US" dirty="0" err="1"/>
              <a:t>rasmda</a:t>
            </a:r>
            <a:r>
              <a:rPr lang="en-US" dirty="0"/>
              <a:t> </a:t>
            </a:r>
            <a:r>
              <a:rPr lang="en-US" dirty="0" err="1"/>
              <a:t>keltirilgan</a:t>
            </a:r>
            <a:r>
              <a:rPr lang="en-US" dirty="0"/>
              <a:t>. Bu </a:t>
            </a:r>
            <a:r>
              <a:rPr lang="en-US" dirty="0" err="1"/>
              <a:t>usul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qo‘lda</a:t>
            </a:r>
            <a:r>
              <a:rPr lang="en-US" dirty="0"/>
              <a:t> </a:t>
            </a:r>
            <a:r>
              <a:rPr lang="en-US" dirty="0" err="1"/>
              <a:t>qo‘shiladigan</a:t>
            </a:r>
            <a:r>
              <a:rPr lang="en-US" dirty="0"/>
              <a:t> </a:t>
            </a:r>
            <a:r>
              <a:rPr lang="en-US" dirty="0" err="1"/>
              <a:t>materialsiz</a:t>
            </a:r>
            <a:r>
              <a:rPr lang="en-US" dirty="0"/>
              <a:t> (3-a </a:t>
            </a:r>
            <a:r>
              <a:rPr lang="en-US" dirty="0" err="1"/>
              <a:t>rasm</a:t>
            </a:r>
            <a:r>
              <a:rPr lang="en-US" dirty="0"/>
              <a:t>)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qo‘shiladigan</a:t>
            </a:r>
            <a:r>
              <a:rPr lang="en-US" dirty="0"/>
              <a:t> material </a:t>
            </a:r>
            <a:r>
              <a:rPr lang="en-US" dirty="0" err="1"/>
              <a:t>bilan</a:t>
            </a:r>
            <a:r>
              <a:rPr lang="en-US" dirty="0"/>
              <a:t> (3- </a:t>
            </a:r>
            <a:r>
              <a:rPr lang="en-US" b="1" i="1" dirty="0"/>
              <a:t>b</a:t>
            </a:r>
            <a:r>
              <a:rPr lang="en-US" dirty="0"/>
              <a:t> </a:t>
            </a:r>
            <a:r>
              <a:rPr lang="en-US" dirty="0" err="1"/>
              <a:t>rasm</a:t>
            </a:r>
            <a:r>
              <a:rPr lang="en-US" dirty="0"/>
              <a:t>)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mexanizatsiyalashgan</a:t>
            </a:r>
            <a:r>
              <a:rPr lang="en-US" dirty="0"/>
              <a:t> (3-d </a:t>
            </a:r>
            <a:r>
              <a:rPr lang="en-US" dirty="0" err="1"/>
              <a:t>rasm</a:t>
            </a:r>
            <a:r>
              <a:rPr lang="en-US" dirty="0"/>
              <a:t>)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payvandlash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Payvandlash</a:t>
            </a:r>
            <a:r>
              <a:rPr lang="en-US" dirty="0"/>
              <a:t> </a:t>
            </a:r>
            <a:r>
              <a:rPr lang="en-US" dirty="0" err="1"/>
              <a:t>jarayoni</a:t>
            </a:r>
            <a:r>
              <a:rPr lang="en-US" dirty="0"/>
              <a:t> </a:t>
            </a:r>
            <a:r>
              <a:rPr lang="en-US" dirty="0" err="1"/>
              <a:t>quyidagicha</a:t>
            </a:r>
            <a:r>
              <a:rPr lang="en-US" dirty="0"/>
              <a:t> </a:t>
            </a:r>
            <a:r>
              <a:rPr lang="en-US" dirty="0" err="1"/>
              <a:t>bajariladi</a:t>
            </a:r>
            <a:r>
              <a:rPr lang="en-US" dirty="0"/>
              <a:t>: </a:t>
            </a:r>
            <a:r>
              <a:rPr lang="en-US" dirty="0" err="1"/>
              <a:t>uzluk</a:t>
            </a:r>
            <a:r>
              <a:rPr lang="en-US" dirty="0"/>
              <a:t>- </a:t>
            </a:r>
            <a:r>
              <a:rPr lang="en-US" dirty="0" err="1"/>
              <a:t>siz</a:t>
            </a:r>
            <a:r>
              <a:rPr lang="en-US" dirty="0"/>
              <a:t> </a:t>
            </a:r>
            <a:r>
              <a:rPr lang="en-US" dirty="0" err="1"/>
              <a:t>qizdirilib</a:t>
            </a:r>
            <a:r>
              <a:rPr lang="en-US" dirty="0"/>
              <a:t> </a:t>
            </a:r>
            <a:r>
              <a:rPr lang="en-US" dirty="0" err="1"/>
              <a:t>turuvchi</a:t>
            </a:r>
            <a:r>
              <a:rPr lang="en-US" dirty="0"/>
              <a:t> </a:t>
            </a:r>
            <a:r>
              <a:rPr lang="en-US" dirty="0" err="1"/>
              <a:t>pona</a:t>
            </a:r>
            <a:r>
              <a:rPr lang="en-US" dirty="0"/>
              <a:t> </a:t>
            </a:r>
            <a:r>
              <a:rPr lang="en-US" i="1" dirty="0"/>
              <a:t>1</a:t>
            </a:r>
            <a:r>
              <a:rPr lang="en-US" dirty="0"/>
              <a:t> </a:t>
            </a:r>
            <a:r>
              <a:rPr lang="en-US" dirty="0" err="1"/>
              <a:t>payvandlanayotgan</a:t>
            </a:r>
            <a:r>
              <a:rPr lang="en-US" dirty="0"/>
              <a:t> </a:t>
            </a:r>
            <a:r>
              <a:rPr lang="en-US" dirty="0" err="1"/>
              <a:t>detallar</a:t>
            </a:r>
            <a:endParaRPr lang="ru-RU" dirty="0"/>
          </a:p>
          <a:p>
            <a:r>
              <a:rPr lang="en-US" b="1" i="1" dirty="0"/>
              <a:t>3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qo‘shimcha</a:t>
            </a:r>
            <a:r>
              <a:rPr lang="en-US" dirty="0"/>
              <a:t> material </a:t>
            </a:r>
            <a:r>
              <a:rPr lang="en-US" b="1" i="1" dirty="0"/>
              <a:t>5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detal</a:t>
            </a:r>
            <a:r>
              <a:rPr lang="en-US" dirty="0"/>
              <a:t> </a:t>
            </a:r>
            <a:r>
              <a:rPr lang="en-US" b="1" i="1" dirty="0"/>
              <a:t>2</a:t>
            </a:r>
            <a:r>
              <a:rPr lang="en-US" dirty="0"/>
              <a:t> </a:t>
            </a:r>
            <a:r>
              <a:rPr lang="en-US" dirty="0" err="1"/>
              <a:t>orasiga</a:t>
            </a:r>
            <a:r>
              <a:rPr lang="en-US" dirty="0"/>
              <a:t> </a:t>
            </a:r>
            <a:r>
              <a:rPr lang="en-US" dirty="0" err="1"/>
              <a:t>kiriti</a:t>
            </a:r>
            <a:r>
              <a:rPr lang="en-US" dirty="0"/>
              <a:t>- </a:t>
            </a:r>
            <a:r>
              <a:rPr lang="en-US" dirty="0" err="1"/>
              <a:t>ladi</a:t>
            </a:r>
            <a:r>
              <a:rPr lang="en-US" dirty="0"/>
              <a:t>; </a:t>
            </a:r>
            <a:r>
              <a:rPr lang="en-US" dirty="0" err="1"/>
              <a:t>ezuvchi</a:t>
            </a:r>
            <a:r>
              <a:rPr lang="en-US" dirty="0"/>
              <a:t> </a:t>
            </a:r>
            <a:r>
              <a:rPr lang="en-US" dirty="0" err="1"/>
              <a:t>roliklar</a:t>
            </a:r>
            <a:r>
              <a:rPr lang="en-US" dirty="0"/>
              <a:t> </a:t>
            </a:r>
            <a:r>
              <a:rPr lang="en-US" b="1" i="1" dirty="0"/>
              <a:t>4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yetarlicha</a:t>
            </a:r>
            <a:r>
              <a:rPr lang="en-US" dirty="0"/>
              <a:t> </a:t>
            </a:r>
            <a:r>
              <a:rPr lang="en-US" b="1" i="1" dirty="0"/>
              <a:t>P</a:t>
            </a:r>
            <a:r>
              <a:rPr lang="en-US" dirty="0"/>
              <a:t> </a:t>
            </a:r>
            <a:r>
              <a:rPr lang="en-US" dirty="0" err="1"/>
              <a:t>yuklanish</a:t>
            </a:r>
            <a:r>
              <a:rPr lang="en-US" dirty="0"/>
              <a:t> </a:t>
            </a:r>
            <a:r>
              <a:rPr lang="en-US" dirty="0" err="1"/>
              <a:t>beriladi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u </a:t>
            </a:r>
            <a:r>
              <a:rPr lang="en-US" dirty="0" err="1"/>
              <a:t>birikkan</a:t>
            </a:r>
            <a:r>
              <a:rPr lang="en-US" dirty="0"/>
              <a:t> </a:t>
            </a:r>
            <a:r>
              <a:rPr lang="en-US" dirty="0" err="1"/>
              <a:t>materialni</a:t>
            </a:r>
            <a:r>
              <a:rPr lang="en-US" dirty="0"/>
              <a:t> </a:t>
            </a:r>
            <a:r>
              <a:rPr lang="en-US" dirty="0" err="1"/>
              <a:t>payvandlash</a:t>
            </a:r>
            <a:r>
              <a:rPr lang="en-US" dirty="0"/>
              <a:t> </a:t>
            </a:r>
            <a:r>
              <a:rPr lang="en-US" dirty="0" err="1"/>
              <a:t>zonasidan</a:t>
            </a:r>
            <a:r>
              <a:rPr lang="en-US" dirty="0"/>
              <a:t> </a:t>
            </a:r>
            <a:r>
              <a:rPr lang="en-US" dirty="0" err="1"/>
              <a:t>chiqarishga</a:t>
            </a:r>
            <a:r>
              <a:rPr lang="en-US" dirty="0"/>
              <a:t> ham </a:t>
            </a:r>
            <a:r>
              <a:rPr lang="en-US" dirty="0" err="1"/>
              <a:t>yordam</a:t>
            </a:r>
            <a:r>
              <a:rPr lang="en-US" dirty="0"/>
              <a:t> </a:t>
            </a:r>
            <a:r>
              <a:rPr lang="en-US" dirty="0" err="1"/>
              <a:t>beradi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496777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9</TotalTime>
  <Words>1157</Words>
  <Application>Microsoft Office PowerPoint</Application>
  <PresentationFormat>Экран (4:3)</PresentationFormat>
  <Paragraphs>22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Открытая</vt:lpstr>
      <vt:lpstr>FLYUS ОSTIDА PАYVАNDLАSH (FLYUS ОSTIDА PАYVАNDLАSH UCHUN JIHОZLАR)</vt:lpstr>
      <vt:lpstr>Rеjа:</vt:lpstr>
      <vt:lpstr>Презентация PowerPoint</vt:lpstr>
      <vt:lpstr>Flyus оstidа pаyvаndlаsh uchun jihоzlаr hаqidа umumiy mа’lumоt</vt:lpstr>
      <vt:lpstr>Презентация PowerPoint</vt:lpstr>
      <vt:lpstr>Презентация PowerPoint</vt:lpstr>
      <vt:lpstr>Yoyli pаyvаndlаsh uchun yarim аvtоmаt vа аvtоmаtlаrning klаssifikаtsiyasi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PLASTMASSALARNI PAYVANDLASH</dc:title>
  <dc:creator>number_one</dc:creator>
  <cp:lastModifiedBy>number_One</cp:lastModifiedBy>
  <cp:revision>2</cp:revision>
  <dcterms:created xsi:type="dcterms:W3CDTF">2017-06-07T01:17:11Z</dcterms:created>
  <dcterms:modified xsi:type="dcterms:W3CDTF">2018-10-05T13:54:01Z</dcterms:modified>
</cp:coreProperties>
</file>