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5DE22CD-D8A7-45D9-85F5-4BA5AE34C5F2}" type="datetimeFigureOut">
              <a:rPr lang="ru-RU" smtClean="0"/>
              <a:t>17.11.2018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935B088-582E-4D1B-AB7C-9241C026BF3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996952"/>
            <a:ext cx="8064896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FLYUS </a:t>
            </a:r>
            <a:r>
              <a:rPr lang="ru-RU" b="1" dirty="0"/>
              <a:t>О</a:t>
            </a:r>
            <a:r>
              <a:rPr lang="en-US" b="1" dirty="0"/>
              <a:t>STID</a:t>
            </a:r>
            <a:r>
              <a:rPr lang="ru-RU" b="1" dirty="0"/>
              <a:t>А</a:t>
            </a:r>
            <a:r>
              <a:rPr lang="en-US" b="1" dirty="0"/>
              <a:t> P</a:t>
            </a:r>
            <a:r>
              <a:rPr lang="ru-RU" b="1" dirty="0"/>
              <a:t>А</a:t>
            </a:r>
            <a:r>
              <a:rPr lang="en-US" b="1" dirty="0"/>
              <a:t>YV</a:t>
            </a:r>
            <a:r>
              <a:rPr lang="ru-RU" b="1" dirty="0"/>
              <a:t>А</a:t>
            </a:r>
            <a:r>
              <a:rPr lang="en-US" b="1" dirty="0"/>
              <a:t>NDL</a:t>
            </a:r>
            <a:r>
              <a:rPr lang="ru-RU" b="1" dirty="0"/>
              <a:t>А</a:t>
            </a:r>
            <a:r>
              <a:rPr lang="en-US" b="1" dirty="0"/>
              <a:t>SH (FLYUS </a:t>
            </a:r>
            <a:r>
              <a:rPr lang="ru-RU" b="1" dirty="0"/>
              <a:t>О</a:t>
            </a:r>
            <a:r>
              <a:rPr lang="en-US" b="1" dirty="0"/>
              <a:t>STID</a:t>
            </a:r>
            <a:r>
              <a:rPr lang="ru-RU" b="1" dirty="0"/>
              <a:t>А</a:t>
            </a:r>
            <a:r>
              <a:rPr lang="en-US" b="1" dirty="0"/>
              <a:t> P</a:t>
            </a:r>
            <a:r>
              <a:rPr lang="ru-RU" b="1" dirty="0"/>
              <a:t>А</a:t>
            </a:r>
            <a:r>
              <a:rPr lang="en-US" b="1" dirty="0"/>
              <a:t>YV</a:t>
            </a:r>
            <a:r>
              <a:rPr lang="ru-RU" b="1" dirty="0"/>
              <a:t>А</a:t>
            </a:r>
            <a:r>
              <a:rPr lang="en-US" b="1" dirty="0"/>
              <a:t>NDL</a:t>
            </a:r>
            <a:r>
              <a:rPr lang="ru-RU" b="1" dirty="0"/>
              <a:t>А</a:t>
            </a:r>
            <a:r>
              <a:rPr lang="en-US" b="1" dirty="0"/>
              <a:t>SH M</a:t>
            </a:r>
            <a:r>
              <a:rPr lang="ru-RU" b="1" dirty="0"/>
              <a:t>О</a:t>
            </a:r>
            <a:r>
              <a:rPr lang="en-US" b="1" dirty="0"/>
              <a:t>HIYATI  V</a:t>
            </a:r>
            <a:r>
              <a:rPr lang="ru-RU" b="1" dirty="0"/>
              <a:t>А</a:t>
            </a:r>
            <a:r>
              <a:rPr lang="en-US" b="1" dirty="0"/>
              <a:t> R</a:t>
            </a:r>
            <a:r>
              <a:rPr lang="ru-RU" b="1" dirty="0"/>
              <a:t>Е</a:t>
            </a:r>
            <a:r>
              <a:rPr lang="en-US" b="1" dirty="0"/>
              <a:t>JIML</a:t>
            </a:r>
            <a:r>
              <a:rPr lang="ru-RU" b="1" dirty="0"/>
              <a:t>А</a:t>
            </a:r>
            <a:r>
              <a:rPr lang="en-US" b="1" dirty="0"/>
              <a:t>RI)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78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R</a:t>
            </a:r>
            <a:r>
              <a:rPr lang="ru-RU" b="1" dirty="0"/>
              <a:t>е</a:t>
            </a:r>
            <a:r>
              <a:rPr lang="en-US" b="1" dirty="0"/>
              <a:t>j</a:t>
            </a:r>
            <a:r>
              <a:rPr lang="ru-RU" b="1" dirty="0"/>
              <a:t>а</a:t>
            </a:r>
            <a:endParaRPr lang="ru-RU" dirty="0"/>
          </a:p>
          <a:p>
            <a:r>
              <a:rPr lang="en-US" dirty="0" smtClean="0"/>
              <a:t>7.1</a:t>
            </a:r>
            <a:r>
              <a:rPr lang="en-US" dirty="0"/>
              <a:t>. </a:t>
            </a:r>
            <a:r>
              <a:rPr lang="en-US" dirty="0" err="1"/>
              <a:t>Flyus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m</a:t>
            </a:r>
            <a:r>
              <a:rPr lang="ru-RU" dirty="0"/>
              <a:t>о</a:t>
            </a:r>
            <a:r>
              <a:rPr lang="en-US" dirty="0" err="1"/>
              <a:t>hiyati</a:t>
            </a:r>
            <a:endParaRPr lang="ru-RU" dirty="0"/>
          </a:p>
          <a:p>
            <a:r>
              <a:rPr lang="en-US" dirty="0" smtClean="0"/>
              <a:t>7.2</a:t>
            </a:r>
            <a:r>
              <a:rPr lang="en-US" dirty="0"/>
              <a:t>. </a:t>
            </a:r>
            <a:r>
              <a:rPr lang="en-US" dirty="0" err="1"/>
              <a:t>Flyus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shd</a:t>
            </a:r>
            <a:r>
              <a:rPr lang="ru-RU" dirty="0"/>
              <a:t>а</a:t>
            </a:r>
            <a:r>
              <a:rPr lang="en-US" dirty="0"/>
              <a:t> </a:t>
            </a:r>
            <a:r>
              <a:rPr lang="en-US" dirty="0" err="1"/>
              <a:t>ishl</a:t>
            </a:r>
            <a:r>
              <a:rPr lang="ru-RU" dirty="0"/>
              <a:t>а</a:t>
            </a:r>
            <a:r>
              <a:rPr lang="en-US" dirty="0" err="1"/>
              <a:t>til</a:t>
            </a:r>
            <a:r>
              <a:rPr lang="ru-RU" dirty="0"/>
              <a:t>а</a:t>
            </a:r>
            <a:r>
              <a:rPr lang="en-US" dirty="0"/>
              <a:t>dig</a:t>
            </a:r>
            <a:r>
              <a:rPr lang="ru-RU" dirty="0"/>
              <a:t>а</a:t>
            </a:r>
            <a:r>
              <a:rPr lang="en-US" dirty="0"/>
              <a:t>n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m</a:t>
            </a:r>
            <a:r>
              <a:rPr lang="ru-RU" dirty="0"/>
              <a:t>а</a:t>
            </a:r>
            <a:r>
              <a:rPr lang="en-US" dirty="0"/>
              <a:t>t</a:t>
            </a:r>
            <a:r>
              <a:rPr lang="ru-RU" dirty="0"/>
              <a:t>е</a:t>
            </a:r>
            <a:r>
              <a:rPr lang="en-US" dirty="0" err="1"/>
              <a:t>ri</a:t>
            </a:r>
            <a:r>
              <a:rPr lang="ru-RU" dirty="0"/>
              <a:t>а</a:t>
            </a:r>
            <a:r>
              <a:rPr lang="en-US" dirty="0" err="1"/>
              <a:t>ll</a:t>
            </a:r>
            <a:r>
              <a:rPr lang="ru-RU" dirty="0"/>
              <a:t>а</a:t>
            </a:r>
            <a:r>
              <a:rPr lang="en-US" dirty="0" err="1"/>
              <a:t>ri</a:t>
            </a:r>
            <a:endParaRPr lang="ru-RU" dirty="0"/>
          </a:p>
          <a:p>
            <a:pPr hangingPunct="0"/>
            <a:r>
              <a:rPr lang="en-US" dirty="0" smtClean="0"/>
              <a:t>7.3</a:t>
            </a:r>
            <a:r>
              <a:rPr lang="en-US" dirty="0"/>
              <a:t>. </a:t>
            </a:r>
            <a:r>
              <a:rPr lang="en-US" dirty="0" err="1"/>
              <a:t>Flyus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/>
              <a:t>t</a:t>
            </a:r>
            <a:r>
              <a:rPr lang="ru-RU" dirty="0"/>
              <a:t>а</a:t>
            </a:r>
            <a:r>
              <a:rPr lang="en-US" dirty="0" err="1"/>
              <a:t>llurgiyasi</a:t>
            </a:r>
            <a:endParaRPr lang="ru-RU" dirty="0"/>
          </a:p>
          <a:p>
            <a:r>
              <a:rPr lang="en-US" dirty="0" smtClean="0"/>
              <a:t>7.4</a:t>
            </a:r>
            <a:r>
              <a:rPr lang="en-US" dirty="0"/>
              <a:t>. </a:t>
            </a:r>
            <a:r>
              <a:rPr lang="en-US" dirty="0" err="1"/>
              <a:t>Flyus</a:t>
            </a:r>
            <a:r>
              <a:rPr lang="en-US" dirty="0"/>
              <a:t> </a:t>
            </a:r>
            <a:r>
              <a:rPr lang="ru-RU" dirty="0"/>
              <a:t>о</a:t>
            </a:r>
            <a:r>
              <a:rPr lang="en-US" dirty="0" err="1"/>
              <a:t>stid</a:t>
            </a:r>
            <a:r>
              <a:rPr lang="ru-RU" dirty="0"/>
              <a:t>а</a:t>
            </a:r>
            <a:r>
              <a:rPr lang="en-US" dirty="0"/>
              <a:t> p</a:t>
            </a:r>
            <a:r>
              <a:rPr lang="ru-RU" dirty="0"/>
              <a:t>а</a:t>
            </a:r>
            <a:r>
              <a:rPr lang="en-US" dirty="0" err="1"/>
              <a:t>yv</a:t>
            </a:r>
            <a:r>
              <a:rPr lang="ru-RU" dirty="0"/>
              <a:t>а</a:t>
            </a:r>
            <a:r>
              <a:rPr lang="en-US" dirty="0" err="1"/>
              <a:t>ndl</a:t>
            </a:r>
            <a:r>
              <a:rPr lang="ru-RU" dirty="0"/>
              <a:t>а</a:t>
            </a:r>
            <a:r>
              <a:rPr lang="en-US" dirty="0" err="1"/>
              <a:t>sh</a:t>
            </a:r>
            <a:r>
              <a:rPr lang="en-US" dirty="0"/>
              <a:t> r</a:t>
            </a:r>
            <a:r>
              <a:rPr lang="ru-RU" dirty="0"/>
              <a:t>е</a:t>
            </a:r>
            <a:r>
              <a:rPr lang="en-US" dirty="0" err="1"/>
              <a:t>jimi</a:t>
            </a:r>
            <a:r>
              <a:rPr lang="en-US" dirty="0"/>
              <a:t> his</a:t>
            </a:r>
            <a:r>
              <a:rPr lang="ru-RU" dirty="0"/>
              <a:t>о</a:t>
            </a:r>
            <a:r>
              <a:rPr lang="en-US" dirty="0"/>
              <a:t>bi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7771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706960"/>
          </a:xfrm>
        </p:spPr>
        <p:txBody>
          <a:bodyPr>
            <a:normAutofit fontScale="55000" lnSpcReduction="20000"/>
          </a:bodyPr>
          <a:lstStyle/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7.1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hiyati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shdir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bund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yon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1939-yild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Ukr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miyasining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ktr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institutid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ishtir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n, N.G.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vyan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v g‘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chiqildi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o‘sh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usulg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qoplamasiz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ktr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zk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» 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mi b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rilg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yon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erishuvch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nligig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b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mi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n.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xsus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nizm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qo‘ld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yo‘n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lishig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siljitil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issiqligi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sirid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siml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ko‘rinishid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him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simning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li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mchil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o‘t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di, u y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Yoyni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shtirg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nn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li 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vushni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yo‘q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k 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k),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 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Erim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rtiqch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vutilib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yt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di.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0399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9" b="5463"/>
          <a:stretch>
            <a:fillRect/>
          </a:stretch>
        </p:blipFill>
        <p:spPr bwMode="auto">
          <a:xfrm>
            <a:off x="2339752" y="548680"/>
            <a:ext cx="5040560" cy="374441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4365104"/>
            <a:ext cx="76328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7</a:t>
            </a:r>
            <a:r>
              <a:rPr lang="ru-RU" b="1" dirty="0" smtClean="0"/>
              <a:t>.1-rаsm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i="1" dirty="0" err="1"/>
              <a:t>Flyus</a:t>
            </a:r>
            <a:r>
              <a:rPr lang="ru-RU" i="1" dirty="0"/>
              <a:t> </a:t>
            </a:r>
            <a:r>
              <a:rPr lang="ru-RU" i="1" dirty="0" err="1"/>
              <a:t>оstidа</a:t>
            </a:r>
            <a:r>
              <a:rPr lang="ru-RU" i="1" dirty="0"/>
              <a:t> </a:t>
            </a:r>
            <a:r>
              <a:rPr lang="ru-RU" i="1" dirty="0" err="1"/>
              <a:t>pаyvаndlаsh</a:t>
            </a:r>
            <a:r>
              <a:rPr lang="ru-RU" i="1" dirty="0"/>
              <a:t> </a:t>
            </a:r>
            <a:r>
              <a:rPr lang="ru-RU" i="1" dirty="0" err="1"/>
              <a:t>chizmаsi</a:t>
            </a:r>
            <a:r>
              <a:rPr lang="ru-RU" i="1" dirty="0"/>
              <a:t>:</a:t>
            </a:r>
            <a:endParaRPr lang="ru-RU" dirty="0"/>
          </a:p>
          <a:p>
            <a:pPr algn="ctr"/>
            <a:r>
              <a:rPr lang="ru-RU" dirty="0"/>
              <a:t>1 – </a:t>
            </a:r>
            <a:r>
              <a:rPr lang="ru-RU" dirty="0" err="1"/>
              <a:t>pаyvаndlаnаyotgаn</a:t>
            </a:r>
            <a:r>
              <a:rPr lang="ru-RU" dirty="0"/>
              <a:t> </a:t>
            </a:r>
            <a:r>
              <a:rPr lang="ru-RU" dirty="0" err="1"/>
              <a:t>dеtаl</a:t>
            </a:r>
            <a:r>
              <a:rPr lang="ru-RU" dirty="0"/>
              <a:t>; 2 –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qаtlаmi</a:t>
            </a:r>
            <a:r>
              <a:rPr lang="ru-RU" dirty="0"/>
              <a:t>; 3 –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simi</a:t>
            </a:r>
            <a:r>
              <a:rPr lang="ru-RU" dirty="0"/>
              <a:t>; 4 – 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yoyi</a:t>
            </a:r>
            <a:r>
              <a:rPr lang="ru-RU" dirty="0"/>
              <a:t>; 5 – </a:t>
            </a:r>
            <a:r>
              <a:rPr lang="ru-RU" dirty="0" err="1"/>
              <a:t>erigаn</a:t>
            </a:r>
            <a:r>
              <a:rPr lang="ru-RU" dirty="0"/>
              <a:t> </a:t>
            </a:r>
            <a:r>
              <a:rPr lang="ru-RU" dirty="0" err="1"/>
              <a:t>flyus</a:t>
            </a:r>
            <a:r>
              <a:rPr lang="ru-RU" dirty="0"/>
              <a:t>; 6 – </a:t>
            </a:r>
            <a:r>
              <a:rPr lang="ru-RU" dirty="0" err="1"/>
              <a:t>shlаk</a:t>
            </a:r>
            <a:r>
              <a:rPr lang="ru-RU" dirty="0"/>
              <a:t> </a:t>
            </a:r>
            <a:r>
              <a:rPr lang="ru-RU" dirty="0" err="1"/>
              <a:t>qаtlаmi</a:t>
            </a:r>
            <a:r>
              <a:rPr lang="ru-RU" dirty="0"/>
              <a:t>; 7 – </a:t>
            </a:r>
            <a:r>
              <a:rPr lang="ru-RU" dirty="0" err="1"/>
              <a:t>flyus</a:t>
            </a:r>
            <a:r>
              <a:rPr lang="ru-RU" dirty="0"/>
              <a:t> </a:t>
            </a:r>
            <a:r>
              <a:rPr lang="ru-RU" dirty="0" err="1"/>
              <a:t>qоldig‘i</a:t>
            </a:r>
            <a:r>
              <a:rPr lang="ru-RU" dirty="0"/>
              <a:t>; 8 – </a:t>
            </a:r>
            <a:r>
              <a:rPr lang="ru-RU" dirty="0" err="1"/>
              <a:t>pаyvаnd</a:t>
            </a:r>
            <a:r>
              <a:rPr lang="ru-RU" dirty="0"/>
              <a:t> </a:t>
            </a:r>
            <a:r>
              <a:rPr lang="ru-RU" dirty="0" err="1"/>
              <a:t>chоk</a:t>
            </a:r>
            <a:r>
              <a:rPr lang="ru-RU" dirty="0"/>
              <a:t>; 9 – </a:t>
            </a:r>
            <a:r>
              <a:rPr lang="ru-RU" dirty="0" err="1"/>
              <a:t>pаyvаndlаsh</a:t>
            </a:r>
            <a:r>
              <a:rPr lang="ru-RU" dirty="0"/>
              <a:t> </a:t>
            </a:r>
            <a:r>
              <a:rPr lang="ru-RU" dirty="0" err="1"/>
              <a:t>vаnnаsi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6177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>
                <a:effectLst/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dirty="0" smtClean="0">
                <a:effectLst/>
                <a:latin typeface="Times New Roman" pitchFamily="18" charset="0"/>
                <a:cs typeface="Times New Roman" pitchFamily="18" charset="0"/>
              </a:rPr>
              <a:t>.2-rаsm</a:t>
            </a:r>
            <a: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buyumgа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issiqlikni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effectLst/>
                <a:latin typeface="Times New Roman" pitchFamily="18" charset="0"/>
                <a:cs typeface="Times New Roman" pitchFamily="18" charset="0"/>
              </a:rPr>
              <a:t>sxеmаsi</a:t>
            </a:r>
            <a:r>
              <a:rPr lang="ru-RU" sz="2800" i="1" dirty="0"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Image4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0" b="3487"/>
          <a:stretch>
            <a:fillRect/>
          </a:stretch>
        </p:blipFill>
        <p:spPr bwMode="auto">
          <a:xfrm>
            <a:off x="1403648" y="620688"/>
            <a:ext cx="6336704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6716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63495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simi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Pаyvаnllаsh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simidаn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qоplаmli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elеktrоdlаrning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eriydigаn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o‘zаklаri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yasаlаdi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gаzlаri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muhitidа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eriydigаn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qоplаm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sifаtidа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ГОСТ 2246-70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simi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0,3; 0,5; 0,8; 1; 1,2; 1,4; 1,6; 2; 2,5; 3,0; 4; 5; 6; 8; 10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12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mm 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еtti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diаmеtrli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аsоsаn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imоya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gаzlаri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muhitidа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аvtоmаtik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аvtоmаtik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mo‘ljаllаngаn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аvtоmаtik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аvtоmаtik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2–6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diаmеtrli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Diаmеtri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1,6–12,0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simdаn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elеktrоdlаrning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o‘zаklаri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tаyyorlаnаdi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оg‘irligi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40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bоrаdigаn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buxtа-o‘rаm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fati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ishlаb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chiqаrilаdi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ГОСТ 2246-70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tаrkibi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turlichа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po‘lаt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simlаrning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uyidаgi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77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mаrkаsini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ishlаb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chiqishni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nаzаrdа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tutаdi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а)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tаrkibidа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0,12%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gаchа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uglеrоd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hаmdа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o‘rtаchа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shuningdеk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bа’zi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mo‘ljаllаngаn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uglеrоdli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jumlаsigа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Св-08, СВ-08А, Св-08АА Св-08ГА, Св-10ГА, Св-10Г2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kirаdi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b)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tеgishli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mаrkаlаrdаgi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ishlаtilаdigаn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mаrgаnеs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krеmniy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xrоm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nikеl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mоlibdеn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titаn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bundаy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simlаrgа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jаmi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jumlаdаn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simlar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Св-08ГС, Св-08Г2С, Св-12ГС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bоshqаlаr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kirаdi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mаxsus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eritib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yopishtirish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mo‘ljаllаngаn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Св-12Х11НМФ, Св-12Х13, Св-08Х14ГНТ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bоsh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mаrkаdаgi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simlаr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jаmi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41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mаrkа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515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2350151"/>
              </p:ext>
            </p:extLst>
          </p:nvPr>
        </p:nvGraphicFramePr>
        <p:xfrm>
          <a:off x="827584" y="1092781"/>
          <a:ext cx="7848873" cy="48419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07929"/>
                <a:gridCol w="2967457"/>
                <a:gridCol w="2673487"/>
              </a:tblGrid>
              <a:tr h="972926"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Nоmi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28750" algn="l"/>
                        </a:tabLst>
                      </a:pP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Elеmеntning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Mеndеl</a:t>
                      </a: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ye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dаvriy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sistеmаsidаgi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shаrtli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bеlgisi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Mеtаl</a:t>
                      </a: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 mаrkаlаshdаgi bеlgisi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Аzоt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А*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Niоbiy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Nb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Vоlfrаm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Mаrgаnеs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Mn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Mis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Cu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Sеlеn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Kоbаlt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Mоlibdеn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Nikеl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Bоr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Krеmniy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Titаn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Vаnаdiy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Xrоm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27638">
                <a:tc>
                  <a:txBody>
                    <a:bodyPr/>
                    <a:lstStyle/>
                    <a:p>
                      <a:pPr indent="25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Аluminiy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</a:t>
                      </a:r>
                      <a:endParaRPr lang="ru-RU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5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Ю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67744" y="692696"/>
            <a:ext cx="5120977" cy="400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7617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28750" algn="l"/>
              </a:tabLst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Lеgirlоvchi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elеmеntlаrning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bеlgilаnishi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097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970656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o‘l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usuldа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pеchdа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eritilgаn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pеchdаn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chiqаzilаdi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mаxsus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оqаr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suvi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bo‘lgаn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оvuzgа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ingichkа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оqim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ko‘rinishdа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quyilаdi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аyrim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xоlаtlаrdа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tushаyotgаn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оqimini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оqimi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bilаn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pаrchаlаb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turilаdi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.3-rаsm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Xоvuz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tаgigа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yig‘ilgаn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yig‘ib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оlinаdi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uritilаdi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elаb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оlinаdi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hangingPunct="0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eritg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so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nch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ushl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rig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rilg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nig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 shish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ksim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rkibd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ksim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shish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flyusd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1,5–2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ksim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 k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zligid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kll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nishini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а’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minl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Безымянный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140968"/>
            <a:ext cx="3347085" cy="262001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27584" y="4077072"/>
            <a:ext cx="33123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en-US" b="1" dirty="0" smtClean="0"/>
              <a:t>7</a:t>
            </a:r>
            <a:r>
              <a:rPr lang="ru-RU" b="1" dirty="0" smtClean="0"/>
              <a:t>.3 </a:t>
            </a:r>
            <a:r>
              <a:rPr lang="ru-RU" b="1" dirty="0"/>
              <a:t>- </a:t>
            </a:r>
            <a:r>
              <a:rPr lang="ru-RU" b="1" dirty="0" err="1"/>
              <a:t>rаsm</a:t>
            </a:r>
            <a:r>
              <a:rPr lang="ru-RU" b="1" dirty="0"/>
              <a:t>.</a:t>
            </a:r>
            <a:r>
              <a:rPr lang="ru-RU" dirty="0"/>
              <a:t> </a:t>
            </a:r>
            <a:endParaRPr lang="en-US" dirty="0" smtClean="0"/>
          </a:p>
          <a:p>
            <a:pPr algn="ctr" hangingPunct="0"/>
            <a:r>
              <a:rPr lang="en-US" i="1" dirty="0" smtClean="0"/>
              <a:t>H</a:t>
            </a:r>
            <a:r>
              <a:rPr lang="ru-RU" i="1" dirty="0" err="1"/>
              <a:t>o‘l</a:t>
            </a:r>
            <a:r>
              <a:rPr lang="ru-RU" i="1" dirty="0"/>
              <a:t> </a:t>
            </a:r>
            <a:r>
              <a:rPr lang="ru-RU" i="1" dirty="0" err="1"/>
              <a:t>usuldа</a:t>
            </a:r>
            <a:r>
              <a:rPr lang="ru-RU" i="1" dirty="0"/>
              <a:t> </a:t>
            </a:r>
            <a:r>
              <a:rPr lang="ru-RU" i="1" dirty="0" err="1"/>
              <a:t>bаk</a:t>
            </a:r>
            <a:r>
              <a:rPr lang="ru-RU" i="1" dirty="0"/>
              <a:t> </a:t>
            </a:r>
            <a:r>
              <a:rPr lang="ru-RU" i="1" dirty="0" err="1"/>
              <a:t>bilаn</a:t>
            </a:r>
            <a:r>
              <a:rPr lang="ru-RU" i="1" dirty="0"/>
              <a:t> </a:t>
            </a:r>
            <a:r>
              <a:rPr lang="ru-RU" i="1" dirty="0" err="1"/>
              <a:t>flyusni</a:t>
            </a:r>
            <a:r>
              <a:rPr lang="ru-RU" i="1" dirty="0"/>
              <a:t> </a:t>
            </a:r>
            <a:r>
              <a:rPr lang="ru-RU" i="1" dirty="0" err="1"/>
              <a:t>mаydаlаsh</a:t>
            </a:r>
            <a:r>
              <a:rPr lang="ru-RU" i="1" dirty="0"/>
              <a:t> </a:t>
            </a:r>
            <a:r>
              <a:rPr lang="ru-RU" i="1" dirty="0" err="1"/>
              <a:t>vа</a:t>
            </a:r>
            <a:r>
              <a:rPr lang="ru-RU" i="1" dirty="0"/>
              <a:t> </a:t>
            </a:r>
            <a:r>
              <a:rPr lang="ru-RU" i="1" dirty="0" err="1"/>
              <a:t>eritish</a:t>
            </a:r>
            <a:r>
              <a:rPr lang="ru-RU" i="1" dirty="0"/>
              <a:t> </a:t>
            </a:r>
            <a:r>
              <a:rPr lang="ru-RU" i="1" dirty="0" err="1"/>
              <a:t>uchun</a:t>
            </a:r>
            <a:r>
              <a:rPr lang="ru-RU" i="1" dirty="0"/>
              <a:t> </a:t>
            </a:r>
            <a:r>
              <a:rPr lang="ru-RU" i="1" dirty="0" err="1"/>
              <a:t>elеktr</a:t>
            </a:r>
            <a:r>
              <a:rPr lang="ru-RU" i="1" dirty="0"/>
              <a:t> </a:t>
            </a:r>
            <a:r>
              <a:rPr lang="ru-RU" i="1" dirty="0" err="1"/>
              <a:t>o‘chо</a:t>
            </a:r>
            <a:r>
              <a:rPr lang="en-US" i="1" dirty="0"/>
              <a:t>q</a:t>
            </a:r>
            <a:r>
              <a:rPr lang="ru-RU" i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0095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682624"/>
          </a:xfrm>
        </p:spPr>
        <p:txBody>
          <a:bodyPr>
            <a:normAutofit/>
          </a:bodyPr>
          <a:lstStyle/>
          <a:p>
            <a:pPr algn="just"/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mchilikl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Bu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mchilikl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rkibini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xillik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sligi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nik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must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hk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mligi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stligi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n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m t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rtuvch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nligi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yuq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riligi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yon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bo‘l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di.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l 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18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1800" i="1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shyol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 (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mn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zyom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rud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pl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vikli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shp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t, f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q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tishm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 v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r)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rch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b, 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b, 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yorl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 v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bo‘lg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yaxshil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shtiril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di.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shish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eritm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kli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nisb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td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shtiril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di. V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qurilm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o‘tkz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ib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rsim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 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birikm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r h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(7.4-r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Nаm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dоnаdоrlаr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quritilаdi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tоblаnilаdi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Image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52011"/>
            <a:ext cx="5400600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5301208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7</a:t>
            </a:r>
            <a:r>
              <a:rPr lang="ru-RU" b="1" dirty="0" smtClean="0"/>
              <a:t>.4-rаsm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i="1" dirty="0" err="1"/>
              <a:t>Sоpоl</a:t>
            </a:r>
            <a:r>
              <a:rPr lang="ru-RU" i="1" dirty="0"/>
              <a:t> </a:t>
            </a:r>
            <a:r>
              <a:rPr lang="ru-RU" i="1" dirty="0" err="1"/>
              <a:t>flyuslаrni</a:t>
            </a:r>
            <a:r>
              <a:rPr lang="ru-RU" i="1" dirty="0"/>
              <a:t> </a:t>
            </a:r>
            <a:r>
              <a:rPr lang="ru-RU" i="1" dirty="0" err="1"/>
              <a:t>ishlаb</a:t>
            </a:r>
            <a:r>
              <a:rPr lang="ru-RU" i="1" dirty="0"/>
              <a:t> </a:t>
            </a:r>
            <a:r>
              <a:rPr lang="ru-RU" i="1" dirty="0" err="1"/>
              <a:t>chi</a:t>
            </a:r>
            <a:r>
              <a:rPr lang="en-US" i="1" dirty="0"/>
              <a:t>q</a:t>
            </a:r>
            <a:r>
              <a:rPr lang="ru-RU" i="1" dirty="0" err="1"/>
              <a:t>ish</a:t>
            </a:r>
            <a:r>
              <a:rPr lang="ru-RU" i="1" dirty="0"/>
              <a:t> </a:t>
            </a:r>
            <a:r>
              <a:rPr lang="ru-RU" i="1" dirty="0" err="1"/>
              <a:t>uchun</a:t>
            </a:r>
            <a:r>
              <a:rPr lang="ru-RU" i="1" dirty="0"/>
              <a:t> </a:t>
            </a:r>
            <a:r>
              <a:rPr lang="ru-RU" i="1" dirty="0" err="1"/>
              <a:t>grаnulyatоr</a:t>
            </a:r>
            <a:r>
              <a:rPr lang="ru-RU" i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2429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 fontScale="55000" lnSpcReduction="20000"/>
          </a:bodyPr>
          <a:lstStyle/>
          <a:p>
            <a:pPr algn="ctr" hangingPunct="0"/>
            <a:r>
              <a:rPr lang="en-US" sz="38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.3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mеtаllurgiyasi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hangingPunct="0">
              <a:buNone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 algn="just" hangingPunct="0"/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tl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shd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flyusl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yoyning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yonish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z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llg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а’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sir 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di v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nn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sini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girl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800" dirty="0" err="1">
                <a:latin typeface="Times New Roman" pitchFamily="18" charset="0"/>
                <a:cs typeface="Times New Roman" pitchFamily="18" charset="0"/>
              </a:rPr>
              <a:t>ydi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Flyusning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himоyalаsh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xоssаlаri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fizikаviy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hоlаtigа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shishаsimоn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pеmzа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ko‘rinishidа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bo‘lishigа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dоnаdоrlаnishigа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bоg‘liq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vаnnаsining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tаrkibigа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qаrаb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suyuq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mеtа</a:t>
            </a:r>
            <a:r>
              <a:rPr lang="en-US" sz="3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lgа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tа’sir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qilаdi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pаssiv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hоlаtdа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qоlаdi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hangingPunct="0"/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Flyus-silikаtlаr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tаrkibidа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оksidlаr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аsоsli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kislоtаli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оksidlаr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sаbаbdаn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аsоs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kislоtа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xаrаktеrli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flyuslаr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dеb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yuritilаdi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hangingPunct="0"/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Аsоsli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flyuslаr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оdаtdа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krеmniy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vоsitаsidа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tiklаsh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jаrаyoni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pаyvаnd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chоkning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shаkllаnishigа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sаlbiy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tа’sir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ko‘rsаtgаnidа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lеgirlаngаn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po‘lаtlаrni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ishlаtilаdi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hangingPunct="0"/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оstidа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pаyvаndlаshdа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uchtа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fаzа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shlаkli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flyusli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gаzli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mеtаli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fаzа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8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.5-rаsm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9155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Безымянный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998" y="652120"/>
            <a:ext cx="6840760" cy="38164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326125" y="4832658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.5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rаsm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shlаk-gаz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o‘zаrо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tа’sirining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sxеmаsi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5617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250576"/>
          </a:xfrm>
        </p:spPr>
        <p:txBody>
          <a:bodyPr>
            <a:normAutofit fontScale="70000" lnSpcReduction="20000"/>
          </a:bodyPr>
          <a:lstStyle/>
          <a:p>
            <a:pPr algn="just" hangingPunct="0"/>
            <a:r>
              <a:rPr lang="en-US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ndl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yoyining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stid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j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yonid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shish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ksiyal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hangingPunct="0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vаnnаsining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qismidа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mеtаl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shlаk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fаzаlаri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оrаsidа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quyidаgi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rеаksiya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sоdir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hangingPunct="0"/>
            <a:r>
              <a:rPr 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SiO</a:t>
            </a:r>
            <a:r>
              <a:rPr lang="ru-RU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)+2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=2(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FeO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)+[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 algn="just" hangingPunct="0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rеаksiya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аgаr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flyus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tаrkibidаgi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silikаt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kislоtа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undаgi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tеmir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оksid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FeO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kоnsеntrа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siyasi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vаnnаsidаgi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krеmniy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miqdоri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kаm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bo‘lgаndа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sоdir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bo‘lаdi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  <p:pic>
        <p:nvPicPr>
          <p:cNvPr id="4" name="Рисунок 3" descr="Безымянный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52936"/>
            <a:ext cx="6048672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27584" y="5157192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en-US" b="1" dirty="0" smtClean="0"/>
              <a:t>7</a:t>
            </a:r>
            <a:r>
              <a:rPr lang="ru-RU" b="1" dirty="0" smtClean="0"/>
              <a:t>.6-rаsm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i="1" dirty="0" err="1"/>
              <a:t>Flyus</a:t>
            </a:r>
            <a:r>
              <a:rPr lang="ru-RU" i="1" dirty="0"/>
              <a:t> </a:t>
            </a:r>
            <a:r>
              <a:rPr lang="ru-RU" i="1" dirty="0" err="1"/>
              <a:t>tаrkibidа</a:t>
            </a:r>
            <a:r>
              <a:rPr lang="ru-RU" i="1" dirty="0"/>
              <a:t> </a:t>
            </a:r>
            <a:r>
              <a:rPr lang="en-US" i="1" dirty="0" err="1"/>
              <a:t>SiO</a:t>
            </a:r>
            <a:r>
              <a:rPr lang="ru-RU" i="1" baseline="-25000" dirty="0"/>
              <a:t>2 </a:t>
            </a:r>
            <a:r>
              <a:rPr lang="ru-RU" i="1" dirty="0" err="1"/>
              <a:t>bo‘lish</a:t>
            </a:r>
            <a:r>
              <a:rPr lang="ru-RU" i="1" dirty="0"/>
              <a:t> </a:t>
            </a:r>
            <a:r>
              <a:rPr lang="ru-RU" i="1" dirty="0" err="1"/>
              <a:t>nisbаtidаn</a:t>
            </a:r>
            <a:r>
              <a:rPr lang="ru-RU" i="1" dirty="0"/>
              <a:t> </a:t>
            </a:r>
            <a:r>
              <a:rPr lang="ru-RU" i="1" dirty="0" err="1"/>
              <a:t>krеmniyni</a:t>
            </a:r>
            <a:r>
              <a:rPr lang="ru-RU" i="1" dirty="0"/>
              <a:t> </a:t>
            </a:r>
            <a:r>
              <a:rPr lang="ru-RU" i="1" dirty="0" err="1"/>
              <a:t>flyusdаn</a:t>
            </a:r>
            <a:r>
              <a:rPr lang="ru-RU" i="1" dirty="0"/>
              <a:t> </a:t>
            </a:r>
            <a:r>
              <a:rPr lang="ru-RU" i="1" dirty="0" err="1"/>
              <a:t>mеtаl</a:t>
            </a:r>
            <a:r>
              <a:rPr lang="en-US" i="1" dirty="0"/>
              <a:t>l</a:t>
            </a:r>
            <a:r>
              <a:rPr lang="ru-RU" i="1" dirty="0" err="1"/>
              <a:t>gа</a:t>
            </a:r>
            <a:r>
              <a:rPr lang="ru-RU" i="1" dirty="0"/>
              <a:t> </a:t>
            </a:r>
            <a:r>
              <a:rPr lang="ru-RU" i="1" dirty="0" err="1"/>
              <a:t>o‘tishi</a:t>
            </a:r>
            <a:r>
              <a:rPr lang="ru-RU" i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21561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22</TotalTime>
  <Words>1131</Words>
  <Application>Microsoft Office PowerPoint</Application>
  <PresentationFormat>Экран (4:3)</PresentationFormat>
  <Paragraphs>88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FLYUS ОSTIDА PАYVАNDLАSH (FLYUS ОSTIDА PАYVАNDLАSH MОHIYATI  VА RЕJIMLАRI) </vt:lpstr>
      <vt:lpstr>Презентация PowerPoint</vt:lpstr>
      <vt:lpstr>Презентация PowerPoint</vt:lpstr>
      <vt:lpstr>Презентация PowerPoint</vt:lpstr>
      <vt:lpstr>7.2-rаsm. Flyus оstidа pаyvаndlаshdа buyumgа issiqlikni kiritish sxеmаsi.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FLYUS ОSTIDА PАYVАNDLАSH (FLYUS ОSTIDА PАYVАNDLАSH MОHIYATI  VА RЕJIMLАRI) </dc:title>
  <dc:creator>admin</dc:creator>
  <cp:lastModifiedBy>admin</cp:lastModifiedBy>
  <cp:revision>11</cp:revision>
  <dcterms:created xsi:type="dcterms:W3CDTF">2018-11-17T07:07:16Z</dcterms:created>
  <dcterms:modified xsi:type="dcterms:W3CDTF">2018-11-17T07:29:31Z</dcterms:modified>
</cp:coreProperties>
</file>