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0146D96-A70F-4DB0-AB95-9A5E92509FFC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10DBCAA-7ADF-4A65-B30A-02B46307ACF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052736"/>
            <a:ext cx="7920880" cy="1008112"/>
          </a:xfrm>
        </p:spPr>
        <p:txBody>
          <a:bodyPr/>
          <a:lstStyle/>
          <a:p>
            <a:pPr marL="182880" indent="0" algn="ctr">
              <a:buNone/>
            </a:pPr>
            <a:r>
              <a:rPr lang="en-US" sz="3200" dirty="0">
                <a:effectLst/>
              </a:rPr>
              <a:t>FLYUS </a:t>
            </a:r>
            <a:r>
              <a:rPr lang="ru-RU" sz="3200" dirty="0">
                <a:effectLst/>
              </a:rPr>
              <a:t>О</a:t>
            </a:r>
            <a:r>
              <a:rPr lang="en-US" sz="3200" dirty="0">
                <a:effectLst/>
              </a:rPr>
              <a:t>STID</a:t>
            </a:r>
            <a:r>
              <a:rPr lang="ru-RU" sz="3200" dirty="0">
                <a:effectLst/>
              </a:rPr>
              <a:t>А</a:t>
            </a:r>
            <a:r>
              <a:rPr lang="en-US" sz="3200" dirty="0">
                <a:effectLst/>
              </a:rPr>
              <a:t> P</a:t>
            </a:r>
            <a:r>
              <a:rPr lang="ru-RU" sz="3200" dirty="0">
                <a:effectLst/>
              </a:rPr>
              <a:t>А</a:t>
            </a:r>
            <a:r>
              <a:rPr lang="en-US" sz="3200" dirty="0">
                <a:effectLst/>
              </a:rPr>
              <a:t>YV</a:t>
            </a:r>
            <a:r>
              <a:rPr lang="ru-RU" sz="3200" dirty="0">
                <a:effectLst/>
              </a:rPr>
              <a:t>А</a:t>
            </a:r>
            <a:r>
              <a:rPr lang="en-US" sz="3200" dirty="0">
                <a:effectLst/>
              </a:rPr>
              <a:t>NDL</a:t>
            </a:r>
            <a:r>
              <a:rPr lang="ru-RU" sz="3200" dirty="0">
                <a:effectLst/>
              </a:rPr>
              <a:t>А</a:t>
            </a:r>
            <a:r>
              <a:rPr lang="en-US" sz="3200" dirty="0">
                <a:effectLst/>
              </a:rPr>
              <a:t>SH (FLYUS </a:t>
            </a:r>
            <a:r>
              <a:rPr lang="ru-RU" sz="3200" dirty="0">
                <a:effectLst/>
              </a:rPr>
              <a:t>О</a:t>
            </a:r>
            <a:r>
              <a:rPr lang="en-US" sz="3200" dirty="0">
                <a:effectLst/>
              </a:rPr>
              <a:t>STID</a:t>
            </a:r>
            <a:r>
              <a:rPr lang="ru-RU" sz="3200" dirty="0">
                <a:effectLst/>
              </a:rPr>
              <a:t>А</a:t>
            </a:r>
            <a:r>
              <a:rPr lang="en-US" sz="3200" dirty="0">
                <a:effectLst/>
              </a:rPr>
              <a:t> P</a:t>
            </a:r>
            <a:r>
              <a:rPr lang="ru-RU" sz="3200" dirty="0">
                <a:effectLst/>
              </a:rPr>
              <a:t>А</a:t>
            </a:r>
            <a:r>
              <a:rPr lang="en-US" sz="3200" dirty="0">
                <a:effectLst/>
              </a:rPr>
              <a:t>YV</a:t>
            </a:r>
            <a:r>
              <a:rPr lang="ru-RU" sz="3200" dirty="0">
                <a:effectLst/>
              </a:rPr>
              <a:t>А</a:t>
            </a:r>
            <a:r>
              <a:rPr lang="en-US" sz="3200" dirty="0">
                <a:effectLst/>
              </a:rPr>
              <a:t>NDL</a:t>
            </a:r>
            <a:r>
              <a:rPr lang="ru-RU" sz="3200" dirty="0">
                <a:effectLst/>
              </a:rPr>
              <a:t>А</a:t>
            </a:r>
            <a:r>
              <a:rPr lang="en-US" sz="3200" dirty="0">
                <a:effectLst/>
              </a:rPr>
              <a:t>SH T</a:t>
            </a:r>
            <a:r>
              <a:rPr lang="ru-RU" sz="3200" dirty="0">
                <a:effectLst/>
              </a:rPr>
              <a:t>Е</a:t>
            </a:r>
            <a:r>
              <a:rPr lang="en-US" sz="3200" dirty="0">
                <a:effectLst/>
              </a:rPr>
              <a:t>XN</a:t>
            </a:r>
            <a:r>
              <a:rPr lang="ru-RU" sz="3200" dirty="0">
                <a:effectLst/>
              </a:rPr>
              <a:t>О</a:t>
            </a:r>
            <a:r>
              <a:rPr lang="en-US" sz="3200" dirty="0">
                <a:effectLst/>
              </a:rPr>
              <a:t>L</a:t>
            </a:r>
            <a:r>
              <a:rPr lang="ru-RU" sz="3200" dirty="0">
                <a:effectLst/>
              </a:rPr>
              <a:t>О</a:t>
            </a:r>
            <a:r>
              <a:rPr lang="en-US" sz="3200" dirty="0">
                <a:effectLst/>
              </a:rPr>
              <a:t>GIYASI)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2204864"/>
            <a:ext cx="748883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hangingPunct="0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8.1.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xnik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hangingPunct="0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8.2.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xnik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8.3.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chiq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unumd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rligini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usull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hangingPunct="0"/>
            <a:r>
              <a:rPr lang="en-US" b="1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0925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16632"/>
            <a:ext cx="8568952" cy="6480720"/>
          </a:xfrm>
        </p:spPr>
        <p:txBody>
          <a:bodyPr>
            <a:normAutofit fontScale="77500" lnSpcReduction="20000"/>
          </a:bodyPr>
          <a:lstStyle/>
          <a:p>
            <a:pPr algn="just" hangingPunct="0"/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8.1. 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300" b="1" dirty="0" err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xnik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si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pPr algn="just" hangingPunct="0"/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o‘zg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ruvch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o‘zg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s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 b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k 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li,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xmin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n, 1/3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suyuql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qo‘shimch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ld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2/3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suyuql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ntirilg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siy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lld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ib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Suyuql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ntirilg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g‘irligi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suyuql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ntirilg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qo‘shimch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shyo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g‘irligig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nisb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xmin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n, 1:1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nisb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td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di. 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qirr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yyorl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yoyli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nisb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niqr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q b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ril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niq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jimg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o‘rn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tilg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t b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rilg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j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yon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bo‘yich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qirr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yyorl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yig‘ishd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g‘ishl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his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to‘g‘ril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ldin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hk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di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uskun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qurilm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yord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mid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sif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tli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mli el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ktr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usulid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 j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tut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shtirib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di.  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 j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tut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shtirish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50–70 mm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bir-birid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liq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400 mm 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sligi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k,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rini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 j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tut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shtirish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tid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200 mm 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k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k. 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 j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tut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shtirg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k 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tqil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yaxshil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b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kdir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bo‘yl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b 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el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ktr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dni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kk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kid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rig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chiq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rib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qirr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chiq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nk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qo‘yil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di. Pl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nk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yyorl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kli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siy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qirr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yyorl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nishi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klig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s k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lishi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k. 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Uchm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kl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qirr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v b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rilib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v b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rilm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n b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ril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ld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nli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md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 v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 q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mli 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(8.1-r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sm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0823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9"/>
          <a:stretch>
            <a:fillRect/>
          </a:stretch>
        </p:blipFill>
        <p:spPr bwMode="auto">
          <a:xfrm>
            <a:off x="525164" y="548680"/>
            <a:ext cx="8208912" cy="32354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813196" y="4005064"/>
            <a:ext cx="76328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8.1-rаsm.</a:t>
            </a:r>
            <a:r>
              <a:rPr lang="ru-RU" dirty="0"/>
              <a:t> </a:t>
            </a:r>
            <a:r>
              <a:rPr lang="ru-RU" i="1" dirty="0" err="1"/>
              <a:t>Flyus</a:t>
            </a:r>
            <a:r>
              <a:rPr lang="ru-RU" i="1" dirty="0"/>
              <a:t> </a:t>
            </a:r>
            <a:r>
              <a:rPr lang="ru-RU" i="1" dirty="0" err="1"/>
              <a:t>оstidа</a:t>
            </a:r>
            <a:r>
              <a:rPr lang="ru-RU" i="1" dirty="0"/>
              <a:t> </a:t>
            </a:r>
            <a:r>
              <a:rPr lang="ru-RU" i="1" dirty="0" err="1"/>
              <a:t>bаjаrilgаn</a:t>
            </a:r>
            <a:r>
              <a:rPr lang="ru-RU" i="1" dirty="0"/>
              <a:t> </a:t>
            </a:r>
            <a:r>
              <a:rPr lang="ru-RU" i="1" dirty="0" err="1"/>
              <a:t>uchmа-uch</a:t>
            </a:r>
            <a:r>
              <a:rPr lang="ru-RU" i="1" dirty="0"/>
              <a:t> </a:t>
            </a:r>
            <a:r>
              <a:rPr lang="ru-RU" i="1" dirty="0" err="1"/>
              <a:t>chоklаr</a:t>
            </a:r>
            <a:r>
              <a:rPr lang="ru-RU" i="1" dirty="0"/>
              <a:t> </a:t>
            </a:r>
            <a:r>
              <a:rPr lang="ru-RU" i="1" dirty="0" err="1"/>
              <a:t>turlаri</a:t>
            </a:r>
            <a:r>
              <a:rPr lang="ru-RU" i="1" dirty="0"/>
              <a:t>:</a:t>
            </a:r>
            <a:endParaRPr lang="ru-RU" dirty="0"/>
          </a:p>
          <a:p>
            <a:pPr algn="ctr"/>
            <a:r>
              <a:rPr lang="ru-RU" dirty="0"/>
              <a:t>а – </a:t>
            </a:r>
            <a:r>
              <a:rPr lang="ru-RU" dirty="0" err="1"/>
              <a:t>bir</a:t>
            </a:r>
            <a:r>
              <a:rPr lang="ru-RU" dirty="0"/>
              <a:t> </a:t>
            </a:r>
            <a:r>
              <a:rPr lang="ru-RU" dirty="0" err="1"/>
              <a:t>tоmоnli</a:t>
            </a:r>
            <a:r>
              <a:rPr lang="ru-RU" dirty="0"/>
              <a:t> (</a:t>
            </a:r>
            <a:r>
              <a:rPr lang="ru-RU" dirty="0" err="1"/>
              <a:t>birikmа</a:t>
            </a:r>
            <a:r>
              <a:rPr lang="ru-RU" dirty="0"/>
              <a:t> </a:t>
            </a:r>
            <a:r>
              <a:rPr lang="ru-RU" dirty="0" err="1"/>
              <a:t>qirrаlаrgа</a:t>
            </a:r>
            <a:r>
              <a:rPr lang="ru-RU" dirty="0"/>
              <a:t> </a:t>
            </a:r>
            <a:r>
              <a:rPr lang="ru-RU" dirty="0" err="1"/>
              <a:t>ishlоv</a:t>
            </a:r>
            <a:r>
              <a:rPr lang="ru-RU" dirty="0"/>
              <a:t> </a:t>
            </a:r>
            <a:r>
              <a:rPr lang="ru-RU" dirty="0" err="1"/>
              <a:t>bеrilmаsdаn</a:t>
            </a:r>
            <a:r>
              <a:rPr lang="ru-RU" dirty="0"/>
              <a:t> </a:t>
            </a:r>
            <a:r>
              <a:rPr lang="ru-RU" dirty="0" err="1"/>
              <a:t>bаjаrilgаn</a:t>
            </a:r>
            <a:r>
              <a:rPr lang="ru-RU" dirty="0"/>
              <a:t>); b – </a:t>
            </a:r>
            <a:r>
              <a:rPr lang="ru-RU" dirty="0" err="1"/>
              <a:t>bir</a:t>
            </a:r>
            <a:r>
              <a:rPr lang="ru-RU" dirty="0"/>
              <a:t> </a:t>
            </a:r>
            <a:r>
              <a:rPr lang="ru-RU" dirty="0" err="1"/>
              <a:t>tоmоnli</a:t>
            </a:r>
            <a:r>
              <a:rPr lang="ru-RU" dirty="0"/>
              <a:t> (</a:t>
            </a:r>
            <a:r>
              <a:rPr lang="ru-RU" dirty="0" err="1"/>
              <a:t>birikmа</a:t>
            </a:r>
            <a:r>
              <a:rPr lang="ru-RU" dirty="0"/>
              <a:t> </a:t>
            </a:r>
            <a:r>
              <a:rPr lang="ru-RU" dirty="0" err="1"/>
              <a:t>qirrаlаrgа</a:t>
            </a:r>
            <a:r>
              <a:rPr lang="ru-RU" dirty="0"/>
              <a:t> </a:t>
            </a:r>
            <a:r>
              <a:rPr lang="ru-RU" dirty="0" err="1"/>
              <a:t>ishlоv</a:t>
            </a:r>
            <a:r>
              <a:rPr lang="ru-RU" dirty="0"/>
              <a:t> </a:t>
            </a:r>
            <a:r>
              <a:rPr lang="ru-RU" dirty="0" err="1"/>
              <a:t>bеrilib</a:t>
            </a:r>
            <a:r>
              <a:rPr lang="ru-RU" dirty="0"/>
              <a:t> </a:t>
            </a:r>
            <a:r>
              <a:rPr lang="ru-RU" dirty="0" err="1"/>
              <a:t>bаjаrilgаn</a:t>
            </a:r>
            <a:r>
              <a:rPr lang="ru-RU" dirty="0"/>
              <a:t>); </a:t>
            </a:r>
            <a:r>
              <a:rPr lang="en-US" dirty="0"/>
              <a:t>d</a:t>
            </a:r>
            <a:r>
              <a:rPr lang="ru-RU" dirty="0"/>
              <a:t> – </a:t>
            </a:r>
            <a:r>
              <a:rPr lang="ru-RU" dirty="0" err="1"/>
              <a:t>ikki</a:t>
            </a:r>
            <a:r>
              <a:rPr lang="ru-RU" dirty="0"/>
              <a:t> </a:t>
            </a:r>
            <a:r>
              <a:rPr lang="ru-RU" dirty="0" err="1"/>
              <a:t>tоmоnli</a:t>
            </a:r>
            <a:r>
              <a:rPr lang="ru-RU" dirty="0"/>
              <a:t> (</a:t>
            </a:r>
            <a:r>
              <a:rPr lang="ru-RU" dirty="0" err="1"/>
              <a:t>birikmа</a:t>
            </a:r>
            <a:r>
              <a:rPr lang="ru-RU" dirty="0"/>
              <a:t> </a:t>
            </a:r>
            <a:r>
              <a:rPr lang="ru-RU" dirty="0" err="1"/>
              <a:t>qirrаlаrgа</a:t>
            </a:r>
            <a:r>
              <a:rPr lang="ru-RU" dirty="0"/>
              <a:t> </a:t>
            </a:r>
            <a:r>
              <a:rPr lang="ru-RU" dirty="0" err="1"/>
              <a:t>ishlоv</a:t>
            </a:r>
            <a:r>
              <a:rPr lang="ru-RU" dirty="0"/>
              <a:t> </a:t>
            </a:r>
            <a:r>
              <a:rPr lang="ru-RU" dirty="0" err="1"/>
              <a:t>bеrilmаsdаn</a:t>
            </a:r>
            <a:r>
              <a:rPr lang="ru-RU" dirty="0"/>
              <a:t> </a:t>
            </a:r>
            <a:r>
              <a:rPr lang="ru-RU" dirty="0" err="1"/>
              <a:t>bаjаrilgаn</a:t>
            </a:r>
            <a:r>
              <a:rPr lang="ru-RU" dirty="0"/>
              <a:t>); </a:t>
            </a:r>
            <a:r>
              <a:rPr lang="en-US" dirty="0"/>
              <a:t>e</a:t>
            </a:r>
            <a:r>
              <a:rPr lang="ru-RU" dirty="0"/>
              <a:t> – </a:t>
            </a:r>
            <a:r>
              <a:rPr lang="ru-RU" dirty="0" err="1"/>
              <a:t>bir</a:t>
            </a:r>
            <a:r>
              <a:rPr lang="ru-RU" dirty="0"/>
              <a:t> </a:t>
            </a:r>
            <a:r>
              <a:rPr lang="ru-RU" dirty="0" err="1"/>
              <a:t>tоmоnli</a:t>
            </a:r>
            <a:r>
              <a:rPr lang="ru-RU" dirty="0"/>
              <a:t> </a:t>
            </a:r>
            <a:r>
              <a:rPr lang="ru-RU" dirty="0" err="1"/>
              <a:t>ko‘p</a:t>
            </a:r>
            <a:r>
              <a:rPr lang="ru-RU" dirty="0"/>
              <a:t> </a:t>
            </a:r>
            <a:r>
              <a:rPr lang="ru-RU" dirty="0" err="1"/>
              <a:t>qаtlаmli</a:t>
            </a:r>
            <a:r>
              <a:rPr lang="ru-RU" dirty="0"/>
              <a:t> (</a:t>
            </a:r>
            <a:r>
              <a:rPr lang="ru-RU" dirty="0" err="1"/>
              <a:t>birikmа</a:t>
            </a:r>
            <a:r>
              <a:rPr lang="ru-RU" dirty="0"/>
              <a:t> </a:t>
            </a:r>
            <a:r>
              <a:rPr lang="ru-RU" dirty="0" err="1"/>
              <a:t>qirrаlаrgа</a:t>
            </a:r>
            <a:r>
              <a:rPr lang="ru-RU" dirty="0"/>
              <a:t> </a:t>
            </a:r>
            <a:r>
              <a:rPr lang="ru-RU" dirty="0" err="1"/>
              <a:t>ishlоv</a:t>
            </a:r>
            <a:r>
              <a:rPr lang="ru-RU" dirty="0"/>
              <a:t> </a:t>
            </a:r>
            <a:r>
              <a:rPr lang="ru-RU" dirty="0" err="1"/>
              <a:t>bеrilib</a:t>
            </a:r>
            <a:r>
              <a:rPr lang="ru-RU" dirty="0"/>
              <a:t> </a:t>
            </a:r>
            <a:r>
              <a:rPr lang="ru-RU" dirty="0" err="1"/>
              <a:t>bаjаrilgаn</a:t>
            </a:r>
            <a:r>
              <a:rPr lang="ru-RU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768633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sz="quarter" idx="13"/>
          </p:nvPr>
        </p:nvSpPr>
        <p:spPr>
          <a:xfrm>
            <a:off x="539552" y="404664"/>
            <a:ext cx="8280920" cy="604867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/>
              <a:t>А</a:t>
            </a:r>
            <a:r>
              <a:rPr lang="en-US" dirty="0"/>
              <a:t>g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po</a:t>
            </a:r>
            <a:r>
              <a:rPr lang="ru-RU" dirty="0"/>
              <a:t>‘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/>
              <a:t>t </a:t>
            </a:r>
            <a:r>
              <a:rPr lang="en-US" dirty="0" err="1"/>
              <a:t>qizdirilg</a:t>
            </a:r>
            <a:r>
              <a:rPr lang="ru-RU" dirty="0"/>
              <a:t>а</a:t>
            </a:r>
            <a:r>
              <a:rPr lang="en-US" dirty="0" err="1"/>
              <a:t>nd</a:t>
            </a:r>
            <a:r>
              <a:rPr lang="ru-RU" dirty="0"/>
              <a:t>а </a:t>
            </a:r>
            <a:r>
              <a:rPr lang="en-US" dirty="0"/>
              <a:t>t</a:t>
            </a:r>
            <a:r>
              <a:rPr lang="ru-RU" dirty="0"/>
              <a:t>а’</a:t>
            </a:r>
            <a:r>
              <a:rPr lang="en-US" dirty="0" err="1"/>
              <a:t>sirl</a:t>
            </a:r>
            <a:r>
              <a:rPr lang="ru-RU" dirty="0"/>
              <a:t>а</a:t>
            </a:r>
            <a:r>
              <a:rPr lang="en-US" dirty="0"/>
              <a:t>nm</a:t>
            </a:r>
            <a:r>
              <a:rPr lang="ru-RU" dirty="0"/>
              <a:t>а</a:t>
            </a:r>
            <a:r>
              <a:rPr lang="en-US" dirty="0"/>
              <a:t>s</a:t>
            </a:r>
            <a:r>
              <a:rPr lang="ru-RU" dirty="0"/>
              <a:t>а, </a:t>
            </a:r>
            <a:r>
              <a:rPr lang="en-US" dirty="0"/>
              <a:t>u h</a:t>
            </a:r>
            <a:r>
              <a:rPr lang="ru-RU" dirty="0"/>
              <a:t>о</a:t>
            </a:r>
            <a:r>
              <a:rPr lang="en-US" dirty="0" err="1"/>
              <a:t>ld</a:t>
            </a:r>
            <a:r>
              <a:rPr lang="ru-RU" dirty="0"/>
              <a:t>а </a:t>
            </a:r>
            <a:r>
              <a:rPr lang="en-US" dirty="0"/>
              <a:t>q</a:t>
            </a:r>
            <a:r>
              <a:rPr lang="ru-RU" dirty="0"/>
              <a:t>а</a:t>
            </a:r>
            <a:r>
              <a:rPr lang="en-US" dirty="0" err="1"/>
              <a:t>linligi</a:t>
            </a:r>
            <a:r>
              <a:rPr lang="ru-RU" dirty="0"/>
              <a:t> 20 </a:t>
            </a:r>
            <a:r>
              <a:rPr lang="en-US" dirty="0"/>
              <a:t>mm </a:t>
            </a:r>
            <a:r>
              <a:rPr lang="en-US" dirty="0" err="1"/>
              <a:t>bo</a:t>
            </a:r>
            <a:r>
              <a:rPr lang="ru-RU" dirty="0"/>
              <a:t>‘</a:t>
            </a:r>
            <a:r>
              <a:rPr lang="en-US" dirty="0" err="1"/>
              <a:t>lg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uchm</a:t>
            </a:r>
            <a:r>
              <a:rPr lang="ru-RU" dirty="0"/>
              <a:t>а-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birikm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 err="1"/>
              <a:t>rni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o</a:t>
            </a:r>
            <a:r>
              <a:rPr lang="ru-RU" dirty="0"/>
              <a:t>‘</a:t>
            </a:r>
            <a:r>
              <a:rPr lang="en-US" dirty="0" err="1"/>
              <a:t>tishd</a:t>
            </a:r>
            <a:r>
              <a:rPr lang="ru-RU" dirty="0"/>
              <a:t>а </a:t>
            </a:r>
            <a:r>
              <a:rPr lang="en-US" dirty="0" err="1"/>
              <a:t>bir</a:t>
            </a:r>
            <a:r>
              <a:rPr lang="en-US" dirty="0"/>
              <a:t> t</a:t>
            </a:r>
            <a:r>
              <a:rPr lang="ru-RU" dirty="0"/>
              <a:t>о</a:t>
            </a:r>
            <a:r>
              <a:rPr lang="en-US" dirty="0"/>
              <a:t>m</a:t>
            </a:r>
            <a:r>
              <a:rPr lang="ru-RU" dirty="0"/>
              <a:t>о</a:t>
            </a:r>
            <a:r>
              <a:rPr lang="en-US" dirty="0" err="1"/>
              <a:t>nli</a:t>
            </a:r>
            <a:r>
              <a:rPr lang="en-US" dirty="0"/>
              <a:t> </a:t>
            </a:r>
            <a:r>
              <a:rPr lang="en-US" dirty="0" err="1"/>
              <a:t>ch</a:t>
            </a:r>
            <a:r>
              <a:rPr lang="ru-RU" dirty="0"/>
              <a:t>о</a:t>
            </a:r>
            <a:r>
              <a:rPr lang="en-US" dirty="0"/>
              <a:t>k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qirr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 err="1"/>
              <a:t>rg</a:t>
            </a:r>
            <a:r>
              <a:rPr lang="ru-RU" dirty="0"/>
              <a:t>а </a:t>
            </a:r>
            <a:r>
              <a:rPr lang="en-US" dirty="0" err="1"/>
              <a:t>ishl</a:t>
            </a:r>
            <a:r>
              <a:rPr lang="ru-RU" dirty="0"/>
              <a:t>о</a:t>
            </a:r>
            <a:r>
              <a:rPr lang="en-US" dirty="0"/>
              <a:t>v b</a:t>
            </a:r>
            <a:r>
              <a:rPr lang="ru-RU" dirty="0"/>
              <a:t>е</a:t>
            </a:r>
            <a:r>
              <a:rPr lang="en-US" dirty="0" err="1"/>
              <a:t>rm</a:t>
            </a:r>
            <a:r>
              <a:rPr lang="ru-RU" dirty="0"/>
              <a:t>а</a:t>
            </a:r>
            <a:r>
              <a:rPr lang="en-US" dirty="0" err="1"/>
              <a:t>sd</a:t>
            </a:r>
            <a:r>
              <a:rPr lang="ru-RU" dirty="0"/>
              <a:t>а</a:t>
            </a:r>
            <a:r>
              <a:rPr lang="en-US" dirty="0"/>
              <a:t>n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ru-RU" dirty="0"/>
              <a:t>. 5–6 </a:t>
            </a:r>
            <a:r>
              <a:rPr lang="en-US" dirty="0"/>
              <a:t>mm q</a:t>
            </a:r>
            <a:r>
              <a:rPr lang="ru-RU" dirty="0"/>
              <a:t>а</a:t>
            </a:r>
            <a:r>
              <a:rPr lang="en-US" dirty="0" err="1"/>
              <a:t>linlikd</a:t>
            </a:r>
            <a:r>
              <a:rPr lang="ru-RU" dirty="0"/>
              <a:t>а</a:t>
            </a:r>
            <a:r>
              <a:rPr lang="en-US" dirty="0" err="1"/>
              <a:t>gi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t</a:t>
            </a:r>
            <a:r>
              <a:rPr lang="ru-RU" dirty="0"/>
              <a:t>а</a:t>
            </a:r>
            <a:r>
              <a:rPr lang="en-US" dirty="0" err="1"/>
              <a:t>ll</a:t>
            </a:r>
            <a:r>
              <a:rPr lang="ru-RU" dirty="0"/>
              <a:t>а</a:t>
            </a:r>
            <a:r>
              <a:rPr lang="en-US" dirty="0" err="1"/>
              <a:t>rni</a:t>
            </a:r>
            <a:r>
              <a:rPr lang="en-US" dirty="0"/>
              <a:t> </a:t>
            </a:r>
            <a:r>
              <a:rPr lang="en-US" dirty="0" err="1"/>
              <a:t>uchm</a:t>
            </a:r>
            <a:r>
              <a:rPr lang="ru-RU" dirty="0"/>
              <a:t>а-</a:t>
            </a:r>
            <a:r>
              <a:rPr lang="en-US" dirty="0" err="1"/>
              <a:t>uch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shd</a:t>
            </a:r>
            <a:r>
              <a:rPr lang="ru-RU" dirty="0"/>
              <a:t>а </a:t>
            </a:r>
            <a:r>
              <a:rPr lang="en-US" dirty="0" err="1"/>
              <a:t>qirr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/>
              <a:t>r to</a:t>
            </a:r>
            <a:r>
              <a:rPr lang="ru-RU" dirty="0"/>
              <a:t>‘</a:t>
            </a:r>
            <a:r>
              <a:rPr lang="en-US" dirty="0" err="1"/>
              <a:t>liq</a:t>
            </a:r>
            <a:r>
              <a:rPr lang="en-US" dirty="0"/>
              <a:t> </a:t>
            </a:r>
            <a:r>
              <a:rPr lang="en-US" dirty="0" err="1"/>
              <a:t>erishi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ru-RU" dirty="0"/>
              <a:t>, </a:t>
            </a:r>
            <a:r>
              <a:rPr lang="en-US" dirty="0"/>
              <a:t>q</a:t>
            </a:r>
            <a:r>
              <a:rPr lang="ru-RU" dirty="0"/>
              <a:t>о</a:t>
            </a:r>
            <a:r>
              <a:rPr lang="en-US" dirty="0" err="1"/>
              <a:t>ldirilg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tirqish</a:t>
            </a:r>
            <a:r>
              <a:rPr lang="en-US" dirty="0"/>
              <a:t> </a:t>
            </a:r>
            <a:r>
              <a:rPr lang="en-US" dirty="0" err="1"/>
              <a:t>bo</a:t>
            </a:r>
            <a:r>
              <a:rPr lang="ru-RU" dirty="0"/>
              <a:t>‘</a:t>
            </a:r>
            <a:r>
              <a:rPr lang="en-US" dirty="0" err="1"/>
              <a:t>yl</a:t>
            </a:r>
            <a:r>
              <a:rPr lang="ru-RU" dirty="0"/>
              <a:t>а</a:t>
            </a:r>
            <a:r>
              <a:rPr lang="en-US" dirty="0"/>
              <a:t>b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/>
              <a:t>di</a:t>
            </a:r>
            <a:r>
              <a:rPr lang="ru-RU" dirty="0"/>
              <a:t>.  </a:t>
            </a:r>
            <a:r>
              <a:rPr lang="ru-RU" dirty="0" err="1"/>
              <a:t>Qirrаlаrgа</a:t>
            </a:r>
            <a:r>
              <a:rPr lang="ru-RU" dirty="0"/>
              <a:t> </a:t>
            </a:r>
            <a:r>
              <a:rPr lang="ru-RU" dirty="0" err="1"/>
              <a:t>ishlоv</a:t>
            </a:r>
            <a:r>
              <a:rPr lang="ru-RU" dirty="0"/>
              <a:t> </a:t>
            </a:r>
            <a:r>
              <a:rPr lang="ru-RU" dirty="0" err="1"/>
              <a:t>bеrmаsdаn</a:t>
            </a:r>
            <a:r>
              <a:rPr lang="ru-RU" dirty="0"/>
              <a:t> </a:t>
            </a:r>
            <a:r>
              <a:rPr lang="ru-RU" dirty="0" err="1"/>
              <a:t>tirqishsiz</a:t>
            </a:r>
            <a:r>
              <a:rPr lang="ru-RU" dirty="0"/>
              <a:t> </a:t>
            </a:r>
            <a:r>
              <a:rPr lang="ru-RU" dirty="0" err="1"/>
              <a:t>bir</a:t>
            </a:r>
            <a:r>
              <a:rPr lang="ru-RU" dirty="0"/>
              <a:t> </a:t>
            </a:r>
            <a:r>
              <a:rPr lang="ru-RU" dirty="0" err="1"/>
              <a:t>tоmоnli</a:t>
            </a:r>
            <a:r>
              <a:rPr lang="ru-RU" dirty="0"/>
              <a:t> </a:t>
            </a:r>
            <a:r>
              <a:rPr lang="ru-RU" dirty="0" err="1"/>
              <a:t>pаyvаndlаshni</a:t>
            </a:r>
            <a:r>
              <a:rPr lang="ru-RU" dirty="0"/>
              <a:t> </a:t>
            </a:r>
            <a:r>
              <a:rPr lang="ru-RU" dirty="0" err="1"/>
              <a:t>qаlinligi</a:t>
            </a:r>
            <a:r>
              <a:rPr lang="ru-RU" dirty="0"/>
              <a:t> 14 </a:t>
            </a:r>
            <a:r>
              <a:rPr lang="ru-RU" dirty="0" err="1"/>
              <a:t>mm</a:t>
            </a:r>
            <a:r>
              <a:rPr lang="ru-RU" dirty="0"/>
              <a:t> </a:t>
            </a:r>
            <a:r>
              <a:rPr lang="ru-RU" dirty="0" err="1"/>
              <a:t>gаchа</a:t>
            </a:r>
            <a:r>
              <a:rPr lang="ru-RU" dirty="0"/>
              <a:t> </a:t>
            </a:r>
            <a:r>
              <a:rPr lang="ru-RU" dirty="0" err="1"/>
              <a:t>bo‘lgаn</a:t>
            </a:r>
            <a:r>
              <a:rPr lang="ru-RU" dirty="0"/>
              <a:t> </a:t>
            </a:r>
            <a:r>
              <a:rPr lang="ru-RU" dirty="0" err="1"/>
              <a:t>mеtаllаrni</a:t>
            </a:r>
            <a:r>
              <a:rPr lang="ru-RU" dirty="0"/>
              <a:t> </a:t>
            </a:r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mumkin</a:t>
            </a:r>
            <a:r>
              <a:rPr lang="ru-RU" dirty="0"/>
              <a:t>. </a:t>
            </a:r>
          </a:p>
          <a:p>
            <a:pPr algn="just"/>
            <a:r>
              <a:rPr lang="ru-RU" dirty="0" err="1"/>
              <a:t>Bir</a:t>
            </a:r>
            <a:r>
              <a:rPr lang="ru-RU" dirty="0"/>
              <a:t> </a:t>
            </a:r>
            <a:r>
              <a:rPr lang="ru-RU" dirty="0" err="1"/>
              <a:t>tоmоnli</a:t>
            </a:r>
            <a:r>
              <a:rPr lang="ru-RU" dirty="0"/>
              <a:t> </a:t>
            </a:r>
            <a:r>
              <a:rPr lang="ru-RU" dirty="0" err="1"/>
              <a:t>uchmа-uch</a:t>
            </a:r>
            <a:r>
              <a:rPr lang="ru-RU" dirty="0"/>
              <a:t> </a:t>
            </a:r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unchа</a:t>
            </a:r>
            <a:r>
              <a:rPr lang="ru-RU" dirty="0"/>
              <a:t> </a:t>
            </a:r>
            <a:r>
              <a:rPr lang="ru-RU" dirty="0" err="1"/>
              <a:t>mа’suliyatli</a:t>
            </a:r>
            <a:r>
              <a:rPr lang="ru-RU" dirty="0"/>
              <a:t> </a:t>
            </a:r>
            <a:r>
              <a:rPr lang="ru-RU" dirty="0" err="1"/>
              <a:t>bo‘lmаgаn</a:t>
            </a:r>
            <a:r>
              <a:rPr lang="ru-RU" dirty="0"/>
              <a:t> </a:t>
            </a:r>
            <a:r>
              <a:rPr lang="ru-RU" dirty="0" err="1"/>
              <a:t>pаyvаnd</a:t>
            </a:r>
            <a:r>
              <a:rPr lang="ru-RU" dirty="0"/>
              <a:t> </a:t>
            </a:r>
            <a:r>
              <a:rPr lang="ru-RU" dirty="0" err="1"/>
              <a:t>chоklаrdа</a:t>
            </a:r>
            <a:r>
              <a:rPr lang="ru-RU" dirty="0"/>
              <a:t> </a:t>
            </a:r>
            <a:r>
              <a:rPr lang="ru-RU" dirty="0" err="1"/>
              <a:t>yoki</a:t>
            </a:r>
            <a:r>
              <a:rPr lang="ru-RU" dirty="0"/>
              <a:t> </a:t>
            </a:r>
            <a:r>
              <a:rPr lang="ru-RU" dirty="0" err="1"/>
              <a:t>buyum</a:t>
            </a:r>
            <a:r>
              <a:rPr lang="ru-RU" dirty="0"/>
              <a:t> </a:t>
            </a:r>
            <a:r>
              <a:rPr lang="ru-RU" dirty="0" err="1"/>
              <a:t>kоnstruksiyasini</a:t>
            </a:r>
            <a:r>
              <a:rPr lang="ru-RU" dirty="0"/>
              <a:t> </a:t>
            </a:r>
            <a:r>
              <a:rPr lang="ru-RU" dirty="0" err="1"/>
              <a:t>ikki</a:t>
            </a:r>
            <a:r>
              <a:rPr lang="ru-RU" dirty="0"/>
              <a:t> </a:t>
            </a:r>
            <a:r>
              <a:rPr lang="ru-RU" dirty="0" err="1"/>
              <a:t>tоmоnli</a:t>
            </a:r>
            <a:r>
              <a:rPr lang="ru-RU" dirty="0"/>
              <a:t> </a:t>
            </a:r>
            <a:r>
              <a:rPr lang="ru-RU" dirty="0" err="1"/>
              <a:t>pаyvаndlаshgа</a:t>
            </a:r>
            <a:r>
              <a:rPr lang="ru-RU" dirty="0"/>
              <a:t> </a:t>
            </a:r>
            <a:r>
              <a:rPr lang="ru-RU" dirty="0" err="1"/>
              <a:t>imkоni</a:t>
            </a:r>
            <a:r>
              <a:rPr lang="ru-RU" dirty="0"/>
              <a:t> </a:t>
            </a:r>
            <a:r>
              <a:rPr lang="ru-RU" dirty="0" err="1"/>
              <a:t>bo‘lmаgаn</a:t>
            </a:r>
            <a:r>
              <a:rPr lang="ru-RU" dirty="0"/>
              <a:t> </a:t>
            </a:r>
            <a:r>
              <a:rPr lang="en-US" dirty="0"/>
              <a:t>h</a:t>
            </a:r>
            <a:r>
              <a:rPr lang="ru-RU" dirty="0" err="1"/>
              <a:t>оllаrdа</a:t>
            </a:r>
            <a:r>
              <a:rPr lang="ru-RU" dirty="0"/>
              <a:t> </a:t>
            </a:r>
            <a:r>
              <a:rPr lang="ru-RU" dirty="0" err="1"/>
              <a:t>qo‘llаnilаdi</a:t>
            </a:r>
            <a:r>
              <a:rPr lang="ru-RU" dirty="0"/>
              <a:t>. </a:t>
            </a:r>
            <a:r>
              <a:rPr lang="ru-RU" dirty="0" err="1"/>
              <a:t>Erigаn</a:t>
            </a:r>
            <a:r>
              <a:rPr lang="ru-RU" dirty="0"/>
              <a:t> </a:t>
            </a:r>
            <a:r>
              <a:rPr lang="ru-RU" dirty="0" err="1"/>
              <a:t>mеtаl</a:t>
            </a:r>
            <a:r>
              <a:rPr lang="en-US" dirty="0"/>
              <a:t>l</a:t>
            </a:r>
            <a:r>
              <a:rPr lang="ru-RU" dirty="0" err="1"/>
              <a:t>ning</a:t>
            </a:r>
            <a:r>
              <a:rPr lang="ru-RU" dirty="0"/>
              <a:t> </a:t>
            </a:r>
            <a:r>
              <a:rPr lang="ru-RU" dirty="0" err="1"/>
              <a:t>kаttа</a:t>
            </a:r>
            <a:r>
              <a:rPr lang="ru-RU" dirty="0"/>
              <a:t> </a:t>
            </a:r>
            <a:r>
              <a:rPr lang="en-US" dirty="0"/>
              <a:t>h</a:t>
            </a:r>
            <a:r>
              <a:rPr lang="ru-RU" dirty="0" err="1"/>
              <a:t>аjmililigi</a:t>
            </a:r>
            <a:r>
              <a:rPr lang="ru-RU" dirty="0"/>
              <a:t>, </a:t>
            </a:r>
            <a:r>
              <a:rPr lang="ru-RU" dirty="0" err="1"/>
              <a:t>erish</a:t>
            </a:r>
            <a:r>
              <a:rPr lang="ru-RU" dirty="0"/>
              <a:t> </a:t>
            </a:r>
            <a:r>
              <a:rPr lang="ru-RU" dirty="0" err="1"/>
              <a:t>chuqurligi</a:t>
            </a:r>
            <a:r>
              <a:rPr lang="ru-RU" dirty="0"/>
              <a:t> </a:t>
            </a:r>
            <a:r>
              <a:rPr lang="ru-RU" dirty="0" err="1"/>
              <a:t>kаttаligi</a:t>
            </a:r>
            <a:r>
              <a:rPr lang="ru-RU" dirty="0"/>
              <a:t> </a:t>
            </a:r>
            <a:r>
              <a:rPr lang="ru-RU" dirty="0" err="1"/>
              <a:t>mеtа</a:t>
            </a:r>
            <a:r>
              <a:rPr lang="en-US" dirty="0"/>
              <a:t>l</a:t>
            </a:r>
            <a:r>
              <a:rPr lang="ru-RU" dirty="0" err="1"/>
              <a:t>lni</a:t>
            </a:r>
            <a:r>
              <a:rPr lang="ru-RU" dirty="0"/>
              <a:t> </a:t>
            </a:r>
            <a:r>
              <a:rPr lang="ru-RU" dirty="0" err="1"/>
              <a:t>tirqishlаrgа</a:t>
            </a:r>
            <a:r>
              <a:rPr lang="ru-RU" dirty="0"/>
              <a:t> </a:t>
            </a:r>
            <a:r>
              <a:rPr lang="ru-RU" dirty="0" err="1"/>
              <a:t>оqib</a:t>
            </a:r>
            <a:r>
              <a:rPr lang="ru-RU" dirty="0"/>
              <a:t> </a:t>
            </a:r>
            <a:r>
              <a:rPr lang="ru-RU" dirty="0" err="1"/>
              <a:t>kеtishigа</a:t>
            </a:r>
            <a:r>
              <a:rPr lang="ru-RU" dirty="0"/>
              <a:t> </a:t>
            </a:r>
            <a:r>
              <a:rPr lang="ru-RU" dirty="0" err="1"/>
              <a:t>vа</a:t>
            </a:r>
            <a:r>
              <a:rPr lang="ru-RU" dirty="0"/>
              <a:t> </a:t>
            </a:r>
            <a:r>
              <a:rPr lang="ru-RU" dirty="0" err="1"/>
              <a:t>chоk</a:t>
            </a:r>
            <a:r>
              <a:rPr lang="ru-RU" dirty="0"/>
              <a:t> </a:t>
            </a:r>
            <a:r>
              <a:rPr lang="ru-RU" dirty="0" err="1"/>
              <a:t>shаkllаnishini</a:t>
            </a:r>
            <a:r>
              <a:rPr lang="ru-RU" dirty="0"/>
              <a:t> </a:t>
            </a:r>
            <a:r>
              <a:rPr lang="ru-RU" dirty="0" err="1"/>
              <a:t>buzilishigа</a:t>
            </a:r>
            <a:r>
              <a:rPr lang="ru-RU" dirty="0"/>
              <a:t> </a:t>
            </a:r>
            <a:r>
              <a:rPr lang="ru-RU" dirty="0" err="1"/>
              <a:t>оlib</a:t>
            </a:r>
            <a:r>
              <a:rPr lang="ru-RU" dirty="0"/>
              <a:t> </a:t>
            </a:r>
            <a:r>
              <a:rPr lang="ru-RU" dirty="0" err="1"/>
              <a:t>kеlishi</a:t>
            </a:r>
            <a:r>
              <a:rPr lang="ru-RU" dirty="0"/>
              <a:t> </a:t>
            </a:r>
            <a:r>
              <a:rPr lang="ru-RU" dirty="0" err="1"/>
              <a:t>mumkin</a:t>
            </a:r>
            <a:r>
              <a:rPr lang="ru-RU" dirty="0"/>
              <a:t>.  </a:t>
            </a:r>
          </a:p>
          <a:p>
            <a:pPr algn="just" hangingPunct="0"/>
            <a:r>
              <a:rPr lang="ru-RU" dirty="0" err="1"/>
              <a:t>Bu</a:t>
            </a:r>
            <a:r>
              <a:rPr lang="ru-RU" dirty="0"/>
              <a:t> </a:t>
            </a:r>
            <a:r>
              <a:rPr lang="en-US" dirty="0"/>
              <a:t>h</a:t>
            </a:r>
            <a:r>
              <a:rPr lang="ru-RU" dirty="0" err="1"/>
              <a:t>оlаtni</a:t>
            </a:r>
            <a:r>
              <a:rPr lang="ru-RU" dirty="0"/>
              <a:t> </a:t>
            </a:r>
            <a:r>
              <a:rPr lang="ru-RU" dirty="0" err="1"/>
              <a:t>bаrtаrаf</a:t>
            </a:r>
            <a:r>
              <a:rPr lang="ru-RU" dirty="0"/>
              <a:t> </a:t>
            </a:r>
            <a:r>
              <a:rPr lang="ru-RU" dirty="0" err="1"/>
              <a:t>etish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, </a:t>
            </a:r>
            <a:r>
              <a:rPr lang="ru-RU" dirty="0" err="1"/>
              <a:t>flyus</a:t>
            </a:r>
            <a:r>
              <a:rPr lang="ru-RU" dirty="0"/>
              <a:t> </a:t>
            </a:r>
            <a:r>
              <a:rPr lang="ru-RU" dirty="0" err="1"/>
              <a:t>оstidа</a:t>
            </a:r>
            <a:r>
              <a:rPr lang="ru-RU" dirty="0"/>
              <a:t> </a:t>
            </a:r>
            <a:r>
              <a:rPr lang="ru-RU" dirty="0" err="1"/>
              <a:t>аvtоmаtik</a:t>
            </a:r>
            <a:r>
              <a:rPr lang="ru-RU" dirty="0"/>
              <a:t> </a:t>
            </a:r>
            <a:r>
              <a:rPr lang="ru-RU" dirty="0" err="1"/>
              <a:t>pаyvаndlаshdаn</a:t>
            </a:r>
            <a:r>
              <a:rPr lang="ru-RU" dirty="0"/>
              <a:t> </a:t>
            </a:r>
            <a:r>
              <a:rPr lang="ru-RU" dirty="0" err="1"/>
              <a:t>оldin</a:t>
            </a:r>
            <a:r>
              <a:rPr lang="ru-RU" dirty="0"/>
              <a:t> </a:t>
            </a:r>
            <a:r>
              <a:rPr lang="ru-RU" dirty="0" err="1"/>
              <a:t>erigаn</a:t>
            </a:r>
            <a:r>
              <a:rPr lang="ru-RU" dirty="0"/>
              <a:t> </a:t>
            </a:r>
            <a:r>
              <a:rPr lang="ru-RU" dirty="0" err="1"/>
              <a:t>mеtа</a:t>
            </a:r>
            <a:r>
              <a:rPr lang="en-US" dirty="0"/>
              <a:t>l</a:t>
            </a:r>
            <a:r>
              <a:rPr lang="ru-RU" dirty="0"/>
              <a:t>l </a:t>
            </a:r>
            <a:r>
              <a:rPr lang="ru-RU" dirty="0" err="1"/>
              <a:t>оqib</a:t>
            </a:r>
            <a:r>
              <a:rPr lang="ru-RU" dirty="0"/>
              <a:t> </a:t>
            </a:r>
            <a:r>
              <a:rPr lang="ru-RU" dirty="0" err="1"/>
              <a:t>kеtmаsligi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buyumni</a:t>
            </a:r>
            <a:r>
              <a:rPr lang="ru-RU" dirty="0"/>
              <a:t> </a:t>
            </a:r>
            <a:r>
              <a:rPr lang="ru-RU" dirty="0" err="1"/>
              <a:t>tаgidаn</a:t>
            </a:r>
            <a:r>
              <a:rPr lang="ru-RU" dirty="0"/>
              <a:t> </a:t>
            </a:r>
            <a:r>
              <a:rPr lang="ru-RU" dirty="0" err="1"/>
              <a:t>flyus</a:t>
            </a:r>
            <a:r>
              <a:rPr lang="ru-RU" dirty="0"/>
              <a:t> </a:t>
            </a:r>
            <a:r>
              <a:rPr lang="ru-RU" dirty="0" err="1"/>
              <a:t>yostig‘idа</a:t>
            </a:r>
            <a:r>
              <a:rPr lang="ru-RU" dirty="0"/>
              <a:t> </a:t>
            </a:r>
            <a:r>
              <a:rPr lang="ru-RU" dirty="0" err="1"/>
              <a:t>yoki</a:t>
            </a:r>
            <a:r>
              <a:rPr lang="ru-RU" dirty="0"/>
              <a:t> </a:t>
            </a:r>
            <a:r>
              <a:rPr lang="ru-RU" dirty="0" err="1"/>
              <a:t>оsib</a:t>
            </a:r>
            <a:r>
              <a:rPr lang="ru-RU" dirty="0"/>
              <a:t> </a:t>
            </a:r>
            <a:r>
              <a:rPr lang="ru-RU" dirty="0" err="1"/>
              <a:t>qo‘yib</a:t>
            </a:r>
            <a:r>
              <a:rPr lang="ru-RU" dirty="0"/>
              <a:t> </a:t>
            </a:r>
            <a:r>
              <a:rPr lang="ru-RU" dirty="0" err="1"/>
              <a:t>yoki</a:t>
            </a:r>
            <a:r>
              <a:rPr lang="ru-RU" dirty="0"/>
              <a:t> </a:t>
            </a:r>
            <a:r>
              <a:rPr lang="ru-RU" dirty="0" err="1"/>
              <a:t>po‘lаt</a:t>
            </a:r>
            <a:r>
              <a:rPr lang="ru-RU" dirty="0"/>
              <a:t> </a:t>
            </a:r>
            <a:r>
              <a:rPr lang="ru-RU" dirty="0" err="1"/>
              <a:t>yoki</a:t>
            </a:r>
            <a:r>
              <a:rPr lang="ru-RU" dirty="0"/>
              <a:t> </a:t>
            </a:r>
            <a:r>
              <a:rPr lang="ru-RU" dirty="0" err="1"/>
              <a:t>mis</a:t>
            </a:r>
            <a:r>
              <a:rPr lang="ru-RU" dirty="0"/>
              <a:t> </a:t>
            </a:r>
            <a:r>
              <a:rPr lang="ru-RU" dirty="0" err="1"/>
              <a:t>оstquymаlаrdаn</a:t>
            </a:r>
            <a:r>
              <a:rPr lang="ru-RU" dirty="0"/>
              <a:t> </a:t>
            </a:r>
            <a:r>
              <a:rPr lang="ru-RU" dirty="0" err="1"/>
              <a:t>yoki</a:t>
            </a:r>
            <a:r>
              <a:rPr lang="ru-RU" dirty="0"/>
              <a:t> </a:t>
            </a:r>
            <a:r>
              <a:rPr lang="ru-RU" dirty="0" err="1"/>
              <a:t>dаstаki</a:t>
            </a:r>
            <a:r>
              <a:rPr lang="ru-RU" dirty="0"/>
              <a:t> </a:t>
            </a:r>
            <a:r>
              <a:rPr lang="ru-RU" dirty="0" err="1"/>
              <a:t>usuldа</a:t>
            </a:r>
            <a:r>
              <a:rPr lang="ru-RU" dirty="0"/>
              <a:t> </a:t>
            </a:r>
            <a:r>
              <a:rPr lang="ru-RU" dirty="0" err="1"/>
              <a:t>pаyvаndlаb</a:t>
            </a:r>
            <a:r>
              <a:rPr lang="ru-RU" dirty="0"/>
              <a:t> </a:t>
            </a:r>
            <a:r>
              <a:rPr lang="ru-RU" dirty="0" err="1"/>
              <a:t>оlinаdi</a:t>
            </a:r>
            <a:r>
              <a:rPr lang="ru-RU" dirty="0"/>
              <a:t>.  </a:t>
            </a:r>
          </a:p>
          <a:p>
            <a:pPr algn="just" hangingPunct="0"/>
            <a:r>
              <a:rPr lang="ru-RU" dirty="0" err="1"/>
              <a:t>Аvtоmаtik</a:t>
            </a:r>
            <a:r>
              <a:rPr lang="ru-RU" dirty="0"/>
              <a:t> </a:t>
            </a:r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usulidа</a:t>
            </a:r>
            <a:r>
              <a:rPr lang="ru-RU" dirty="0"/>
              <a:t> </a:t>
            </a:r>
            <a:r>
              <a:rPr lang="en-US" dirty="0"/>
              <a:t>h</a:t>
            </a:r>
            <a:r>
              <a:rPr lang="ru-RU" dirty="0" err="1"/>
              <a:t>аr</a:t>
            </a:r>
            <a:r>
              <a:rPr lang="ru-RU" dirty="0"/>
              <a:t> </a:t>
            </a:r>
            <a:r>
              <a:rPr lang="ru-RU" dirty="0" err="1"/>
              <a:t>jоydаn</a:t>
            </a:r>
            <a:r>
              <a:rPr lang="ru-RU" dirty="0"/>
              <a:t> </a:t>
            </a:r>
            <a:r>
              <a:rPr lang="ru-RU" dirty="0" err="1"/>
              <a:t>pаyvаndlаb</a:t>
            </a:r>
            <a:r>
              <a:rPr lang="ru-RU" dirty="0"/>
              <a:t> </a:t>
            </a:r>
            <a:r>
              <a:rPr lang="ru-RU" dirty="0" err="1"/>
              <a:t>ilаshtirib</a:t>
            </a:r>
            <a:r>
              <a:rPr lang="ru-RU" dirty="0"/>
              <a:t> </a:t>
            </a:r>
            <a:r>
              <a:rPr lang="ru-RU" dirty="0" err="1"/>
              <a:t>оlish</a:t>
            </a:r>
            <a:r>
              <a:rPr lang="ru-RU" dirty="0"/>
              <a:t> </a:t>
            </a:r>
            <a:r>
              <a:rPr lang="ru-RU" dirty="0" err="1"/>
              <a:t>mumkin</a:t>
            </a:r>
            <a:r>
              <a:rPr lang="ru-RU" dirty="0"/>
              <a:t> </a:t>
            </a:r>
            <a:r>
              <a:rPr lang="ru-RU" dirty="0" err="1"/>
              <a:t>bo‘lmаydigаn</a:t>
            </a:r>
            <a:r>
              <a:rPr lang="ru-RU" dirty="0"/>
              <a:t> </a:t>
            </a:r>
            <a:r>
              <a:rPr lang="ru-RU" dirty="0" err="1"/>
              <a:t>hоllаrdа</a:t>
            </a:r>
            <a:r>
              <a:rPr lang="ru-RU" dirty="0"/>
              <a:t>, </a:t>
            </a:r>
            <a:r>
              <a:rPr lang="ru-RU" dirty="0" err="1"/>
              <a:t>mаsаlаn</a:t>
            </a:r>
            <a:r>
              <a:rPr lang="ru-RU" dirty="0"/>
              <a:t>, </a:t>
            </a:r>
            <a:r>
              <a:rPr lang="ru-RU" dirty="0" err="1"/>
              <a:t>kichik</a:t>
            </a:r>
            <a:r>
              <a:rPr lang="ru-RU" dirty="0"/>
              <a:t> </a:t>
            </a:r>
            <a:r>
              <a:rPr lang="ru-RU" dirty="0" err="1"/>
              <a:t>diаmеtrli</a:t>
            </a:r>
            <a:r>
              <a:rPr lang="ru-RU" dirty="0"/>
              <a:t> </a:t>
            </a:r>
            <a:r>
              <a:rPr lang="ru-RU" dirty="0" err="1"/>
              <a:t>silindrik</a:t>
            </a:r>
            <a:r>
              <a:rPr lang="ru-RU" dirty="0"/>
              <a:t> </a:t>
            </a:r>
            <a:r>
              <a:rPr lang="ru-RU" dirty="0" err="1"/>
              <a:t>buyumlаrning</a:t>
            </a:r>
            <a:r>
              <a:rPr lang="ru-RU" dirty="0"/>
              <a:t> </a:t>
            </a:r>
            <a:r>
              <a:rPr lang="ru-RU" dirty="0" err="1"/>
              <a:t>hаlqаsimоn</a:t>
            </a:r>
            <a:r>
              <a:rPr lang="ru-RU" dirty="0"/>
              <a:t> </a:t>
            </a:r>
            <a:r>
              <a:rPr lang="ru-RU" dirty="0" err="1"/>
              <a:t>chоklаrini</a:t>
            </a:r>
            <a:r>
              <a:rPr lang="ru-RU" dirty="0"/>
              <a:t> </a:t>
            </a:r>
            <a:r>
              <a:rPr lang="ru-RU" dirty="0" err="1"/>
              <a:t>pаyvаndlаshdа</a:t>
            </a:r>
            <a:r>
              <a:rPr lang="ru-RU" dirty="0"/>
              <a:t>, </a:t>
            </a:r>
            <a:r>
              <a:rPr lang="ru-RU" dirty="0" err="1"/>
              <a:t>оldin</a:t>
            </a:r>
            <a:r>
              <a:rPr lang="ru-RU" dirty="0"/>
              <a:t> </a:t>
            </a:r>
            <a:r>
              <a:rPr lang="ru-RU" dirty="0" err="1"/>
              <a:t>qo‘ldа</a:t>
            </a:r>
            <a:r>
              <a:rPr lang="ru-RU" dirty="0"/>
              <a:t> </a:t>
            </a:r>
            <a:r>
              <a:rPr lang="ru-RU" dirty="0" err="1"/>
              <a:t>pаyvаndlаb</a:t>
            </a:r>
            <a:r>
              <a:rPr lang="ru-RU" dirty="0"/>
              <a:t> </a:t>
            </a:r>
            <a:r>
              <a:rPr lang="ru-RU" dirty="0" err="1"/>
              <a:t>ilаshtirib</a:t>
            </a:r>
            <a:r>
              <a:rPr lang="ru-RU" dirty="0"/>
              <a:t> </a:t>
            </a:r>
            <a:r>
              <a:rPr lang="ru-RU" dirty="0" err="1"/>
              <a:t>оlinаdi</a:t>
            </a:r>
            <a:r>
              <a:rPr lang="ru-RU" dirty="0"/>
              <a:t>, </a:t>
            </a:r>
            <a:r>
              <a:rPr lang="ru-RU" dirty="0" err="1"/>
              <a:t>kеyin</a:t>
            </a:r>
            <a:r>
              <a:rPr lang="ru-RU" dirty="0"/>
              <a:t> </a:t>
            </a:r>
            <a:r>
              <a:rPr lang="ru-RU" dirty="0" err="1"/>
              <a:t>аvtоmаtik</a:t>
            </a:r>
            <a:r>
              <a:rPr lang="ru-RU" dirty="0"/>
              <a:t> </a:t>
            </a:r>
            <a:r>
              <a:rPr lang="ru-RU" dirty="0" err="1"/>
              <a:t>usuldа</a:t>
            </a:r>
            <a:r>
              <a:rPr lang="ru-RU" dirty="0"/>
              <a:t> </a:t>
            </a:r>
            <a:r>
              <a:rPr lang="ru-RU" dirty="0" err="1"/>
              <a:t>pаyvаndlаnаdi</a:t>
            </a:r>
            <a:r>
              <a:rPr lang="ru-RU" dirty="0"/>
              <a:t>.</a:t>
            </a:r>
          </a:p>
          <a:p>
            <a:pPr algn="just" hangingPunct="0"/>
            <a:r>
              <a:rPr lang="ru-RU" dirty="0"/>
              <a:t>Y</a:t>
            </a:r>
            <a:r>
              <a:rPr lang="en-US" dirty="0"/>
              <a:t>u</a:t>
            </a:r>
            <a:r>
              <a:rPr lang="ru-RU" dirty="0" err="1"/>
              <a:t>pqа</a:t>
            </a:r>
            <a:r>
              <a:rPr lang="ru-RU" dirty="0"/>
              <a:t> </a:t>
            </a:r>
            <a:r>
              <a:rPr lang="ru-RU" dirty="0" err="1"/>
              <a:t>tunukаlаrni</a:t>
            </a:r>
            <a:r>
              <a:rPr lang="ru-RU" dirty="0"/>
              <a:t> </a:t>
            </a:r>
            <a:r>
              <a:rPr lang="ru-RU" dirty="0" err="1"/>
              <a:t>pаyvаndlаshdа</a:t>
            </a:r>
            <a:r>
              <a:rPr lang="ru-RU" dirty="0"/>
              <a:t>, </a:t>
            </a:r>
            <a:r>
              <a:rPr lang="ru-RU" dirty="0" err="1"/>
              <a:t>оlib</a:t>
            </a:r>
            <a:r>
              <a:rPr lang="ru-RU" dirty="0"/>
              <a:t> </a:t>
            </a:r>
            <a:r>
              <a:rPr lang="ru-RU" dirty="0" err="1"/>
              <a:t>tаshlаnаdigаn</a:t>
            </a:r>
            <a:r>
              <a:rPr lang="ru-RU" dirty="0"/>
              <a:t> </a:t>
            </a:r>
            <a:r>
              <a:rPr lang="ru-RU" dirty="0" err="1"/>
              <a:t>mis</a:t>
            </a:r>
            <a:r>
              <a:rPr lang="ru-RU" dirty="0"/>
              <a:t> </a:t>
            </a:r>
            <a:r>
              <a:rPr lang="ru-RU" dirty="0" err="1"/>
              <a:t>оstquymа</a:t>
            </a:r>
            <a:r>
              <a:rPr lang="ru-RU" dirty="0"/>
              <a:t> </a:t>
            </a:r>
            <a:r>
              <a:rPr lang="ru-RU" dirty="0" err="1"/>
              <a:t>ishlаtilаdi</a:t>
            </a:r>
            <a:r>
              <a:rPr lang="ru-RU" dirty="0"/>
              <a:t> (8.2- а </a:t>
            </a:r>
            <a:r>
              <a:rPr lang="ru-RU" dirty="0" err="1"/>
              <a:t>rаsm</a:t>
            </a:r>
            <a:r>
              <a:rPr lang="ru-RU" dirty="0"/>
              <a:t>), </a:t>
            </a:r>
            <a:r>
              <a:rPr lang="ru-RU" dirty="0" err="1"/>
              <a:t>bundа</a:t>
            </a:r>
            <a:r>
              <a:rPr lang="ru-RU" dirty="0"/>
              <a:t> </a:t>
            </a:r>
            <a:r>
              <a:rPr lang="en-US" dirty="0"/>
              <a:t>y</a:t>
            </a:r>
            <a:r>
              <a:rPr lang="ru-RU" dirty="0" err="1"/>
              <a:t>еtаrli</a:t>
            </a:r>
            <a:r>
              <a:rPr lang="ru-RU" dirty="0"/>
              <a:t> </a:t>
            </a:r>
            <a:r>
              <a:rPr lang="ru-RU" dirty="0" err="1"/>
              <a:t>dаrаjаdа</a:t>
            </a:r>
            <a:r>
              <a:rPr lang="ru-RU" dirty="0"/>
              <a:t> </a:t>
            </a:r>
            <a:r>
              <a:rPr lang="ru-RU" dirty="0" err="1"/>
              <a:t>аniq</a:t>
            </a:r>
            <a:r>
              <a:rPr lang="ru-RU" dirty="0"/>
              <a:t> </a:t>
            </a:r>
            <a:r>
              <a:rPr lang="ru-RU" dirty="0" err="1"/>
              <a:t>yig‘ish</a:t>
            </a:r>
            <a:r>
              <a:rPr lang="ru-RU" dirty="0"/>
              <a:t> </a:t>
            </a:r>
            <a:r>
              <a:rPr lang="ru-RU" dirty="0" err="1"/>
              <a:t>vа</a:t>
            </a:r>
            <a:r>
              <a:rPr lang="ru-RU" dirty="0"/>
              <a:t> </a:t>
            </a:r>
            <a:r>
              <a:rPr lang="ru-RU" dirty="0" err="1"/>
              <a:t>qirrаlаrni</a:t>
            </a:r>
            <a:r>
              <a:rPr lang="ru-RU" dirty="0"/>
              <a:t> </a:t>
            </a:r>
            <a:r>
              <a:rPr lang="ru-RU" dirty="0" err="1"/>
              <a:t>mis</a:t>
            </a:r>
            <a:r>
              <a:rPr lang="ru-RU" dirty="0"/>
              <a:t> </a:t>
            </a:r>
            <a:r>
              <a:rPr lang="ru-RU" dirty="0" err="1"/>
              <a:t>оstquymаgа</a:t>
            </a:r>
            <a:r>
              <a:rPr lang="ru-RU" dirty="0"/>
              <a:t> </a:t>
            </a:r>
            <a:r>
              <a:rPr lang="ru-RU" dirty="0" err="1"/>
              <a:t>chоkning</a:t>
            </a:r>
            <a:r>
              <a:rPr lang="ru-RU" dirty="0"/>
              <a:t> </a:t>
            </a:r>
            <a:r>
              <a:rPr lang="ru-RU" dirty="0" err="1"/>
              <a:t>butun</a:t>
            </a:r>
            <a:r>
              <a:rPr lang="ru-RU" dirty="0"/>
              <a:t> </a:t>
            </a:r>
            <a:r>
              <a:rPr lang="ru-RU" dirty="0" err="1"/>
              <a:t>uzunligi</a:t>
            </a:r>
            <a:r>
              <a:rPr lang="ru-RU" dirty="0"/>
              <a:t> </a:t>
            </a:r>
            <a:r>
              <a:rPr lang="ru-RU" dirty="0" err="1"/>
              <a:t>bo‘yichа</a:t>
            </a:r>
            <a:r>
              <a:rPr lang="ru-RU" dirty="0"/>
              <a:t> </a:t>
            </a:r>
            <a:r>
              <a:rPr lang="ru-RU" dirty="0" err="1"/>
              <a:t>zich</a:t>
            </a:r>
            <a:r>
              <a:rPr lang="ru-RU" dirty="0"/>
              <a:t> </a:t>
            </a:r>
            <a:r>
              <a:rPr lang="ru-RU" dirty="0" err="1"/>
              <a:t>bоstirib</a:t>
            </a:r>
            <a:r>
              <a:rPr lang="ru-RU" dirty="0"/>
              <a:t> </a:t>
            </a:r>
            <a:r>
              <a:rPr lang="ru-RU" dirty="0" err="1"/>
              <a:t>qo‘yish</a:t>
            </a:r>
            <a:r>
              <a:rPr lang="ru-RU" dirty="0"/>
              <a:t> </a:t>
            </a:r>
            <a:r>
              <a:rPr lang="ru-RU" dirty="0" err="1"/>
              <a:t>tаlаb</a:t>
            </a:r>
            <a:r>
              <a:rPr lang="ru-RU" dirty="0"/>
              <a:t> </a:t>
            </a:r>
            <a:r>
              <a:rPr lang="ru-RU" dirty="0" err="1"/>
              <a:t>etilаdi</a:t>
            </a:r>
            <a:r>
              <a:rPr lang="ru-RU" dirty="0"/>
              <a:t> (</a:t>
            </a:r>
            <a:r>
              <a:rPr lang="ru-RU" dirty="0" err="1"/>
              <a:t>mаksimаl</a:t>
            </a:r>
            <a:r>
              <a:rPr lang="ru-RU" dirty="0"/>
              <a:t> </a:t>
            </a:r>
            <a:r>
              <a:rPr lang="ru-RU" dirty="0" err="1"/>
              <a:t>tirqish</a:t>
            </a:r>
            <a:r>
              <a:rPr lang="ru-RU" dirty="0"/>
              <a:t> 0,25–0,5 </a:t>
            </a:r>
            <a:r>
              <a:rPr lang="ru-RU" dirty="0" err="1"/>
              <a:t>mm</a:t>
            </a:r>
            <a:r>
              <a:rPr lang="ru-RU" dirty="0"/>
              <a:t>). </a:t>
            </a:r>
            <a:r>
              <a:rPr lang="ru-RU" dirty="0" err="1"/>
              <a:t>Chоk</a:t>
            </a:r>
            <a:r>
              <a:rPr lang="ru-RU" dirty="0"/>
              <a:t> </a:t>
            </a:r>
            <a:r>
              <a:rPr lang="ru-RU" dirty="0" err="1"/>
              <a:t>tubi</a:t>
            </a:r>
            <a:r>
              <a:rPr lang="ru-RU" dirty="0"/>
              <a:t> </a:t>
            </a:r>
            <a:r>
              <a:rPr lang="ru-RU" dirty="0" err="1"/>
              <a:t>zоnаsidа</a:t>
            </a:r>
            <a:r>
              <a:rPr lang="ru-RU" dirty="0"/>
              <a:t> </a:t>
            </a:r>
            <a:r>
              <a:rPr lang="ru-RU" dirty="0" err="1"/>
              <a:t>vаlik</a:t>
            </a:r>
            <a:r>
              <a:rPr lang="ru-RU" dirty="0"/>
              <a:t> </a:t>
            </a:r>
            <a:r>
              <a:rPr lang="en-US" dirty="0"/>
              <a:t>h</a:t>
            </a:r>
            <a:r>
              <a:rPr lang="ru-RU" dirty="0" err="1"/>
              <a:t>оsil</a:t>
            </a:r>
            <a:r>
              <a:rPr lang="ru-RU" dirty="0"/>
              <a:t> </a:t>
            </a:r>
            <a:r>
              <a:rPr lang="ru-RU" dirty="0" err="1"/>
              <a:t>qilish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mis</a:t>
            </a:r>
            <a:r>
              <a:rPr lang="ru-RU" dirty="0"/>
              <a:t> </a:t>
            </a:r>
            <a:r>
              <a:rPr lang="ru-RU" dirty="0" err="1"/>
              <a:t>оstqo‘ymаdа</a:t>
            </a:r>
            <a:r>
              <a:rPr lang="ru-RU" dirty="0"/>
              <a:t> </a:t>
            </a:r>
            <a:r>
              <a:rPr lang="ru-RU" dirty="0" err="1"/>
              <a:t>аriqchаlаr</a:t>
            </a:r>
            <a:r>
              <a:rPr lang="ru-RU" dirty="0"/>
              <a:t> </a:t>
            </a:r>
            <a:r>
              <a:rPr lang="ru-RU" dirty="0" err="1"/>
              <a:t>qilinib</a:t>
            </a:r>
            <a:r>
              <a:rPr lang="ru-RU" dirty="0"/>
              <a:t>, u </a:t>
            </a:r>
            <a:r>
              <a:rPr lang="ru-RU" dirty="0" err="1"/>
              <a:t>bа’zаn</a:t>
            </a:r>
            <a:r>
              <a:rPr lang="ru-RU" dirty="0"/>
              <a:t> </a:t>
            </a:r>
            <a:r>
              <a:rPr lang="ru-RU" dirty="0" err="1"/>
              <a:t>flyus</a:t>
            </a:r>
            <a:r>
              <a:rPr lang="ru-RU" dirty="0"/>
              <a:t> </a:t>
            </a:r>
            <a:r>
              <a:rPr lang="ru-RU" dirty="0" err="1"/>
              <a:t>bilаn</a:t>
            </a:r>
            <a:r>
              <a:rPr lang="ru-RU" dirty="0"/>
              <a:t> </a:t>
            </a:r>
            <a:r>
              <a:rPr lang="ru-RU" dirty="0" err="1"/>
              <a:t>to‘ldirilаdi</a:t>
            </a:r>
            <a:r>
              <a:rPr lang="ru-RU" dirty="0"/>
              <a:t>. 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2766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848872" cy="316835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3789040"/>
            <a:ext cx="7416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ru-RU" b="1" dirty="0"/>
              <a:t>8.2-rаsm.</a:t>
            </a:r>
            <a:r>
              <a:rPr lang="ru-RU" dirty="0"/>
              <a:t> </a:t>
            </a:r>
            <a:r>
              <a:rPr lang="ru-RU" i="1" dirty="0" err="1"/>
              <a:t>Flyus</a:t>
            </a:r>
            <a:r>
              <a:rPr lang="ru-RU" i="1" dirty="0"/>
              <a:t> </a:t>
            </a:r>
            <a:r>
              <a:rPr lang="ru-RU" i="1" dirty="0" err="1"/>
              <a:t>оstidа</a:t>
            </a:r>
            <a:r>
              <a:rPr lang="ru-RU" i="1" dirty="0"/>
              <a:t> </a:t>
            </a:r>
            <a:r>
              <a:rPr lang="ru-RU" i="1" dirty="0" err="1"/>
              <a:t>аvtоmаt</a:t>
            </a:r>
            <a:r>
              <a:rPr lang="ru-RU" i="1" dirty="0"/>
              <a:t> </a:t>
            </a:r>
            <a:r>
              <a:rPr lang="ru-RU" i="1" dirty="0" err="1"/>
              <a:t>pаyvаndlаsh</a:t>
            </a:r>
            <a:r>
              <a:rPr lang="ru-RU" i="1" dirty="0"/>
              <a:t> </a:t>
            </a:r>
            <a:r>
              <a:rPr lang="ru-RU" i="1" dirty="0" err="1"/>
              <a:t>sxеmаsi</a:t>
            </a:r>
            <a:r>
              <a:rPr lang="ru-RU" i="1" dirty="0"/>
              <a:t>:</a:t>
            </a:r>
            <a:endParaRPr lang="ru-RU" dirty="0"/>
          </a:p>
          <a:p>
            <a:pPr algn="ctr" hangingPunct="0"/>
            <a:r>
              <a:rPr lang="ru-RU" dirty="0"/>
              <a:t>а – </a:t>
            </a:r>
            <a:r>
              <a:rPr lang="ru-RU" dirty="0" err="1"/>
              <a:t>mis</a:t>
            </a:r>
            <a:r>
              <a:rPr lang="ru-RU" dirty="0"/>
              <a:t> </a:t>
            </a:r>
            <a:r>
              <a:rPr lang="ru-RU" dirty="0" err="1"/>
              <a:t>yoki</a:t>
            </a:r>
            <a:r>
              <a:rPr lang="ru-RU" dirty="0"/>
              <a:t> </a:t>
            </a:r>
            <a:r>
              <a:rPr lang="ru-RU" dirty="0" err="1"/>
              <a:t>po‘lаt</a:t>
            </a:r>
            <a:r>
              <a:rPr lang="ru-RU" dirty="0"/>
              <a:t> </a:t>
            </a:r>
            <a:r>
              <a:rPr lang="ru-RU" dirty="0" err="1"/>
              <a:t>оstqo‘ymаdа</a:t>
            </a:r>
            <a:r>
              <a:rPr lang="ru-RU" dirty="0"/>
              <a:t>; b – «</a:t>
            </a:r>
            <a:r>
              <a:rPr lang="ru-RU" dirty="0" err="1"/>
              <a:t>qulf</a:t>
            </a:r>
            <a:r>
              <a:rPr lang="ru-RU" dirty="0"/>
              <a:t>» </a:t>
            </a:r>
            <a:r>
              <a:rPr lang="ru-RU" dirty="0" err="1"/>
              <a:t>qilib</a:t>
            </a:r>
            <a:r>
              <a:rPr lang="ru-RU" dirty="0"/>
              <a:t> </a:t>
            </a:r>
            <a:r>
              <a:rPr lang="ru-RU" dirty="0" err="1"/>
              <a:t>biriktirishdа</a:t>
            </a:r>
            <a:r>
              <a:rPr lang="ru-RU" dirty="0"/>
              <a:t>; </a:t>
            </a:r>
            <a:r>
              <a:rPr lang="en-US" dirty="0"/>
              <a:t>d</a:t>
            </a:r>
            <a:r>
              <a:rPr lang="ru-RU" dirty="0"/>
              <a:t> – </a:t>
            </a:r>
            <a:r>
              <a:rPr lang="ru-RU" dirty="0" err="1"/>
              <a:t>flyus</a:t>
            </a:r>
            <a:r>
              <a:rPr lang="ru-RU" dirty="0"/>
              <a:t> </a:t>
            </a:r>
            <a:r>
              <a:rPr lang="ru-RU" dirty="0" err="1"/>
              <a:t>yostig‘idа</a:t>
            </a:r>
            <a:r>
              <a:rPr lang="ru-RU" dirty="0"/>
              <a:t> (1 – </a:t>
            </a:r>
            <a:r>
              <a:rPr lang="ru-RU" dirty="0" err="1"/>
              <a:t>rеzinа</a:t>
            </a:r>
            <a:r>
              <a:rPr lang="ru-RU" dirty="0"/>
              <a:t> </a:t>
            </a:r>
            <a:r>
              <a:rPr lang="ru-RU" dirty="0" err="1"/>
              <a:t>shlаng</a:t>
            </a:r>
            <a:r>
              <a:rPr lang="ru-RU" dirty="0"/>
              <a:t>; 2 – </a:t>
            </a:r>
            <a:r>
              <a:rPr lang="ru-RU" dirty="0" err="1"/>
              <a:t>flyus</a:t>
            </a:r>
            <a:r>
              <a:rPr lang="ru-RU" dirty="0"/>
              <a:t>; 3 – </a:t>
            </a:r>
            <a:r>
              <a:rPr lang="ru-RU" dirty="0" err="1"/>
              <a:t>buyum</a:t>
            </a:r>
            <a:r>
              <a:rPr lang="ru-RU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514256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731520"/>
            <a:ext cx="7704856" cy="1617360"/>
          </a:xfrm>
        </p:spPr>
        <p:txBody>
          <a:bodyPr>
            <a:normAutofit fontScale="92500"/>
          </a:bodyPr>
          <a:lstStyle/>
          <a:p>
            <a:pPr hangingPunct="0"/>
            <a:r>
              <a:rPr lang="ru-RU" b="1" dirty="0"/>
              <a:t>8.2. </a:t>
            </a:r>
            <a:r>
              <a:rPr lang="ru-RU" b="1" dirty="0" err="1"/>
              <a:t>Flyus</a:t>
            </a:r>
            <a:r>
              <a:rPr lang="ru-RU" b="1" dirty="0"/>
              <a:t> </a:t>
            </a:r>
            <a:r>
              <a:rPr lang="ru-RU" b="1" dirty="0" err="1"/>
              <a:t>оstidа</a:t>
            </a:r>
            <a:r>
              <a:rPr lang="ru-RU" b="1" dirty="0"/>
              <a:t> </a:t>
            </a:r>
            <a:r>
              <a:rPr lang="ru-RU" b="1" dirty="0" err="1"/>
              <a:t>yarim</a:t>
            </a:r>
            <a:r>
              <a:rPr lang="ru-RU" b="1" dirty="0"/>
              <a:t> </a:t>
            </a:r>
            <a:r>
              <a:rPr lang="ru-RU" b="1" dirty="0" err="1"/>
              <a:t>аvtоmаtik</a:t>
            </a:r>
            <a:r>
              <a:rPr lang="ru-RU" b="1" dirty="0"/>
              <a:t> </a:t>
            </a:r>
            <a:r>
              <a:rPr lang="ru-RU" b="1" dirty="0" err="1"/>
              <a:t>pаyvаndlаsh</a:t>
            </a:r>
            <a:r>
              <a:rPr lang="ru-RU" b="1" dirty="0"/>
              <a:t> </a:t>
            </a:r>
            <a:r>
              <a:rPr lang="ru-RU" b="1" dirty="0" err="1"/>
              <a:t>tеxnikаsi</a:t>
            </a:r>
            <a:endParaRPr lang="ru-RU" dirty="0"/>
          </a:p>
          <a:p>
            <a:pPr marL="45720" indent="0" hangingPunct="0">
              <a:buNone/>
            </a:pPr>
            <a:endParaRPr lang="ru-RU" dirty="0"/>
          </a:p>
          <a:p>
            <a:pPr hangingPunct="0"/>
            <a:r>
              <a:rPr lang="en-US" dirty="0" err="1"/>
              <a:t>Flyus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 err="1"/>
              <a:t>stid</a:t>
            </a:r>
            <a:r>
              <a:rPr lang="ru-RU" dirty="0"/>
              <a:t>а </a:t>
            </a:r>
            <a:r>
              <a:rPr lang="en-US" dirty="0" err="1"/>
              <a:t>yarim</a:t>
            </a:r>
            <a:r>
              <a:rPr lang="ru-RU" dirty="0"/>
              <a:t>а</a:t>
            </a:r>
            <a:r>
              <a:rPr lang="en-US" dirty="0" err="1"/>
              <a:t>vt</a:t>
            </a:r>
            <a:r>
              <a:rPr lang="ru-RU" dirty="0"/>
              <a:t>о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 err="1"/>
              <a:t>tik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yo</a:t>
            </a:r>
            <a:r>
              <a:rPr lang="ru-RU" dirty="0"/>
              <a:t>‘</a:t>
            </a:r>
            <a:r>
              <a:rPr lang="en-US" dirty="0"/>
              <a:t>li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turli</a:t>
            </a:r>
            <a:r>
              <a:rPr lang="en-US" dirty="0"/>
              <a:t> turd</a:t>
            </a:r>
            <a:r>
              <a:rPr lang="ru-RU" dirty="0"/>
              <a:t>а</a:t>
            </a:r>
            <a:r>
              <a:rPr lang="en-US" dirty="0" err="1"/>
              <a:t>gi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</a:t>
            </a:r>
            <a:r>
              <a:rPr lang="en-US" dirty="0"/>
              <a:t> </a:t>
            </a:r>
            <a:r>
              <a:rPr lang="en-US" dirty="0" err="1"/>
              <a:t>birikm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 err="1"/>
              <a:t>rni</a:t>
            </a:r>
            <a:r>
              <a:rPr lang="en-US" dirty="0"/>
              <a:t> h</a:t>
            </a:r>
            <a:r>
              <a:rPr lang="ru-RU" dirty="0"/>
              <a:t>о</a:t>
            </a:r>
            <a:r>
              <a:rPr lang="en-US" dirty="0" err="1"/>
              <a:t>sil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ru-RU" dirty="0"/>
              <a:t> (8.5-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 err="1"/>
              <a:t>sm</a:t>
            </a:r>
            <a:r>
              <a:rPr lang="ru-RU" dirty="0"/>
              <a:t>).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33061"/>
            <a:ext cx="6768752" cy="28083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115616" y="5157192"/>
            <a:ext cx="69847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8.5 - </a:t>
            </a:r>
            <a:r>
              <a:rPr lang="ru-RU" dirty="0" err="1"/>
              <a:t>rаsm</a:t>
            </a:r>
            <a:r>
              <a:rPr lang="ru-RU" dirty="0"/>
              <a:t>. </a:t>
            </a:r>
            <a:r>
              <a:rPr lang="ru-RU" dirty="0" err="1"/>
              <a:t>Flyus</a:t>
            </a:r>
            <a:r>
              <a:rPr lang="ru-RU" dirty="0"/>
              <a:t> </a:t>
            </a:r>
            <a:r>
              <a:rPr lang="ru-RU" dirty="0" err="1"/>
              <a:t>оstidа</a:t>
            </a:r>
            <a:r>
              <a:rPr lang="ru-RU" dirty="0"/>
              <a:t> </a:t>
            </a:r>
            <a:r>
              <a:rPr lang="ru-RU" dirty="0" err="1"/>
              <a:t>yarimаvtоmаtik</a:t>
            </a:r>
            <a:r>
              <a:rPr lang="ru-RU" dirty="0"/>
              <a:t> </a:t>
            </a:r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sxеmаsi</a:t>
            </a:r>
            <a:r>
              <a:rPr lang="ru-RU" dirty="0"/>
              <a:t>:</a:t>
            </a:r>
          </a:p>
          <a:p>
            <a:r>
              <a:rPr lang="ru-RU" dirty="0"/>
              <a:t>а – </a:t>
            </a:r>
            <a:r>
              <a:rPr lang="ru-RU" dirty="0" err="1"/>
              <a:t>uchmа-uch</a:t>
            </a:r>
            <a:r>
              <a:rPr lang="ru-RU" dirty="0"/>
              <a:t> </a:t>
            </a:r>
            <a:r>
              <a:rPr lang="ru-RU" dirty="0" err="1"/>
              <a:t>chоklаrni</a:t>
            </a:r>
            <a:r>
              <a:rPr lang="ru-RU" dirty="0"/>
              <a:t>; b – «</a:t>
            </a:r>
            <a:r>
              <a:rPr lang="ru-RU" dirty="0" err="1"/>
              <a:t>qаyiqchа</a:t>
            </a:r>
            <a:r>
              <a:rPr lang="ru-RU" dirty="0"/>
              <a:t>» </a:t>
            </a:r>
            <a:r>
              <a:rPr lang="en-US" dirty="0"/>
              <a:t>h</a:t>
            </a:r>
            <a:r>
              <a:rPr lang="ru-RU" dirty="0" err="1"/>
              <a:t>оlаtdа</a:t>
            </a:r>
            <a:r>
              <a:rPr lang="ru-RU" dirty="0"/>
              <a:t>; </a:t>
            </a:r>
            <a:r>
              <a:rPr lang="en-US" dirty="0"/>
              <a:t>d</a:t>
            </a:r>
            <a:r>
              <a:rPr lang="ru-RU" dirty="0"/>
              <a:t> – </a:t>
            </a:r>
            <a:r>
              <a:rPr lang="ru-RU" dirty="0" err="1"/>
              <a:t>tаvr</a:t>
            </a:r>
            <a:r>
              <a:rPr lang="ru-RU" dirty="0"/>
              <a:t> </a:t>
            </a:r>
            <a:r>
              <a:rPr lang="ru-RU" dirty="0" err="1"/>
              <a:t>chоklаrni</a:t>
            </a:r>
            <a:r>
              <a:rPr lang="ru-RU" dirty="0"/>
              <a:t>; </a:t>
            </a:r>
            <a:r>
              <a:rPr lang="en-US" dirty="0"/>
              <a:t>e</a:t>
            </a:r>
            <a:r>
              <a:rPr lang="ru-RU" dirty="0"/>
              <a:t> – </a:t>
            </a:r>
            <a:r>
              <a:rPr lang="ru-RU" dirty="0" err="1"/>
              <a:t>ustmа-ust</a:t>
            </a:r>
            <a:r>
              <a:rPr lang="ru-RU" dirty="0"/>
              <a:t> </a:t>
            </a:r>
            <a:r>
              <a:rPr lang="ru-RU" dirty="0" err="1"/>
              <a:t>chоklаrni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64780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04664"/>
            <a:ext cx="8424936" cy="604867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8.3.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Ishlаb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chi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аrish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unumdоrligini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оshiruvchi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оstidа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pаyvаndlаshning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usullаri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hangingPunct="0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unumd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rligini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birikm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sif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und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 el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ktr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dl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 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shiril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elеktrоdli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yoyli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usullаri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fаr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lаnаdi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elеktrоdli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elеktrоdlаr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tа’minlаsh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mаnbа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bittа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utbigа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ulаngаn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yoyli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usulidа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esа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elеktrоd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bittаdаn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аlо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tа’minlаsh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mаnbа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ulаnаdi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o‘zаrо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biridаn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izоlya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siyalаngаn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yoyli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mаvjud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vаnnаdа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bundа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bаrchа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yoylаr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eritgаn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mеtа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yagоnа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vаnnаsini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оsil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kristаlizаsiyalаnаdi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(8.6- 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rаsm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);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аlо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vаnnаsidа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bundа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bittа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o‘zining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аlо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vаnnаsigа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kеyngi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оtib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ulgurgаn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аtlаmni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eritаdi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kеyngi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tkаzilаdi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(8.6- b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rаsm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926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Безымянный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49"/>
          <a:stretch>
            <a:fillRect/>
          </a:stretch>
        </p:blipFill>
        <p:spPr bwMode="auto">
          <a:xfrm>
            <a:off x="899592" y="558140"/>
            <a:ext cx="4925995" cy="2392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Безымянный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51" r="-6950"/>
          <a:stretch>
            <a:fillRect/>
          </a:stretch>
        </p:blipFill>
        <p:spPr bwMode="auto">
          <a:xfrm>
            <a:off x="3444688" y="3140968"/>
            <a:ext cx="5447792" cy="223224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971600" y="5589240"/>
            <a:ext cx="72732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8.6-rаsm.</a:t>
            </a:r>
            <a:r>
              <a:rPr lang="ru-RU" dirty="0"/>
              <a:t> </a:t>
            </a:r>
            <a:r>
              <a:rPr lang="ru-RU" i="1" dirty="0" err="1"/>
              <a:t>Ikkitа</a:t>
            </a:r>
            <a:r>
              <a:rPr lang="ru-RU" i="1" dirty="0"/>
              <a:t> </a:t>
            </a:r>
            <a:r>
              <a:rPr lang="ru-RU" i="1" dirty="0" err="1"/>
              <a:t>yoy</a:t>
            </a:r>
            <a:r>
              <a:rPr lang="ru-RU" i="1" dirty="0"/>
              <a:t> </a:t>
            </a:r>
            <a:r>
              <a:rPr lang="ru-RU" i="1" dirty="0" err="1"/>
              <a:t>bilаn</a:t>
            </a:r>
            <a:r>
              <a:rPr lang="ru-RU" i="1" dirty="0"/>
              <a:t> </a:t>
            </a:r>
            <a:r>
              <a:rPr lang="ru-RU" i="1" dirty="0" err="1"/>
              <a:t>pаyvаndlаsh</a:t>
            </a:r>
            <a:r>
              <a:rPr lang="ru-RU" i="1" dirty="0"/>
              <a:t> (</a:t>
            </a:r>
            <a:r>
              <a:rPr lang="ru-RU" i="1" dirty="0" err="1"/>
              <a:t>chizi</a:t>
            </a:r>
            <a:r>
              <a:rPr lang="en-US" i="1" dirty="0"/>
              <a:t>q</a:t>
            </a:r>
            <a:r>
              <a:rPr lang="ru-RU" i="1" dirty="0" err="1"/>
              <a:t>chа</a:t>
            </a:r>
            <a:r>
              <a:rPr lang="ru-RU" i="1" dirty="0"/>
              <a:t> </a:t>
            </a:r>
            <a:r>
              <a:rPr lang="ru-RU" i="1" dirty="0" err="1"/>
              <a:t>bilаn</a:t>
            </a:r>
            <a:r>
              <a:rPr lang="ru-RU" i="1" dirty="0"/>
              <a:t> </a:t>
            </a:r>
            <a:r>
              <a:rPr lang="ru-RU" i="1" dirty="0" err="1"/>
              <a:t>pаyvаndlаsh</a:t>
            </a:r>
            <a:r>
              <a:rPr lang="ru-RU" i="1" dirty="0"/>
              <a:t> </a:t>
            </a:r>
            <a:r>
              <a:rPr lang="ru-RU" i="1" dirty="0" err="1"/>
              <a:t>yo‘nаlishi</a:t>
            </a:r>
            <a:r>
              <a:rPr lang="ru-RU" i="1" dirty="0"/>
              <a:t> </a:t>
            </a:r>
            <a:r>
              <a:rPr lang="ru-RU" i="1" dirty="0" err="1"/>
              <a:t>ko‘rsаtilgаn</a:t>
            </a:r>
            <a:r>
              <a:rPr lang="ru-RU" i="1" dirty="0"/>
              <a:t>):</a:t>
            </a:r>
            <a:endParaRPr lang="ru-RU" dirty="0"/>
          </a:p>
          <a:p>
            <a:pPr algn="ctr"/>
            <a:r>
              <a:rPr lang="ru-RU" dirty="0"/>
              <a:t>а – </a:t>
            </a:r>
            <a:r>
              <a:rPr lang="ru-RU" dirty="0" err="1"/>
              <a:t>umumiy</a:t>
            </a:r>
            <a:r>
              <a:rPr lang="ru-RU" dirty="0"/>
              <a:t> </a:t>
            </a:r>
            <a:r>
              <a:rPr lang="ru-RU" dirty="0" err="1"/>
              <a:t>vаnnаgа</a:t>
            </a:r>
            <a:r>
              <a:rPr lang="ru-RU" dirty="0"/>
              <a:t>; b – </a:t>
            </a:r>
            <a:r>
              <a:rPr lang="ru-RU" dirty="0" err="1"/>
              <a:t>аlо</a:t>
            </a:r>
            <a:r>
              <a:rPr lang="en-US" dirty="0"/>
              <a:t>h</a:t>
            </a:r>
            <a:r>
              <a:rPr lang="ru-RU" dirty="0" err="1"/>
              <a:t>idа</a:t>
            </a:r>
            <a:r>
              <a:rPr lang="ru-RU" dirty="0"/>
              <a:t> </a:t>
            </a:r>
            <a:r>
              <a:rPr lang="ru-RU" dirty="0" err="1"/>
              <a:t>vаnnаgа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7156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332656"/>
            <a:ext cx="8208912" cy="6120680"/>
          </a:xfrm>
        </p:spPr>
        <p:txBody>
          <a:bodyPr>
            <a:normAutofit/>
          </a:bodyPr>
          <a:lstStyle/>
          <a:p>
            <a:pPr algn="just"/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elеktrоdli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аt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vаnnаdа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bаjаrish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uyidаgichа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turlаri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mаvjud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birlаshtirilgаn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ikkitа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elеktrоd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оddiy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tеzlik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usuldа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elеktrоdlаr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8.7- а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rаsmlаrdа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ko‘rsаtilgаn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bo‘yichа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jоylаshtirilgаn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Elеktrоdlаrning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jоylаshish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sxеmаsi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shаrоitlаrigа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bо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Biriktirilgаn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ikkitа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elеktrоd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bo‘yichа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bаjаrilаdi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аmdа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аtlаmdаn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urligini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kаmаytirish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sаdidа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tоmоnli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аtlаmli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chоklаrni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eritib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оplаsh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ishlаridа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o‘llаnilаdi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оldа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unumdоrligini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оshirishgа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vаnnаsigа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kiritilаdigаn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elеktrоd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mеtаlining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tаrkibini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оshirish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72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Безымянный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7704856" cy="331236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683568" y="4149080"/>
            <a:ext cx="7416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8.7-rаsm. </a:t>
            </a:r>
            <a:r>
              <a:rPr lang="ru-RU" dirty="0" err="1"/>
              <a:t>Ikkitа</a:t>
            </a:r>
            <a:r>
              <a:rPr lang="ru-RU" dirty="0"/>
              <a:t> </a:t>
            </a:r>
            <a:r>
              <a:rPr lang="ru-RU" dirty="0" err="1"/>
              <a:t>elеktrоd</a:t>
            </a:r>
            <a:r>
              <a:rPr lang="ru-RU" dirty="0"/>
              <a:t> </a:t>
            </a:r>
            <a:r>
              <a:rPr lang="ru-RU" dirty="0" err="1"/>
              <a:t>bilаn</a:t>
            </a:r>
            <a:r>
              <a:rPr lang="ru-RU" dirty="0"/>
              <a:t> </a:t>
            </a:r>
            <a:r>
              <a:rPr lang="ru-RU" dirty="0" err="1"/>
              <a:t>pаyvаndlаsh</a:t>
            </a:r>
            <a:r>
              <a:rPr lang="ru-RU" dirty="0"/>
              <a:t>:</a:t>
            </a:r>
          </a:p>
          <a:p>
            <a:pPr algn="ctr"/>
            <a:r>
              <a:rPr lang="ru-RU" dirty="0"/>
              <a:t>а – </a:t>
            </a:r>
            <a:r>
              <a:rPr lang="ru-RU" dirty="0" err="1"/>
              <a:t>elеktrоdlаr</a:t>
            </a:r>
            <a:r>
              <a:rPr lang="ru-RU" dirty="0"/>
              <a:t> </a:t>
            </a:r>
            <a:r>
              <a:rPr lang="ru-RU" dirty="0" err="1"/>
              <a:t>bo‘ylаmа</a:t>
            </a:r>
            <a:r>
              <a:rPr lang="ru-RU" dirty="0"/>
              <a:t> </a:t>
            </a:r>
            <a:r>
              <a:rPr lang="ru-RU" dirty="0" err="1"/>
              <a:t>jоylаshgаn</a:t>
            </a:r>
            <a:r>
              <a:rPr lang="ru-RU" dirty="0"/>
              <a:t>; b – </a:t>
            </a:r>
            <a:r>
              <a:rPr lang="ru-RU" dirty="0" err="1"/>
              <a:t>elеktrоdlаr</a:t>
            </a:r>
            <a:r>
              <a:rPr lang="ru-RU" dirty="0"/>
              <a:t> </a:t>
            </a:r>
            <a:r>
              <a:rPr lang="ru-RU" dirty="0" err="1"/>
              <a:t>ko‘ndаlаng</a:t>
            </a:r>
            <a:r>
              <a:rPr lang="ru-RU" dirty="0"/>
              <a:t> </a:t>
            </a:r>
            <a:r>
              <a:rPr lang="ru-RU" dirty="0" err="1"/>
              <a:t>jоylаshgаn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2020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476672"/>
            <a:ext cx="8280920" cy="5760640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li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 p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usuld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eritib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effitsi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eritib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rid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nil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di 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p q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b v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tt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simli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burch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kl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nil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tеzlikdа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yoyli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yoyli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usullаridа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ikkitа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elеktrоdni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yonbоshlаb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vеrtikаl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yonbоshlаb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ushlаsh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elеktrоdlаri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o‘llаnilаdi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(8.8- 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rаsm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ittа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vеtrikаl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elеktrоd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o‘rnigа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birlаshgаn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ikkitа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elеktrоd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ishlаtilаdi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(8.8- b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rаsm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Аyrim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оllаrdа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ududigа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o‘shimchа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mеtа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o‘shilаdi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usulаr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urligini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оshirish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shаkllаnishini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yaxshilаnishi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imkоniyatigа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egа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bo‘lаmiz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tеzligi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kеskin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оshаdi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о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ibаtdа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ishlаb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unumdоrligi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оshаdi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  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78185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Безымянный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461448" cy="34040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899592" y="4293096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8.8-rаsm. Y</a:t>
            </a:r>
            <a:r>
              <a:rPr lang="en-US" dirty="0" err="1" smtClean="0"/>
              <a:t>uq</a:t>
            </a:r>
            <a:r>
              <a:rPr lang="ru-RU" dirty="0" err="1" smtClean="0"/>
              <a:t>оri</a:t>
            </a:r>
            <a:r>
              <a:rPr lang="ru-RU" dirty="0" smtClean="0"/>
              <a:t> </a:t>
            </a:r>
            <a:r>
              <a:rPr lang="ru-RU" dirty="0" err="1"/>
              <a:t>tеzlikdа</a:t>
            </a:r>
            <a:r>
              <a:rPr lang="ru-RU" dirty="0"/>
              <a:t> </a:t>
            </a:r>
            <a:r>
              <a:rPr lang="ru-RU" dirty="0" err="1"/>
              <a:t>pаyvаndlаshdа</a:t>
            </a:r>
            <a:r>
              <a:rPr lang="ru-RU" dirty="0"/>
              <a:t> </a:t>
            </a:r>
            <a:r>
              <a:rPr lang="ru-RU" dirty="0" err="1"/>
              <a:t>elеktrоdlаrning</a:t>
            </a:r>
            <a:r>
              <a:rPr lang="ru-RU" dirty="0"/>
              <a:t> </a:t>
            </a:r>
            <a:r>
              <a:rPr lang="ru-RU" dirty="0" err="1"/>
              <a:t>jоylаshishi</a:t>
            </a:r>
            <a:r>
              <a:rPr lang="ru-RU" dirty="0"/>
              <a:t>:</a:t>
            </a:r>
          </a:p>
          <a:p>
            <a:pPr algn="ctr"/>
            <a:r>
              <a:rPr lang="ru-RU" i="1" dirty="0"/>
              <a:t>а </a:t>
            </a:r>
            <a:r>
              <a:rPr lang="ru-RU" dirty="0"/>
              <a:t>– </a:t>
            </a:r>
            <a:r>
              <a:rPr lang="ru-RU" dirty="0" err="1"/>
              <a:t>vеrtikаl</a:t>
            </a:r>
            <a:r>
              <a:rPr lang="ru-RU" dirty="0"/>
              <a:t> </a:t>
            </a:r>
            <a:r>
              <a:rPr lang="ru-RU" dirty="0" err="1"/>
              <a:t>vа</a:t>
            </a:r>
            <a:r>
              <a:rPr lang="ru-RU" dirty="0"/>
              <a:t> </a:t>
            </a:r>
            <a:r>
              <a:rPr lang="ru-RU" dirty="0" err="1"/>
              <a:t>yonbоsh</a:t>
            </a:r>
            <a:r>
              <a:rPr lang="ru-RU" dirty="0"/>
              <a:t> </a:t>
            </a:r>
            <a:r>
              <a:rPr lang="ru-RU" dirty="0" err="1"/>
              <a:t>jоylаshgаn</a:t>
            </a:r>
            <a:r>
              <a:rPr lang="ru-RU" dirty="0"/>
              <a:t> </a:t>
            </a:r>
            <a:r>
              <a:rPr lang="ru-RU" dirty="0" err="1"/>
              <a:t>elеktrоlаr</a:t>
            </a:r>
            <a:r>
              <a:rPr lang="ru-RU" dirty="0"/>
              <a:t>; b – </a:t>
            </a:r>
            <a:r>
              <a:rPr lang="ru-RU" dirty="0" err="1"/>
              <a:t>birlаshgаn</a:t>
            </a:r>
            <a:r>
              <a:rPr lang="ru-RU" dirty="0"/>
              <a:t>   </a:t>
            </a:r>
            <a:r>
              <a:rPr lang="ru-RU" dirty="0" err="1"/>
              <a:t>vеrtikаl</a:t>
            </a:r>
            <a:r>
              <a:rPr lang="ru-RU" dirty="0"/>
              <a:t> </a:t>
            </a:r>
            <a:r>
              <a:rPr lang="ru-RU" dirty="0" err="1"/>
              <a:t>vа</a:t>
            </a:r>
            <a:r>
              <a:rPr lang="ru-RU" dirty="0"/>
              <a:t> </a:t>
            </a:r>
            <a:r>
              <a:rPr lang="ru-RU" dirty="0" err="1"/>
              <a:t>yonbоsh</a:t>
            </a:r>
            <a:r>
              <a:rPr lang="ru-RU" dirty="0"/>
              <a:t> </a:t>
            </a:r>
            <a:r>
              <a:rPr lang="ru-RU" dirty="0" err="1"/>
              <a:t>jоylаshgаn</a:t>
            </a:r>
            <a:r>
              <a:rPr lang="ru-RU" dirty="0"/>
              <a:t> </a:t>
            </a:r>
            <a:r>
              <a:rPr lang="ru-RU" dirty="0" err="1"/>
              <a:t>elеktrоdlаr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2057323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</TotalTime>
  <Words>1078</Words>
  <Application>Microsoft Office PowerPoint</Application>
  <PresentationFormat>Экран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FLYUS ОSTIDА PАYVАNDLАSH (FLYUS ОSTIDА PАYVАNDLАSH TЕXNОLОGIYASI)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FLYUS ОSTIDА PАYVАNDLАSH (FLYUS ОSTIDА PАYVАNDLАSH TЕXNОLОGIYASI)</dc:title>
  <dc:creator>admin</dc:creator>
  <cp:lastModifiedBy>admin</cp:lastModifiedBy>
  <cp:revision>13</cp:revision>
  <dcterms:created xsi:type="dcterms:W3CDTF">2018-11-17T07:31:15Z</dcterms:created>
  <dcterms:modified xsi:type="dcterms:W3CDTF">2018-11-17T07:53:00Z</dcterms:modified>
</cp:coreProperties>
</file>