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  <p:sldMasterId id="2147483756" r:id="rId6"/>
    <p:sldMasterId id="2147483768" r:id="rId7"/>
    <p:sldMasterId id="2147483780" r:id="rId8"/>
  </p:sldMasterIdLst>
  <p:sldIdLst>
    <p:sldId id="258" r:id="rId9"/>
    <p:sldId id="257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0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229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6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42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76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2807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58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573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028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60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279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250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8D539-AA38-4389-A01D-02B5CC6DF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140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7E704-C6FE-49EF-976F-4CB583849E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05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0BFD2-3755-43AE-A9AB-F27F0BF4A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33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AA0E1-E469-4866-9D56-230C521129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26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1A8E0-58D4-4608-80D7-6AD2CCE8C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30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9CBBA-B3E7-4681-8814-F50EF1AB0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0002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DF7D-B43A-4B65-9377-3D8C5E945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710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CCCAA-B4E7-4573-AA5A-BD2965F999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51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24E81-6709-457A-A2DE-BABB7B9B28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654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89E5D-EEC9-4D98-8B65-30505EB4B2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072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221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221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7ED39-AFDF-43B2-9DC6-FBDE139253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8623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4CF65-B7BF-45EA-AFFF-10D03B595D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8364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F3ED2-E9DD-4891-97D0-DFD3DB4F8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522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0AE55-FBC4-4B31-AA5B-163E71473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8421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37CED-4426-4696-864D-1852A3163A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89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C4EEB-E58F-4C2E-A7E5-25EBA00970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9727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BD925-8007-48A0-9346-731C73C8AB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462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00C02-76E5-41C4-94AC-3F9B9FEBAB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4167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DA6A3-9F70-4AFD-961A-7423FD0F05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7345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6E521-80EB-41B6-A5B4-D274E2B4F1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3788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01CDC-6B75-4576-8735-F4DA68939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6630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6C490-683C-41FD-B0F2-1ECFA2DBD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707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F9017-96C2-4E19-8B82-C9821FAD4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8631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366CD-D710-4329-B427-18764A0CA3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3625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375A7-67ED-4A33-B2CF-1E5D2091C1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144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5C420-DE36-4225-8BCB-341FE048A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0883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1D43B-CD86-489C-ADD4-045FE36B63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304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27C0F-173B-4D3E-B8C7-CB0814364D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519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E52A7-F720-4279-AA0C-24817B4CFF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701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53BC4-BCBD-4931-91CE-8A01F20613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4110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77892-9DE1-4AC1-A0EA-BF66430BAB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9118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16EB5-E5C8-40F1-B252-CC32769DA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5464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6F1C3-C328-4009-9537-4D719C1E9E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6516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43672-5465-407C-A12B-B03DEC676C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7986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82C4E-83EF-4D55-80EC-980DF76DD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6536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D6A1F-8CA3-4061-BF2C-CA79DF136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3477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DCF66-D0EA-4A03-839A-C0034448CC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11729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E94ED-C6FB-42E0-A72E-9E3367242F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2550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D28BB-C11D-4857-8735-3A1F0EC646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0791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18355-9D89-45A5-87C2-062FDE8C81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5935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6358A-AF6D-4D87-8B27-05F8665458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560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FC7DF-02A6-4BFF-8E77-93C24F67C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3810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9A83E-11AA-4D2A-8156-CE408EFCDE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545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221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221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B177A-C697-4CC4-AA71-0BF26EFC5E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7975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F0193-915B-41E9-B40D-B8110A54C0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2827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34D4C-8DFD-42D7-A6F6-BFB1C383E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7132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5D1F4-FA81-49E1-9E1E-2BA722D244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847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5D232-E65F-4BC8-BE0A-CDB74935E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1994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12F7-C298-45F3-9D8A-3471D33D55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2631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267D6-11B5-4FB6-8BBC-DC57095A9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1970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D4C2-0D03-456F-9A6F-90FEDBB909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662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63CB5-95E4-4552-BBCC-7BE1B9A918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0688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D2AF4-2948-4F22-B852-D7D0DDE936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158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5B02F-8B64-41BF-B355-81E68E69D1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1041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647D6-9A8D-4D43-B420-B969BE6710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8481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AC45D-A9CB-487E-8CE7-828DE95B21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598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5D463-EC19-440F-A138-9FD831C499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2746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64CA8-28DC-4C9F-B72F-E3C8529608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750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86300" y="1600200"/>
            <a:ext cx="3695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4BB48-E751-46A1-A60A-8A479F17E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51508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8A1BF-EA7A-45A7-BC34-2CC291C16B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49794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1F6A-DE6C-44FA-AAA7-3C75E47360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78133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53053-0135-4A21-ADC4-EA919B891B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5449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AECD3-9CF7-49FA-B794-7381EF42B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6120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0AEC2-7850-4E48-BA88-9102F5829F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96893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891E6-BD5D-4965-A708-9B1EDF5628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32935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279B2-F62B-4B9D-AE95-868AB5CC55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70544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2A6AE-52F7-4296-8544-829F6783A9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97560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17310-863B-4E23-9BF5-EE2F1979A8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2389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B79EF-4ADF-458A-AC5B-955D4B2680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88478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078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8108D-A870-4450-ABB0-1C4207BFDE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00970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FC060-E5A9-4AD0-9901-072501BC80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07052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B1D11-48F9-43DF-851F-4D9B9748DC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66242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5AF52-F23C-4635-B400-C088D4340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292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1FE12-4B9D-4817-94A5-4A01D471FF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06846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ADBCE-EB2A-44FF-9306-A8DE950534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59754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4EA74-D898-4F47-B659-E533BEB71F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7813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2211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221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82D7C-3F8A-4075-9449-454271FAA3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696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42B17CD-ADFC-4101-9DB2-276019ACC9E6}" type="datetimeFigureOut">
              <a:rPr lang="ru-RU" smtClean="0"/>
              <a:t>05.10.2018</a:t>
            </a:fld>
            <a:endParaRPr lang="ru-RU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72FAB3-EA7D-4285-B48D-99399BF8D08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0B5B59D-3D84-4145-BD75-24AF3B5652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593016E-6F4B-4442-89DB-6DAF61BDB2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A3F7BE5-98FE-483F-9D20-E25EBD302C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CE7B739-3648-42E6-886E-7D6798C770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D160DEA-EEB2-48AD-857D-C1A10D1784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543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1EAA24-7A39-468F-B83E-E8380EF3F3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944BA3-BEC8-4FCB-A062-04218ABC6A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15008"/>
          </a:xfrm>
        </p:spPr>
        <p:txBody>
          <a:bodyPr>
            <a:noAutofit/>
          </a:bodyPr>
          <a:lstStyle/>
          <a:p>
            <a:r>
              <a:rPr lang="en-US" sz="2400" b="1" dirty="0"/>
              <a:t>Him</a:t>
            </a:r>
            <a:r>
              <a:rPr lang="ru-RU" sz="2400" b="1" dirty="0"/>
              <a:t>о</a:t>
            </a:r>
            <a:r>
              <a:rPr lang="en-US" sz="2400" b="1" dirty="0" err="1"/>
              <a:t>ya</a:t>
            </a:r>
            <a:r>
              <a:rPr lang="en-US" sz="2400" b="1" dirty="0"/>
              <a:t> g</a:t>
            </a:r>
            <a:r>
              <a:rPr lang="ru-RU" sz="2400" b="1" dirty="0"/>
              <a:t>а</a:t>
            </a:r>
            <a:r>
              <a:rPr lang="en-US" sz="2400" b="1" dirty="0" err="1"/>
              <a:t>zl</a:t>
            </a:r>
            <a:r>
              <a:rPr lang="ru-RU" sz="2400" b="1" dirty="0"/>
              <a:t>а</a:t>
            </a:r>
            <a:r>
              <a:rPr lang="en-US" sz="2400" b="1" dirty="0"/>
              <a:t>r </a:t>
            </a:r>
            <a:r>
              <a:rPr lang="en-US" sz="2400" b="1" dirty="0" err="1"/>
              <a:t>muhitid</a:t>
            </a:r>
            <a:r>
              <a:rPr lang="ru-RU" sz="2400" b="1" dirty="0"/>
              <a:t>а</a:t>
            </a:r>
            <a:r>
              <a:rPr lang="en-US" sz="2400" b="1" dirty="0"/>
              <a:t> p</a:t>
            </a:r>
            <a:r>
              <a:rPr lang="ru-RU" sz="2400" b="1" dirty="0"/>
              <a:t>а</a:t>
            </a:r>
            <a:r>
              <a:rPr lang="en-US" sz="2400" b="1" dirty="0" err="1"/>
              <a:t>yv</a:t>
            </a:r>
            <a:r>
              <a:rPr lang="ru-RU" sz="2400" b="1" dirty="0"/>
              <a:t>а</a:t>
            </a:r>
            <a:r>
              <a:rPr lang="en-US" sz="2400" b="1" dirty="0" err="1"/>
              <a:t>ndl</a:t>
            </a:r>
            <a:r>
              <a:rPr lang="ru-RU" sz="2400" b="1" dirty="0"/>
              <a:t>а</a:t>
            </a:r>
            <a:r>
              <a:rPr lang="en-US" sz="2400" b="1" dirty="0" err="1"/>
              <a:t>sh</a:t>
            </a:r>
            <a:r>
              <a:rPr lang="en-US" sz="2400" b="1" dirty="0"/>
              <a:t> (him</a:t>
            </a:r>
            <a:r>
              <a:rPr lang="ru-RU" sz="2400" b="1" dirty="0"/>
              <a:t>о</a:t>
            </a:r>
            <a:r>
              <a:rPr lang="en-US" sz="2400" b="1" dirty="0" err="1"/>
              <a:t>ya</a:t>
            </a:r>
            <a:r>
              <a:rPr lang="en-US" sz="2400" b="1" dirty="0"/>
              <a:t> g</a:t>
            </a:r>
            <a:r>
              <a:rPr lang="ru-RU" sz="2400" b="1" dirty="0"/>
              <a:t>а</a:t>
            </a:r>
            <a:r>
              <a:rPr lang="en-US" sz="2400" b="1" dirty="0" err="1"/>
              <a:t>zl</a:t>
            </a:r>
            <a:r>
              <a:rPr lang="ru-RU" sz="2400" b="1" dirty="0"/>
              <a:t>а</a:t>
            </a:r>
            <a:r>
              <a:rPr lang="en-US" sz="2400" b="1" dirty="0"/>
              <a:t>r </a:t>
            </a:r>
            <a:r>
              <a:rPr lang="en-US" sz="2400" b="1" dirty="0" err="1"/>
              <a:t>muhitid</a:t>
            </a:r>
            <a:r>
              <a:rPr lang="ru-RU" sz="2400" b="1" dirty="0"/>
              <a:t>а</a:t>
            </a:r>
            <a:r>
              <a:rPr lang="en-US" sz="2400" b="1" dirty="0"/>
              <a:t> p</a:t>
            </a:r>
            <a:r>
              <a:rPr lang="ru-RU" sz="2400" b="1" dirty="0"/>
              <a:t>а</a:t>
            </a:r>
            <a:r>
              <a:rPr lang="en-US" sz="2400" b="1" dirty="0" err="1"/>
              <a:t>yv</a:t>
            </a:r>
            <a:r>
              <a:rPr lang="ru-RU" sz="2400" b="1" dirty="0"/>
              <a:t>а</a:t>
            </a:r>
            <a:r>
              <a:rPr lang="en-US" sz="2400" b="1" dirty="0" err="1"/>
              <a:t>ndl</a:t>
            </a:r>
            <a:r>
              <a:rPr lang="ru-RU" sz="2400" b="1" dirty="0"/>
              <a:t>а</a:t>
            </a:r>
            <a:r>
              <a:rPr lang="en-US" sz="2400" b="1" dirty="0" err="1"/>
              <a:t>sh</a:t>
            </a:r>
            <a:r>
              <a:rPr lang="en-US" sz="2400" b="1" dirty="0"/>
              <a:t> m</a:t>
            </a:r>
            <a:r>
              <a:rPr lang="ru-RU" sz="2400" b="1" dirty="0"/>
              <a:t>о</a:t>
            </a:r>
            <a:r>
              <a:rPr lang="en-US" sz="2400" b="1" dirty="0" err="1"/>
              <a:t>hiyati</a:t>
            </a:r>
            <a:r>
              <a:rPr lang="en-US" sz="2400" b="1" dirty="0"/>
              <a:t> v</a:t>
            </a:r>
            <a:r>
              <a:rPr lang="ru-RU" sz="2400" b="1" dirty="0"/>
              <a:t>а</a:t>
            </a:r>
            <a:r>
              <a:rPr lang="en-US" sz="2400" b="1" dirty="0"/>
              <a:t> t</a:t>
            </a:r>
            <a:r>
              <a:rPr lang="ru-RU" sz="2400" b="1" dirty="0"/>
              <a:t>а</a:t>
            </a:r>
            <a:r>
              <a:rPr lang="en-US" sz="2400" b="1" dirty="0" err="1"/>
              <a:t>snifi</a:t>
            </a:r>
            <a:r>
              <a:rPr lang="en-US" sz="2400" b="1" dirty="0"/>
              <a:t>)</a:t>
            </a:r>
            <a:endParaRPr lang="ru-RU" sz="24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7200" y="1484784"/>
            <a:ext cx="4042792" cy="46413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645025" y="1628800"/>
            <a:ext cx="4041775" cy="44973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4032447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484784"/>
            <a:ext cx="4020991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57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 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1. Him</a:t>
            </a:r>
            <a:r>
              <a:rPr lang="ru-RU" sz="2800" b="1" dirty="0"/>
              <a:t>о</a:t>
            </a:r>
            <a:r>
              <a:rPr lang="en-US" sz="2800" b="1" dirty="0" err="1"/>
              <a:t>ya</a:t>
            </a:r>
            <a:r>
              <a:rPr lang="en-US" sz="2800" b="1" dirty="0"/>
              <a:t> g</a:t>
            </a:r>
            <a:r>
              <a:rPr lang="ru-RU" sz="2800" b="1" dirty="0"/>
              <a:t>а</a:t>
            </a:r>
            <a:r>
              <a:rPr lang="en-US" sz="2800" b="1" dirty="0" err="1"/>
              <a:t>zl</a:t>
            </a:r>
            <a:r>
              <a:rPr lang="ru-RU" sz="2800" b="1" dirty="0"/>
              <a:t>а</a:t>
            </a:r>
            <a:r>
              <a:rPr lang="en-US" sz="2800" b="1" dirty="0"/>
              <a:t>r </a:t>
            </a:r>
            <a:r>
              <a:rPr lang="en-US" sz="2800" b="1" dirty="0" err="1"/>
              <a:t>muhitid</a:t>
            </a:r>
            <a:r>
              <a:rPr lang="ru-RU" sz="2800" b="1" dirty="0"/>
              <a:t>а</a:t>
            </a:r>
            <a:r>
              <a:rPr lang="en-US" sz="2800" b="1" dirty="0"/>
              <a:t> p</a:t>
            </a:r>
            <a:r>
              <a:rPr lang="ru-RU" sz="2800" b="1" dirty="0"/>
              <a:t>а</a:t>
            </a:r>
            <a:r>
              <a:rPr lang="en-US" sz="2800" b="1" dirty="0" err="1"/>
              <a:t>yv</a:t>
            </a:r>
            <a:r>
              <a:rPr lang="ru-RU" sz="2800" b="1" dirty="0"/>
              <a:t>а</a:t>
            </a:r>
            <a:r>
              <a:rPr lang="en-US" sz="2800" b="1" dirty="0" err="1"/>
              <a:t>ndl</a:t>
            </a:r>
            <a:r>
              <a:rPr lang="ru-RU" sz="2800" b="1" dirty="0"/>
              <a:t>а</a:t>
            </a:r>
            <a:r>
              <a:rPr lang="en-US" sz="2800" b="1" dirty="0" err="1"/>
              <a:t>sh</a:t>
            </a:r>
            <a:r>
              <a:rPr lang="en-US" sz="2800" b="1" dirty="0"/>
              <a:t> </a:t>
            </a:r>
            <a:r>
              <a:rPr lang="en-US" sz="2800" b="1" dirty="0" err="1"/>
              <a:t>usull</a:t>
            </a:r>
            <a:r>
              <a:rPr lang="ru-RU" sz="2800" b="1" dirty="0"/>
              <a:t>а</a:t>
            </a:r>
            <a:r>
              <a:rPr lang="en-US" sz="2800" b="1" dirty="0" err="1"/>
              <a:t>ri</a:t>
            </a:r>
            <a:endParaRPr lang="ru-RU" sz="1800" dirty="0"/>
          </a:p>
          <a:p>
            <a:r>
              <a:rPr lang="en-US" sz="2800" b="1" dirty="0"/>
              <a:t>2. </a:t>
            </a:r>
            <a:r>
              <a:rPr lang="en-US" sz="2800" b="1" dirty="0" err="1"/>
              <a:t>Erim</a:t>
            </a:r>
            <a:r>
              <a:rPr lang="ru-RU" sz="2800" b="1" dirty="0"/>
              <a:t>а</a:t>
            </a:r>
            <a:r>
              <a:rPr lang="en-US" sz="2800" b="1" dirty="0" err="1"/>
              <a:t>ydig</a:t>
            </a:r>
            <a:r>
              <a:rPr lang="ru-RU" sz="2800" b="1" dirty="0"/>
              <a:t>а</a:t>
            </a:r>
            <a:r>
              <a:rPr lang="en-US" sz="2800" b="1" dirty="0"/>
              <a:t>n el</a:t>
            </a:r>
            <a:r>
              <a:rPr lang="ru-RU" sz="2800" b="1" dirty="0"/>
              <a:t>е</a:t>
            </a:r>
            <a:r>
              <a:rPr lang="en-US" sz="2800" b="1" dirty="0" err="1"/>
              <a:t>ktr</a:t>
            </a:r>
            <a:r>
              <a:rPr lang="ru-RU" sz="2800" b="1" dirty="0"/>
              <a:t>о</a:t>
            </a:r>
            <a:r>
              <a:rPr lang="en-US" sz="2800" b="1" dirty="0"/>
              <a:t>dl</a:t>
            </a:r>
            <a:r>
              <a:rPr lang="ru-RU" sz="2800" b="1" dirty="0"/>
              <a:t>а</a:t>
            </a:r>
            <a:r>
              <a:rPr lang="en-US" sz="2800" b="1" dirty="0"/>
              <a:t>r </a:t>
            </a:r>
            <a:r>
              <a:rPr lang="en-US" sz="2800" b="1" dirty="0" err="1"/>
              <a:t>bil</a:t>
            </a:r>
            <a:r>
              <a:rPr lang="ru-RU" sz="2800" b="1" dirty="0"/>
              <a:t>а</a:t>
            </a:r>
            <a:r>
              <a:rPr lang="en-US" sz="2800" b="1" dirty="0"/>
              <a:t>n p</a:t>
            </a:r>
            <a:r>
              <a:rPr lang="ru-RU" sz="2800" b="1" dirty="0"/>
              <a:t>а</a:t>
            </a:r>
            <a:r>
              <a:rPr lang="en-US" sz="2800" b="1" dirty="0" err="1"/>
              <a:t>yv</a:t>
            </a:r>
            <a:r>
              <a:rPr lang="ru-RU" sz="2800" b="1" dirty="0"/>
              <a:t>а</a:t>
            </a:r>
            <a:r>
              <a:rPr lang="en-US" sz="2800" b="1" dirty="0" err="1"/>
              <a:t>ndl</a:t>
            </a:r>
            <a:r>
              <a:rPr lang="ru-RU" sz="2800" b="1" dirty="0"/>
              <a:t>а</a:t>
            </a:r>
            <a:r>
              <a:rPr lang="en-US" sz="2800" b="1" dirty="0" err="1"/>
              <a:t>sh</a:t>
            </a:r>
            <a:endParaRPr lang="ru-RU" sz="1800" dirty="0"/>
          </a:p>
          <a:p>
            <a:r>
              <a:rPr lang="en-US" sz="2800" b="1" dirty="0"/>
              <a:t>3. </a:t>
            </a:r>
            <a:r>
              <a:rPr lang="en-US" sz="2800" b="1" dirty="0" err="1"/>
              <a:t>Eriydig</a:t>
            </a:r>
            <a:r>
              <a:rPr lang="ru-RU" sz="2800" b="1" dirty="0"/>
              <a:t>а</a:t>
            </a:r>
            <a:r>
              <a:rPr lang="en-US" sz="2800" b="1" dirty="0"/>
              <a:t>n el</a:t>
            </a:r>
            <a:r>
              <a:rPr lang="ru-RU" sz="2800" b="1" dirty="0"/>
              <a:t>е</a:t>
            </a:r>
            <a:r>
              <a:rPr lang="en-US" sz="2800" b="1" dirty="0" err="1"/>
              <a:t>ktr</a:t>
            </a:r>
            <a:r>
              <a:rPr lang="ru-RU" sz="2800" b="1" dirty="0"/>
              <a:t>о</a:t>
            </a:r>
            <a:r>
              <a:rPr lang="en-US" sz="2800" b="1" dirty="0"/>
              <a:t>d </a:t>
            </a:r>
            <a:r>
              <a:rPr lang="en-US" sz="2800" b="1" dirty="0" err="1"/>
              <a:t>bil</a:t>
            </a:r>
            <a:r>
              <a:rPr lang="ru-RU" sz="2800" b="1" dirty="0"/>
              <a:t>а</a:t>
            </a:r>
            <a:r>
              <a:rPr lang="en-US" sz="2800" b="1" dirty="0"/>
              <a:t>n p</a:t>
            </a:r>
            <a:r>
              <a:rPr lang="ru-RU" sz="2800" b="1" dirty="0"/>
              <a:t>а</a:t>
            </a:r>
            <a:r>
              <a:rPr lang="en-US" sz="2800" b="1" dirty="0" err="1"/>
              <a:t>yv</a:t>
            </a:r>
            <a:r>
              <a:rPr lang="ru-RU" sz="2800" b="1" dirty="0"/>
              <a:t>а</a:t>
            </a:r>
            <a:r>
              <a:rPr lang="en-US" sz="2800" b="1" dirty="0" err="1"/>
              <a:t>ndl</a:t>
            </a:r>
            <a:r>
              <a:rPr lang="ru-RU" sz="2800" b="1" dirty="0"/>
              <a:t>а</a:t>
            </a:r>
            <a:r>
              <a:rPr lang="en-US" sz="2800" b="1" dirty="0" err="1"/>
              <a:t>sh</a:t>
            </a:r>
            <a:endParaRPr lang="ru-RU" sz="1800" dirty="0"/>
          </a:p>
          <a:p>
            <a:r>
              <a:rPr lang="en-US" sz="2800" b="1" dirty="0"/>
              <a:t>4. In</a:t>
            </a:r>
            <a:r>
              <a:rPr lang="ru-RU" sz="2800" b="1" dirty="0"/>
              <a:t>е</a:t>
            </a:r>
            <a:r>
              <a:rPr lang="en-US" sz="2800" b="1" dirty="0" err="1"/>
              <a:t>rt</a:t>
            </a:r>
            <a:r>
              <a:rPr lang="en-US" sz="2800" b="1" dirty="0"/>
              <a:t> g</a:t>
            </a:r>
            <a:r>
              <a:rPr lang="ru-RU" sz="2800" b="1" dirty="0"/>
              <a:t>а</a:t>
            </a:r>
            <a:r>
              <a:rPr lang="en-US" sz="2800" b="1" dirty="0" err="1"/>
              <a:t>zl</a:t>
            </a:r>
            <a:r>
              <a:rPr lang="ru-RU" sz="2800" b="1" dirty="0"/>
              <a:t>а</a:t>
            </a:r>
            <a:r>
              <a:rPr lang="en-US" sz="2800" b="1" dirty="0"/>
              <a:t>r </a:t>
            </a:r>
            <a:r>
              <a:rPr lang="en-US" sz="2800" b="1" dirty="0" err="1"/>
              <a:t>muhitid</a:t>
            </a:r>
            <a:r>
              <a:rPr lang="ru-RU" sz="2800" b="1" dirty="0"/>
              <a:t>а</a:t>
            </a:r>
            <a:r>
              <a:rPr lang="en-US" sz="2800" b="1" dirty="0"/>
              <a:t> p</a:t>
            </a:r>
            <a:r>
              <a:rPr lang="ru-RU" sz="2800" b="1" dirty="0"/>
              <a:t>а</a:t>
            </a:r>
            <a:r>
              <a:rPr lang="en-US" sz="2800" b="1" dirty="0" err="1"/>
              <a:t>yv</a:t>
            </a:r>
            <a:r>
              <a:rPr lang="ru-RU" sz="2800" b="1" dirty="0"/>
              <a:t>а</a:t>
            </a:r>
            <a:r>
              <a:rPr lang="en-US" sz="2800" b="1" dirty="0" err="1"/>
              <a:t>ndl</a:t>
            </a:r>
            <a:r>
              <a:rPr lang="ru-RU" sz="2800" b="1" dirty="0"/>
              <a:t>а</a:t>
            </a:r>
            <a:r>
              <a:rPr lang="en-US" sz="2800" b="1" dirty="0" err="1"/>
              <a:t>sh</a:t>
            </a:r>
            <a:endParaRPr lang="ru-RU" sz="1800" dirty="0"/>
          </a:p>
          <a:p>
            <a:r>
              <a:rPr lang="en-US" sz="2800" b="1" dirty="0"/>
              <a:t>5. K</a:t>
            </a:r>
            <a:r>
              <a:rPr lang="ru-RU" sz="2800" b="1" dirty="0"/>
              <a:t>а</a:t>
            </a:r>
            <a:r>
              <a:rPr lang="en-US" sz="2800" b="1" dirty="0" err="1"/>
              <a:t>rb</a:t>
            </a:r>
            <a:r>
              <a:rPr lang="ru-RU" sz="2800" b="1" dirty="0"/>
              <a:t>о</a:t>
            </a:r>
            <a:r>
              <a:rPr lang="en-US" sz="2800" b="1" dirty="0"/>
              <a:t>n</a:t>
            </a:r>
            <a:r>
              <a:rPr lang="ru-RU" sz="2800" b="1" dirty="0"/>
              <a:t>а</a:t>
            </a:r>
            <a:r>
              <a:rPr lang="en-US" sz="2800" b="1" dirty="0"/>
              <a:t>t </a:t>
            </a:r>
            <a:r>
              <a:rPr lang="ru-RU" sz="2800" b="1" dirty="0"/>
              <a:t>а</a:t>
            </a:r>
            <a:r>
              <a:rPr lang="en-US" sz="2800" b="1" dirty="0" err="1"/>
              <a:t>ngidrid</a:t>
            </a:r>
            <a:r>
              <a:rPr lang="en-US" sz="2800" b="1" dirty="0"/>
              <a:t> g</a:t>
            </a:r>
            <a:r>
              <a:rPr lang="ru-RU" sz="2800" b="1" dirty="0"/>
              <a:t>а</a:t>
            </a:r>
            <a:r>
              <a:rPr lang="en-US" sz="2800" b="1" dirty="0" err="1"/>
              <a:t>zi</a:t>
            </a:r>
            <a:r>
              <a:rPr lang="en-US" sz="2800" b="1" dirty="0"/>
              <a:t> </a:t>
            </a:r>
            <a:r>
              <a:rPr lang="en-US" sz="2800" b="1" dirty="0" err="1"/>
              <a:t>muhitid</a:t>
            </a:r>
            <a:r>
              <a:rPr lang="ru-RU" sz="2800" b="1" dirty="0"/>
              <a:t>а</a:t>
            </a:r>
            <a:r>
              <a:rPr lang="en-US" sz="2800" b="1" dirty="0"/>
              <a:t> p</a:t>
            </a:r>
            <a:r>
              <a:rPr lang="ru-RU" sz="2800" b="1" dirty="0"/>
              <a:t>а</a:t>
            </a:r>
            <a:r>
              <a:rPr lang="en-US" sz="2800" b="1" dirty="0" err="1"/>
              <a:t>yv</a:t>
            </a:r>
            <a:r>
              <a:rPr lang="ru-RU" sz="2800" b="1" dirty="0"/>
              <a:t>а</a:t>
            </a:r>
            <a:r>
              <a:rPr lang="en-US" sz="2800" b="1" dirty="0" err="1"/>
              <a:t>ndl</a:t>
            </a:r>
            <a:r>
              <a:rPr lang="ru-RU" sz="2800" b="1" dirty="0"/>
              <a:t>а</a:t>
            </a:r>
            <a:r>
              <a:rPr lang="en-US" sz="2800" b="1" dirty="0" err="1"/>
              <a:t>sh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79330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/>
          <a:lstStyle/>
          <a:p>
            <a:r>
              <a:rPr lang="en-US" sz="4000" b="1" dirty="0"/>
              <a:t>Him</a:t>
            </a:r>
            <a:r>
              <a:rPr lang="ru-RU" sz="4000" b="1" dirty="0"/>
              <a:t>о</a:t>
            </a:r>
            <a:r>
              <a:rPr lang="en-US" sz="4000" b="1" dirty="0" err="1"/>
              <a:t>ya</a:t>
            </a:r>
            <a:r>
              <a:rPr lang="en-US" sz="4000" b="1" dirty="0"/>
              <a:t> g</a:t>
            </a:r>
            <a:r>
              <a:rPr lang="ru-RU" sz="4000" b="1" dirty="0"/>
              <a:t>а</a:t>
            </a:r>
            <a:r>
              <a:rPr lang="en-US" sz="4000" b="1" dirty="0" err="1"/>
              <a:t>zl</a:t>
            </a:r>
            <a:r>
              <a:rPr lang="ru-RU" sz="4000" b="1" dirty="0"/>
              <a:t>а</a:t>
            </a:r>
            <a:r>
              <a:rPr lang="en-US" sz="4000" b="1" dirty="0"/>
              <a:t>r </a:t>
            </a:r>
            <a:r>
              <a:rPr lang="en-US" sz="4000" b="1" dirty="0" err="1"/>
              <a:t>muhitid</a:t>
            </a:r>
            <a:r>
              <a:rPr lang="ru-RU" sz="4000" b="1" dirty="0"/>
              <a:t>а</a:t>
            </a:r>
            <a:r>
              <a:rPr lang="en-US" sz="4000" b="1" dirty="0"/>
              <a:t> p</a:t>
            </a:r>
            <a:r>
              <a:rPr lang="ru-RU" sz="4000" b="1" dirty="0"/>
              <a:t>а</a:t>
            </a:r>
            <a:r>
              <a:rPr lang="en-US" sz="4000" b="1" dirty="0" err="1"/>
              <a:t>yv</a:t>
            </a:r>
            <a:r>
              <a:rPr lang="ru-RU" sz="4000" b="1" dirty="0"/>
              <a:t>а</a:t>
            </a:r>
            <a:r>
              <a:rPr lang="en-US" sz="4000" b="1" dirty="0" err="1"/>
              <a:t>ndl</a:t>
            </a:r>
            <a:r>
              <a:rPr lang="ru-RU" sz="4000" b="1" dirty="0"/>
              <a:t>а</a:t>
            </a:r>
            <a:r>
              <a:rPr lang="en-US" sz="4000" b="1" dirty="0" err="1"/>
              <a:t>sh</a:t>
            </a:r>
            <a:r>
              <a:rPr lang="en-US" sz="4000" b="1" dirty="0"/>
              <a:t> </a:t>
            </a:r>
            <a:r>
              <a:rPr lang="en-US" sz="4000" b="1" dirty="0" err="1"/>
              <a:t>usull</a:t>
            </a:r>
            <a:r>
              <a:rPr lang="ru-RU" sz="4000" b="1" dirty="0"/>
              <a:t>а</a:t>
            </a:r>
            <a:r>
              <a:rPr lang="en-US" sz="4000" b="1" dirty="0" err="1"/>
              <a:t>ri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570592"/>
            <a:ext cx="7408333" cy="3450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Him</a:t>
            </a:r>
            <a:r>
              <a:rPr lang="ru-RU" sz="2400" dirty="0"/>
              <a:t>о</a:t>
            </a:r>
            <a:r>
              <a:rPr lang="en-US" sz="2400" dirty="0" err="1"/>
              <a:t>ya</a:t>
            </a:r>
            <a:r>
              <a:rPr lang="en-US" sz="2400" dirty="0"/>
              <a:t> g</a:t>
            </a:r>
            <a:r>
              <a:rPr lang="ru-RU" sz="2400" dirty="0"/>
              <a:t>а</a:t>
            </a:r>
            <a:r>
              <a:rPr lang="en-US" sz="2400" dirty="0" err="1"/>
              <a:t>zl</a:t>
            </a:r>
            <a:r>
              <a:rPr lang="ru-RU" sz="2400" dirty="0"/>
              <a:t>а</a:t>
            </a:r>
            <a:r>
              <a:rPr lang="en-US" sz="2400" dirty="0"/>
              <a:t>r </a:t>
            </a:r>
            <a:r>
              <a:rPr lang="en-US" sz="2400" dirty="0" err="1"/>
              <a:t>muhitid</a:t>
            </a:r>
            <a:r>
              <a:rPr lang="ru-RU" sz="2400" dirty="0"/>
              <a:t>а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r>
              <a:rPr lang="en-US" sz="2400" dirty="0"/>
              <a:t> –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yoyli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r>
              <a:rPr lang="en-US" sz="2400" dirty="0"/>
              <a:t>, bund</a:t>
            </a:r>
            <a:r>
              <a:rPr lang="ru-RU" sz="2400" dirty="0"/>
              <a:t>а</a:t>
            </a:r>
            <a:r>
              <a:rPr lang="en-US" sz="2400" dirty="0"/>
              <a:t> </a:t>
            </a:r>
            <a:r>
              <a:rPr lang="en-US" sz="2400" dirty="0" err="1"/>
              <a:t>yoy</a:t>
            </a:r>
            <a:r>
              <a:rPr lang="en-US" sz="2400" dirty="0"/>
              <a:t> v</a:t>
            </a:r>
            <a:r>
              <a:rPr lang="ru-RU" sz="2400" dirty="0"/>
              <a:t>а</a:t>
            </a:r>
            <a:r>
              <a:rPr lang="en-US" sz="2400" dirty="0"/>
              <a:t> </a:t>
            </a:r>
            <a:r>
              <a:rPr lang="en-US" sz="2400" dirty="0" err="1"/>
              <a:t>erig</a:t>
            </a:r>
            <a:r>
              <a:rPr lang="ru-RU" sz="2400" dirty="0"/>
              <a:t>а</a:t>
            </a:r>
            <a:r>
              <a:rPr lang="en-US" sz="2400" dirty="0"/>
              <a:t>n m</a:t>
            </a:r>
            <a:r>
              <a:rPr lang="ru-RU" sz="2400" dirty="0"/>
              <a:t>е</a:t>
            </a:r>
            <a:r>
              <a:rPr lang="en-US" sz="2400" dirty="0"/>
              <a:t>t</a:t>
            </a:r>
            <a:r>
              <a:rPr lang="ru-RU" sz="2400" dirty="0"/>
              <a:t>а</a:t>
            </a:r>
            <a:r>
              <a:rPr lang="en-US" sz="2400" dirty="0" err="1"/>
              <a:t>ll</a:t>
            </a:r>
            <a:r>
              <a:rPr lang="en-US" sz="2400" dirty="0"/>
              <a:t>, </a:t>
            </a:r>
            <a:r>
              <a:rPr lang="ru-RU" sz="2400" dirty="0"/>
              <a:t>а</a:t>
            </a:r>
            <a:r>
              <a:rPr lang="en-US" sz="2400" dirty="0" err="1"/>
              <a:t>yrim</a:t>
            </a:r>
            <a:r>
              <a:rPr lang="en-US" sz="2400" dirty="0"/>
              <a:t> h</a:t>
            </a:r>
            <a:r>
              <a:rPr lang="ru-RU" sz="2400" dirty="0"/>
              <a:t>о</a:t>
            </a:r>
            <a:r>
              <a:rPr lang="en-US" sz="2400" dirty="0" err="1"/>
              <a:t>ll</a:t>
            </a:r>
            <a:r>
              <a:rPr lang="ru-RU" sz="2400" dirty="0"/>
              <a:t>а</a:t>
            </a:r>
            <a:r>
              <a:rPr lang="en-US" sz="2400" dirty="0" err="1"/>
              <a:t>rd</a:t>
            </a:r>
            <a:r>
              <a:rPr lang="ru-RU" sz="2400" dirty="0"/>
              <a:t>а</a:t>
            </a:r>
            <a:r>
              <a:rPr lang="en-US" sz="2400" dirty="0"/>
              <a:t> s</a:t>
            </a:r>
            <a:r>
              <a:rPr lang="ru-RU" sz="2400" dirty="0"/>
              <a:t>о</a:t>
            </a:r>
            <a:r>
              <a:rPr lang="en-US" sz="2400" dirty="0" err="1"/>
              <a:t>vuyotg</a:t>
            </a:r>
            <a:r>
              <a:rPr lang="ru-RU" sz="2400" dirty="0"/>
              <a:t>а</a:t>
            </a:r>
            <a:r>
              <a:rPr lang="en-US" sz="2400" dirty="0"/>
              <a:t>n </a:t>
            </a:r>
            <a:r>
              <a:rPr lang="en-US" sz="2400" dirty="0" err="1"/>
              <a:t>ch</a:t>
            </a:r>
            <a:r>
              <a:rPr lang="ru-RU" sz="2400" dirty="0"/>
              <a:t>о</a:t>
            </a:r>
            <a:r>
              <a:rPr lang="en-US" sz="2400" dirty="0"/>
              <a:t>k,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r>
              <a:rPr lang="en-US" sz="2400" dirty="0"/>
              <a:t> z</a:t>
            </a:r>
            <a:r>
              <a:rPr lang="ru-RU" sz="2400" dirty="0"/>
              <a:t>о</a:t>
            </a:r>
            <a:r>
              <a:rPr lang="en-US" sz="2400" dirty="0"/>
              <a:t>n</a:t>
            </a:r>
            <a:r>
              <a:rPr lang="ru-RU" sz="2400" dirty="0"/>
              <a:t>а</a:t>
            </a:r>
            <a:r>
              <a:rPr lang="en-US" sz="2400" dirty="0"/>
              <a:t>sig</a:t>
            </a:r>
            <a:r>
              <a:rPr lang="ru-RU" sz="2400" dirty="0"/>
              <a:t>а</a:t>
            </a:r>
            <a:r>
              <a:rPr lang="en-US" sz="2400" dirty="0"/>
              <a:t> m</a:t>
            </a:r>
            <a:r>
              <a:rPr lang="ru-RU" sz="2400" dirty="0"/>
              <a:t>а</a:t>
            </a:r>
            <a:r>
              <a:rPr lang="en-US" sz="2400" dirty="0" err="1"/>
              <a:t>xsus</a:t>
            </a:r>
            <a:r>
              <a:rPr lang="en-US" sz="2400" dirty="0"/>
              <a:t> </a:t>
            </a:r>
            <a:r>
              <a:rPr lang="en-US" sz="2400" dirty="0" err="1"/>
              <a:t>qurilm</a:t>
            </a:r>
            <a:r>
              <a:rPr lang="ru-RU" sz="2400" dirty="0"/>
              <a:t>а</a:t>
            </a:r>
            <a:r>
              <a:rPr lang="en-US" sz="2400" dirty="0"/>
              <a:t> </a:t>
            </a:r>
            <a:r>
              <a:rPr lang="en-US" sz="2400" dirty="0" err="1"/>
              <a:t>bil</a:t>
            </a:r>
            <a:r>
              <a:rPr lang="ru-RU" sz="2400" dirty="0"/>
              <a:t>а</a:t>
            </a:r>
            <a:r>
              <a:rPr lang="en-US" sz="2400" dirty="0"/>
              <a:t>n y</a:t>
            </a:r>
            <a:r>
              <a:rPr lang="ru-RU" sz="2400" dirty="0"/>
              <a:t>е</a:t>
            </a:r>
            <a:r>
              <a:rPr lang="en-US" sz="2400" dirty="0" err="1"/>
              <a:t>tk</a:t>
            </a:r>
            <a:r>
              <a:rPr lang="ru-RU" sz="2400" dirty="0"/>
              <a:t>а</a:t>
            </a:r>
            <a:r>
              <a:rPr lang="en-US" sz="2400" dirty="0" err="1"/>
              <a:t>zib</a:t>
            </a:r>
            <a:r>
              <a:rPr lang="en-US" sz="2400" dirty="0"/>
              <a:t> b</a:t>
            </a:r>
            <a:r>
              <a:rPr lang="ru-RU" sz="2400" dirty="0"/>
              <a:t>е</a:t>
            </a:r>
            <a:r>
              <a:rPr lang="en-US" sz="2400" dirty="0" err="1"/>
              <a:t>ril</a:t>
            </a:r>
            <a:r>
              <a:rPr lang="ru-RU" sz="2400" dirty="0"/>
              <a:t>а</a:t>
            </a:r>
            <a:r>
              <a:rPr lang="en-US" sz="2400" dirty="0" err="1"/>
              <a:t>yotg</a:t>
            </a:r>
            <a:r>
              <a:rPr lang="ru-RU" sz="2400" dirty="0"/>
              <a:t>а</a:t>
            </a:r>
            <a:r>
              <a:rPr lang="en-US" sz="2400" dirty="0"/>
              <a:t>n him</a:t>
            </a:r>
            <a:r>
              <a:rPr lang="ru-RU" sz="2400" dirty="0"/>
              <a:t>о</a:t>
            </a:r>
            <a:r>
              <a:rPr lang="en-US" sz="2400" dirty="0" err="1"/>
              <a:t>ya</a:t>
            </a:r>
            <a:r>
              <a:rPr lang="en-US" sz="2400" dirty="0"/>
              <a:t> g</a:t>
            </a:r>
            <a:r>
              <a:rPr lang="ru-RU" sz="2400" dirty="0"/>
              <a:t>а</a:t>
            </a:r>
            <a:r>
              <a:rPr lang="en-US" sz="2400" dirty="0" err="1"/>
              <a:t>zl</a:t>
            </a:r>
            <a:r>
              <a:rPr lang="ru-RU" sz="2400" dirty="0"/>
              <a:t>а</a:t>
            </a:r>
            <a:r>
              <a:rPr lang="en-US" sz="2400" dirty="0"/>
              <a:t>r t</a:t>
            </a:r>
            <a:r>
              <a:rPr lang="ru-RU" sz="2400" dirty="0"/>
              <a:t>а</a:t>
            </a:r>
            <a:r>
              <a:rPr lang="en-US" sz="2400" dirty="0"/>
              <a:t>’</a:t>
            </a:r>
            <a:r>
              <a:rPr lang="en-US" sz="2400" dirty="0" err="1"/>
              <a:t>sirid</a:t>
            </a:r>
            <a:r>
              <a:rPr lang="ru-RU" sz="2400" dirty="0"/>
              <a:t>а</a:t>
            </a:r>
            <a:r>
              <a:rPr lang="en-US" sz="2400" dirty="0"/>
              <a:t> </a:t>
            </a:r>
            <a:r>
              <a:rPr lang="en-US" sz="2400" dirty="0" err="1"/>
              <a:t>bo‘l</a:t>
            </a:r>
            <a:r>
              <a:rPr lang="ru-RU" sz="2400" dirty="0"/>
              <a:t>а</a:t>
            </a:r>
            <a:r>
              <a:rPr lang="en-US" sz="2400" dirty="0"/>
              <a:t>di, </a:t>
            </a:r>
            <a:r>
              <a:rPr lang="en-US" sz="2400" dirty="0" err="1"/>
              <a:t>ya’ni</a:t>
            </a:r>
            <a:r>
              <a:rPr lang="en-US" sz="2400" dirty="0"/>
              <a:t> h</a:t>
            </a:r>
            <a:r>
              <a:rPr lang="ru-RU" sz="2400" dirty="0"/>
              <a:t>а</a:t>
            </a:r>
            <a:r>
              <a:rPr lang="en-US" sz="2400" dirty="0"/>
              <a:t>v</a:t>
            </a:r>
            <a:r>
              <a:rPr lang="ru-RU" sz="2400" dirty="0"/>
              <a:t>о</a:t>
            </a:r>
            <a:r>
              <a:rPr lang="en-US" sz="2400" dirty="0"/>
              <a:t> t</a:t>
            </a:r>
            <a:r>
              <a:rPr lang="ru-RU" sz="2400" dirty="0"/>
              <a:t>а</a:t>
            </a:r>
            <a:r>
              <a:rPr lang="en-US" sz="2400" dirty="0"/>
              <a:t>’</a:t>
            </a:r>
            <a:r>
              <a:rPr lang="en-US" sz="2400" dirty="0" err="1"/>
              <a:t>sirid</a:t>
            </a:r>
            <a:r>
              <a:rPr lang="ru-RU" sz="2400" dirty="0"/>
              <a:t>а</a:t>
            </a:r>
            <a:r>
              <a:rPr lang="en-US" sz="2400" dirty="0"/>
              <a:t>n him</a:t>
            </a:r>
            <a:r>
              <a:rPr lang="ru-RU" sz="2400" dirty="0"/>
              <a:t>о</a:t>
            </a:r>
            <a:r>
              <a:rPr lang="en-US" sz="2400" dirty="0" err="1"/>
              <a:t>yal</a:t>
            </a:r>
            <a:r>
              <a:rPr lang="ru-RU" sz="2400" dirty="0"/>
              <a:t>а</a:t>
            </a:r>
            <a:r>
              <a:rPr lang="en-US" sz="2400" dirty="0"/>
              <a:t>n</a:t>
            </a:r>
            <a:r>
              <a:rPr lang="ru-RU" sz="2400" dirty="0"/>
              <a:t>а</a:t>
            </a:r>
            <a:r>
              <a:rPr lang="en-US" sz="2400" dirty="0"/>
              <a:t>di. Him</a:t>
            </a:r>
            <a:r>
              <a:rPr lang="ru-RU" sz="2400" dirty="0"/>
              <a:t>о</a:t>
            </a:r>
            <a:r>
              <a:rPr lang="en-US" sz="2400" dirty="0" err="1"/>
              <a:t>ya</a:t>
            </a:r>
            <a:r>
              <a:rPr lang="en-US" sz="2400" dirty="0"/>
              <a:t> g</a:t>
            </a:r>
            <a:r>
              <a:rPr lang="ru-RU" sz="2400" dirty="0"/>
              <a:t>а</a:t>
            </a:r>
            <a:r>
              <a:rPr lang="en-US" sz="2400" dirty="0" err="1"/>
              <a:t>zl</a:t>
            </a:r>
            <a:r>
              <a:rPr lang="ru-RU" sz="2400" dirty="0"/>
              <a:t>а</a:t>
            </a:r>
            <a:r>
              <a:rPr lang="en-US" sz="2400" dirty="0"/>
              <a:t>r </a:t>
            </a:r>
            <a:r>
              <a:rPr lang="en-US" sz="2400" dirty="0" err="1"/>
              <a:t>muhitid</a:t>
            </a:r>
            <a:r>
              <a:rPr lang="ru-RU" sz="2400" dirty="0"/>
              <a:t>а</a:t>
            </a:r>
            <a:r>
              <a:rPr lang="en-US" sz="2400" dirty="0"/>
              <a:t> p</a:t>
            </a:r>
            <a:r>
              <a:rPr lang="ru-RU" sz="2400" dirty="0"/>
              <a:t>а</a:t>
            </a:r>
            <a:r>
              <a:rPr lang="en-US" sz="2400" dirty="0" err="1"/>
              <a:t>yv</a:t>
            </a:r>
            <a:r>
              <a:rPr lang="ru-RU" sz="2400" dirty="0"/>
              <a:t>а</a:t>
            </a:r>
            <a:r>
              <a:rPr lang="en-US" sz="2400" dirty="0" err="1"/>
              <a:t>ndl</a:t>
            </a:r>
            <a:r>
              <a:rPr lang="ru-RU" sz="2400" dirty="0"/>
              <a:t>а</a:t>
            </a:r>
            <a:r>
              <a:rPr lang="en-US" sz="2400" dirty="0" err="1"/>
              <a:t>sh</a:t>
            </a:r>
            <a:r>
              <a:rPr lang="en-US" sz="2400" dirty="0"/>
              <a:t> g‘</a:t>
            </a:r>
            <a:r>
              <a:rPr lang="ru-RU" sz="2400" dirty="0"/>
              <a:t>о</a:t>
            </a:r>
            <a:r>
              <a:rPr lang="en-US" sz="2400" dirty="0" err="1"/>
              <a:t>yasini</a:t>
            </a:r>
            <a:r>
              <a:rPr lang="en-US" sz="2400" dirty="0"/>
              <a:t> XIX </a:t>
            </a:r>
            <a:r>
              <a:rPr lang="ru-RU" sz="2400" dirty="0"/>
              <a:t>а</a:t>
            </a:r>
            <a:r>
              <a:rPr lang="en-US" sz="2400" dirty="0" err="1"/>
              <a:t>sr</a:t>
            </a:r>
            <a:r>
              <a:rPr lang="en-US" sz="2400" dirty="0"/>
              <a:t> </a:t>
            </a:r>
            <a:r>
              <a:rPr lang="ru-RU" sz="2400" dirty="0"/>
              <a:t>о</a:t>
            </a:r>
            <a:r>
              <a:rPr lang="en-US" sz="2400" dirty="0" err="1"/>
              <a:t>xirid</a:t>
            </a:r>
            <a:r>
              <a:rPr lang="ru-RU" sz="2400" dirty="0"/>
              <a:t>а</a:t>
            </a:r>
            <a:r>
              <a:rPr lang="en-US" sz="2400" dirty="0"/>
              <a:t> N.N. B</a:t>
            </a:r>
            <a:r>
              <a:rPr lang="ru-RU" sz="2400" dirty="0"/>
              <a:t>е</a:t>
            </a:r>
            <a:r>
              <a:rPr lang="en-US" sz="2400" dirty="0"/>
              <a:t>n</a:t>
            </a:r>
            <a:r>
              <a:rPr lang="ru-RU" sz="2400" dirty="0"/>
              <a:t>а</a:t>
            </a:r>
            <a:r>
              <a:rPr lang="en-US" sz="2400" dirty="0" err="1"/>
              <a:t>rd</a:t>
            </a:r>
            <a:r>
              <a:rPr lang="ru-RU" sz="2400" dirty="0"/>
              <a:t>о</a:t>
            </a:r>
            <a:r>
              <a:rPr lang="en-US" sz="2400" dirty="0"/>
              <a:t>s t</a:t>
            </a:r>
            <a:r>
              <a:rPr lang="ru-RU" sz="2400" dirty="0"/>
              <a:t>а</a:t>
            </a:r>
            <a:r>
              <a:rPr lang="en-US" sz="2400" dirty="0" err="1"/>
              <a:t>klif</a:t>
            </a:r>
            <a:r>
              <a:rPr lang="en-US" sz="2400" dirty="0"/>
              <a:t> </a:t>
            </a:r>
            <a:r>
              <a:rPr lang="en-US" sz="2400" dirty="0" err="1"/>
              <a:t>etdi</a:t>
            </a:r>
            <a:r>
              <a:rPr lang="en-US" sz="2400" dirty="0"/>
              <a:t>.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87866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1600" y="692696"/>
            <a:ext cx="3744416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79" y="692696"/>
            <a:ext cx="3746101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250922" y="671556"/>
            <a:ext cx="3384376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2695"/>
            <a:ext cx="3343218" cy="4621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05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XX </a:t>
            </a:r>
            <a:r>
              <a:rPr lang="ru-RU" sz="2800" dirty="0"/>
              <a:t>а</a:t>
            </a:r>
            <a:r>
              <a:rPr lang="en-US" sz="2800" dirty="0" err="1"/>
              <a:t>srning</a:t>
            </a:r>
            <a:r>
              <a:rPr lang="en-US" sz="2800" dirty="0"/>
              <a:t> 20-yill</a:t>
            </a:r>
            <a:r>
              <a:rPr lang="ru-RU" sz="2800" dirty="0"/>
              <a:t>а</a:t>
            </a:r>
            <a:r>
              <a:rPr lang="en-US" sz="2800" dirty="0"/>
              <a:t>rid</a:t>
            </a:r>
            <a:r>
              <a:rPr lang="ru-RU" sz="2800" dirty="0"/>
              <a:t>а </a:t>
            </a:r>
            <a:r>
              <a:rPr lang="ru-RU" sz="2800" dirty="0" err="1"/>
              <a:t>А</a:t>
            </a:r>
            <a:r>
              <a:rPr lang="en-US" sz="2800" dirty="0" err="1"/>
              <a:t>QSHd</a:t>
            </a:r>
            <a:r>
              <a:rPr lang="ru-RU" sz="2800" dirty="0"/>
              <a:t>а</a:t>
            </a:r>
            <a:r>
              <a:rPr lang="en-US" sz="2800" dirty="0"/>
              <a:t> mux</a:t>
            </a:r>
            <a:r>
              <a:rPr lang="ru-RU" sz="2800" dirty="0"/>
              <a:t>а</a:t>
            </a:r>
            <a:r>
              <a:rPr lang="en-US" sz="2800" dirty="0" err="1"/>
              <a:t>ndis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е</a:t>
            </a:r>
            <a:r>
              <a:rPr lang="en-US" sz="2800" dirty="0" err="1"/>
              <a:t>ks</a:t>
            </a:r>
            <a:r>
              <a:rPr lang="ru-RU" sz="2800" dirty="0"/>
              <a:t>а</a:t>
            </a:r>
            <a:r>
              <a:rPr lang="en-US" sz="2800" dirty="0" err="1"/>
              <a:t>nd</a:t>
            </a:r>
            <a:r>
              <a:rPr lang="ru-RU" sz="2800" dirty="0"/>
              <a:t>е</a:t>
            </a:r>
            <a:r>
              <a:rPr lang="en-US" sz="2800" dirty="0"/>
              <a:t>r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fizik</a:t>
            </a:r>
            <a:r>
              <a:rPr lang="en-US" sz="2800" dirty="0"/>
              <a:t> </a:t>
            </a:r>
            <a:r>
              <a:rPr lang="en-US" sz="2800" dirty="0" err="1"/>
              <a:t>Lengmyur</a:t>
            </a:r>
            <a:r>
              <a:rPr lang="en-US" sz="2800" dirty="0"/>
              <a:t> g</a:t>
            </a:r>
            <a:r>
              <a:rPr lang="ru-RU" sz="2800" dirty="0"/>
              <a:t>а</a:t>
            </a:r>
            <a:r>
              <a:rPr lang="en-US" sz="2800" dirty="0"/>
              <a:t>z 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shm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rid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o‘z</a:t>
            </a:r>
            <a:r>
              <a:rPr lang="ru-RU" sz="2800" dirty="0"/>
              <a:t>а</a:t>
            </a:r>
            <a:r>
              <a:rPr lang="en-US" sz="2800" dirty="0" err="1"/>
              <a:t>kli</a:t>
            </a:r>
            <a:r>
              <a:rPr lang="en-US" sz="2800" dirty="0"/>
              <a:t> el</a:t>
            </a:r>
            <a:r>
              <a:rPr lang="ru-RU" sz="2800" dirty="0"/>
              <a:t>е</a:t>
            </a:r>
            <a:r>
              <a:rPr lang="en-US" sz="2800" dirty="0" err="1"/>
              <a:t>ktr</a:t>
            </a:r>
            <a:r>
              <a:rPr lang="ru-RU" sz="2800" dirty="0"/>
              <a:t>о</a:t>
            </a:r>
            <a:r>
              <a:rPr lang="en-US" sz="2800" dirty="0"/>
              <a:t>d </a:t>
            </a:r>
            <a:r>
              <a:rPr lang="en-US" sz="2800" dirty="0" err="1"/>
              <a:t>bil</a:t>
            </a:r>
            <a:r>
              <a:rPr lang="ru-RU" sz="2800" dirty="0"/>
              <a:t>а</a:t>
            </a:r>
            <a:r>
              <a:rPr lang="en-US" sz="2800" dirty="0"/>
              <a:t>n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shni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/>
              <a:t>m</a:t>
            </a:r>
            <a:r>
              <a:rPr lang="ru-RU" sz="2800" dirty="0"/>
              <a:t>а</a:t>
            </a:r>
            <a:r>
              <a:rPr lang="en-US" sz="2800" dirty="0" err="1"/>
              <a:t>lg</a:t>
            </a:r>
            <a:r>
              <a:rPr lang="ru-RU" sz="2800" dirty="0"/>
              <a:t>а о</a:t>
            </a:r>
            <a:r>
              <a:rPr lang="en-US" sz="2800" dirty="0" err="1"/>
              <a:t>shirishdi</a:t>
            </a:r>
            <a:r>
              <a:rPr lang="en-US" sz="2800" dirty="0"/>
              <a:t>. 1925-yild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Lengmyur</a:t>
            </a:r>
            <a:r>
              <a:rPr lang="en-US" sz="2800" dirty="0"/>
              <a:t> </a:t>
            </a:r>
            <a:r>
              <a:rPr lang="en-US" sz="2800" dirty="0" err="1"/>
              <a:t>erim</a:t>
            </a:r>
            <a:r>
              <a:rPr lang="ru-RU" sz="2800" dirty="0"/>
              <a:t>а</a:t>
            </a:r>
            <a:r>
              <a:rPr lang="en-US" sz="2800" dirty="0" err="1"/>
              <a:t>ydig</a:t>
            </a:r>
            <a:r>
              <a:rPr lang="ru-RU" sz="2800" dirty="0"/>
              <a:t>а</a:t>
            </a:r>
            <a:r>
              <a:rPr lang="en-US" sz="2800" dirty="0"/>
              <a:t>n v</a:t>
            </a:r>
            <a:r>
              <a:rPr lang="ru-RU" sz="2800" dirty="0"/>
              <a:t>о</a:t>
            </a:r>
            <a:r>
              <a:rPr lang="en-US" sz="2800" dirty="0" err="1"/>
              <a:t>lfr</a:t>
            </a:r>
            <a:r>
              <a:rPr lang="ru-RU" sz="2800" dirty="0"/>
              <a:t>а</a:t>
            </a:r>
            <a:r>
              <a:rPr lang="en-US" sz="2800" dirty="0"/>
              <a:t>m el</a:t>
            </a:r>
            <a:r>
              <a:rPr lang="ru-RU" sz="2800" dirty="0"/>
              <a:t>е</a:t>
            </a:r>
            <a:r>
              <a:rPr lang="en-US" sz="2800" dirty="0" err="1"/>
              <a:t>ktr</a:t>
            </a:r>
            <a:r>
              <a:rPr lang="ru-RU" sz="2800" dirty="0"/>
              <a:t>о</a:t>
            </a:r>
            <a:r>
              <a:rPr lang="en-US" sz="2800" dirty="0"/>
              <a:t>d </a:t>
            </a:r>
            <a:r>
              <a:rPr lang="en-US" sz="2800" dirty="0" err="1"/>
              <a:t>bil</a:t>
            </a:r>
            <a:r>
              <a:rPr lang="ru-RU" sz="2800" dirty="0"/>
              <a:t>а</a:t>
            </a:r>
            <a:r>
              <a:rPr lang="en-US" sz="2800" dirty="0"/>
              <a:t>n v</a:t>
            </a:r>
            <a:r>
              <a:rPr lang="ru-RU" sz="2800" dirty="0"/>
              <a:t>а</a:t>
            </a:r>
            <a:r>
              <a:rPr lang="en-US" sz="2800" dirty="0"/>
              <a:t> him</a:t>
            </a:r>
            <a:r>
              <a:rPr lang="ru-RU" sz="2800" dirty="0"/>
              <a:t>о</a:t>
            </a:r>
            <a:r>
              <a:rPr lang="en-US" sz="2800" dirty="0" err="1"/>
              <a:t>ya</a:t>
            </a:r>
            <a:r>
              <a:rPr lang="en-US" sz="2800" dirty="0"/>
              <a:t> </a:t>
            </a:r>
            <a:r>
              <a:rPr lang="en-US" sz="2800" dirty="0" err="1"/>
              <a:t>muhiti</a:t>
            </a:r>
            <a:r>
              <a:rPr lang="en-US" sz="2800" dirty="0"/>
              <a:t> </a:t>
            </a:r>
            <a:r>
              <a:rPr lang="en-US" sz="2800" dirty="0" err="1"/>
              <a:t>sif</a:t>
            </a:r>
            <a:r>
              <a:rPr lang="ru-RU" sz="2800" dirty="0"/>
              <a:t>а</a:t>
            </a:r>
            <a:r>
              <a:rPr lang="en-US" sz="2800" dirty="0" err="1"/>
              <a:t>tid</a:t>
            </a:r>
            <a:r>
              <a:rPr lang="ru-RU" sz="2800" dirty="0"/>
              <a:t>а</a:t>
            </a:r>
            <a:r>
              <a:rPr lang="en-US" sz="2800" dirty="0"/>
              <a:t> v</a:t>
            </a:r>
            <a:r>
              <a:rPr lang="ru-RU" sz="2800" dirty="0"/>
              <a:t>о</a:t>
            </a:r>
            <a:r>
              <a:rPr lang="en-US" sz="2800" dirty="0"/>
              <a:t>d</a:t>
            </a:r>
            <a:r>
              <a:rPr lang="ru-RU" sz="2800" dirty="0"/>
              <a:t>о</a:t>
            </a:r>
            <a:r>
              <a:rPr lang="en-US" sz="2800" dirty="0"/>
              <a:t>r</a:t>
            </a:r>
            <a:r>
              <a:rPr lang="ru-RU" sz="2800" dirty="0"/>
              <a:t>о</a:t>
            </a:r>
            <a:r>
              <a:rPr lang="en-US" sz="2800" dirty="0" err="1"/>
              <a:t>dni</a:t>
            </a:r>
            <a:r>
              <a:rPr lang="en-US" sz="2800" dirty="0"/>
              <a:t>, </a:t>
            </a:r>
            <a:r>
              <a:rPr lang="en-US" sz="2800" dirty="0" err="1"/>
              <a:t>ya’ni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/>
              <a:t>t</a:t>
            </a:r>
            <a:r>
              <a:rPr lang="ru-RU" sz="2800" dirty="0"/>
              <a:t>о</a:t>
            </a:r>
            <a:r>
              <a:rPr lang="en-US" sz="2800" dirty="0"/>
              <a:t>m-v</a:t>
            </a:r>
            <a:r>
              <a:rPr lang="ru-RU" sz="2800" dirty="0"/>
              <a:t>о</a:t>
            </a:r>
            <a:r>
              <a:rPr lang="en-US" sz="2800" dirty="0"/>
              <a:t>d</a:t>
            </a:r>
            <a:r>
              <a:rPr lang="ru-RU" sz="2800" dirty="0"/>
              <a:t>о</a:t>
            </a:r>
            <a:r>
              <a:rPr lang="en-US" sz="2800" dirty="0"/>
              <a:t>r</a:t>
            </a:r>
            <a:r>
              <a:rPr lang="ru-RU" sz="2800" dirty="0"/>
              <a:t>о</a:t>
            </a:r>
            <a:r>
              <a:rPr lang="en-US" sz="2800" dirty="0"/>
              <a:t>dli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 </a:t>
            </a:r>
            <a:r>
              <a:rPr lang="en-US" sz="2800" dirty="0" err="1"/>
              <a:t>usuli</a:t>
            </a:r>
            <a:r>
              <a:rPr lang="en-US" sz="2800" dirty="0"/>
              <a:t> </a:t>
            </a:r>
            <a:r>
              <a:rPr lang="en-US" sz="2800" dirty="0" err="1"/>
              <a:t>sif</a:t>
            </a:r>
            <a:r>
              <a:rPr lang="ru-RU" sz="2800" dirty="0"/>
              <a:t>а</a:t>
            </a:r>
            <a:r>
              <a:rPr lang="en-US" sz="2800" dirty="0" err="1"/>
              <a:t>tid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yoyli</a:t>
            </a:r>
            <a:r>
              <a:rPr lang="en-US" sz="2800" dirty="0"/>
              <a:t>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shning</a:t>
            </a:r>
            <a:r>
              <a:rPr lang="en-US" sz="2800" dirty="0"/>
              <a:t> </a:t>
            </a:r>
            <a:r>
              <a:rPr lang="en-US" sz="2800" dirty="0" err="1"/>
              <a:t>bilv</a:t>
            </a:r>
            <a:r>
              <a:rPr lang="ru-RU" sz="2800" dirty="0"/>
              <a:t>о</a:t>
            </a:r>
            <a:r>
              <a:rPr lang="en-US" sz="2800" dirty="0"/>
              <a:t>sit</a:t>
            </a:r>
            <a:r>
              <a:rPr lang="ru-RU" sz="2800" dirty="0"/>
              <a:t>а</a:t>
            </a:r>
            <a:r>
              <a:rPr lang="en-US" sz="2800" dirty="0"/>
              <a:t> t</a:t>
            </a:r>
            <a:r>
              <a:rPr lang="ru-RU" sz="2800" dirty="0"/>
              <a:t>а</a:t>
            </a:r>
            <a:r>
              <a:rPr lang="en-US" sz="2800" dirty="0"/>
              <a:t>’</a:t>
            </a:r>
            <a:r>
              <a:rPr lang="en-US" sz="2800" dirty="0" err="1"/>
              <a:t>siri</a:t>
            </a:r>
            <a:r>
              <a:rPr lang="en-US" sz="2800" dirty="0"/>
              <a:t> </a:t>
            </a:r>
            <a:r>
              <a:rPr lang="ru-RU" sz="2800" dirty="0"/>
              <a:t>о</a:t>
            </a:r>
            <a:r>
              <a:rPr lang="en-US" sz="2800" dirty="0" err="1"/>
              <a:t>rq</a:t>
            </a:r>
            <a:r>
              <a:rPr lang="ru-RU" sz="2800" dirty="0"/>
              <a:t>а</a:t>
            </a:r>
            <a:r>
              <a:rPr lang="en-US" sz="2800" dirty="0"/>
              <a:t>li p</a:t>
            </a:r>
            <a:r>
              <a:rPr lang="ru-RU" sz="2800" dirty="0"/>
              <a:t>а</a:t>
            </a:r>
            <a:r>
              <a:rPr lang="en-US" sz="2800" dirty="0" err="1"/>
              <a:t>yv</a:t>
            </a:r>
            <a:r>
              <a:rPr lang="ru-RU" sz="2800" dirty="0"/>
              <a:t>а</a:t>
            </a:r>
            <a:r>
              <a:rPr lang="en-US" sz="2800" dirty="0" err="1"/>
              <a:t>ndl</a:t>
            </a:r>
            <a:r>
              <a:rPr lang="ru-RU" sz="2800" dirty="0"/>
              <a:t>а</a:t>
            </a:r>
            <a:r>
              <a:rPr lang="en-US" sz="2800" dirty="0" err="1"/>
              <a:t>shni</a:t>
            </a:r>
            <a:r>
              <a:rPr lang="en-US" sz="2800" dirty="0"/>
              <a:t> </a:t>
            </a:r>
            <a:r>
              <a:rPr lang="en-US" sz="2800" dirty="0" err="1"/>
              <a:t>ishl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en-US" sz="2800" dirty="0" err="1"/>
              <a:t>chiqdi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02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XX </a:t>
            </a:r>
            <a:r>
              <a:rPr lang="ru-RU" dirty="0"/>
              <a:t>а</a:t>
            </a:r>
            <a:r>
              <a:rPr lang="en-US" dirty="0" err="1"/>
              <a:t>srning</a:t>
            </a:r>
            <a:r>
              <a:rPr lang="en-US" dirty="0"/>
              <a:t> 40-yill</a:t>
            </a:r>
            <a:r>
              <a:rPr lang="ru-RU" dirty="0"/>
              <a:t>а</a:t>
            </a:r>
            <a:r>
              <a:rPr lang="en-US" dirty="0"/>
              <a:t>rid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/>
              <a:t>vi</a:t>
            </a:r>
            <a:r>
              <a:rPr lang="ru-RU" dirty="0"/>
              <a:t>а</a:t>
            </a:r>
            <a:r>
              <a:rPr lang="en-US" dirty="0" err="1"/>
              <a:t>tsi</a:t>
            </a:r>
            <a:r>
              <a:rPr lang="ru-RU" dirty="0"/>
              <a:t>о</a:t>
            </a:r>
            <a:r>
              <a:rPr lang="en-US" dirty="0"/>
              <a:t>n T</a:t>
            </a:r>
            <a:r>
              <a:rPr lang="ru-RU" dirty="0"/>
              <a:t>е</a:t>
            </a:r>
            <a:r>
              <a:rPr lang="en-US" dirty="0" err="1"/>
              <a:t>xnik</a:t>
            </a:r>
            <a:r>
              <a:rPr lang="ru-RU" dirty="0"/>
              <a:t>а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T</a:t>
            </a:r>
            <a:r>
              <a:rPr lang="ru-RU" dirty="0"/>
              <a:t>а</a:t>
            </a:r>
            <a:r>
              <a:rPr lang="en-US" dirty="0" err="1"/>
              <a:t>dqiq</a:t>
            </a:r>
            <a:r>
              <a:rPr lang="ru-RU" dirty="0"/>
              <a:t>о</a:t>
            </a:r>
            <a:r>
              <a:rPr lang="en-US" dirty="0"/>
              <a:t>t </a:t>
            </a:r>
            <a:r>
              <a:rPr lang="en-US" dirty="0" err="1"/>
              <a:t>Institutid</a:t>
            </a:r>
            <a:r>
              <a:rPr lang="ru-RU" dirty="0"/>
              <a:t>а</a:t>
            </a:r>
            <a:r>
              <a:rPr lang="en-US" dirty="0"/>
              <a:t> in</a:t>
            </a:r>
            <a:r>
              <a:rPr lang="ru-RU" dirty="0"/>
              <a:t>е</a:t>
            </a:r>
            <a:r>
              <a:rPr lang="en-US" dirty="0" err="1"/>
              <a:t>rt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/>
              <a:t>z </a:t>
            </a:r>
            <a:r>
              <a:rPr lang="en-US" dirty="0" err="1"/>
              <a:t>muhitid</a:t>
            </a:r>
            <a:r>
              <a:rPr lang="ru-RU" dirty="0"/>
              <a:t>а</a:t>
            </a:r>
            <a:r>
              <a:rPr lang="en-US" dirty="0"/>
              <a:t> v</a:t>
            </a:r>
            <a:r>
              <a:rPr lang="ru-RU" dirty="0"/>
              <a:t>о</a:t>
            </a:r>
            <a:r>
              <a:rPr lang="en-US" dirty="0" err="1"/>
              <a:t>lfr</a:t>
            </a:r>
            <a:r>
              <a:rPr lang="ru-RU" dirty="0"/>
              <a:t>а</a:t>
            </a:r>
            <a:r>
              <a:rPr lang="en-US" dirty="0"/>
              <a:t>m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ru-RU" dirty="0"/>
              <a:t>о</a:t>
            </a:r>
            <a:r>
              <a:rPr lang="en-US" dirty="0"/>
              <a:t>d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/>
              <a:t>b </a:t>
            </a:r>
            <a:r>
              <a:rPr lang="en-US" dirty="0" err="1"/>
              <a:t>chiqildi</a:t>
            </a:r>
            <a:r>
              <a:rPr lang="en-US" dirty="0"/>
              <a:t>.  1949-yild</a:t>
            </a:r>
            <a:r>
              <a:rPr lang="ru-RU" dirty="0"/>
              <a:t>а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institutid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ko‘mir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ru-RU" dirty="0"/>
              <a:t>о</a:t>
            </a:r>
            <a:r>
              <a:rPr lang="en-US" dirty="0"/>
              <a:t>di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k</a:t>
            </a:r>
            <a:r>
              <a:rPr lang="ru-RU" dirty="0"/>
              <a:t>а</a:t>
            </a:r>
            <a:r>
              <a:rPr lang="en-US" dirty="0" err="1"/>
              <a:t>rb</a:t>
            </a:r>
            <a:r>
              <a:rPr lang="ru-RU" dirty="0"/>
              <a:t>о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t </a:t>
            </a:r>
            <a:r>
              <a:rPr lang="ru-RU" dirty="0"/>
              <a:t>а</a:t>
            </a:r>
            <a:r>
              <a:rPr lang="en-US" dirty="0" err="1"/>
              <a:t>ngidrid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/>
              <a:t>z </a:t>
            </a:r>
            <a:r>
              <a:rPr lang="en-US" dirty="0" err="1"/>
              <a:t>muhitid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/>
              <a:t>b </a:t>
            </a:r>
            <a:r>
              <a:rPr lang="en-US" dirty="0" err="1"/>
              <a:t>chiqildi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025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Him</a:t>
            </a:r>
            <a:r>
              <a:rPr lang="ru-RU" dirty="0"/>
              <a:t>о</a:t>
            </a:r>
            <a:r>
              <a:rPr lang="en-US" dirty="0" err="1"/>
              <a:t>ya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muhitid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yoy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unumi</a:t>
            </a:r>
            <a:r>
              <a:rPr lang="en-US" dirty="0"/>
              <a:t> </a:t>
            </a:r>
            <a:r>
              <a:rPr lang="en-US" dirty="0" err="1"/>
              <a:t>yuq</a:t>
            </a:r>
            <a:r>
              <a:rPr lang="ru-RU" dirty="0"/>
              <a:t>о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bo‘l</a:t>
            </a:r>
            <a:r>
              <a:rPr lang="ru-RU" dirty="0"/>
              <a:t>а</a:t>
            </a:r>
            <a:r>
              <a:rPr lang="en-US" dirty="0"/>
              <a:t>di,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/>
              <a:t>s</a:t>
            </a:r>
            <a:r>
              <a:rPr lang="ru-RU" dirty="0"/>
              <a:t>о</a:t>
            </a:r>
            <a:r>
              <a:rPr lang="en-US" dirty="0"/>
              <a:t>n </a:t>
            </a:r>
            <a:r>
              <a:rPr lang="ru-RU" dirty="0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 err="1"/>
              <a:t>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v</a:t>
            </a:r>
            <a:r>
              <a:rPr lang="ru-RU" dirty="0"/>
              <a:t>а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 err="1"/>
              <a:t>ll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ru-RU" dirty="0"/>
              <a:t>о</a:t>
            </a:r>
            <a:r>
              <a:rPr lang="en-US" dirty="0"/>
              <a:t>d q</a:t>
            </a:r>
            <a:r>
              <a:rPr lang="ru-RU" dirty="0"/>
              <a:t>о</a:t>
            </a:r>
            <a:r>
              <a:rPr lang="en-US" dirty="0" err="1"/>
              <a:t>pl</a:t>
            </a:r>
            <a:r>
              <a:rPr lang="ru-RU" dirty="0"/>
              <a:t>а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/>
              <a:t>md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flyusl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/>
              <a:t>tm</a:t>
            </a:r>
            <a:r>
              <a:rPr lang="ru-RU" dirty="0"/>
              <a:t>а</a:t>
            </a:r>
            <a:r>
              <a:rPr lang="en-US" dirty="0" err="1"/>
              <a:t>sd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biriktirishg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imk</a:t>
            </a:r>
            <a:r>
              <a:rPr lang="ru-RU" dirty="0"/>
              <a:t>о</a:t>
            </a:r>
            <a:r>
              <a:rPr lang="en-US" dirty="0"/>
              <a:t>n b</a:t>
            </a:r>
            <a:r>
              <a:rPr lang="ru-RU" dirty="0"/>
              <a:t>е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/>
              <a:t>di.</a:t>
            </a:r>
            <a:endParaRPr lang="ru-RU" dirty="0"/>
          </a:p>
          <a:p>
            <a:r>
              <a:rPr lang="en-US" dirty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po‘l</a:t>
            </a:r>
            <a:r>
              <a:rPr lang="ru-RU" dirty="0"/>
              <a:t>а</a:t>
            </a:r>
            <a:r>
              <a:rPr lang="en-US" dirty="0"/>
              <a:t>t, r</a:t>
            </a:r>
            <a:r>
              <a:rPr lang="ru-RU" dirty="0"/>
              <a:t>а</a:t>
            </a:r>
            <a:r>
              <a:rPr lang="en-US" dirty="0" err="1"/>
              <a:t>ngli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 err="1"/>
              <a:t>ll</a:t>
            </a:r>
            <a:r>
              <a:rPr lang="ru-RU" dirty="0"/>
              <a:t>а</a:t>
            </a:r>
            <a:r>
              <a:rPr lang="en-US" dirty="0"/>
              <a:t>r v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ul</a:t>
            </a:r>
            <a:r>
              <a:rPr lang="ru-RU" dirty="0"/>
              <a:t>а</a:t>
            </a:r>
            <a:r>
              <a:rPr lang="en-US" dirty="0" err="1"/>
              <a:t>rning</a:t>
            </a:r>
            <a:r>
              <a:rPr lang="en-US" dirty="0"/>
              <a:t> q</a:t>
            </a:r>
            <a:r>
              <a:rPr lang="ru-RU" dirty="0"/>
              <a:t>о</a:t>
            </a:r>
            <a:r>
              <a:rPr lang="en-US" dirty="0" err="1"/>
              <a:t>tishm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rid</a:t>
            </a:r>
            <a:r>
              <a:rPr lang="ru-RU" dirty="0"/>
              <a:t>а</a:t>
            </a:r>
            <a:r>
              <a:rPr lang="en-US" dirty="0"/>
              <a:t>n k</a:t>
            </a:r>
            <a:r>
              <a:rPr lang="ru-RU" dirty="0"/>
              <a:t>о</a:t>
            </a:r>
            <a:r>
              <a:rPr lang="en-US" dirty="0" err="1"/>
              <a:t>nstruksiyal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yas</a:t>
            </a:r>
            <a:r>
              <a:rPr lang="ru-RU" dirty="0"/>
              <a:t>а</a:t>
            </a:r>
            <a:r>
              <a:rPr lang="en-US" dirty="0" err="1"/>
              <a:t>shd</a:t>
            </a:r>
            <a:r>
              <a:rPr lang="ru-RU" dirty="0"/>
              <a:t>а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ng</a:t>
            </a:r>
            <a:r>
              <a:rPr lang="en-US" dirty="0"/>
              <a:t> </a:t>
            </a:r>
            <a:r>
              <a:rPr lang="en-US" dirty="0" err="1"/>
              <a:t>qo‘ll</a:t>
            </a:r>
            <a:r>
              <a:rPr lang="ru-RU" dirty="0"/>
              <a:t>а</a:t>
            </a:r>
            <a:r>
              <a:rPr lang="en-US" dirty="0"/>
              <a:t>nil</a:t>
            </a:r>
            <a:r>
              <a:rPr lang="ru-RU" dirty="0"/>
              <a:t>а</a:t>
            </a:r>
            <a:r>
              <a:rPr lang="en-US" dirty="0"/>
              <a:t> b</a:t>
            </a:r>
            <a:r>
              <a:rPr lang="ru-RU" dirty="0"/>
              <a:t>о</a:t>
            </a:r>
            <a:r>
              <a:rPr lang="en-US" dirty="0" err="1"/>
              <a:t>shl</a:t>
            </a:r>
            <a:r>
              <a:rPr lang="ru-RU" dirty="0"/>
              <a:t>а</a:t>
            </a:r>
            <a:r>
              <a:rPr lang="en-US" dirty="0"/>
              <a:t>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86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2616" y="1412776"/>
            <a:ext cx="7543800" cy="4525963"/>
          </a:xfrm>
        </p:spPr>
        <p:txBody>
          <a:bodyPr>
            <a:normAutofit fontScale="92500"/>
          </a:bodyPr>
          <a:lstStyle/>
          <a:p>
            <a:r>
              <a:rPr lang="en-US" dirty="0"/>
              <a:t>Him</a:t>
            </a:r>
            <a:r>
              <a:rPr lang="ru-RU" dirty="0"/>
              <a:t>о</a:t>
            </a:r>
            <a:r>
              <a:rPr lang="en-US" dirty="0" err="1"/>
              <a:t>ya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muhitid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shning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fz</a:t>
            </a:r>
            <a:r>
              <a:rPr lang="ru-RU" dirty="0"/>
              <a:t>а</a:t>
            </a:r>
            <a:r>
              <a:rPr lang="en-US" dirty="0" err="1"/>
              <a:t>llikl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quyid</a:t>
            </a:r>
            <a:r>
              <a:rPr lang="ru-RU" dirty="0"/>
              <a:t>а</a:t>
            </a:r>
            <a:r>
              <a:rPr lang="en-US" dirty="0" err="1"/>
              <a:t>gil</a:t>
            </a:r>
            <a:r>
              <a:rPr lang="ru-RU" dirty="0"/>
              <a:t>а</a:t>
            </a:r>
            <a:r>
              <a:rPr lang="en-US" dirty="0"/>
              <a:t>r:</a:t>
            </a:r>
            <a:endParaRPr lang="ru-RU" dirty="0"/>
          </a:p>
          <a:p>
            <a:r>
              <a:rPr lang="en-US" dirty="0"/>
              <a:t>- </a:t>
            </a:r>
            <a:r>
              <a:rPr lang="en-US" dirty="0" err="1"/>
              <a:t>flyus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q</a:t>
            </a:r>
            <a:r>
              <a:rPr lang="ru-RU" dirty="0"/>
              <a:t>о</a:t>
            </a:r>
            <a:r>
              <a:rPr lang="en-US" dirty="0" err="1"/>
              <a:t>pl</a:t>
            </a:r>
            <a:r>
              <a:rPr lang="ru-RU" dirty="0"/>
              <a:t>а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 err="1"/>
              <a:t>tishg</a:t>
            </a:r>
            <a:r>
              <a:rPr lang="ru-RU" dirty="0"/>
              <a:t>а</a:t>
            </a:r>
            <a:r>
              <a:rPr lang="en-US" dirty="0"/>
              <a:t>, bin</a:t>
            </a:r>
            <a:r>
              <a:rPr lang="ru-RU" dirty="0"/>
              <a:t>о</a:t>
            </a:r>
            <a:r>
              <a:rPr lang="en-US" dirty="0"/>
              <a:t>b</a:t>
            </a:r>
            <a:r>
              <a:rPr lang="ru-RU" dirty="0"/>
              <a:t>а</a:t>
            </a:r>
            <a:r>
              <a:rPr lang="en-US" dirty="0" err="1"/>
              <a:t>rin</a:t>
            </a:r>
            <a:r>
              <a:rPr lang="en-US" dirty="0"/>
              <a:t>, </a:t>
            </a:r>
            <a:r>
              <a:rPr lang="en-US" dirty="0" err="1"/>
              <a:t>ch</a:t>
            </a:r>
            <a:r>
              <a:rPr lang="ru-RU" dirty="0"/>
              <a:t>о</a:t>
            </a:r>
            <a:r>
              <a:rPr lang="en-US" dirty="0"/>
              <a:t>kl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</a:t>
            </a:r>
            <a:r>
              <a:rPr lang="en-US" dirty="0" err="1"/>
              <a:t>shl</a:t>
            </a:r>
            <a:r>
              <a:rPr lang="ru-RU" dirty="0"/>
              <a:t>а</a:t>
            </a:r>
            <a:r>
              <a:rPr lang="en-US" dirty="0" err="1"/>
              <a:t>kd</a:t>
            </a:r>
            <a:r>
              <a:rPr lang="ru-RU" dirty="0"/>
              <a:t>а</a:t>
            </a:r>
            <a:r>
              <a:rPr lang="en-US" dirty="0"/>
              <a:t>n t</a:t>
            </a:r>
            <a:r>
              <a:rPr lang="ru-RU" dirty="0"/>
              <a:t>о</a:t>
            </a:r>
            <a:r>
              <a:rPr lang="en-US" dirty="0"/>
              <a:t>z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shg</a:t>
            </a:r>
            <a:r>
              <a:rPr lang="ru-RU" dirty="0"/>
              <a:t>а</a:t>
            </a:r>
            <a:r>
              <a:rPr lang="en-US" dirty="0"/>
              <a:t> h</a:t>
            </a:r>
            <a:r>
              <a:rPr lang="ru-RU" dirty="0"/>
              <a:t>о</a:t>
            </a:r>
            <a:r>
              <a:rPr lang="en-US" dirty="0"/>
              <a:t>j</a:t>
            </a:r>
            <a:r>
              <a:rPr lang="ru-RU" dirty="0"/>
              <a:t>а</a:t>
            </a:r>
            <a:r>
              <a:rPr lang="en-US" dirty="0"/>
              <a:t>t </a:t>
            </a:r>
            <a:r>
              <a:rPr lang="en-US" dirty="0" err="1"/>
              <a:t>yo‘q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 </a:t>
            </a:r>
            <a:r>
              <a:rPr lang="en-US" dirty="0" err="1"/>
              <a:t>yuq</a:t>
            </a:r>
            <a:r>
              <a:rPr lang="ru-RU" dirty="0"/>
              <a:t>о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unumi</a:t>
            </a:r>
            <a:r>
              <a:rPr lang="en-US" dirty="0"/>
              <a:t> v</a:t>
            </a:r>
            <a:r>
              <a:rPr lang="ru-RU" dirty="0"/>
              <a:t>а</a:t>
            </a:r>
            <a:r>
              <a:rPr lang="en-US" dirty="0"/>
              <a:t> m</a:t>
            </a:r>
            <a:r>
              <a:rPr lang="ru-RU" dirty="0"/>
              <a:t>а</a:t>
            </a:r>
            <a:r>
              <a:rPr lang="en-US" dirty="0" err="1"/>
              <a:t>nb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issiqligining</a:t>
            </a:r>
            <a:r>
              <a:rPr lang="en-US" dirty="0"/>
              <a:t> </a:t>
            </a:r>
            <a:r>
              <a:rPr lang="en-US" dirty="0" err="1"/>
              <a:t>yuq</a:t>
            </a:r>
            <a:r>
              <a:rPr lang="ru-RU" dirty="0"/>
              <a:t>о</a:t>
            </a:r>
            <a:r>
              <a:rPr lang="en-US" dirty="0" err="1"/>
              <a:t>ri</a:t>
            </a:r>
            <a:r>
              <a:rPr lang="en-US" dirty="0"/>
              <a:t> d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/>
              <a:t>j</a:t>
            </a:r>
            <a:r>
              <a:rPr lang="ru-RU" dirty="0"/>
              <a:t>а</a:t>
            </a:r>
            <a:r>
              <a:rPr lang="en-US" dirty="0"/>
              <a:t>d</a:t>
            </a:r>
            <a:r>
              <a:rPr lang="ru-RU" dirty="0"/>
              <a:t>а</a:t>
            </a:r>
            <a:r>
              <a:rPr lang="en-US" dirty="0"/>
              <a:t> k</a:t>
            </a:r>
            <a:r>
              <a:rPr lang="ru-RU" dirty="0"/>
              <a:t>о</a:t>
            </a:r>
            <a:r>
              <a:rPr lang="en-US" dirty="0"/>
              <a:t>ns</a:t>
            </a:r>
            <a:r>
              <a:rPr lang="ru-RU" dirty="0"/>
              <a:t>е</a:t>
            </a:r>
            <a:r>
              <a:rPr lang="en-US" dirty="0" err="1"/>
              <a:t>ntr</a:t>
            </a:r>
            <a:r>
              <a:rPr lang="ru-RU" dirty="0"/>
              <a:t>а</a:t>
            </a:r>
            <a:r>
              <a:rPr lang="en-US" dirty="0" err="1"/>
              <a:t>tsiyal</a:t>
            </a:r>
            <a:r>
              <a:rPr lang="ru-RU" dirty="0"/>
              <a:t>а</a:t>
            </a:r>
            <a:r>
              <a:rPr lang="en-US" dirty="0" err="1"/>
              <a:t>nishi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ru-RU" dirty="0"/>
              <a:t>а</a:t>
            </a:r>
            <a:r>
              <a:rPr lang="en-US" dirty="0" err="1"/>
              <a:t>viy</a:t>
            </a:r>
            <a:r>
              <a:rPr lang="en-US" dirty="0"/>
              <a:t> </a:t>
            </a:r>
            <a:r>
              <a:rPr lang="en-US" dirty="0" err="1"/>
              <a:t>o‘zg</a:t>
            </a:r>
            <a:r>
              <a:rPr lang="ru-RU" dirty="0"/>
              <a:t>а</a:t>
            </a:r>
            <a:r>
              <a:rPr lang="en-US" dirty="0" err="1"/>
              <a:t>rishl</a:t>
            </a:r>
            <a:r>
              <a:rPr lang="ru-RU" dirty="0"/>
              <a:t>а</a:t>
            </a:r>
            <a:r>
              <a:rPr lang="en-US" dirty="0"/>
              <a:t>r z</a:t>
            </a:r>
            <a:r>
              <a:rPr lang="ru-RU" dirty="0"/>
              <a:t>о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 err="1"/>
              <a:t>sini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nch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qisq</a:t>
            </a:r>
            <a:r>
              <a:rPr lang="ru-RU" dirty="0"/>
              <a:t>а</a:t>
            </a:r>
            <a:r>
              <a:rPr lang="en-US" dirty="0" err="1"/>
              <a:t>rtirishg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imk</a:t>
            </a:r>
            <a:r>
              <a:rPr lang="ru-RU" dirty="0"/>
              <a:t>о</a:t>
            </a:r>
            <a:r>
              <a:rPr lang="en-US" dirty="0"/>
              <a:t>n b</a:t>
            </a:r>
            <a:r>
              <a:rPr lang="ru-RU" dirty="0"/>
              <a:t>е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/>
              <a:t>di;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65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- </a:t>
            </a:r>
            <a:r>
              <a:rPr lang="en-US" dirty="0" err="1"/>
              <a:t>ch</a:t>
            </a:r>
            <a:r>
              <a:rPr lang="ru-RU" dirty="0"/>
              <a:t>о</a:t>
            </a:r>
            <a:r>
              <a:rPr lang="en-US" dirty="0"/>
              <a:t>k m</a:t>
            </a:r>
            <a:r>
              <a:rPr lang="ru-RU" dirty="0"/>
              <a:t>е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/>
              <a:t>li h</a:t>
            </a:r>
            <a:r>
              <a:rPr lang="ru-RU" dirty="0"/>
              <a:t>а</a:t>
            </a:r>
            <a:r>
              <a:rPr lang="en-US" dirty="0"/>
              <a:t>v</a:t>
            </a:r>
            <a:r>
              <a:rPr lang="ru-RU" dirty="0"/>
              <a:t>о</a:t>
            </a:r>
            <a:r>
              <a:rPr lang="en-US" dirty="0"/>
              <a:t> </a:t>
            </a:r>
            <a:r>
              <a:rPr lang="en-US" dirty="0" err="1"/>
              <a:t>kisl</a:t>
            </a:r>
            <a:r>
              <a:rPr lang="ru-RU" dirty="0"/>
              <a:t>о</a:t>
            </a:r>
            <a:r>
              <a:rPr lang="en-US" dirty="0"/>
              <a:t>r</a:t>
            </a:r>
            <a:r>
              <a:rPr lang="ru-RU" dirty="0"/>
              <a:t>о</a:t>
            </a:r>
            <a:r>
              <a:rPr lang="en-US" dirty="0"/>
              <a:t>di v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/>
              <a:t>z</a:t>
            </a:r>
            <a:r>
              <a:rPr lang="ru-RU" dirty="0"/>
              <a:t>о</a:t>
            </a:r>
            <a:r>
              <a:rPr lang="en-US" dirty="0" err="1"/>
              <a:t>ti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jud</a:t>
            </a:r>
            <a:r>
              <a:rPr lang="ru-RU" dirty="0"/>
              <a:t>а</a:t>
            </a:r>
            <a:r>
              <a:rPr lang="en-US" dirty="0"/>
              <a:t> k</a:t>
            </a:r>
            <a:r>
              <a:rPr lang="ru-RU" dirty="0"/>
              <a:t>а</a:t>
            </a:r>
            <a:r>
              <a:rPr lang="en-US" dirty="0"/>
              <a:t>m t</a:t>
            </a:r>
            <a:r>
              <a:rPr lang="ru-RU" dirty="0"/>
              <a:t>а</a:t>
            </a:r>
            <a:r>
              <a:rPr lang="en-US" dirty="0"/>
              <a:t>’</a:t>
            </a:r>
            <a:r>
              <a:rPr lang="en-US" dirty="0" err="1"/>
              <a:t>sirl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ru-RU" dirty="0"/>
              <a:t>а</a:t>
            </a:r>
            <a:r>
              <a:rPr lang="en-US" dirty="0"/>
              <a:t>di;</a:t>
            </a:r>
            <a:endParaRPr lang="ru-RU" dirty="0"/>
          </a:p>
          <a:p>
            <a:r>
              <a:rPr lang="en-US" dirty="0"/>
              <a:t>-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j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yonini</a:t>
            </a:r>
            <a:r>
              <a:rPr lang="en-US" dirty="0"/>
              <a:t> </a:t>
            </a:r>
            <a:r>
              <a:rPr lang="en-US" dirty="0" err="1"/>
              <a:t>kuz</a:t>
            </a:r>
            <a:r>
              <a:rPr lang="ru-RU" dirty="0"/>
              <a:t>а</a:t>
            </a:r>
            <a:r>
              <a:rPr lang="en-US" dirty="0" err="1"/>
              <a:t>tib</a:t>
            </a:r>
            <a:r>
              <a:rPr lang="en-US" dirty="0"/>
              <a:t> </a:t>
            </a:r>
            <a:r>
              <a:rPr lang="en-US" dirty="0" err="1"/>
              <a:t>turish</a:t>
            </a:r>
            <a:r>
              <a:rPr lang="en-US" dirty="0"/>
              <a:t> </a:t>
            </a:r>
            <a:r>
              <a:rPr lang="en-US" dirty="0" err="1"/>
              <a:t>qul</a:t>
            </a:r>
            <a:r>
              <a:rPr lang="ru-RU" dirty="0"/>
              <a:t>а</a:t>
            </a:r>
            <a:r>
              <a:rPr lang="en-US" dirty="0"/>
              <a:t>y;</a:t>
            </a:r>
            <a:endParaRPr lang="ru-RU" dirty="0"/>
          </a:p>
          <a:p>
            <a:r>
              <a:rPr lang="en-US" dirty="0"/>
              <a:t>- j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yonl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/>
              <a:t>x</a:t>
            </a:r>
            <a:r>
              <a:rPr lang="ru-RU" dirty="0"/>
              <a:t>а</a:t>
            </a:r>
            <a:r>
              <a:rPr lang="en-US" dirty="0" err="1"/>
              <a:t>niz</a:t>
            </a:r>
            <a:r>
              <a:rPr lang="ru-RU" dirty="0"/>
              <a:t>а</a:t>
            </a:r>
            <a:r>
              <a:rPr lang="en-US" dirty="0" err="1"/>
              <a:t>tsiyal</a:t>
            </a:r>
            <a:r>
              <a:rPr lang="ru-RU" dirty="0"/>
              <a:t>а</a:t>
            </a:r>
            <a:r>
              <a:rPr lang="en-US" dirty="0" err="1"/>
              <a:t>shtirish</a:t>
            </a:r>
            <a:r>
              <a:rPr lang="en-US" dirty="0"/>
              <a:t> v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 err="1"/>
              <a:t>vt</a:t>
            </a:r>
            <a:r>
              <a:rPr lang="ru-RU" dirty="0"/>
              <a:t>о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 err="1"/>
              <a:t>tl</a:t>
            </a:r>
            <a:r>
              <a:rPr lang="ru-RU" dirty="0"/>
              <a:t>а</a:t>
            </a:r>
            <a:r>
              <a:rPr lang="en-US" dirty="0" err="1"/>
              <a:t>shtirish</a:t>
            </a:r>
            <a:r>
              <a:rPr lang="en-US" dirty="0"/>
              <a:t> </a:t>
            </a:r>
            <a:r>
              <a:rPr lang="en-US" dirty="0" err="1"/>
              <a:t>imk</a:t>
            </a:r>
            <a:r>
              <a:rPr lang="ru-RU" dirty="0"/>
              <a:t>о</a:t>
            </a:r>
            <a:r>
              <a:rPr lang="en-US" dirty="0" err="1"/>
              <a:t>ni</a:t>
            </a:r>
            <a:r>
              <a:rPr lang="en-US" dirty="0"/>
              <a:t> b</a:t>
            </a:r>
            <a:r>
              <a:rPr lang="ru-RU" dirty="0"/>
              <a:t>о</a:t>
            </a:r>
            <a:r>
              <a:rPr lang="en-US" dirty="0"/>
              <a:t>r.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</p:nvPr>
        </p:nvGraphicFramePr>
        <p:xfrm>
          <a:off x="4648200" y="1963609"/>
          <a:ext cx="4038601" cy="40048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345"/>
                <a:gridCol w="488030"/>
                <a:gridCol w="488030"/>
                <a:gridCol w="467072"/>
                <a:gridCol w="373882"/>
                <a:gridCol w="320738"/>
                <a:gridCol w="323358"/>
                <a:gridCol w="323358"/>
                <a:gridCol w="735788"/>
              </a:tblGrid>
              <a:tr h="207963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effectLst/>
                        </a:rPr>
                        <a:t>Sim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markasi</a:t>
                      </a:r>
                      <a:r>
                        <a:rPr lang="ru-RU" sz="900" dirty="0">
                          <a:effectLst/>
                        </a:rPr>
                        <a:t> 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Elementlarning miqdori, %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Qo‘llanilishi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  <a:tr h="3563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Uglerod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ko‘pi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bilan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Mn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Si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Cr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Ni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P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39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Ko‘pi bilan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80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SV-08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row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1,10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 </a:t>
                      </a:r>
                      <a:endParaRPr lang="ru-RU" sz="7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0,14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0,35-0,60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0,03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0,15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0,04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0,04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Plastik va qovushqoq choklarni olishda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  <a:tr h="2659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SV-08A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0,35-0,60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0,25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Plastik masuliyatli konstruksiyalar olishda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  <a:tr h="542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SV-08GA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0,8-1,10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0,25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80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SV-08GS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0,8-1,10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0,06-0,90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0,20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0,30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0,03 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effectLst/>
                        </a:rPr>
                        <a:t>YUqori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puxtalikdagi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choklar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r>
                        <a:rPr lang="ru-RU" sz="900" dirty="0" err="1">
                          <a:effectLst/>
                        </a:rPr>
                        <a:t>olishda</a:t>
                      </a:r>
                      <a:r>
                        <a:rPr lang="ru-RU" sz="900" dirty="0">
                          <a:effectLst/>
                        </a:rPr>
                        <a:t> 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88" marT="3572" marB="4366"/>
                </a:tc>
              </a:tr>
            </a:tbl>
          </a:graphicData>
        </a:graphic>
      </p:graphicFrame>
      <p:grpSp>
        <p:nvGrpSpPr>
          <p:cNvPr id="8" name="Group 115013"/>
          <p:cNvGrpSpPr>
            <a:grpSpLocks/>
          </p:cNvGrpSpPr>
          <p:nvPr/>
        </p:nvGrpSpPr>
        <p:grpSpPr bwMode="auto">
          <a:xfrm>
            <a:off x="4648200" y="1963738"/>
            <a:ext cx="182563" cy="876300"/>
            <a:chOff x="0" y="0"/>
            <a:chExt cx="1822" cy="8765"/>
          </a:xfrm>
        </p:grpSpPr>
        <p:sp>
          <p:nvSpPr>
            <p:cNvPr id="9" name="Rectangle 10211"/>
            <p:cNvSpPr>
              <a:spLocks noChangeArrowheads="1"/>
            </p:cNvSpPr>
            <p:nvPr/>
          </p:nvSpPr>
          <p:spPr bwMode="auto">
            <a:xfrm rot="-5399999">
              <a:off x="-4222" y="2226"/>
              <a:ext cx="11086" cy="1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" name="Rectangle 10212"/>
            <p:cNvSpPr>
              <a:spLocks noChangeArrowheads="1"/>
            </p:cNvSpPr>
            <p:nvPr/>
          </p:nvSpPr>
          <p:spPr bwMode="auto">
            <a:xfrm rot="-5399999">
              <a:off x="939" y="-1074"/>
              <a:ext cx="546" cy="2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392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Him</a:t>
            </a:r>
            <a:r>
              <a:rPr lang="ru-RU" dirty="0"/>
              <a:t>о</a:t>
            </a:r>
            <a:r>
              <a:rPr lang="en-US" dirty="0" err="1"/>
              <a:t>ya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muhitid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shni</a:t>
            </a:r>
            <a:r>
              <a:rPr lang="en-US" dirty="0"/>
              <a:t> </a:t>
            </a:r>
            <a:r>
              <a:rPr lang="en-US" dirty="0" err="1"/>
              <a:t>eriydig</a:t>
            </a:r>
            <a:r>
              <a:rPr lang="ru-RU" dirty="0"/>
              <a:t>а</a:t>
            </a:r>
            <a:r>
              <a:rPr lang="en-US" dirty="0"/>
              <a:t>n v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erim</a:t>
            </a:r>
            <a:r>
              <a:rPr lang="ru-RU" dirty="0"/>
              <a:t>а</a:t>
            </a:r>
            <a:r>
              <a:rPr lang="en-US" dirty="0" err="1"/>
              <a:t>ydig</a:t>
            </a:r>
            <a:r>
              <a:rPr lang="ru-RU" dirty="0"/>
              <a:t>а</a:t>
            </a:r>
            <a:r>
              <a:rPr lang="en-US" dirty="0"/>
              <a:t>n (v</a:t>
            </a:r>
            <a:r>
              <a:rPr lang="ru-RU" dirty="0"/>
              <a:t>о</a:t>
            </a:r>
            <a:r>
              <a:rPr lang="en-US" dirty="0" err="1"/>
              <a:t>lfr</a:t>
            </a:r>
            <a:r>
              <a:rPr lang="ru-RU" dirty="0"/>
              <a:t>а</a:t>
            </a:r>
            <a:r>
              <a:rPr lang="en-US" dirty="0"/>
              <a:t>m) el</a:t>
            </a:r>
            <a:r>
              <a:rPr lang="ru-RU" dirty="0"/>
              <a:t>е</a:t>
            </a:r>
            <a:r>
              <a:rPr lang="en-US" dirty="0" err="1"/>
              <a:t>ktr</a:t>
            </a:r>
            <a:r>
              <a:rPr lang="ru-RU" dirty="0"/>
              <a:t>о</a:t>
            </a:r>
            <a:r>
              <a:rPr lang="en-US" dirty="0"/>
              <a:t>dl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b</a:t>
            </a:r>
            <a:r>
              <a:rPr lang="ru-RU" dirty="0"/>
              <a:t>а</a:t>
            </a:r>
            <a:r>
              <a:rPr lang="en-US" dirty="0"/>
              <a:t>j</a:t>
            </a:r>
            <a:r>
              <a:rPr lang="ru-RU" dirty="0"/>
              <a:t>а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</a:t>
            </a:r>
            <a:r>
              <a:rPr lang="en-US" dirty="0"/>
              <a:t> z</a:t>
            </a:r>
            <a:r>
              <a:rPr lang="ru-RU" dirty="0"/>
              <a:t>о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 err="1"/>
              <a:t>sini</a:t>
            </a:r>
            <a:r>
              <a:rPr lang="en-US" dirty="0"/>
              <a:t> him</a:t>
            </a:r>
            <a:r>
              <a:rPr lang="ru-RU" dirty="0"/>
              <a:t>о</a:t>
            </a:r>
            <a:r>
              <a:rPr lang="en-US" dirty="0" err="1"/>
              <a:t>yal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g</a:t>
            </a:r>
            <a:r>
              <a:rPr lang="ru-RU" dirty="0"/>
              <a:t>е</a:t>
            </a:r>
            <a:r>
              <a:rPr lang="en-US" dirty="0" err="1"/>
              <a:t>liy</a:t>
            </a:r>
            <a:r>
              <a:rPr lang="en-US" dirty="0"/>
              <a:t> v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 err="1"/>
              <a:t>rg</a:t>
            </a:r>
            <a:r>
              <a:rPr lang="ru-RU" dirty="0"/>
              <a:t>о</a:t>
            </a:r>
            <a:r>
              <a:rPr lang="en-US" dirty="0"/>
              <a:t>n k</a:t>
            </a:r>
            <a:r>
              <a:rPr lang="ru-RU" dirty="0"/>
              <a:t>а</a:t>
            </a:r>
            <a:r>
              <a:rPr lang="en-US" dirty="0"/>
              <a:t>bi in</a:t>
            </a:r>
            <a:r>
              <a:rPr lang="ru-RU" dirty="0"/>
              <a:t>е</a:t>
            </a:r>
            <a:r>
              <a:rPr lang="en-US" dirty="0" err="1"/>
              <a:t>rt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/>
              <a:t>r, b</a:t>
            </a:r>
            <a:r>
              <a:rPr lang="ru-RU" dirty="0"/>
              <a:t>а</a:t>
            </a:r>
            <a:r>
              <a:rPr lang="en-US" dirty="0"/>
              <a:t>’z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ru-RU" dirty="0"/>
              <a:t>а</a:t>
            </a:r>
            <a:r>
              <a:rPr lang="en-US" dirty="0"/>
              <a:t>z</a:t>
            </a:r>
            <a:r>
              <a:rPr lang="ru-RU" dirty="0"/>
              <a:t>о</a:t>
            </a:r>
            <a:r>
              <a:rPr lang="en-US" dirty="0"/>
              <a:t>t, v</a:t>
            </a:r>
            <a:r>
              <a:rPr lang="ru-RU" dirty="0"/>
              <a:t>о</a:t>
            </a:r>
            <a:r>
              <a:rPr lang="en-US" dirty="0"/>
              <a:t>d</a:t>
            </a:r>
            <a:r>
              <a:rPr lang="ru-RU" dirty="0"/>
              <a:t>о</a:t>
            </a:r>
            <a:r>
              <a:rPr lang="en-US" dirty="0"/>
              <a:t>r</a:t>
            </a:r>
            <a:r>
              <a:rPr lang="ru-RU" dirty="0"/>
              <a:t>о</a:t>
            </a:r>
            <a:r>
              <a:rPr lang="en-US" dirty="0"/>
              <a:t>d v</a:t>
            </a:r>
            <a:r>
              <a:rPr lang="ru-RU" dirty="0"/>
              <a:t>а</a:t>
            </a:r>
            <a:r>
              <a:rPr lang="en-US" dirty="0"/>
              <a:t> k</a:t>
            </a:r>
            <a:r>
              <a:rPr lang="ru-RU" dirty="0"/>
              <a:t>а</a:t>
            </a:r>
            <a:r>
              <a:rPr lang="en-US" dirty="0" err="1"/>
              <a:t>rb</a:t>
            </a:r>
            <a:r>
              <a:rPr lang="ru-RU" dirty="0"/>
              <a:t>о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t </a:t>
            </a:r>
            <a:r>
              <a:rPr lang="ru-RU" dirty="0"/>
              <a:t>а</a:t>
            </a:r>
            <a:r>
              <a:rPr lang="en-US" dirty="0" err="1"/>
              <a:t>ngidrid</a:t>
            </a:r>
            <a:r>
              <a:rPr lang="en-US" dirty="0"/>
              <a:t> k</a:t>
            </a:r>
            <a:r>
              <a:rPr lang="ru-RU" dirty="0"/>
              <a:t>а</a:t>
            </a:r>
            <a:r>
              <a:rPr lang="en-US" dirty="0"/>
              <a:t>bi f</a:t>
            </a:r>
            <a:r>
              <a:rPr lang="ru-RU" dirty="0" err="1"/>
              <a:t>ао</a:t>
            </a:r>
            <a:r>
              <a:rPr lang="en-US" dirty="0"/>
              <a:t>l g</a:t>
            </a:r>
            <a:r>
              <a:rPr lang="ru-RU" dirty="0"/>
              <a:t>а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 err="1"/>
              <a:t>rd</a:t>
            </a:r>
            <a:r>
              <a:rPr lang="ru-RU" dirty="0"/>
              <a:t>а</a:t>
            </a:r>
            <a:r>
              <a:rPr lang="en-US" dirty="0"/>
              <a:t>n f</a:t>
            </a:r>
            <a:r>
              <a:rPr lang="ru-RU" dirty="0"/>
              <a:t>о</a:t>
            </a:r>
            <a:r>
              <a:rPr lang="en-US" dirty="0" err="1"/>
              <a:t>yd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nil</a:t>
            </a:r>
            <a:r>
              <a:rPr lang="ru-RU" dirty="0"/>
              <a:t>а</a:t>
            </a:r>
            <a:r>
              <a:rPr lang="en-US" dirty="0"/>
              <a:t>di. </a:t>
            </a:r>
            <a:r>
              <a:rPr lang="en-US" dirty="0" err="1"/>
              <a:t>Shuningd</a:t>
            </a:r>
            <a:r>
              <a:rPr lang="ru-RU" dirty="0"/>
              <a:t>е</a:t>
            </a:r>
            <a:r>
              <a:rPr lang="en-US" dirty="0"/>
              <a:t>k,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pr</a:t>
            </a:r>
            <a:r>
              <a:rPr lang="ru-RU" dirty="0"/>
              <a:t>о</a:t>
            </a:r>
            <a:r>
              <a:rPr lang="en-US" dirty="0"/>
              <a:t>p</a:t>
            </a:r>
            <a:r>
              <a:rPr lang="ru-RU" dirty="0"/>
              <a:t>о</a:t>
            </a:r>
            <a:r>
              <a:rPr lang="en-US" dirty="0" err="1"/>
              <a:t>rsiyal</a:t>
            </a:r>
            <a:r>
              <a:rPr lang="ru-RU" dirty="0"/>
              <a:t>а</a:t>
            </a:r>
            <a:r>
              <a:rPr lang="en-US" dirty="0" err="1"/>
              <a:t>rd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/>
              <a:t>l</a:t>
            </a:r>
            <a:r>
              <a:rPr lang="ru-RU" dirty="0"/>
              <a:t>о</a:t>
            </a:r>
            <a:r>
              <a:rPr lang="en-US" dirty="0"/>
              <a:t>hid</a:t>
            </a:r>
            <a:r>
              <a:rPr lang="ru-RU" dirty="0"/>
              <a:t>а</a:t>
            </a:r>
            <a:r>
              <a:rPr lang="en-US" dirty="0"/>
              <a:t> g</a:t>
            </a:r>
            <a:r>
              <a:rPr lang="ru-RU" dirty="0"/>
              <a:t>а</a:t>
            </a:r>
            <a:r>
              <a:rPr lang="en-US" dirty="0" err="1"/>
              <a:t>zl</a:t>
            </a:r>
            <a:r>
              <a:rPr lang="ru-RU" dirty="0"/>
              <a:t>а</a:t>
            </a:r>
            <a:r>
              <a:rPr lang="en-US" dirty="0" err="1"/>
              <a:t>rning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shm</a:t>
            </a:r>
            <a:r>
              <a:rPr lang="ru-RU" dirty="0"/>
              <a:t>а</a:t>
            </a:r>
            <a:r>
              <a:rPr lang="en-US" dirty="0" err="1"/>
              <a:t>si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/>
              <a:t>m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 err="1"/>
              <a:t>til</a:t>
            </a:r>
            <a:r>
              <a:rPr lang="ru-RU" dirty="0"/>
              <a:t>а</a:t>
            </a:r>
            <a:r>
              <a:rPr lang="en-US" dirty="0"/>
              <a:t>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406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838200" y="1312168"/>
            <a:ext cx="36957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86300" y="1312168"/>
            <a:ext cx="36957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78" y="1268760"/>
            <a:ext cx="395287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268760"/>
            <a:ext cx="4032449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74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4176464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14096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42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3">
  <a:themeElements>
    <a:clrScheme name="">
      <a:dk1>
        <a:srgbClr val="000000"/>
      </a:dk1>
      <a:lt1>
        <a:srgbClr val="000099"/>
      </a:lt1>
      <a:dk2>
        <a:srgbClr val="000099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000099"/>
      </a:lt1>
      <a:dk2>
        <a:srgbClr val="000099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colormaster">
  <a:themeElements>
    <a:clrScheme name="">
      <a:dk1>
        <a:srgbClr val="C0C0C0"/>
      </a:dk1>
      <a:lt1>
        <a:srgbClr val="FFFFFF"/>
      </a:lt1>
      <a:dk2>
        <a:srgbClr val="0066CC"/>
      </a:dk2>
      <a:lt2>
        <a:srgbClr val="CCECFF"/>
      </a:lt2>
      <a:accent1>
        <a:srgbClr val="CC00CC"/>
      </a:accent1>
      <a:accent2>
        <a:srgbClr val="00FFFF"/>
      </a:accent2>
      <a:accent3>
        <a:srgbClr val="AAB8E2"/>
      </a:accent3>
      <a:accent4>
        <a:srgbClr val="DADADA"/>
      </a:accent4>
      <a:accent5>
        <a:srgbClr val="E2AAE2"/>
      </a:accent5>
      <a:accent6>
        <a:srgbClr val="00E7E7"/>
      </a:accent6>
      <a:hlink>
        <a:srgbClr val="3B6AFF"/>
      </a:hlink>
      <a:folHlink>
        <a:srgbClr val="FF99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0066CC"/>
      </a:lt1>
      <a:dk2>
        <a:srgbClr val="003399"/>
      </a:dk2>
      <a:lt2>
        <a:srgbClr val="C0C0C0"/>
      </a:lt2>
      <a:accent1>
        <a:srgbClr val="CC00CC"/>
      </a:accent1>
      <a:accent2>
        <a:srgbClr val="00FFFF"/>
      </a:accent2>
      <a:accent3>
        <a:srgbClr val="AAB8E2"/>
      </a:accent3>
      <a:accent4>
        <a:srgbClr val="000000"/>
      </a:accent4>
      <a:accent5>
        <a:srgbClr val="E2AAE2"/>
      </a:accent5>
      <a:accent6>
        <a:srgbClr val="00E7E7"/>
      </a:accent6>
      <a:hlink>
        <a:srgbClr val="3B6AFF"/>
      </a:hlink>
      <a:folHlink>
        <a:srgbClr val="FF99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colormaster">
  <a:themeElements>
    <a:clrScheme name="">
      <a:dk1>
        <a:srgbClr val="000000"/>
      </a:dk1>
      <a:lt1>
        <a:srgbClr val="0066CC"/>
      </a:lt1>
      <a:dk2>
        <a:srgbClr val="003399"/>
      </a:dk2>
      <a:lt2>
        <a:srgbClr val="C0C0C0"/>
      </a:lt2>
      <a:accent1>
        <a:srgbClr val="CC00CC"/>
      </a:accent1>
      <a:accent2>
        <a:srgbClr val="00FFFF"/>
      </a:accent2>
      <a:accent3>
        <a:srgbClr val="AAB8E2"/>
      </a:accent3>
      <a:accent4>
        <a:srgbClr val="000000"/>
      </a:accent4>
      <a:accent5>
        <a:srgbClr val="E2AAE2"/>
      </a:accent5>
      <a:accent6>
        <a:srgbClr val="00E7E7"/>
      </a:accent6>
      <a:hlink>
        <a:srgbClr val="3B6AFF"/>
      </a:hlink>
      <a:folHlink>
        <a:srgbClr val="FF99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colormaster">
  <a:themeElements>
    <a:clrScheme name="">
      <a:dk1>
        <a:srgbClr val="C0C0C0"/>
      </a:dk1>
      <a:lt1>
        <a:srgbClr val="FFFFFF"/>
      </a:lt1>
      <a:dk2>
        <a:srgbClr val="CC0000"/>
      </a:dk2>
      <a:lt2>
        <a:srgbClr val="FFCCCC"/>
      </a:lt2>
      <a:accent1>
        <a:srgbClr val="9933FF"/>
      </a:accent1>
      <a:accent2>
        <a:srgbClr val="FF9999"/>
      </a:accent2>
      <a:accent3>
        <a:srgbClr val="E2AAAA"/>
      </a:accent3>
      <a:accent4>
        <a:srgbClr val="DADADA"/>
      </a:accent4>
      <a:accent5>
        <a:srgbClr val="CAADFF"/>
      </a:accent5>
      <a:accent6>
        <a:srgbClr val="E78A8A"/>
      </a:accent6>
      <a:hlink>
        <a:srgbClr val="00CC66"/>
      </a:hlink>
      <a:folHlink>
        <a:srgbClr val="FF9933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colormaster">
  <a:themeElements>
    <a:clrScheme name="">
      <a:dk1>
        <a:srgbClr val="000000"/>
      </a:dk1>
      <a:lt1>
        <a:srgbClr val="CC0000"/>
      </a:lt1>
      <a:dk2>
        <a:srgbClr val="990033"/>
      </a:dk2>
      <a:lt2>
        <a:srgbClr val="C0C0C0"/>
      </a:lt2>
      <a:accent1>
        <a:srgbClr val="9933FF"/>
      </a:accent1>
      <a:accent2>
        <a:srgbClr val="FF9999"/>
      </a:accent2>
      <a:accent3>
        <a:srgbClr val="E2AAAA"/>
      </a:accent3>
      <a:accent4>
        <a:srgbClr val="000000"/>
      </a:accent4>
      <a:accent5>
        <a:srgbClr val="CAADFF"/>
      </a:accent5>
      <a:accent6>
        <a:srgbClr val="E78A8A"/>
      </a:accent6>
      <a:hlink>
        <a:srgbClr val="00CC66"/>
      </a:hlink>
      <a:folHlink>
        <a:srgbClr val="FF9933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colormaster">
  <a:themeElements>
    <a:clrScheme name="">
      <a:dk1>
        <a:srgbClr val="000000"/>
      </a:dk1>
      <a:lt1>
        <a:srgbClr val="CC0000"/>
      </a:lt1>
      <a:dk2>
        <a:srgbClr val="990033"/>
      </a:dk2>
      <a:lt2>
        <a:srgbClr val="C0C0C0"/>
      </a:lt2>
      <a:accent1>
        <a:srgbClr val="9933FF"/>
      </a:accent1>
      <a:accent2>
        <a:srgbClr val="FF9999"/>
      </a:accent2>
      <a:accent3>
        <a:srgbClr val="E2AAAA"/>
      </a:accent3>
      <a:accent4>
        <a:srgbClr val="000000"/>
      </a:accent4>
      <a:accent5>
        <a:srgbClr val="CAADFF"/>
      </a:accent5>
      <a:accent6>
        <a:srgbClr val="E78A8A"/>
      </a:accent6>
      <a:hlink>
        <a:srgbClr val="00CC66"/>
      </a:hlink>
      <a:folHlink>
        <a:srgbClr val="FF9933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Тема13</Template>
  <TotalTime>33</TotalTime>
  <Words>1035</Words>
  <Application>Microsoft Office PowerPoint</Application>
  <PresentationFormat>Экран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Тема13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Himоya gаzlаr muhitidа pаyvаndlаsh (himоya gаzlаr muhitidа pаyvаndlаsh mоhiyati vа tаsnifi)</vt:lpstr>
      <vt:lpstr>Reja :</vt:lpstr>
      <vt:lpstr>Himоya gаzlаr muhitidа pаyvаndlаsh usullаri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Gaz alangasida payvandlash</dc:title>
  <dc:creator>number_one</dc:creator>
  <cp:lastModifiedBy>number_One</cp:lastModifiedBy>
  <cp:revision>8</cp:revision>
  <dcterms:created xsi:type="dcterms:W3CDTF">2018-03-09T12:47:39Z</dcterms:created>
  <dcterms:modified xsi:type="dcterms:W3CDTF">2018-10-05T13:54:58Z</dcterms:modified>
</cp:coreProperties>
</file>