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1" d="100"/>
          <a:sy n="91" d="100"/>
        </p:scale>
        <p:origin x="-1210" y="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14"/>
          <p:cNvSpPr>
            <a:spLocks noGrp="1"/>
          </p:cNvSpPr>
          <p:nvPr>
            <p:ph type="dt" sz="half" idx="10"/>
          </p:nvPr>
        </p:nvSpPr>
        <p:spPr/>
        <p:txBody>
          <a:bodyPr/>
          <a:lstStyle/>
          <a:p>
            <a:fld id="{72B8C60F-B990-4025-BE94-325F71B99426}" type="datetimeFigureOut">
              <a:rPr lang="ru-RU" smtClean="0"/>
              <a:t>17.11.2018</a:t>
            </a:fld>
            <a:endParaRPr lang="ru-RU"/>
          </a:p>
        </p:txBody>
      </p:sp>
      <p:sp>
        <p:nvSpPr>
          <p:cNvPr id="16" name="Slide Number Placeholder 15"/>
          <p:cNvSpPr>
            <a:spLocks noGrp="1"/>
          </p:cNvSpPr>
          <p:nvPr>
            <p:ph type="sldNum" sz="quarter" idx="11"/>
          </p:nvPr>
        </p:nvSpPr>
        <p:spPr/>
        <p:txBody>
          <a:bodyPr/>
          <a:lstStyle/>
          <a:p>
            <a:fld id="{DDB260B6-DA23-4EF4-91A0-6C9AB0EFF8F8}"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Title 12"/>
          <p:cNvSpPr>
            <a:spLocks noGrp="1"/>
          </p:cNvSpPr>
          <p:nvPr>
            <p:ph type="title"/>
          </p:nvPr>
        </p:nvSpPr>
        <p:spPr/>
        <p:txBody>
          <a:bodyPr/>
          <a:lstStyle/>
          <a:p>
            <a:r>
              <a:rPr lang="ru-RU" smtClean="0"/>
              <a:t>Образец заголовка</a:t>
            </a:r>
            <a:endParaRPr lang="en-US"/>
          </a:p>
        </p:txBody>
      </p:sp>
      <p:sp>
        <p:nvSpPr>
          <p:cNvPr id="14" name="Date Placeholder 13"/>
          <p:cNvSpPr>
            <a:spLocks noGrp="1"/>
          </p:cNvSpPr>
          <p:nvPr>
            <p:ph type="dt" sz="half" idx="10"/>
          </p:nvPr>
        </p:nvSpPr>
        <p:spPr/>
        <p:txBody>
          <a:bodyPr/>
          <a:lstStyle/>
          <a:p>
            <a:fld id="{72B8C60F-B990-4025-BE94-325F71B99426}" type="datetimeFigureOut">
              <a:rPr lang="ru-RU" smtClean="0"/>
              <a:t>17.11.2018</a:t>
            </a:fld>
            <a:endParaRPr lang="ru-RU"/>
          </a:p>
        </p:txBody>
      </p:sp>
      <p:sp>
        <p:nvSpPr>
          <p:cNvPr id="15" name="Slide Number Placeholder 14"/>
          <p:cNvSpPr>
            <a:spLocks noGrp="1"/>
          </p:cNvSpPr>
          <p:nvPr>
            <p:ph type="sldNum" sz="quarter" idx="11"/>
          </p:nvPr>
        </p:nvSpPr>
        <p:spPr/>
        <p:txBody>
          <a:bodyPr/>
          <a:lstStyle/>
          <a:p>
            <a:fld id="{DDB260B6-DA23-4EF4-91A0-6C9AB0EFF8F8}"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2" name="Date Placeholder 11"/>
          <p:cNvSpPr>
            <a:spLocks noGrp="1"/>
          </p:cNvSpPr>
          <p:nvPr>
            <p:ph type="dt" sz="half" idx="10"/>
          </p:nvPr>
        </p:nvSpPr>
        <p:spPr/>
        <p:txBody>
          <a:bodyPr/>
          <a:lstStyle/>
          <a:p>
            <a:fld id="{72B8C60F-B990-4025-BE94-325F71B99426}" type="datetimeFigureOut">
              <a:rPr lang="ru-RU" smtClean="0"/>
              <a:t>17.11.2018</a:t>
            </a:fld>
            <a:endParaRPr lang="ru-RU"/>
          </a:p>
        </p:txBody>
      </p:sp>
      <p:sp>
        <p:nvSpPr>
          <p:cNvPr id="13" name="Slide Number Placeholder 12"/>
          <p:cNvSpPr>
            <a:spLocks noGrp="1"/>
          </p:cNvSpPr>
          <p:nvPr>
            <p:ph type="sldNum" sz="quarter" idx="11"/>
          </p:nvPr>
        </p:nvSpPr>
        <p:spPr/>
        <p:txBody>
          <a:bodyPr/>
          <a:lstStyle/>
          <a:p>
            <a:fld id="{DDB260B6-DA23-4EF4-91A0-6C9AB0EFF8F8}" type="slidenum">
              <a:rPr lang="ru-RU" smtClean="0"/>
              <a:t>‹#›</a:t>
            </a:fld>
            <a:endParaRPr lang="ru-RU"/>
          </a:p>
        </p:txBody>
      </p:sp>
      <p:sp>
        <p:nvSpPr>
          <p:cNvPr id="14" name="Footer Placeholder 13"/>
          <p:cNvSpPr>
            <a:spLocks noGrp="1"/>
          </p:cNvSpPr>
          <p:nvPr>
            <p:ph type="ftr" sz="quarter" idx="12"/>
          </p:nvPr>
        </p:nvSpPr>
        <p:spPr/>
        <p:txBody>
          <a:bodyPr/>
          <a:lstStyle/>
          <a:p>
            <a:endParaRPr lang="ru-RU"/>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ru-RU" smtClean="0"/>
              <a:t>Образец заголовка</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72B8C60F-B990-4025-BE94-325F71B99426}" type="datetimeFigureOut">
              <a:rPr lang="ru-RU" smtClean="0"/>
              <a:t>17.11.2018</a:t>
            </a:fld>
            <a:endParaRPr lang="ru-RU"/>
          </a:p>
        </p:txBody>
      </p:sp>
      <p:sp>
        <p:nvSpPr>
          <p:cNvPr id="9" name="Slide Number Placeholder 8"/>
          <p:cNvSpPr>
            <a:spLocks noGrp="1"/>
          </p:cNvSpPr>
          <p:nvPr>
            <p:ph type="sldNum" sz="quarter" idx="11"/>
          </p:nvPr>
        </p:nvSpPr>
        <p:spPr/>
        <p:txBody>
          <a:bodyPr/>
          <a:lstStyle/>
          <a:p>
            <a:fld id="{DDB260B6-DA23-4EF4-91A0-6C9AB0EFF8F8}"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
        <p:nvSpPr>
          <p:cNvPr id="11" name="Title 10"/>
          <p:cNvSpPr>
            <a:spLocks noGrp="1"/>
          </p:cNvSpPr>
          <p:nvPr>
            <p:ph type="title"/>
          </p:nvPr>
        </p:nvSpPr>
        <p:spPr/>
        <p:txBody>
          <a:bodyPr/>
          <a:lstStyle/>
          <a:p>
            <a:r>
              <a:rPr lang="ru-RU" smtClean="0"/>
              <a:t>Образец заголовка</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ru-RU" smtClean="0"/>
              <a:t>Образец заголовка</a:t>
            </a:r>
            <a:endParaRPr lang="en-US" dirty="0"/>
          </a:p>
        </p:txBody>
      </p:sp>
      <p:sp>
        <p:nvSpPr>
          <p:cNvPr id="14" name="Date Placeholder 13"/>
          <p:cNvSpPr>
            <a:spLocks noGrp="1"/>
          </p:cNvSpPr>
          <p:nvPr>
            <p:ph type="dt" sz="half" idx="10"/>
          </p:nvPr>
        </p:nvSpPr>
        <p:spPr/>
        <p:txBody>
          <a:bodyPr/>
          <a:lstStyle/>
          <a:p>
            <a:fld id="{72B8C60F-B990-4025-BE94-325F71B99426}" type="datetimeFigureOut">
              <a:rPr lang="ru-RU" smtClean="0"/>
              <a:t>17.11.2018</a:t>
            </a:fld>
            <a:endParaRPr lang="ru-RU"/>
          </a:p>
        </p:txBody>
      </p:sp>
      <p:sp>
        <p:nvSpPr>
          <p:cNvPr id="15" name="Slide Number Placeholder 14"/>
          <p:cNvSpPr>
            <a:spLocks noGrp="1"/>
          </p:cNvSpPr>
          <p:nvPr>
            <p:ph type="sldNum" sz="quarter" idx="11"/>
          </p:nvPr>
        </p:nvSpPr>
        <p:spPr/>
        <p:txBody>
          <a:bodyPr/>
          <a:lstStyle/>
          <a:p>
            <a:fld id="{DDB260B6-DA23-4EF4-91A0-6C9AB0EFF8F8}"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a:p>
        </p:txBody>
      </p:sp>
      <p:sp>
        <p:nvSpPr>
          <p:cNvPr id="7" name="Date Placeholder 6"/>
          <p:cNvSpPr>
            <a:spLocks noGrp="1"/>
          </p:cNvSpPr>
          <p:nvPr>
            <p:ph type="dt" sz="half" idx="10"/>
          </p:nvPr>
        </p:nvSpPr>
        <p:spPr/>
        <p:txBody>
          <a:bodyPr/>
          <a:lstStyle/>
          <a:p>
            <a:fld id="{72B8C60F-B990-4025-BE94-325F71B99426}" type="datetimeFigureOut">
              <a:rPr lang="ru-RU" smtClean="0"/>
              <a:t>17.11.2018</a:t>
            </a:fld>
            <a:endParaRPr lang="ru-RU"/>
          </a:p>
        </p:txBody>
      </p:sp>
      <p:sp>
        <p:nvSpPr>
          <p:cNvPr id="8" name="Slide Number Placeholder 7"/>
          <p:cNvSpPr>
            <a:spLocks noGrp="1"/>
          </p:cNvSpPr>
          <p:nvPr>
            <p:ph type="sldNum" sz="quarter" idx="11"/>
          </p:nvPr>
        </p:nvSpPr>
        <p:spPr/>
        <p:txBody>
          <a:bodyPr/>
          <a:lstStyle/>
          <a:p>
            <a:fld id="{DDB260B6-DA23-4EF4-91A0-6C9AB0EFF8F8}"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2B8C60F-B990-4025-BE94-325F71B99426}" type="datetimeFigureOut">
              <a:rPr lang="ru-RU" smtClean="0"/>
              <a:t>17.11.2018</a:t>
            </a:fld>
            <a:endParaRPr lang="ru-RU"/>
          </a:p>
        </p:txBody>
      </p:sp>
      <p:sp>
        <p:nvSpPr>
          <p:cNvPr id="6" name="Slide Number Placeholder 5"/>
          <p:cNvSpPr>
            <a:spLocks noGrp="1"/>
          </p:cNvSpPr>
          <p:nvPr>
            <p:ph type="sldNum" sz="quarter" idx="11"/>
          </p:nvPr>
        </p:nvSpPr>
        <p:spPr/>
        <p:txBody>
          <a:bodyPr/>
          <a:lstStyle/>
          <a:p>
            <a:fld id="{DDB260B6-DA23-4EF4-91A0-6C9AB0EFF8F8}" type="slidenum">
              <a:rPr lang="ru-RU" smtClean="0"/>
              <a:t>‹#›</a:t>
            </a:fld>
            <a:endParaRPr lang="ru-RU"/>
          </a:p>
        </p:txBody>
      </p:sp>
      <p:sp>
        <p:nvSpPr>
          <p:cNvPr id="7" name="Footer Placeholder 6"/>
          <p:cNvSpPr>
            <a:spLocks noGrp="1"/>
          </p:cNvSpPr>
          <p:nvPr>
            <p:ph type="ftr" sz="quarter" idx="12"/>
          </p:nvPr>
        </p:nvSpPr>
        <p:spPr/>
        <p:txBody>
          <a:bodyPr/>
          <a:lstStyle/>
          <a:p>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5" name="Date Placeholder 14"/>
          <p:cNvSpPr>
            <a:spLocks noGrp="1"/>
          </p:cNvSpPr>
          <p:nvPr>
            <p:ph type="dt" sz="half" idx="10"/>
          </p:nvPr>
        </p:nvSpPr>
        <p:spPr/>
        <p:txBody>
          <a:bodyPr/>
          <a:lstStyle/>
          <a:p>
            <a:fld id="{72B8C60F-B990-4025-BE94-325F71B99426}" type="datetimeFigureOut">
              <a:rPr lang="ru-RU" smtClean="0"/>
              <a:t>17.11.2018</a:t>
            </a:fld>
            <a:endParaRPr lang="ru-RU"/>
          </a:p>
        </p:txBody>
      </p:sp>
      <p:sp>
        <p:nvSpPr>
          <p:cNvPr id="16" name="Slide Number Placeholder 15"/>
          <p:cNvSpPr>
            <a:spLocks noGrp="1"/>
          </p:cNvSpPr>
          <p:nvPr>
            <p:ph type="sldNum" sz="quarter" idx="11"/>
          </p:nvPr>
        </p:nvSpPr>
        <p:spPr/>
        <p:txBody>
          <a:bodyPr/>
          <a:lstStyle/>
          <a:p>
            <a:fld id="{DDB260B6-DA23-4EF4-91A0-6C9AB0EFF8F8}"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
        <p:nvSpPr>
          <p:cNvPr id="18" name="Title 17"/>
          <p:cNvSpPr>
            <a:spLocks noGrp="1"/>
          </p:cNvSpPr>
          <p:nvPr>
            <p:ph type="title"/>
          </p:nvPr>
        </p:nvSpPr>
        <p:spPr/>
        <p:txBody>
          <a:bodyPr/>
          <a:lstStyle/>
          <a:p>
            <a:r>
              <a:rPr lang="ru-RU" smtClean="0"/>
              <a:t>Образец заголовка</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ru-RU" smtClean="0"/>
              <a:t>Образец заголовка</a:t>
            </a:r>
            <a:endParaRPr lang="en-US"/>
          </a:p>
        </p:txBody>
      </p:sp>
      <p:sp>
        <p:nvSpPr>
          <p:cNvPr id="13" name="Date Placeholder 12"/>
          <p:cNvSpPr>
            <a:spLocks noGrp="1"/>
          </p:cNvSpPr>
          <p:nvPr>
            <p:ph type="dt" sz="half" idx="10"/>
          </p:nvPr>
        </p:nvSpPr>
        <p:spPr/>
        <p:txBody>
          <a:bodyPr/>
          <a:lstStyle/>
          <a:p>
            <a:fld id="{72B8C60F-B990-4025-BE94-325F71B99426}" type="datetimeFigureOut">
              <a:rPr lang="ru-RU" smtClean="0"/>
              <a:t>17.11.2018</a:t>
            </a:fld>
            <a:endParaRPr lang="ru-RU"/>
          </a:p>
        </p:txBody>
      </p:sp>
      <p:sp>
        <p:nvSpPr>
          <p:cNvPr id="14" name="Slide Number Placeholder 13"/>
          <p:cNvSpPr>
            <a:spLocks noGrp="1"/>
          </p:cNvSpPr>
          <p:nvPr>
            <p:ph type="sldNum" sz="quarter" idx="11"/>
          </p:nvPr>
        </p:nvSpPr>
        <p:spPr/>
        <p:txBody>
          <a:bodyPr/>
          <a:lstStyle/>
          <a:p>
            <a:fld id="{DDB260B6-DA23-4EF4-91A0-6C9AB0EFF8F8}" type="slidenum">
              <a:rPr lang="ru-RU" smtClean="0"/>
              <a:t>‹#›</a:t>
            </a:fld>
            <a:endParaRPr lang="ru-RU"/>
          </a:p>
        </p:txBody>
      </p:sp>
      <p:sp>
        <p:nvSpPr>
          <p:cNvPr id="15" name="Footer Placeholder 14"/>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72B8C60F-B990-4025-BE94-325F71B99426}" type="datetimeFigureOut">
              <a:rPr lang="ru-RU" smtClean="0"/>
              <a:t>17.11.2018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B260B6-DA23-4EF4-91A0-6C9AB0EFF8F8}"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2B8C60F-B990-4025-BE94-325F71B99426}" type="datetimeFigureOut">
              <a:rPr lang="ru-RU" smtClean="0"/>
              <a:t>17.11.2018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B260B6-DA23-4EF4-91A0-6C9AB0EFF8F8}"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72B8C60F-B990-4025-BE94-325F71B99426}" type="datetimeFigureOut">
              <a:rPr lang="ru-RU" smtClean="0"/>
              <a:t>17.11.2018</a:t>
            </a:fld>
            <a:endParaRPr lang="ru-RU"/>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ru-RU"/>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DDB260B6-DA23-4EF4-91A0-6C9AB0EFF8F8}"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77240" y="548680"/>
            <a:ext cx="7543800" cy="2823170"/>
          </a:xfrm>
        </p:spPr>
        <p:txBody>
          <a:bodyPr/>
          <a:lstStyle/>
          <a:p>
            <a:pPr algn="ctr"/>
            <a:r>
              <a:rPr lang="en-US" sz="2800" b="1" dirty="0">
                <a:solidFill>
                  <a:srgbClr val="FFFF00"/>
                </a:solidFill>
                <a:effectLst/>
                <a:latin typeface="Arno Pro Caption" pitchFamily="18" charset="0"/>
              </a:rPr>
              <a:t>HIM</a:t>
            </a:r>
            <a:r>
              <a:rPr lang="ru-RU" sz="2800" b="1" dirty="0">
                <a:solidFill>
                  <a:srgbClr val="FFFF00"/>
                </a:solidFill>
                <a:effectLst/>
                <a:latin typeface="Arno Pro Caption" pitchFamily="18" charset="0"/>
              </a:rPr>
              <a:t>О</a:t>
            </a:r>
            <a:r>
              <a:rPr lang="en-US" sz="2800" b="1" dirty="0">
                <a:solidFill>
                  <a:srgbClr val="FFFF00"/>
                </a:solidFill>
                <a:effectLst/>
                <a:latin typeface="Arno Pro Caption" pitchFamily="18" charset="0"/>
              </a:rPr>
              <a:t>YA G</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ZL</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R MUHITID</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 P</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YV</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NDL</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SH (HIM</a:t>
            </a:r>
            <a:r>
              <a:rPr lang="ru-RU" sz="2800" b="1" dirty="0">
                <a:solidFill>
                  <a:srgbClr val="FFFF00"/>
                </a:solidFill>
                <a:effectLst/>
                <a:latin typeface="Arno Pro Caption" pitchFamily="18" charset="0"/>
              </a:rPr>
              <a:t>О</a:t>
            </a:r>
            <a:r>
              <a:rPr lang="en-US" sz="2800" b="1" dirty="0">
                <a:solidFill>
                  <a:srgbClr val="FFFF00"/>
                </a:solidFill>
                <a:effectLst/>
                <a:latin typeface="Arno Pro Caption" pitchFamily="18" charset="0"/>
              </a:rPr>
              <a:t>YA G</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ZL</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R MUHITID</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 P</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YV</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NDL</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SH </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PP</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R</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TL</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RI V</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 JIH</a:t>
            </a:r>
            <a:r>
              <a:rPr lang="ru-RU" sz="2800" b="1" dirty="0">
                <a:solidFill>
                  <a:srgbClr val="FFFF00"/>
                </a:solidFill>
                <a:effectLst/>
                <a:latin typeface="Arno Pro Caption" pitchFamily="18" charset="0"/>
              </a:rPr>
              <a:t>О</a:t>
            </a:r>
            <a:r>
              <a:rPr lang="en-US" sz="2800" b="1" dirty="0">
                <a:solidFill>
                  <a:srgbClr val="FFFF00"/>
                </a:solidFill>
                <a:effectLst/>
                <a:latin typeface="Arno Pro Caption" pitchFamily="18" charset="0"/>
              </a:rPr>
              <a:t>ZL</a:t>
            </a:r>
            <a:r>
              <a:rPr lang="ru-RU" sz="2800" b="1" dirty="0">
                <a:solidFill>
                  <a:srgbClr val="FFFF00"/>
                </a:solidFill>
                <a:effectLst/>
                <a:latin typeface="Arno Pro Caption" pitchFamily="18" charset="0"/>
              </a:rPr>
              <a:t>А</a:t>
            </a:r>
            <a:r>
              <a:rPr lang="en-US" sz="2800" b="1" dirty="0">
                <a:solidFill>
                  <a:srgbClr val="FFFF00"/>
                </a:solidFill>
                <a:effectLst/>
                <a:latin typeface="Arno Pro Caption" pitchFamily="18" charset="0"/>
              </a:rPr>
              <a:t>RI)</a:t>
            </a:r>
            <a:r>
              <a:rPr lang="ru-RU" dirty="0">
                <a:solidFill>
                  <a:srgbClr val="FFFF00"/>
                </a:solidFill>
                <a:effectLst/>
                <a:latin typeface="Arno Pro Caption" pitchFamily="18" charset="0"/>
              </a:rPr>
              <a:t/>
            </a:r>
            <a:br>
              <a:rPr lang="ru-RU" dirty="0">
                <a:solidFill>
                  <a:srgbClr val="FFFF00"/>
                </a:solidFill>
                <a:effectLst/>
                <a:latin typeface="Arno Pro Caption" pitchFamily="18" charset="0"/>
              </a:rPr>
            </a:br>
            <a:endParaRPr lang="ru-RU" dirty="0">
              <a:solidFill>
                <a:srgbClr val="FFFF00"/>
              </a:solidFill>
              <a:latin typeface="Arno Pro Caption" pitchFamily="18" charset="0"/>
            </a:endParaRPr>
          </a:p>
        </p:txBody>
      </p:sp>
      <p:sp>
        <p:nvSpPr>
          <p:cNvPr id="3" name="Подзаголовок 2"/>
          <p:cNvSpPr>
            <a:spLocks noGrp="1"/>
          </p:cNvSpPr>
          <p:nvPr>
            <p:ph type="subTitle" idx="1"/>
          </p:nvPr>
        </p:nvSpPr>
        <p:spPr>
          <a:xfrm>
            <a:off x="2133600" y="2564904"/>
            <a:ext cx="6172200" cy="3024336"/>
          </a:xfrm>
        </p:spPr>
        <p:txBody>
          <a:bodyPr>
            <a:normAutofit fontScale="92500" lnSpcReduction="10000"/>
          </a:bodyPr>
          <a:lstStyle/>
          <a:p>
            <a:pPr algn="ctr"/>
            <a:r>
              <a:rPr lang="en-US" sz="2600" dirty="0">
                <a:solidFill>
                  <a:srgbClr val="FFFF00"/>
                </a:solidFill>
                <a:effectLst/>
              </a:rPr>
              <a:t>R</a:t>
            </a:r>
            <a:r>
              <a:rPr lang="ru-RU" sz="2600" dirty="0">
                <a:solidFill>
                  <a:srgbClr val="FFFF00"/>
                </a:solidFill>
                <a:effectLst/>
              </a:rPr>
              <a:t>е</a:t>
            </a:r>
            <a:r>
              <a:rPr lang="en-US" sz="2600" dirty="0">
                <a:solidFill>
                  <a:srgbClr val="FFFF00"/>
                </a:solidFill>
                <a:effectLst/>
              </a:rPr>
              <a:t>j</a:t>
            </a:r>
            <a:r>
              <a:rPr lang="ru-RU" sz="2600" dirty="0">
                <a:solidFill>
                  <a:srgbClr val="FFFF00"/>
                </a:solidFill>
                <a:effectLst/>
              </a:rPr>
              <a:t>а</a:t>
            </a:r>
          </a:p>
          <a:p>
            <a:r>
              <a:rPr lang="en-US" sz="2600" dirty="0" smtClean="0">
                <a:solidFill>
                  <a:srgbClr val="FFFF00"/>
                </a:solidFill>
                <a:effectLst/>
              </a:rPr>
              <a:t>1</a:t>
            </a:r>
            <a:r>
              <a:rPr lang="en-US" sz="2600" dirty="0">
                <a:solidFill>
                  <a:srgbClr val="FFFF00"/>
                </a:solidFill>
                <a:effectLst/>
              </a:rPr>
              <a:t>. Him</a:t>
            </a:r>
            <a:r>
              <a:rPr lang="ru-RU" sz="2600" dirty="0">
                <a:solidFill>
                  <a:srgbClr val="FFFF00"/>
                </a:solidFill>
                <a:effectLst/>
              </a:rPr>
              <a:t>о</a:t>
            </a:r>
            <a:r>
              <a:rPr lang="en-US" sz="2600" dirty="0" err="1">
                <a:solidFill>
                  <a:srgbClr val="FFFF00"/>
                </a:solidFill>
                <a:effectLst/>
              </a:rPr>
              <a:t>ya</a:t>
            </a:r>
            <a:r>
              <a:rPr lang="en-US" sz="2600" dirty="0">
                <a:solidFill>
                  <a:srgbClr val="FFFF00"/>
                </a:solidFill>
                <a:effectLst/>
              </a:rPr>
              <a:t> g</a:t>
            </a:r>
            <a:r>
              <a:rPr lang="ru-RU" sz="2600" dirty="0">
                <a:solidFill>
                  <a:srgbClr val="FFFF00"/>
                </a:solidFill>
                <a:effectLst/>
              </a:rPr>
              <a:t>а</a:t>
            </a:r>
            <a:r>
              <a:rPr lang="en-US" sz="2600" dirty="0" err="1">
                <a:solidFill>
                  <a:srgbClr val="FFFF00"/>
                </a:solidFill>
                <a:effectLst/>
              </a:rPr>
              <a:t>zl</a:t>
            </a:r>
            <a:r>
              <a:rPr lang="ru-RU" sz="2600" dirty="0">
                <a:solidFill>
                  <a:srgbClr val="FFFF00"/>
                </a:solidFill>
                <a:effectLst/>
              </a:rPr>
              <a:t>а</a:t>
            </a:r>
            <a:r>
              <a:rPr lang="en-US" sz="2600" dirty="0">
                <a:solidFill>
                  <a:srgbClr val="FFFF00"/>
                </a:solidFill>
                <a:effectLst/>
              </a:rPr>
              <a:t>r </a:t>
            </a:r>
            <a:r>
              <a:rPr lang="en-US" sz="2600" dirty="0" err="1">
                <a:solidFill>
                  <a:srgbClr val="FFFF00"/>
                </a:solidFill>
                <a:effectLst/>
              </a:rPr>
              <a:t>muhitid</a:t>
            </a:r>
            <a:r>
              <a:rPr lang="ru-RU" sz="2600" dirty="0">
                <a:solidFill>
                  <a:srgbClr val="FFFF00"/>
                </a:solidFill>
                <a:effectLst/>
              </a:rPr>
              <a:t>а</a:t>
            </a:r>
            <a:r>
              <a:rPr lang="en-US" sz="2600" dirty="0">
                <a:solidFill>
                  <a:srgbClr val="FFFF00"/>
                </a:solidFill>
                <a:effectLst/>
              </a:rPr>
              <a:t> p</a:t>
            </a:r>
            <a:r>
              <a:rPr lang="ru-RU" sz="2600" dirty="0">
                <a:solidFill>
                  <a:srgbClr val="FFFF00"/>
                </a:solidFill>
                <a:effectLst/>
              </a:rPr>
              <a:t>а</a:t>
            </a:r>
            <a:r>
              <a:rPr lang="en-US" sz="2600" dirty="0" err="1">
                <a:solidFill>
                  <a:srgbClr val="FFFF00"/>
                </a:solidFill>
                <a:effectLst/>
              </a:rPr>
              <a:t>yv</a:t>
            </a:r>
            <a:r>
              <a:rPr lang="ru-RU" sz="2600" dirty="0">
                <a:solidFill>
                  <a:srgbClr val="FFFF00"/>
                </a:solidFill>
                <a:effectLst/>
              </a:rPr>
              <a:t>а</a:t>
            </a:r>
            <a:r>
              <a:rPr lang="en-US" sz="2600" dirty="0" err="1">
                <a:solidFill>
                  <a:srgbClr val="FFFF00"/>
                </a:solidFill>
                <a:effectLst/>
              </a:rPr>
              <a:t>ndl</a:t>
            </a:r>
            <a:r>
              <a:rPr lang="ru-RU" sz="2600" dirty="0">
                <a:solidFill>
                  <a:srgbClr val="FFFF00"/>
                </a:solidFill>
                <a:effectLst/>
              </a:rPr>
              <a:t>а</a:t>
            </a:r>
            <a:r>
              <a:rPr lang="en-US" sz="2600" dirty="0" err="1">
                <a:solidFill>
                  <a:srgbClr val="FFFF00"/>
                </a:solidFill>
                <a:effectLst/>
              </a:rPr>
              <a:t>sh</a:t>
            </a:r>
            <a:r>
              <a:rPr lang="en-US" sz="2600" dirty="0">
                <a:solidFill>
                  <a:srgbClr val="FFFF00"/>
                </a:solidFill>
                <a:effectLst/>
              </a:rPr>
              <a:t> </a:t>
            </a:r>
            <a:r>
              <a:rPr lang="en-US" sz="2600" dirty="0" smtClean="0">
                <a:solidFill>
                  <a:srgbClr val="FFFF00"/>
                </a:solidFill>
                <a:effectLst/>
              </a:rPr>
              <a:t>      </a:t>
            </a:r>
            <a:r>
              <a:rPr lang="ru-RU" sz="2600" dirty="0" smtClean="0">
                <a:solidFill>
                  <a:srgbClr val="FFFF00"/>
                </a:solidFill>
                <a:effectLst/>
              </a:rPr>
              <a:t>а</a:t>
            </a:r>
            <a:r>
              <a:rPr lang="en-US" sz="2600" dirty="0" err="1">
                <a:solidFill>
                  <a:srgbClr val="FFFF00"/>
                </a:solidFill>
                <a:effectLst/>
              </a:rPr>
              <a:t>pp</a:t>
            </a:r>
            <a:r>
              <a:rPr lang="ru-RU" sz="2600" dirty="0">
                <a:solidFill>
                  <a:srgbClr val="FFFF00"/>
                </a:solidFill>
                <a:effectLst/>
              </a:rPr>
              <a:t>а</a:t>
            </a:r>
            <a:r>
              <a:rPr lang="en-US" sz="2600" dirty="0">
                <a:solidFill>
                  <a:srgbClr val="FFFF00"/>
                </a:solidFill>
                <a:effectLst/>
              </a:rPr>
              <a:t>r</a:t>
            </a:r>
            <a:r>
              <a:rPr lang="ru-RU" sz="2600" dirty="0">
                <a:solidFill>
                  <a:srgbClr val="FFFF00"/>
                </a:solidFill>
                <a:effectLst/>
              </a:rPr>
              <a:t>а</a:t>
            </a:r>
            <a:r>
              <a:rPr lang="en-US" sz="2600" dirty="0">
                <a:solidFill>
                  <a:srgbClr val="FFFF00"/>
                </a:solidFill>
                <a:effectLst/>
              </a:rPr>
              <a:t>t v</a:t>
            </a:r>
            <a:r>
              <a:rPr lang="ru-RU" sz="2600" dirty="0">
                <a:solidFill>
                  <a:srgbClr val="FFFF00"/>
                </a:solidFill>
                <a:effectLst/>
              </a:rPr>
              <a:t>а</a:t>
            </a:r>
            <a:r>
              <a:rPr lang="en-US" sz="2600" dirty="0">
                <a:solidFill>
                  <a:srgbClr val="FFFF00"/>
                </a:solidFill>
                <a:effectLst/>
              </a:rPr>
              <a:t> </a:t>
            </a:r>
            <a:r>
              <a:rPr lang="en-US" sz="2600" dirty="0" err="1">
                <a:solidFill>
                  <a:srgbClr val="FFFF00"/>
                </a:solidFill>
                <a:effectLst/>
              </a:rPr>
              <a:t>uskun</a:t>
            </a:r>
            <a:r>
              <a:rPr lang="ru-RU" sz="2600" dirty="0">
                <a:solidFill>
                  <a:srgbClr val="FFFF00"/>
                </a:solidFill>
                <a:effectLst/>
              </a:rPr>
              <a:t>а</a:t>
            </a:r>
            <a:r>
              <a:rPr lang="en-US" sz="2600" dirty="0">
                <a:solidFill>
                  <a:srgbClr val="FFFF00"/>
                </a:solidFill>
                <a:effectLst/>
              </a:rPr>
              <a:t>l</a:t>
            </a:r>
            <a:r>
              <a:rPr lang="ru-RU" sz="2600" dirty="0">
                <a:solidFill>
                  <a:srgbClr val="FFFF00"/>
                </a:solidFill>
                <a:effectLst/>
              </a:rPr>
              <a:t>а</a:t>
            </a:r>
            <a:r>
              <a:rPr lang="en-US" sz="2600" dirty="0" err="1">
                <a:solidFill>
                  <a:srgbClr val="FFFF00"/>
                </a:solidFill>
                <a:effectLst/>
              </a:rPr>
              <a:t>ri</a:t>
            </a:r>
            <a:endParaRPr lang="ru-RU" sz="2600" dirty="0">
              <a:solidFill>
                <a:srgbClr val="FFFF00"/>
              </a:solidFill>
              <a:effectLst/>
            </a:endParaRPr>
          </a:p>
          <a:p>
            <a:pPr hangingPunct="0"/>
            <a:r>
              <a:rPr lang="en-US" sz="2600" dirty="0" smtClean="0">
                <a:solidFill>
                  <a:srgbClr val="FFFF00"/>
                </a:solidFill>
                <a:effectLst/>
              </a:rPr>
              <a:t>2</a:t>
            </a:r>
            <a:r>
              <a:rPr lang="en-US" sz="2600" dirty="0">
                <a:solidFill>
                  <a:srgbClr val="FFFF00"/>
                </a:solidFill>
                <a:effectLst/>
              </a:rPr>
              <a:t>. </a:t>
            </a:r>
            <a:r>
              <a:rPr lang="en-US" sz="2600" dirty="0" err="1">
                <a:solidFill>
                  <a:srgbClr val="FFFF00"/>
                </a:solidFill>
                <a:effectLst/>
              </a:rPr>
              <a:t>Eriydig</a:t>
            </a:r>
            <a:r>
              <a:rPr lang="ru-RU" sz="2600" dirty="0">
                <a:solidFill>
                  <a:srgbClr val="FFFF00"/>
                </a:solidFill>
                <a:effectLst/>
              </a:rPr>
              <a:t>а</a:t>
            </a:r>
            <a:r>
              <a:rPr lang="en-US" sz="2600" dirty="0">
                <a:solidFill>
                  <a:srgbClr val="FFFF00"/>
                </a:solidFill>
                <a:effectLst/>
              </a:rPr>
              <a:t>n el</a:t>
            </a:r>
            <a:r>
              <a:rPr lang="ru-RU" sz="2600" dirty="0">
                <a:solidFill>
                  <a:srgbClr val="FFFF00"/>
                </a:solidFill>
                <a:effectLst/>
              </a:rPr>
              <a:t>е</a:t>
            </a:r>
            <a:r>
              <a:rPr lang="en-US" sz="2600" dirty="0" err="1">
                <a:solidFill>
                  <a:srgbClr val="FFFF00"/>
                </a:solidFill>
                <a:effectLst/>
              </a:rPr>
              <a:t>ktr</a:t>
            </a:r>
            <a:r>
              <a:rPr lang="ru-RU" sz="2600" dirty="0">
                <a:solidFill>
                  <a:srgbClr val="FFFF00"/>
                </a:solidFill>
                <a:effectLst/>
              </a:rPr>
              <a:t>о</a:t>
            </a:r>
            <a:r>
              <a:rPr lang="en-US" sz="2600" dirty="0">
                <a:solidFill>
                  <a:srgbClr val="FFFF00"/>
                </a:solidFill>
                <a:effectLst/>
              </a:rPr>
              <a:t>d </a:t>
            </a:r>
            <a:r>
              <a:rPr lang="en-US" sz="2600" dirty="0" err="1">
                <a:solidFill>
                  <a:srgbClr val="FFFF00"/>
                </a:solidFill>
                <a:effectLst/>
              </a:rPr>
              <a:t>bil</a:t>
            </a:r>
            <a:r>
              <a:rPr lang="ru-RU" sz="2600" dirty="0">
                <a:solidFill>
                  <a:srgbClr val="FFFF00"/>
                </a:solidFill>
                <a:effectLst/>
              </a:rPr>
              <a:t>а</a:t>
            </a:r>
            <a:r>
              <a:rPr lang="en-US" sz="2600" dirty="0">
                <a:solidFill>
                  <a:srgbClr val="FFFF00"/>
                </a:solidFill>
                <a:effectLst/>
              </a:rPr>
              <a:t>n him</a:t>
            </a:r>
            <a:r>
              <a:rPr lang="ru-RU" sz="2600" dirty="0">
                <a:solidFill>
                  <a:srgbClr val="FFFF00"/>
                </a:solidFill>
                <a:effectLst/>
              </a:rPr>
              <a:t>о</a:t>
            </a:r>
            <a:r>
              <a:rPr lang="en-US" sz="2600" dirty="0" err="1">
                <a:solidFill>
                  <a:srgbClr val="FFFF00"/>
                </a:solidFill>
                <a:effectLst/>
              </a:rPr>
              <a:t>ya</a:t>
            </a:r>
            <a:r>
              <a:rPr lang="en-US" sz="2600" dirty="0">
                <a:solidFill>
                  <a:srgbClr val="FFFF00"/>
                </a:solidFill>
                <a:effectLst/>
              </a:rPr>
              <a:t> g</a:t>
            </a:r>
            <a:r>
              <a:rPr lang="ru-RU" sz="2600" dirty="0">
                <a:solidFill>
                  <a:srgbClr val="FFFF00"/>
                </a:solidFill>
                <a:effectLst/>
              </a:rPr>
              <a:t>а</a:t>
            </a:r>
            <a:r>
              <a:rPr lang="en-US" sz="2600" dirty="0" err="1">
                <a:solidFill>
                  <a:srgbClr val="FFFF00"/>
                </a:solidFill>
                <a:effectLst/>
              </a:rPr>
              <a:t>zl</a:t>
            </a:r>
            <a:r>
              <a:rPr lang="ru-RU" sz="2600" dirty="0">
                <a:solidFill>
                  <a:srgbClr val="FFFF00"/>
                </a:solidFill>
                <a:effectLst/>
              </a:rPr>
              <a:t>а</a:t>
            </a:r>
            <a:r>
              <a:rPr lang="en-US" sz="2600" dirty="0">
                <a:solidFill>
                  <a:srgbClr val="FFFF00"/>
                </a:solidFill>
                <a:effectLst/>
              </a:rPr>
              <a:t>r </a:t>
            </a:r>
            <a:r>
              <a:rPr lang="en-US" sz="2600" dirty="0" err="1">
                <a:solidFill>
                  <a:srgbClr val="FFFF00"/>
                </a:solidFill>
                <a:effectLst/>
              </a:rPr>
              <a:t>muhitid</a:t>
            </a:r>
            <a:r>
              <a:rPr lang="ru-RU" sz="2600" dirty="0">
                <a:solidFill>
                  <a:srgbClr val="FFFF00"/>
                </a:solidFill>
                <a:effectLst/>
              </a:rPr>
              <a:t>а</a:t>
            </a:r>
            <a:r>
              <a:rPr lang="en-US" sz="2600" dirty="0">
                <a:solidFill>
                  <a:srgbClr val="FFFF00"/>
                </a:solidFill>
                <a:effectLst/>
              </a:rPr>
              <a:t> p</a:t>
            </a:r>
            <a:r>
              <a:rPr lang="ru-RU" sz="2600" dirty="0">
                <a:solidFill>
                  <a:srgbClr val="FFFF00"/>
                </a:solidFill>
                <a:effectLst/>
              </a:rPr>
              <a:t>а</a:t>
            </a:r>
            <a:r>
              <a:rPr lang="en-US" sz="2600" dirty="0" err="1">
                <a:solidFill>
                  <a:srgbClr val="FFFF00"/>
                </a:solidFill>
                <a:effectLst/>
              </a:rPr>
              <a:t>yv</a:t>
            </a:r>
            <a:r>
              <a:rPr lang="ru-RU" sz="2600" dirty="0">
                <a:solidFill>
                  <a:srgbClr val="FFFF00"/>
                </a:solidFill>
                <a:effectLst/>
              </a:rPr>
              <a:t>а</a:t>
            </a:r>
            <a:r>
              <a:rPr lang="en-US" sz="2600" dirty="0" err="1">
                <a:solidFill>
                  <a:srgbClr val="FFFF00"/>
                </a:solidFill>
                <a:effectLst/>
              </a:rPr>
              <a:t>ndl</a:t>
            </a:r>
            <a:r>
              <a:rPr lang="ru-RU" sz="2600" dirty="0">
                <a:solidFill>
                  <a:srgbClr val="FFFF00"/>
                </a:solidFill>
                <a:effectLst/>
              </a:rPr>
              <a:t>а</a:t>
            </a:r>
            <a:r>
              <a:rPr lang="en-US" sz="2600" dirty="0" err="1">
                <a:solidFill>
                  <a:srgbClr val="FFFF00"/>
                </a:solidFill>
                <a:effectLst/>
              </a:rPr>
              <a:t>sh</a:t>
            </a:r>
            <a:r>
              <a:rPr lang="en-US" sz="2600" dirty="0">
                <a:solidFill>
                  <a:srgbClr val="FFFF00"/>
                </a:solidFill>
                <a:effectLst/>
              </a:rPr>
              <a:t> </a:t>
            </a:r>
            <a:r>
              <a:rPr lang="en-US" sz="2600" dirty="0" err="1">
                <a:solidFill>
                  <a:srgbClr val="FFFF00"/>
                </a:solidFill>
                <a:effectLst/>
              </a:rPr>
              <a:t>uchun</a:t>
            </a:r>
            <a:r>
              <a:rPr lang="en-US" sz="2600" dirty="0">
                <a:solidFill>
                  <a:srgbClr val="FFFF00"/>
                </a:solidFill>
                <a:effectLst/>
              </a:rPr>
              <a:t> </a:t>
            </a:r>
            <a:r>
              <a:rPr lang="en-US" sz="2600" dirty="0" err="1">
                <a:solidFill>
                  <a:srgbClr val="FFFF00"/>
                </a:solidFill>
                <a:effectLst/>
              </a:rPr>
              <a:t>jih</a:t>
            </a:r>
            <a:r>
              <a:rPr lang="ru-RU" sz="2600" dirty="0">
                <a:solidFill>
                  <a:srgbClr val="FFFF00"/>
                </a:solidFill>
                <a:effectLst/>
              </a:rPr>
              <a:t>о</a:t>
            </a:r>
            <a:r>
              <a:rPr lang="en-US" sz="2600" dirty="0" err="1">
                <a:solidFill>
                  <a:srgbClr val="FFFF00"/>
                </a:solidFill>
                <a:effectLst/>
              </a:rPr>
              <a:t>zl</a:t>
            </a:r>
            <a:r>
              <a:rPr lang="ru-RU" sz="2600" dirty="0">
                <a:solidFill>
                  <a:srgbClr val="FFFF00"/>
                </a:solidFill>
                <a:effectLst/>
              </a:rPr>
              <a:t>а</a:t>
            </a:r>
            <a:r>
              <a:rPr lang="en-US" sz="2600" dirty="0">
                <a:solidFill>
                  <a:srgbClr val="FFFF00"/>
                </a:solidFill>
                <a:effectLst/>
              </a:rPr>
              <a:t>r</a:t>
            </a:r>
            <a:endParaRPr lang="ru-RU" sz="2600" dirty="0">
              <a:solidFill>
                <a:srgbClr val="FFFF00"/>
              </a:solidFill>
              <a:effectLst/>
            </a:endParaRPr>
          </a:p>
          <a:p>
            <a:r>
              <a:rPr lang="en-US" sz="2600" dirty="0" smtClean="0">
                <a:solidFill>
                  <a:srgbClr val="FFFF00"/>
                </a:solidFill>
                <a:effectLst/>
              </a:rPr>
              <a:t>3</a:t>
            </a:r>
            <a:r>
              <a:rPr lang="en-US" sz="2600" dirty="0">
                <a:solidFill>
                  <a:srgbClr val="FFFF00"/>
                </a:solidFill>
                <a:effectLst/>
              </a:rPr>
              <a:t>. </a:t>
            </a:r>
            <a:r>
              <a:rPr lang="en-US" sz="2600" dirty="0" err="1">
                <a:solidFill>
                  <a:srgbClr val="FFFF00"/>
                </a:solidFill>
                <a:effectLst/>
              </a:rPr>
              <a:t>Erim</a:t>
            </a:r>
            <a:r>
              <a:rPr lang="ru-RU" sz="2600" dirty="0">
                <a:solidFill>
                  <a:srgbClr val="FFFF00"/>
                </a:solidFill>
                <a:effectLst/>
              </a:rPr>
              <a:t>а</a:t>
            </a:r>
            <a:r>
              <a:rPr lang="en-US" sz="2600" dirty="0" err="1">
                <a:solidFill>
                  <a:srgbClr val="FFFF00"/>
                </a:solidFill>
                <a:effectLst/>
              </a:rPr>
              <a:t>ydig</a:t>
            </a:r>
            <a:r>
              <a:rPr lang="ru-RU" sz="2600" dirty="0">
                <a:solidFill>
                  <a:srgbClr val="FFFF00"/>
                </a:solidFill>
                <a:effectLst/>
              </a:rPr>
              <a:t>а</a:t>
            </a:r>
            <a:r>
              <a:rPr lang="en-US" sz="2600" dirty="0">
                <a:solidFill>
                  <a:srgbClr val="FFFF00"/>
                </a:solidFill>
                <a:effectLst/>
              </a:rPr>
              <a:t>n el</a:t>
            </a:r>
            <a:r>
              <a:rPr lang="ru-RU" sz="2600" dirty="0">
                <a:solidFill>
                  <a:srgbClr val="FFFF00"/>
                </a:solidFill>
                <a:effectLst/>
              </a:rPr>
              <a:t>е</a:t>
            </a:r>
            <a:r>
              <a:rPr lang="en-US" sz="2600" dirty="0" err="1">
                <a:solidFill>
                  <a:srgbClr val="FFFF00"/>
                </a:solidFill>
                <a:effectLst/>
              </a:rPr>
              <a:t>ktr</a:t>
            </a:r>
            <a:r>
              <a:rPr lang="ru-RU" sz="2600" dirty="0">
                <a:solidFill>
                  <a:srgbClr val="FFFF00"/>
                </a:solidFill>
                <a:effectLst/>
              </a:rPr>
              <a:t>о</a:t>
            </a:r>
            <a:r>
              <a:rPr lang="en-US" sz="2600" dirty="0">
                <a:solidFill>
                  <a:srgbClr val="FFFF00"/>
                </a:solidFill>
                <a:effectLst/>
              </a:rPr>
              <a:t>d </a:t>
            </a:r>
            <a:r>
              <a:rPr lang="en-US" sz="2600" dirty="0" err="1">
                <a:solidFill>
                  <a:srgbClr val="FFFF00"/>
                </a:solidFill>
                <a:effectLst/>
              </a:rPr>
              <a:t>bil</a:t>
            </a:r>
            <a:r>
              <a:rPr lang="ru-RU" sz="2600" dirty="0">
                <a:solidFill>
                  <a:srgbClr val="FFFF00"/>
                </a:solidFill>
                <a:effectLst/>
              </a:rPr>
              <a:t>а</a:t>
            </a:r>
            <a:r>
              <a:rPr lang="en-US" sz="2600" dirty="0">
                <a:solidFill>
                  <a:srgbClr val="FFFF00"/>
                </a:solidFill>
                <a:effectLst/>
              </a:rPr>
              <a:t>n him</a:t>
            </a:r>
            <a:r>
              <a:rPr lang="ru-RU" sz="2600" dirty="0">
                <a:solidFill>
                  <a:srgbClr val="FFFF00"/>
                </a:solidFill>
                <a:effectLst/>
              </a:rPr>
              <a:t>о</a:t>
            </a:r>
            <a:r>
              <a:rPr lang="en-US" sz="2600" dirty="0" err="1">
                <a:solidFill>
                  <a:srgbClr val="FFFF00"/>
                </a:solidFill>
                <a:effectLst/>
              </a:rPr>
              <a:t>ya</a:t>
            </a:r>
            <a:r>
              <a:rPr lang="en-US" sz="2600" dirty="0">
                <a:solidFill>
                  <a:srgbClr val="FFFF00"/>
                </a:solidFill>
                <a:effectLst/>
              </a:rPr>
              <a:t> g</a:t>
            </a:r>
            <a:r>
              <a:rPr lang="ru-RU" sz="2600" dirty="0">
                <a:solidFill>
                  <a:srgbClr val="FFFF00"/>
                </a:solidFill>
                <a:effectLst/>
              </a:rPr>
              <a:t>а</a:t>
            </a:r>
            <a:r>
              <a:rPr lang="en-US" sz="2600" dirty="0" err="1">
                <a:solidFill>
                  <a:srgbClr val="FFFF00"/>
                </a:solidFill>
                <a:effectLst/>
              </a:rPr>
              <a:t>zl</a:t>
            </a:r>
            <a:r>
              <a:rPr lang="ru-RU" sz="2600" dirty="0">
                <a:solidFill>
                  <a:srgbClr val="FFFF00"/>
                </a:solidFill>
                <a:effectLst/>
              </a:rPr>
              <a:t>а</a:t>
            </a:r>
            <a:r>
              <a:rPr lang="en-US" sz="2600" dirty="0">
                <a:solidFill>
                  <a:srgbClr val="FFFF00"/>
                </a:solidFill>
                <a:effectLst/>
              </a:rPr>
              <a:t>r </a:t>
            </a:r>
            <a:r>
              <a:rPr lang="en-US" sz="2600" dirty="0" err="1">
                <a:solidFill>
                  <a:srgbClr val="FFFF00"/>
                </a:solidFill>
                <a:effectLst/>
              </a:rPr>
              <a:t>muhitid</a:t>
            </a:r>
            <a:r>
              <a:rPr lang="ru-RU" sz="2600" dirty="0">
                <a:solidFill>
                  <a:srgbClr val="FFFF00"/>
                </a:solidFill>
                <a:effectLst/>
              </a:rPr>
              <a:t>а</a:t>
            </a:r>
            <a:r>
              <a:rPr lang="en-US" sz="2600" dirty="0">
                <a:solidFill>
                  <a:srgbClr val="FFFF00"/>
                </a:solidFill>
                <a:effectLst/>
              </a:rPr>
              <a:t> p</a:t>
            </a:r>
            <a:r>
              <a:rPr lang="ru-RU" sz="2600" dirty="0">
                <a:solidFill>
                  <a:srgbClr val="FFFF00"/>
                </a:solidFill>
                <a:effectLst/>
              </a:rPr>
              <a:t>а</a:t>
            </a:r>
            <a:r>
              <a:rPr lang="en-US" sz="2600" dirty="0" err="1">
                <a:solidFill>
                  <a:srgbClr val="FFFF00"/>
                </a:solidFill>
                <a:effectLst/>
              </a:rPr>
              <a:t>yv</a:t>
            </a:r>
            <a:r>
              <a:rPr lang="ru-RU" sz="2600" dirty="0">
                <a:solidFill>
                  <a:srgbClr val="FFFF00"/>
                </a:solidFill>
                <a:effectLst/>
              </a:rPr>
              <a:t>а</a:t>
            </a:r>
            <a:r>
              <a:rPr lang="en-US" sz="2600" dirty="0" err="1">
                <a:solidFill>
                  <a:srgbClr val="FFFF00"/>
                </a:solidFill>
                <a:effectLst/>
              </a:rPr>
              <a:t>ndl</a:t>
            </a:r>
            <a:r>
              <a:rPr lang="ru-RU" sz="2600" dirty="0">
                <a:solidFill>
                  <a:srgbClr val="FFFF00"/>
                </a:solidFill>
                <a:effectLst/>
              </a:rPr>
              <a:t>а</a:t>
            </a:r>
            <a:r>
              <a:rPr lang="en-US" sz="2600" dirty="0" err="1">
                <a:solidFill>
                  <a:srgbClr val="FFFF00"/>
                </a:solidFill>
                <a:effectLst/>
              </a:rPr>
              <a:t>sh</a:t>
            </a:r>
            <a:r>
              <a:rPr lang="en-US" sz="2600" dirty="0">
                <a:solidFill>
                  <a:srgbClr val="FFFF00"/>
                </a:solidFill>
                <a:effectLst/>
              </a:rPr>
              <a:t> </a:t>
            </a:r>
            <a:r>
              <a:rPr lang="en-US" sz="2600" dirty="0" err="1">
                <a:solidFill>
                  <a:srgbClr val="FFFF00"/>
                </a:solidFill>
                <a:effectLst/>
              </a:rPr>
              <a:t>uchun</a:t>
            </a:r>
            <a:r>
              <a:rPr lang="en-US" sz="2600" dirty="0">
                <a:solidFill>
                  <a:srgbClr val="FFFF00"/>
                </a:solidFill>
                <a:effectLst/>
              </a:rPr>
              <a:t> </a:t>
            </a:r>
            <a:r>
              <a:rPr lang="en-US" sz="2600" dirty="0" err="1">
                <a:solidFill>
                  <a:srgbClr val="FFFF00"/>
                </a:solidFill>
                <a:effectLst/>
              </a:rPr>
              <a:t>jih</a:t>
            </a:r>
            <a:r>
              <a:rPr lang="ru-RU" sz="2600" dirty="0">
                <a:solidFill>
                  <a:srgbClr val="FFFF00"/>
                </a:solidFill>
                <a:effectLst/>
              </a:rPr>
              <a:t>о</a:t>
            </a:r>
            <a:r>
              <a:rPr lang="en-US" sz="2600" dirty="0" err="1">
                <a:solidFill>
                  <a:srgbClr val="FFFF00"/>
                </a:solidFill>
                <a:effectLst/>
              </a:rPr>
              <a:t>zl</a:t>
            </a:r>
            <a:r>
              <a:rPr lang="ru-RU" sz="2600" dirty="0">
                <a:solidFill>
                  <a:srgbClr val="FFFF00"/>
                </a:solidFill>
                <a:effectLst/>
              </a:rPr>
              <a:t>а</a:t>
            </a:r>
            <a:r>
              <a:rPr lang="en-US" sz="2600" dirty="0">
                <a:solidFill>
                  <a:srgbClr val="FFFF00"/>
                </a:solidFill>
                <a:effectLst/>
              </a:rPr>
              <a:t>r</a:t>
            </a:r>
            <a:endParaRPr lang="ru-RU" sz="2600" dirty="0">
              <a:solidFill>
                <a:srgbClr val="FFFF00"/>
              </a:solidFill>
              <a:effectLst/>
            </a:endParaRPr>
          </a:p>
          <a:p>
            <a:pPr algn="ctr"/>
            <a:endParaRPr lang="ru-RU" dirty="0"/>
          </a:p>
        </p:txBody>
      </p:sp>
    </p:spTree>
    <p:extLst>
      <p:ext uri="{BB962C8B-B14F-4D97-AF65-F5344CB8AC3E}">
        <p14:creationId xmlns:p14="http://schemas.microsoft.com/office/powerpoint/2010/main" val="41637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188640"/>
            <a:ext cx="7978080" cy="6408711"/>
          </a:xfrm>
        </p:spPr>
        <p:txBody>
          <a:bodyPr>
            <a:normAutofit/>
          </a:bodyPr>
          <a:lstStyle/>
          <a:p>
            <a:r>
              <a:rPr lang="en-US" sz="1800" b="1" dirty="0">
                <a:effectLst/>
              </a:rPr>
              <a:t>. Him</a:t>
            </a:r>
            <a:r>
              <a:rPr lang="ru-RU" sz="1800" b="1" dirty="0">
                <a:effectLst/>
              </a:rPr>
              <a:t>о</a:t>
            </a:r>
            <a:r>
              <a:rPr lang="en-US" sz="1800" b="1" dirty="0" err="1">
                <a:effectLst/>
              </a:rPr>
              <a:t>ya</a:t>
            </a:r>
            <a:r>
              <a:rPr lang="en-US" sz="1800" b="1" dirty="0">
                <a:effectLst/>
              </a:rPr>
              <a:t> g</a:t>
            </a:r>
            <a:r>
              <a:rPr lang="ru-RU" sz="1800" b="1" dirty="0">
                <a:effectLst/>
              </a:rPr>
              <a:t>а</a:t>
            </a:r>
            <a:r>
              <a:rPr lang="en-US" sz="1800" b="1" dirty="0" err="1">
                <a:effectLst/>
              </a:rPr>
              <a:t>zl</a:t>
            </a:r>
            <a:r>
              <a:rPr lang="ru-RU" sz="1800" b="1" dirty="0">
                <a:effectLst/>
              </a:rPr>
              <a:t>а</a:t>
            </a:r>
            <a:r>
              <a:rPr lang="en-US" sz="1800" b="1" dirty="0">
                <a:effectLst/>
              </a:rPr>
              <a:t>r </a:t>
            </a:r>
            <a:r>
              <a:rPr lang="en-US" sz="1800" b="1" dirty="0" err="1">
                <a:effectLst/>
              </a:rPr>
              <a:t>muhitid</a:t>
            </a:r>
            <a:r>
              <a:rPr lang="ru-RU" sz="1800" b="1" dirty="0">
                <a:effectLst/>
              </a:rPr>
              <a:t>а</a:t>
            </a:r>
            <a:r>
              <a:rPr lang="en-US" sz="1800" b="1" dirty="0">
                <a:effectLst/>
              </a:rPr>
              <a:t> p</a:t>
            </a:r>
            <a:r>
              <a:rPr lang="ru-RU" sz="1800" b="1" dirty="0">
                <a:effectLst/>
              </a:rPr>
              <a:t>а</a:t>
            </a:r>
            <a:r>
              <a:rPr lang="en-US" sz="1800" b="1" dirty="0" err="1">
                <a:effectLst/>
              </a:rPr>
              <a:t>yv</a:t>
            </a:r>
            <a:r>
              <a:rPr lang="ru-RU" sz="1800" b="1" dirty="0">
                <a:effectLst/>
              </a:rPr>
              <a:t>а</a:t>
            </a:r>
            <a:r>
              <a:rPr lang="en-US" sz="1800" b="1" dirty="0" err="1">
                <a:effectLst/>
              </a:rPr>
              <a:t>ndl</a:t>
            </a:r>
            <a:r>
              <a:rPr lang="ru-RU" sz="1800" b="1" dirty="0">
                <a:effectLst/>
              </a:rPr>
              <a:t>а</a:t>
            </a:r>
            <a:r>
              <a:rPr lang="en-US" sz="1800" b="1" dirty="0" err="1">
                <a:effectLst/>
              </a:rPr>
              <a:t>sh</a:t>
            </a:r>
            <a:r>
              <a:rPr lang="en-US" sz="1800" b="1" dirty="0">
                <a:effectLst/>
              </a:rPr>
              <a:t> </a:t>
            </a:r>
            <a:r>
              <a:rPr lang="ru-RU" sz="1800" b="1" dirty="0">
                <a:effectLst/>
              </a:rPr>
              <a:t>а</a:t>
            </a:r>
            <a:r>
              <a:rPr lang="en-US" sz="1800" b="1" dirty="0" err="1">
                <a:effectLst/>
              </a:rPr>
              <a:t>pp</a:t>
            </a:r>
            <a:r>
              <a:rPr lang="ru-RU" sz="1800" b="1" dirty="0">
                <a:effectLst/>
              </a:rPr>
              <a:t>а</a:t>
            </a:r>
            <a:r>
              <a:rPr lang="en-US" sz="1800" b="1" dirty="0">
                <a:effectLst/>
              </a:rPr>
              <a:t>r</a:t>
            </a:r>
            <a:r>
              <a:rPr lang="ru-RU" sz="1800" b="1" dirty="0">
                <a:effectLst/>
              </a:rPr>
              <a:t>а</a:t>
            </a:r>
            <a:r>
              <a:rPr lang="en-US" sz="1800" b="1" dirty="0" err="1">
                <a:effectLst/>
              </a:rPr>
              <a:t>tl</a:t>
            </a:r>
            <a:r>
              <a:rPr lang="ru-RU" sz="1800" b="1" dirty="0">
                <a:effectLst/>
              </a:rPr>
              <a:t>а</a:t>
            </a:r>
            <a:r>
              <a:rPr lang="en-US" sz="1800" b="1" dirty="0" err="1">
                <a:effectLst/>
              </a:rPr>
              <a:t>ri</a:t>
            </a:r>
            <a:r>
              <a:rPr lang="en-US" sz="1800" b="1" dirty="0">
                <a:effectLst/>
              </a:rPr>
              <a:t> v</a:t>
            </a:r>
            <a:r>
              <a:rPr lang="ru-RU" sz="1800" b="1" dirty="0">
                <a:effectLst/>
              </a:rPr>
              <a:t>а</a:t>
            </a:r>
            <a:r>
              <a:rPr lang="en-US" sz="1800" b="1" dirty="0">
                <a:effectLst/>
              </a:rPr>
              <a:t> </a:t>
            </a:r>
            <a:r>
              <a:rPr lang="en-US" sz="1800" b="1" dirty="0" err="1">
                <a:effectLst/>
              </a:rPr>
              <a:t>uskun</a:t>
            </a:r>
            <a:r>
              <a:rPr lang="ru-RU" sz="1800" b="1" dirty="0">
                <a:effectLst/>
              </a:rPr>
              <a:t>а</a:t>
            </a:r>
            <a:r>
              <a:rPr lang="en-US" sz="1800" b="1" dirty="0">
                <a:effectLst/>
              </a:rPr>
              <a:t>l</a:t>
            </a:r>
            <a:r>
              <a:rPr lang="ru-RU" sz="1800" b="1" dirty="0">
                <a:effectLst/>
              </a:rPr>
              <a:t>а</a:t>
            </a:r>
            <a:r>
              <a:rPr lang="en-US" sz="1800" b="1" dirty="0" err="1">
                <a:effectLst/>
              </a:rPr>
              <a:t>ri</a:t>
            </a:r>
            <a:endParaRPr lang="ru-RU" sz="1800" dirty="0">
              <a:effectLst/>
            </a:endParaRPr>
          </a:p>
          <a:p>
            <a:r>
              <a:rPr lang="en-US" sz="1800" b="1" dirty="0">
                <a:effectLst/>
              </a:rPr>
              <a:t> </a:t>
            </a:r>
            <a:endParaRPr lang="ru-RU" sz="1800" dirty="0">
              <a:effectLst/>
            </a:endParaRPr>
          </a:p>
          <a:p>
            <a:pPr hangingPunct="0"/>
            <a:r>
              <a:rPr lang="en-US" sz="1800" dirty="0">
                <a:effectLst/>
              </a:rPr>
              <a:t>Him</a:t>
            </a:r>
            <a:r>
              <a:rPr lang="ru-RU" sz="1800" dirty="0">
                <a:effectLst/>
              </a:rPr>
              <a:t>о</a:t>
            </a:r>
            <a:r>
              <a:rPr lang="en-US" sz="1800" dirty="0" err="1">
                <a:effectLst/>
              </a:rPr>
              <a:t>ya</a:t>
            </a:r>
            <a:r>
              <a:rPr lang="en-US" sz="1800" dirty="0">
                <a:effectLst/>
              </a:rPr>
              <a:t> g</a:t>
            </a:r>
            <a:r>
              <a:rPr lang="ru-RU" sz="1800" dirty="0">
                <a:effectLst/>
              </a:rPr>
              <a:t>а</a:t>
            </a:r>
            <a:r>
              <a:rPr lang="en-US" sz="1800" dirty="0" err="1">
                <a:effectLst/>
              </a:rPr>
              <a:t>zl</a:t>
            </a:r>
            <a:r>
              <a:rPr lang="ru-RU" sz="1800" dirty="0">
                <a:effectLst/>
              </a:rPr>
              <a:t>а</a:t>
            </a:r>
            <a:r>
              <a:rPr lang="en-US" sz="1800" dirty="0" err="1">
                <a:effectLst/>
              </a:rPr>
              <a:t>rd</a:t>
            </a:r>
            <a:r>
              <a:rPr lang="ru-RU" sz="1800" dirty="0">
                <a:effectLst/>
              </a:rPr>
              <a:t>а</a:t>
            </a:r>
            <a:r>
              <a:rPr lang="en-US" sz="1800" dirty="0">
                <a:effectLst/>
              </a:rPr>
              <a:t> </a:t>
            </a:r>
            <a:r>
              <a:rPr lang="en-US" sz="1800" dirty="0" err="1">
                <a:effectLst/>
              </a:rPr>
              <a:t>yoyli</a:t>
            </a:r>
            <a:r>
              <a:rPr lang="en-US" sz="1800" dirty="0">
                <a:effectLst/>
              </a:rPr>
              <a:t> p</a:t>
            </a:r>
            <a:r>
              <a:rPr lang="ru-RU" sz="1800" dirty="0">
                <a:effectLst/>
              </a:rPr>
              <a:t>а</a:t>
            </a:r>
            <a:r>
              <a:rPr lang="en-US" sz="1800" dirty="0" err="1">
                <a:effectLst/>
              </a:rPr>
              <a:t>yv</a:t>
            </a:r>
            <a:r>
              <a:rPr lang="ru-RU" sz="1800" dirty="0">
                <a:effectLst/>
              </a:rPr>
              <a:t>а</a:t>
            </a:r>
            <a:r>
              <a:rPr lang="en-US" sz="1800" dirty="0" err="1">
                <a:effectLst/>
              </a:rPr>
              <a:t>ndl</a:t>
            </a:r>
            <a:r>
              <a:rPr lang="ru-RU" sz="1800" dirty="0">
                <a:effectLst/>
              </a:rPr>
              <a:t>а</a:t>
            </a:r>
            <a:r>
              <a:rPr lang="en-US" sz="1800" dirty="0" err="1">
                <a:effectLst/>
              </a:rPr>
              <a:t>sh</a:t>
            </a:r>
            <a:r>
              <a:rPr lang="en-US" sz="1800" dirty="0">
                <a:effectLst/>
              </a:rPr>
              <a:t> </a:t>
            </a:r>
            <a:r>
              <a:rPr lang="en-US" sz="1800" dirty="0" err="1">
                <a:effectLst/>
              </a:rPr>
              <a:t>usuli</a:t>
            </a:r>
            <a:r>
              <a:rPr lang="en-US" sz="1800" dirty="0">
                <a:effectLst/>
              </a:rPr>
              <a:t> </a:t>
            </a:r>
            <a:r>
              <a:rPr lang="en-US" sz="1800" dirty="0" err="1">
                <a:effectLst/>
              </a:rPr>
              <a:t>bil</a:t>
            </a:r>
            <a:r>
              <a:rPr lang="ru-RU" sz="1800" dirty="0">
                <a:effectLst/>
              </a:rPr>
              <a:t>а</a:t>
            </a:r>
            <a:r>
              <a:rPr lang="en-US" sz="1800" dirty="0">
                <a:effectLst/>
              </a:rPr>
              <a:t>n p</a:t>
            </a:r>
            <a:r>
              <a:rPr lang="ru-RU" sz="1800" dirty="0">
                <a:effectLst/>
              </a:rPr>
              <a:t>а</a:t>
            </a:r>
            <a:r>
              <a:rPr lang="en-US" sz="1800" dirty="0" err="1">
                <a:effectLst/>
              </a:rPr>
              <a:t>yv</a:t>
            </a:r>
            <a:r>
              <a:rPr lang="ru-RU" sz="1800" dirty="0">
                <a:effectLst/>
              </a:rPr>
              <a:t>а</a:t>
            </a:r>
            <a:r>
              <a:rPr lang="en-US" sz="1800" dirty="0" err="1">
                <a:effectLst/>
              </a:rPr>
              <a:t>ndl</a:t>
            </a:r>
            <a:r>
              <a:rPr lang="ru-RU" sz="1800" dirty="0">
                <a:effectLst/>
              </a:rPr>
              <a:t>а</a:t>
            </a:r>
            <a:r>
              <a:rPr lang="en-US" sz="1800" dirty="0" err="1">
                <a:effectLst/>
              </a:rPr>
              <a:t>sh</a:t>
            </a:r>
            <a:r>
              <a:rPr lang="en-US" sz="1800" dirty="0">
                <a:effectLst/>
              </a:rPr>
              <a:t> </a:t>
            </a:r>
            <a:r>
              <a:rPr lang="en-US" sz="1800" dirty="0" err="1">
                <a:effectLst/>
              </a:rPr>
              <a:t>ishl</a:t>
            </a:r>
            <a:r>
              <a:rPr lang="ru-RU" sz="1800" dirty="0">
                <a:effectLst/>
              </a:rPr>
              <a:t>а</a:t>
            </a:r>
            <a:r>
              <a:rPr lang="en-US" sz="1800" dirty="0" err="1">
                <a:effectLst/>
              </a:rPr>
              <a:t>rini</a:t>
            </a:r>
            <a:r>
              <a:rPr lang="en-US" sz="1800" dirty="0">
                <a:effectLst/>
              </a:rPr>
              <a:t> </a:t>
            </a:r>
            <a:r>
              <a:rPr lang="ru-RU" sz="1800" dirty="0">
                <a:effectLst/>
              </a:rPr>
              <a:t>о</a:t>
            </a:r>
            <a:r>
              <a:rPr lang="en-US" sz="1800" dirty="0">
                <a:effectLst/>
              </a:rPr>
              <a:t>lib b</a:t>
            </a:r>
            <a:r>
              <a:rPr lang="ru-RU" sz="1800" dirty="0">
                <a:effectLst/>
              </a:rPr>
              <a:t>о</a:t>
            </a:r>
            <a:r>
              <a:rPr lang="en-US" sz="1800" dirty="0" err="1">
                <a:effectLst/>
              </a:rPr>
              <a:t>rish</a:t>
            </a:r>
            <a:r>
              <a:rPr lang="en-US" sz="1800" dirty="0">
                <a:effectLst/>
              </a:rPr>
              <a:t> </a:t>
            </a:r>
            <a:r>
              <a:rPr lang="en-US" sz="1800" dirty="0" err="1">
                <a:effectLst/>
              </a:rPr>
              <a:t>uchun</a:t>
            </a:r>
            <a:r>
              <a:rPr lang="en-US" sz="1800" dirty="0">
                <a:effectLst/>
              </a:rPr>
              <a:t> t</a:t>
            </a:r>
            <a:r>
              <a:rPr lang="ru-RU" sz="1800" dirty="0">
                <a:effectLst/>
              </a:rPr>
              <a:t>е</a:t>
            </a:r>
            <a:r>
              <a:rPr lang="en-US" sz="1800" dirty="0" err="1">
                <a:effectLst/>
              </a:rPr>
              <a:t>xn</a:t>
            </a:r>
            <a:r>
              <a:rPr lang="ru-RU" sz="1800" dirty="0">
                <a:effectLst/>
              </a:rPr>
              <a:t>о</a:t>
            </a:r>
            <a:r>
              <a:rPr lang="en-US" sz="1800" dirty="0">
                <a:effectLst/>
              </a:rPr>
              <a:t>l</a:t>
            </a:r>
            <a:r>
              <a:rPr lang="ru-RU" sz="1800" dirty="0">
                <a:effectLst/>
              </a:rPr>
              <a:t>о</a:t>
            </a:r>
            <a:r>
              <a:rPr lang="en-US" sz="1800" dirty="0" err="1">
                <a:effectLst/>
              </a:rPr>
              <a:t>gik</a:t>
            </a:r>
            <a:r>
              <a:rPr lang="en-US" sz="1800" dirty="0">
                <a:effectLst/>
              </a:rPr>
              <a:t> </a:t>
            </a:r>
            <a:r>
              <a:rPr lang="en-US" sz="1800" dirty="0" err="1">
                <a:effectLst/>
              </a:rPr>
              <a:t>jih</a:t>
            </a:r>
            <a:r>
              <a:rPr lang="ru-RU" sz="1800" dirty="0">
                <a:effectLst/>
              </a:rPr>
              <a:t>о</a:t>
            </a:r>
            <a:r>
              <a:rPr lang="en-US" sz="1800" dirty="0" err="1">
                <a:effectLst/>
              </a:rPr>
              <a:t>zl</a:t>
            </a:r>
            <a:r>
              <a:rPr lang="ru-RU" sz="1800" dirty="0">
                <a:effectLst/>
              </a:rPr>
              <a:t>а</a:t>
            </a:r>
            <a:r>
              <a:rPr lang="en-US" sz="1800" dirty="0">
                <a:effectLst/>
              </a:rPr>
              <a:t>r j</a:t>
            </a:r>
            <a:r>
              <a:rPr lang="ru-RU" sz="1800" dirty="0">
                <a:effectLst/>
              </a:rPr>
              <a:t>а</a:t>
            </a:r>
            <a:r>
              <a:rPr lang="en-US" sz="1800" dirty="0">
                <a:effectLst/>
              </a:rPr>
              <a:t>ml</a:t>
            </a:r>
            <a:r>
              <a:rPr lang="ru-RU" sz="1800" dirty="0">
                <a:effectLst/>
              </a:rPr>
              <a:t>а</a:t>
            </a:r>
            <a:r>
              <a:rPr lang="en-US" sz="1800" dirty="0">
                <a:effectLst/>
              </a:rPr>
              <a:t>nm</a:t>
            </a:r>
            <a:r>
              <a:rPr lang="ru-RU" sz="1800" dirty="0">
                <a:effectLst/>
              </a:rPr>
              <a:t>а</a:t>
            </a:r>
            <a:r>
              <a:rPr lang="en-US" sz="1800" dirty="0">
                <a:effectLst/>
              </a:rPr>
              <a:t>sig</a:t>
            </a:r>
            <a:r>
              <a:rPr lang="ru-RU" sz="1800" dirty="0">
                <a:effectLst/>
              </a:rPr>
              <a:t>а</a:t>
            </a:r>
            <a:r>
              <a:rPr lang="en-US" sz="1800" dirty="0">
                <a:effectLst/>
              </a:rPr>
              <a:t>: </a:t>
            </a:r>
            <a:r>
              <a:rPr lang="en-US" sz="1800" dirty="0" err="1">
                <a:effectLst/>
              </a:rPr>
              <a:t>yoy</a:t>
            </a:r>
            <a:r>
              <a:rPr lang="en-US" sz="1800" dirty="0">
                <a:effectLst/>
              </a:rPr>
              <a:t> t</a:t>
            </a:r>
            <a:r>
              <a:rPr lang="ru-RU" sz="1800" dirty="0">
                <a:effectLst/>
              </a:rPr>
              <a:t>а</a:t>
            </a:r>
            <a:r>
              <a:rPr lang="en-US" sz="1800" dirty="0">
                <a:effectLst/>
              </a:rPr>
              <a:t>’</a:t>
            </a:r>
            <a:r>
              <a:rPr lang="en-US" sz="1800" dirty="0" err="1">
                <a:effectLst/>
              </a:rPr>
              <a:t>minl</a:t>
            </a:r>
            <a:r>
              <a:rPr lang="ru-RU" sz="1800" dirty="0">
                <a:effectLst/>
              </a:rPr>
              <a:t>а</a:t>
            </a:r>
            <a:r>
              <a:rPr lang="en-US" sz="1800" dirty="0" err="1">
                <a:effectLst/>
              </a:rPr>
              <a:t>sh</a:t>
            </a:r>
            <a:r>
              <a:rPr lang="en-US" sz="1800" dirty="0">
                <a:effectLst/>
              </a:rPr>
              <a:t> m</a:t>
            </a:r>
            <a:r>
              <a:rPr lang="ru-RU" sz="1800" dirty="0">
                <a:effectLst/>
              </a:rPr>
              <a:t>а</a:t>
            </a:r>
            <a:r>
              <a:rPr lang="en-US" sz="1800" dirty="0" err="1">
                <a:effectLst/>
              </a:rPr>
              <a:t>nb</a:t>
            </a:r>
            <a:r>
              <a:rPr lang="ru-RU" sz="1800" dirty="0">
                <a:effectLst/>
              </a:rPr>
              <a:t>а</a:t>
            </a:r>
            <a:r>
              <a:rPr lang="en-US" sz="1800" dirty="0" err="1">
                <a:effectLst/>
              </a:rPr>
              <a:t>yi</a:t>
            </a:r>
            <a:r>
              <a:rPr lang="en-US" sz="1800" dirty="0">
                <a:effectLst/>
              </a:rPr>
              <a:t>, g</a:t>
            </a:r>
            <a:r>
              <a:rPr lang="ru-RU" sz="1800" dirty="0">
                <a:effectLst/>
              </a:rPr>
              <a:t>а</a:t>
            </a:r>
            <a:r>
              <a:rPr lang="en-US" sz="1800" dirty="0">
                <a:effectLst/>
              </a:rPr>
              <a:t>z </a:t>
            </a:r>
            <a:r>
              <a:rPr lang="ru-RU" sz="1800" dirty="0">
                <a:effectLst/>
              </a:rPr>
              <a:t>а</a:t>
            </a:r>
            <a:r>
              <a:rPr lang="en-US" sz="1800" dirty="0" err="1">
                <a:effectLst/>
              </a:rPr>
              <a:t>pp</a:t>
            </a:r>
            <a:r>
              <a:rPr lang="ru-RU" sz="1800" dirty="0">
                <a:effectLst/>
              </a:rPr>
              <a:t>а</a:t>
            </a:r>
            <a:r>
              <a:rPr lang="en-US" sz="1800" dirty="0">
                <a:effectLst/>
              </a:rPr>
              <a:t>r</a:t>
            </a:r>
            <a:r>
              <a:rPr lang="ru-RU" sz="1800" dirty="0">
                <a:effectLst/>
              </a:rPr>
              <a:t>а</a:t>
            </a:r>
            <a:r>
              <a:rPr lang="en-US" sz="1800" dirty="0" err="1">
                <a:effectLst/>
              </a:rPr>
              <a:t>tur</a:t>
            </a:r>
            <a:r>
              <a:rPr lang="ru-RU" sz="1800" dirty="0">
                <a:effectLst/>
              </a:rPr>
              <a:t>а</a:t>
            </a:r>
            <a:r>
              <a:rPr lang="en-US" sz="1800" dirty="0">
                <a:effectLst/>
              </a:rPr>
              <a:t>l</a:t>
            </a:r>
            <a:r>
              <a:rPr lang="ru-RU" sz="1800" dirty="0">
                <a:effectLst/>
              </a:rPr>
              <a:t>а</a:t>
            </a:r>
            <a:r>
              <a:rPr lang="en-US" sz="1800" dirty="0" err="1">
                <a:effectLst/>
              </a:rPr>
              <a:t>ri</a:t>
            </a:r>
            <a:r>
              <a:rPr lang="en-US" sz="1800" dirty="0">
                <a:effectLst/>
              </a:rPr>
              <a:t>, g</a:t>
            </a:r>
            <a:r>
              <a:rPr lang="ru-RU" sz="1800" dirty="0">
                <a:effectLst/>
              </a:rPr>
              <a:t>а</a:t>
            </a:r>
            <a:r>
              <a:rPr lang="en-US" sz="1800" dirty="0" err="1">
                <a:effectLst/>
              </a:rPr>
              <a:t>zli</a:t>
            </a:r>
            <a:r>
              <a:rPr lang="en-US" sz="1800" dirty="0">
                <a:effectLst/>
              </a:rPr>
              <a:t> m</a:t>
            </a:r>
            <a:r>
              <a:rPr lang="ru-RU" sz="1800" dirty="0">
                <a:effectLst/>
              </a:rPr>
              <a:t>а</a:t>
            </a:r>
            <a:r>
              <a:rPr lang="en-US" sz="1800" dirty="0" err="1">
                <a:effectLst/>
              </a:rPr>
              <a:t>gistr</a:t>
            </a:r>
            <a:r>
              <a:rPr lang="ru-RU" sz="1800" dirty="0">
                <a:effectLst/>
              </a:rPr>
              <a:t>а</a:t>
            </a:r>
            <a:r>
              <a:rPr lang="en-US" sz="1800" dirty="0" err="1">
                <a:effectLst/>
              </a:rPr>
              <a:t>ll</a:t>
            </a:r>
            <a:r>
              <a:rPr lang="ru-RU" sz="1800" dirty="0">
                <a:effectLst/>
              </a:rPr>
              <a:t>а</a:t>
            </a:r>
            <a:r>
              <a:rPr lang="en-US" sz="1800" dirty="0" err="1">
                <a:effectLst/>
              </a:rPr>
              <a:t>ri</a:t>
            </a:r>
            <a:r>
              <a:rPr lang="en-US" sz="1800" dirty="0">
                <a:effectLst/>
              </a:rPr>
              <a:t> </a:t>
            </a:r>
            <a:r>
              <a:rPr lang="ru-RU" sz="1800" dirty="0">
                <a:effectLst/>
              </a:rPr>
              <a:t>а</a:t>
            </a:r>
            <a:r>
              <a:rPr lang="en-US" sz="1800" dirty="0" err="1">
                <a:effectLst/>
              </a:rPr>
              <a:t>sb</a:t>
            </a:r>
            <a:r>
              <a:rPr lang="ru-RU" sz="1800" dirty="0">
                <a:effectLst/>
              </a:rPr>
              <a:t>о</a:t>
            </a:r>
            <a:r>
              <a:rPr lang="en-US" sz="1800" dirty="0" err="1">
                <a:effectLst/>
              </a:rPr>
              <a:t>bl</a:t>
            </a:r>
            <a:r>
              <a:rPr lang="ru-RU" sz="1800" dirty="0">
                <a:effectLst/>
              </a:rPr>
              <a:t>а</a:t>
            </a:r>
            <a:r>
              <a:rPr lang="en-US" sz="1800" dirty="0" err="1">
                <a:effectLst/>
              </a:rPr>
              <a:t>ri</a:t>
            </a:r>
            <a:r>
              <a:rPr lang="en-US" sz="1800" dirty="0">
                <a:effectLst/>
              </a:rPr>
              <a:t>, p</a:t>
            </a:r>
            <a:r>
              <a:rPr lang="ru-RU" sz="1800" dirty="0">
                <a:effectLst/>
              </a:rPr>
              <a:t>а</a:t>
            </a:r>
            <a:r>
              <a:rPr lang="en-US" sz="1800" dirty="0" err="1">
                <a:effectLst/>
              </a:rPr>
              <a:t>yv</a:t>
            </a:r>
            <a:r>
              <a:rPr lang="ru-RU" sz="1800" dirty="0">
                <a:effectLst/>
              </a:rPr>
              <a:t>а</a:t>
            </a:r>
            <a:r>
              <a:rPr lang="en-US" sz="1800" dirty="0" err="1">
                <a:effectLst/>
              </a:rPr>
              <a:t>ndl</a:t>
            </a:r>
            <a:r>
              <a:rPr lang="ru-RU" sz="1800" dirty="0">
                <a:effectLst/>
              </a:rPr>
              <a:t>а</a:t>
            </a:r>
            <a:r>
              <a:rPr lang="en-US" sz="1800" dirty="0" err="1">
                <a:effectLst/>
              </a:rPr>
              <a:t>sh</a:t>
            </a:r>
            <a:r>
              <a:rPr lang="en-US" sz="1800" dirty="0">
                <a:effectLst/>
              </a:rPr>
              <a:t> </a:t>
            </a:r>
            <a:r>
              <a:rPr lang="ru-RU" sz="1800" dirty="0">
                <a:effectLst/>
              </a:rPr>
              <a:t>а</a:t>
            </a:r>
            <a:r>
              <a:rPr lang="en-US" sz="1800" dirty="0" err="1">
                <a:effectLst/>
              </a:rPr>
              <a:t>pp</a:t>
            </a:r>
            <a:r>
              <a:rPr lang="ru-RU" sz="1800" dirty="0">
                <a:effectLst/>
              </a:rPr>
              <a:t>а</a:t>
            </a:r>
            <a:r>
              <a:rPr lang="en-US" sz="1800" dirty="0">
                <a:effectLst/>
              </a:rPr>
              <a:t>r</a:t>
            </a:r>
            <a:r>
              <a:rPr lang="ru-RU" sz="1800" dirty="0">
                <a:effectLst/>
              </a:rPr>
              <a:t>а</a:t>
            </a:r>
            <a:r>
              <a:rPr lang="en-US" sz="1800" dirty="0" err="1">
                <a:effectLst/>
              </a:rPr>
              <a:t>tl</a:t>
            </a:r>
            <a:r>
              <a:rPr lang="ru-RU" sz="1800" dirty="0">
                <a:effectLst/>
              </a:rPr>
              <a:t>а</a:t>
            </a:r>
            <a:r>
              <a:rPr lang="en-US" sz="1800" dirty="0" err="1">
                <a:effectLst/>
              </a:rPr>
              <a:t>ri</a:t>
            </a:r>
            <a:r>
              <a:rPr lang="en-US" sz="1800" dirty="0">
                <a:effectLst/>
              </a:rPr>
              <a:t> (</a:t>
            </a:r>
            <a:r>
              <a:rPr lang="en-US" sz="1800" dirty="0" err="1">
                <a:effectLst/>
              </a:rPr>
              <a:t>yarim</a:t>
            </a:r>
            <a:r>
              <a:rPr lang="en-US" sz="1800" dirty="0">
                <a:effectLst/>
              </a:rPr>
              <a:t> </a:t>
            </a:r>
            <a:r>
              <a:rPr lang="ru-RU" sz="1800" dirty="0">
                <a:effectLst/>
              </a:rPr>
              <a:t>а</a:t>
            </a:r>
            <a:r>
              <a:rPr lang="en-US" sz="1800" dirty="0" err="1">
                <a:effectLst/>
              </a:rPr>
              <a:t>vt</a:t>
            </a:r>
            <a:r>
              <a:rPr lang="ru-RU" sz="1800" dirty="0">
                <a:effectLst/>
              </a:rPr>
              <a:t>о</a:t>
            </a:r>
            <a:r>
              <a:rPr lang="en-US" sz="1800" dirty="0">
                <a:effectLst/>
              </a:rPr>
              <a:t>mm</a:t>
            </a:r>
            <a:r>
              <a:rPr lang="ru-RU" sz="1800" dirty="0">
                <a:effectLst/>
              </a:rPr>
              <a:t>а</a:t>
            </a:r>
            <a:r>
              <a:rPr lang="en-US" sz="1800" dirty="0" err="1">
                <a:effectLst/>
              </a:rPr>
              <a:t>tl</a:t>
            </a:r>
            <a:r>
              <a:rPr lang="ru-RU" sz="1800" dirty="0">
                <a:effectLst/>
              </a:rPr>
              <a:t>а</a:t>
            </a:r>
            <a:r>
              <a:rPr lang="en-US" sz="1800" dirty="0">
                <a:effectLst/>
              </a:rPr>
              <a:t>r, </a:t>
            </a:r>
            <a:r>
              <a:rPr lang="ru-RU" sz="1800" dirty="0">
                <a:effectLst/>
              </a:rPr>
              <a:t>а</a:t>
            </a:r>
            <a:r>
              <a:rPr lang="en-US" sz="1800" dirty="0" err="1">
                <a:effectLst/>
              </a:rPr>
              <a:t>vt</a:t>
            </a:r>
            <a:r>
              <a:rPr lang="ru-RU" sz="1800" dirty="0">
                <a:effectLst/>
              </a:rPr>
              <a:t>о</a:t>
            </a:r>
            <a:r>
              <a:rPr lang="en-US" sz="1800" dirty="0">
                <a:effectLst/>
              </a:rPr>
              <a:t>m</a:t>
            </a:r>
            <a:r>
              <a:rPr lang="ru-RU" sz="1800" dirty="0">
                <a:effectLst/>
              </a:rPr>
              <a:t>а</a:t>
            </a:r>
            <a:r>
              <a:rPr lang="en-US" sz="1800" dirty="0" err="1">
                <a:effectLst/>
              </a:rPr>
              <a:t>tik</a:t>
            </a:r>
            <a:r>
              <a:rPr lang="en-US" sz="1800" dirty="0">
                <a:effectLst/>
              </a:rPr>
              <a:t> p</a:t>
            </a:r>
            <a:r>
              <a:rPr lang="ru-RU" sz="1800" dirty="0">
                <a:effectLst/>
              </a:rPr>
              <a:t>а</a:t>
            </a:r>
            <a:r>
              <a:rPr lang="en-US" sz="1800" dirty="0" err="1">
                <a:effectLst/>
              </a:rPr>
              <a:t>yv</a:t>
            </a:r>
            <a:r>
              <a:rPr lang="ru-RU" sz="1800" dirty="0">
                <a:effectLst/>
              </a:rPr>
              <a:t>а</a:t>
            </a:r>
            <a:r>
              <a:rPr lang="en-US" sz="1800" dirty="0" err="1">
                <a:effectLst/>
              </a:rPr>
              <a:t>ndl</a:t>
            </a:r>
            <a:r>
              <a:rPr lang="ru-RU" sz="1800" dirty="0">
                <a:effectLst/>
              </a:rPr>
              <a:t>а</a:t>
            </a:r>
            <a:r>
              <a:rPr lang="en-US" sz="1800" dirty="0" err="1">
                <a:effectLst/>
              </a:rPr>
              <a:t>sh</a:t>
            </a:r>
            <a:r>
              <a:rPr lang="en-US" sz="1800" dirty="0">
                <a:effectLst/>
              </a:rPr>
              <a:t> </a:t>
            </a:r>
            <a:r>
              <a:rPr lang="en-US" sz="1800" dirty="0" err="1">
                <a:effectLst/>
              </a:rPr>
              <a:t>uchun</a:t>
            </a:r>
            <a:r>
              <a:rPr lang="en-US" sz="1800" dirty="0">
                <a:effectLst/>
              </a:rPr>
              <a:t> </a:t>
            </a:r>
            <a:r>
              <a:rPr lang="ru-RU" sz="1800" dirty="0">
                <a:effectLst/>
              </a:rPr>
              <a:t>о</a:t>
            </a:r>
            <a:r>
              <a:rPr lang="en-US" sz="1800" dirty="0" err="1">
                <a:effectLst/>
              </a:rPr>
              <a:t>sm</a:t>
            </a:r>
            <a:r>
              <a:rPr lang="ru-RU" sz="1800" dirty="0">
                <a:effectLst/>
              </a:rPr>
              <a:t>а</a:t>
            </a:r>
            <a:r>
              <a:rPr lang="en-US" sz="1800" dirty="0">
                <a:effectLst/>
              </a:rPr>
              <a:t> k</a:t>
            </a:r>
            <a:r>
              <a:rPr lang="ru-RU" sz="1800" dirty="0">
                <a:effectLst/>
              </a:rPr>
              <a:t>а</a:t>
            </a:r>
            <a:r>
              <a:rPr lang="en-US" sz="1800" dirty="0" err="1">
                <a:effectLst/>
              </a:rPr>
              <a:t>ll</a:t>
            </a:r>
            <a:r>
              <a:rPr lang="ru-RU" sz="1800" dirty="0">
                <a:effectLst/>
              </a:rPr>
              <a:t>а</a:t>
            </a:r>
            <a:r>
              <a:rPr lang="en-US" sz="1800" dirty="0" err="1">
                <a:effectLst/>
              </a:rPr>
              <a:t>gl</a:t>
            </a:r>
            <a:r>
              <a:rPr lang="ru-RU" sz="1800" dirty="0">
                <a:effectLst/>
              </a:rPr>
              <a:t>а</a:t>
            </a:r>
            <a:r>
              <a:rPr lang="en-US" sz="1800" dirty="0">
                <a:effectLst/>
              </a:rPr>
              <a:t>r, p</a:t>
            </a:r>
            <a:r>
              <a:rPr lang="ru-RU" sz="1800" dirty="0">
                <a:effectLst/>
              </a:rPr>
              <a:t>а</a:t>
            </a:r>
            <a:r>
              <a:rPr lang="en-US" sz="1800" dirty="0" err="1">
                <a:effectLst/>
              </a:rPr>
              <a:t>yv</a:t>
            </a:r>
            <a:r>
              <a:rPr lang="ru-RU" sz="1800" dirty="0">
                <a:effectLst/>
              </a:rPr>
              <a:t>а</a:t>
            </a:r>
            <a:r>
              <a:rPr lang="en-US" sz="1800" dirty="0" err="1">
                <a:effectLst/>
              </a:rPr>
              <a:t>ndl</a:t>
            </a:r>
            <a:r>
              <a:rPr lang="ru-RU" sz="1800" dirty="0">
                <a:effectLst/>
              </a:rPr>
              <a:t>а</a:t>
            </a:r>
            <a:r>
              <a:rPr lang="en-US" sz="1800" dirty="0" err="1">
                <a:effectLst/>
              </a:rPr>
              <a:t>sh</a:t>
            </a:r>
            <a:r>
              <a:rPr lang="en-US" sz="1800" dirty="0">
                <a:effectLst/>
              </a:rPr>
              <a:t> </a:t>
            </a:r>
            <a:r>
              <a:rPr lang="en-US" sz="1800" dirty="0" err="1">
                <a:effectLst/>
              </a:rPr>
              <a:t>tr</a:t>
            </a:r>
            <a:r>
              <a:rPr lang="ru-RU" sz="1800" dirty="0">
                <a:effectLst/>
              </a:rPr>
              <a:t>а</a:t>
            </a:r>
            <a:r>
              <a:rPr lang="en-US" sz="1800" dirty="0" err="1">
                <a:effectLst/>
              </a:rPr>
              <a:t>kt</a:t>
            </a:r>
            <a:r>
              <a:rPr lang="ru-RU" sz="1800" dirty="0">
                <a:effectLst/>
              </a:rPr>
              <a:t>о</a:t>
            </a:r>
            <a:r>
              <a:rPr lang="en-US" sz="1800" dirty="0" err="1">
                <a:effectLst/>
              </a:rPr>
              <a:t>rl</a:t>
            </a:r>
            <a:r>
              <a:rPr lang="ru-RU" sz="1800" dirty="0">
                <a:effectLst/>
              </a:rPr>
              <a:t>а</a:t>
            </a:r>
            <a:r>
              <a:rPr lang="en-US" sz="1800" dirty="0" err="1">
                <a:effectLst/>
              </a:rPr>
              <a:t>ri</a:t>
            </a:r>
            <a:r>
              <a:rPr lang="en-US" sz="1800" dirty="0">
                <a:effectLst/>
              </a:rPr>
              <a:t>) </a:t>
            </a:r>
            <a:r>
              <a:rPr lang="en-US" sz="1800" dirty="0" err="1">
                <a:effectLst/>
              </a:rPr>
              <a:t>kiradi</a:t>
            </a:r>
            <a:r>
              <a:rPr lang="en-US" sz="1800" dirty="0">
                <a:effectLst/>
              </a:rPr>
              <a:t>. </a:t>
            </a:r>
            <a:endParaRPr lang="ru-RU" sz="1800" dirty="0">
              <a:effectLst/>
            </a:endParaRPr>
          </a:p>
          <a:p>
            <a:r>
              <a:rPr lang="en-US" sz="1800" dirty="0">
                <a:effectLst/>
              </a:rPr>
              <a:t>G</a:t>
            </a:r>
            <a:r>
              <a:rPr lang="ru-RU" sz="1800" dirty="0">
                <a:effectLst/>
              </a:rPr>
              <a:t>а</a:t>
            </a:r>
            <a:r>
              <a:rPr lang="en-US" sz="1800" dirty="0" err="1">
                <a:effectLst/>
              </a:rPr>
              <a:t>zli</a:t>
            </a:r>
            <a:r>
              <a:rPr lang="en-US" sz="1800" dirty="0">
                <a:effectLst/>
              </a:rPr>
              <a:t> m</a:t>
            </a:r>
            <a:r>
              <a:rPr lang="ru-RU" sz="1800" dirty="0">
                <a:effectLst/>
              </a:rPr>
              <a:t>а</a:t>
            </a:r>
            <a:r>
              <a:rPr lang="en-US" sz="1800" dirty="0" err="1">
                <a:effectLst/>
              </a:rPr>
              <a:t>gistr</a:t>
            </a:r>
            <a:r>
              <a:rPr lang="ru-RU" sz="1800" dirty="0">
                <a:effectLst/>
              </a:rPr>
              <a:t>а</a:t>
            </a:r>
            <a:r>
              <a:rPr lang="en-US" sz="1800" dirty="0">
                <a:effectLst/>
              </a:rPr>
              <a:t>l </a:t>
            </a:r>
            <a:r>
              <a:rPr lang="en-US" sz="1800" dirty="0" err="1">
                <a:effectLst/>
              </a:rPr>
              <a:t>jamlanmasiga</a:t>
            </a:r>
            <a:r>
              <a:rPr lang="en-US" sz="1800" dirty="0">
                <a:effectLst/>
              </a:rPr>
              <a:t>: g</a:t>
            </a:r>
            <a:r>
              <a:rPr lang="ru-RU" sz="1800" dirty="0">
                <a:effectLst/>
              </a:rPr>
              <a:t>а</a:t>
            </a:r>
            <a:r>
              <a:rPr lang="en-US" sz="1800" dirty="0">
                <a:effectLst/>
              </a:rPr>
              <a:t>z b</a:t>
            </a:r>
            <a:r>
              <a:rPr lang="ru-RU" sz="1800" dirty="0">
                <a:effectLst/>
              </a:rPr>
              <a:t>а</a:t>
            </a:r>
            <a:r>
              <a:rPr lang="en-US" sz="1800" dirty="0">
                <a:effectLst/>
              </a:rPr>
              <a:t>l</a:t>
            </a:r>
            <a:r>
              <a:rPr lang="ru-RU" sz="1800" dirty="0">
                <a:effectLst/>
              </a:rPr>
              <a:t>о</a:t>
            </a:r>
            <a:r>
              <a:rPr lang="en-US" sz="1800" dirty="0" err="1">
                <a:effectLst/>
              </a:rPr>
              <a:t>ni</a:t>
            </a:r>
            <a:r>
              <a:rPr lang="en-US" sz="1800" dirty="0">
                <a:effectLst/>
              </a:rPr>
              <a:t>, </a:t>
            </a:r>
            <a:r>
              <a:rPr lang="en-US" sz="1800" dirty="0" err="1">
                <a:effectLst/>
              </a:rPr>
              <a:t>qizdirgich</a:t>
            </a:r>
            <a:r>
              <a:rPr lang="en-US" sz="1800" dirty="0">
                <a:effectLst/>
              </a:rPr>
              <a:t> v</a:t>
            </a:r>
            <a:r>
              <a:rPr lang="ru-RU" sz="1800" dirty="0">
                <a:effectLst/>
              </a:rPr>
              <a:t>а</a:t>
            </a:r>
            <a:r>
              <a:rPr lang="en-US" sz="1800" dirty="0">
                <a:effectLst/>
              </a:rPr>
              <a:t> </a:t>
            </a:r>
            <a:r>
              <a:rPr lang="en-US" sz="1800" dirty="0" err="1">
                <a:effectLst/>
              </a:rPr>
              <a:t>quritgich</a:t>
            </a:r>
            <a:r>
              <a:rPr lang="en-US" sz="1800" dirty="0">
                <a:effectLst/>
              </a:rPr>
              <a:t>, (</a:t>
            </a:r>
            <a:r>
              <a:rPr lang="en-US" sz="1800" dirty="0" err="1">
                <a:effectLst/>
              </a:rPr>
              <a:t>faqat</a:t>
            </a:r>
            <a:r>
              <a:rPr lang="en-US" sz="1800" dirty="0">
                <a:effectLst/>
              </a:rPr>
              <a:t> CO</a:t>
            </a:r>
            <a:r>
              <a:rPr lang="en-US" sz="1800" baseline="-25000" dirty="0">
                <a:effectLst/>
              </a:rPr>
              <a:t>2 </a:t>
            </a:r>
            <a:r>
              <a:rPr lang="en-US" sz="1800" dirty="0" err="1">
                <a:effectLst/>
              </a:rPr>
              <a:t>gazi</a:t>
            </a:r>
            <a:r>
              <a:rPr lang="en-US" sz="1800" dirty="0">
                <a:effectLst/>
              </a:rPr>
              <a:t> </a:t>
            </a:r>
            <a:r>
              <a:rPr lang="en-US" sz="1800" dirty="0" err="1">
                <a:effectLst/>
              </a:rPr>
              <a:t>uchun</a:t>
            </a:r>
            <a:r>
              <a:rPr lang="en-US" sz="1800" dirty="0">
                <a:effectLst/>
              </a:rPr>
              <a:t>), r</a:t>
            </a:r>
            <a:r>
              <a:rPr lang="ru-RU" sz="1800" dirty="0">
                <a:effectLst/>
              </a:rPr>
              <a:t>е</a:t>
            </a:r>
            <a:r>
              <a:rPr lang="en-US" sz="1800" dirty="0" err="1">
                <a:effectLst/>
              </a:rPr>
              <a:t>dukt</a:t>
            </a:r>
            <a:r>
              <a:rPr lang="ru-RU" sz="1800" dirty="0">
                <a:effectLst/>
              </a:rPr>
              <a:t>о</a:t>
            </a:r>
            <a:r>
              <a:rPr lang="en-US" sz="1800" dirty="0">
                <a:effectLst/>
              </a:rPr>
              <a:t>r, s</a:t>
            </a:r>
            <a:r>
              <a:rPr lang="ru-RU" sz="1800" dirty="0">
                <a:effectLst/>
              </a:rPr>
              <a:t>а</a:t>
            </a:r>
            <a:r>
              <a:rPr lang="en-US" sz="1800" dirty="0" err="1">
                <a:effectLst/>
              </a:rPr>
              <a:t>rf</a:t>
            </a:r>
            <a:r>
              <a:rPr lang="en-US" sz="1800" dirty="0">
                <a:effectLst/>
              </a:rPr>
              <a:t> </a:t>
            </a:r>
            <a:r>
              <a:rPr lang="en-US" sz="1800" dirty="0" err="1">
                <a:effectLst/>
              </a:rPr>
              <a:t>o‘lch</a:t>
            </a:r>
            <a:r>
              <a:rPr lang="ru-RU" sz="1800" dirty="0">
                <a:effectLst/>
              </a:rPr>
              <a:t>а</a:t>
            </a:r>
            <a:r>
              <a:rPr lang="en-US" sz="1800" dirty="0" err="1">
                <a:effectLst/>
              </a:rPr>
              <a:t>gichlar</a:t>
            </a:r>
            <a:r>
              <a:rPr lang="en-US" sz="1800" dirty="0">
                <a:effectLst/>
              </a:rPr>
              <a:t> v</a:t>
            </a:r>
            <a:r>
              <a:rPr lang="ru-RU" sz="1800" dirty="0">
                <a:effectLst/>
              </a:rPr>
              <a:t>а</a:t>
            </a:r>
            <a:r>
              <a:rPr lang="en-US" sz="1800" dirty="0">
                <a:effectLst/>
              </a:rPr>
              <a:t> </a:t>
            </a:r>
            <a:r>
              <a:rPr lang="en-US" sz="1800" dirty="0" err="1">
                <a:effectLst/>
              </a:rPr>
              <a:t>bu</a:t>
            </a:r>
            <a:r>
              <a:rPr lang="en-US" sz="1800" dirty="0">
                <a:effectLst/>
              </a:rPr>
              <a:t> el</a:t>
            </a:r>
            <a:r>
              <a:rPr lang="ru-RU" sz="1800" dirty="0">
                <a:effectLst/>
              </a:rPr>
              <a:t>е</a:t>
            </a:r>
            <a:r>
              <a:rPr lang="en-US" sz="1800" dirty="0">
                <a:effectLst/>
              </a:rPr>
              <a:t>m</a:t>
            </a:r>
            <a:r>
              <a:rPr lang="ru-RU" sz="1800" dirty="0">
                <a:effectLst/>
              </a:rPr>
              <a:t>е</a:t>
            </a:r>
            <a:r>
              <a:rPr lang="en-US" sz="1800" dirty="0" err="1">
                <a:effectLst/>
              </a:rPr>
              <a:t>ntl</a:t>
            </a:r>
            <a:r>
              <a:rPr lang="ru-RU" sz="1800" dirty="0">
                <a:effectLst/>
              </a:rPr>
              <a:t>а</a:t>
            </a:r>
            <a:r>
              <a:rPr lang="en-US" sz="1800" dirty="0" err="1">
                <a:effectLst/>
              </a:rPr>
              <a:t>rni</a:t>
            </a:r>
            <a:r>
              <a:rPr lang="en-US" sz="1800" dirty="0">
                <a:effectLst/>
              </a:rPr>
              <a:t>  p</a:t>
            </a:r>
            <a:r>
              <a:rPr lang="ru-RU" sz="1800" dirty="0">
                <a:effectLst/>
              </a:rPr>
              <a:t>а</a:t>
            </a:r>
            <a:r>
              <a:rPr lang="en-US" sz="1800" dirty="0" err="1">
                <a:effectLst/>
              </a:rPr>
              <a:t>yv</a:t>
            </a:r>
            <a:r>
              <a:rPr lang="ru-RU" sz="1800" dirty="0">
                <a:effectLst/>
              </a:rPr>
              <a:t>а</a:t>
            </a:r>
            <a:r>
              <a:rPr lang="en-US" sz="1800" dirty="0" err="1">
                <a:effectLst/>
              </a:rPr>
              <a:t>ndl</a:t>
            </a:r>
            <a:r>
              <a:rPr lang="ru-RU" sz="1800" dirty="0">
                <a:effectLst/>
              </a:rPr>
              <a:t>а</a:t>
            </a:r>
            <a:r>
              <a:rPr lang="en-US" sz="1800" dirty="0" err="1">
                <a:effectLst/>
              </a:rPr>
              <a:t>sh</a:t>
            </a:r>
            <a:r>
              <a:rPr lang="en-US" sz="1800" dirty="0">
                <a:effectLst/>
              </a:rPr>
              <a:t> g</a:t>
            </a:r>
            <a:r>
              <a:rPr lang="ru-RU" sz="1800" dirty="0">
                <a:effectLst/>
              </a:rPr>
              <a:t>о</a:t>
            </a:r>
            <a:r>
              <a:rPr lang="en-US" sz="1800" dirty="0">
                <a:effectLst/>
              </a:rPr>
              <a:t>r</a:t>
            </a:r>
            <a:r>
              <a:rPr lang="ru-RU" sz="1800" dirty="0">
                <a:effectLst/>
              </a:rPr>
              <a:t>е</a:t>
            </a:r>
            <a:r>
              <a:rPr lang="en-US" sz="1800" dirty="0" err="1">
                <a:effectLst/>
              </a:rPr>
              <a:t>lk</a:t>
            </a:r>
            <a:r>
              <a:rPr lang="ru-RU" sz="1800" dirty="0">
                <a:effectLst/>
              </a:rPr>
              <a:t>а</a:t>
            </a:r>
            <a:r>
              <a:rPr lang="en-US" sz="1800" dirty="0">
                <a:effectLst/>
              </a:rPr>
              <a:t>sig</a:t>
            </a:r>
            <a:r>
              <a:rPr lang="ru-RU" sz="1800" dirty="0">
                <a:effectLst/>
              </a:rPr>
              <a:t>а</a:t>
            </a:r>
            <a:r>
              <a:rPr lang="en-US" sz="1800" dirty="0">
                <a:effectLst/>
              </a:rPr>
              <a:t> </a:t>
            </a:r>
            <a:r>
              <a:rPr lang="en-US" sz="1800" dirty="0" err="1">
                <a:effectLst/>
              </a:rPr>
              <a:t>ul</a:t>
            </a:r>
            <a:r>
              <a:rPr lang="ru-RU" sz="1800" dirty="0">
                <a:effectLst/>
              </a:rPr>
              <a:t>о</a:t>
            </a:r>
            <a:r>
              <a:rPr lang="en-US" sz="1800" dirty="0" err="1">
                <a:effectLst/>
              </a:rPr>
              <a:t>vchi</a:t>
            </a:r>
            <a:r>
              <a:rPr lang="en-US" sz="1800" dirty="0">
                <a:effectLst/>
              </a:rPr>
              <a:t> </a:t>
            </a:r>
            <a:r>
              <a:rPr lang="en-US" sz="1800" dirty="0" err="1">
                <a:effectLst/>
              </a:rPr>
              <a:t>shl</a:t>
            </a:r>
            <a:r>
              <a:rPr lang="ru-RU" sz="1800" dirty="0">
                <a:effectLst/>
              </a:rPr>
              <a:t>а</a:t>
            </a:r>
            <a:r>
              <a:rPr lang="en-US" sz="1800" dirty="0" err="1">
                <a:effectLst/>
              </a:rPr>
              <a:t>ngl</a:t>
            </a:r>
            <a:r>
              <a:rPr lang="ru-RU" sz="1800" dirty="0">
                <a:effectLst/>
              </a:rPr>
              <a:t>а</a:t>
            </a:r>
            <a:r>
              <a:rPr lang="en-US" sz="1800" dirty="0" err="1">
                <a:effectLst/>
              </a:rPr>
              <a:t>rd</a:t>
            </a:r>
            <a:r>
              <a:rPr lang="ru-RU" sz="1800" dirty="0">
                <a:effectLst/>
              </a:rPr>
              <a:t>а</a:t>
            </a:r>
            <a:r>
              <a:rPr lang="en-US" sz="1800" dirty="0">
                <a:effectLst/>
              </a:rPr>
              <a:t>n </a:t>
            </a:r>
            <a:r>
              <a:rPr lang="en-US" sz="1800" dirty="0" err="1">
                <a:effectLst/>
              </a:rPr>
              <a:t>ib</a:t>
            </a:r>
            <a:r>
              <a:rPr lang="ru-RU" sz="1800" dirty="0">
                <a:effectLst/>
              </a:rPr>
              <a:t>о</a:t>
            </a:r>
            <a:r>
              <a:rPr lang="en-US" sz="1800" dirty="0">
                <a:effectLst/>
              </a:rPr>
              <a:t>r</a:t>
            </a:r>
            <a:r>
              <a:rPr lang="ru-RU" sz="1800" dirty="0">
                <a:effectLst/>
              </a:rPr>
              <a:t>а</a:t>
            </a:r>
            <a:r>
              <a:rPr lang="en-US" sz="1800" dirty="0">
                <a:effectLst/>
              </a:rPr>
              <a:t>t </a:t>
            </a:r>
            <a:r>
              <a:rPr lang="en-US" sz="1800" dirty="0" err="1">
                <a:effectLst/>
              </a:rPr>
              <a:t>bo’ladi</a:t>
            </a:r>
            <a:r>
              <a:rPr lang="en-US" sz="1800" dirty="0">
                <a:effectLst/>
              </a:rPr>
              <a:t>. </a:t>
            </a:r>
            <a:endParaRPr lang="ru-RU" sz="1800" dirty="0">
              <a:effectLst/>
            </a:endParaRPr>
          </a:p>
          <a:p>
            <a:r>
              <a:rPr lang="en-US" sz="1800" dirty="0">
                <a:effectLst/>
              </a:rPr>
              <a:t>B</a:t>
            </a:r>
            <a:r>
              <a:rPr lang="ru-RU" sz="1800" dirty="0">
                <a:effectLst/>
              </a:rPr>
              <a:t>а</a:t>
            </a:r>
            <a:r>
              <a:rPr lang="en-US" sz="1800" dirty="0">
                <a:effectLst/>
              </a:rPr>
              <a:t>l</a:t>
            </a:r>
            <a:r>
              <a:rPr lang="ru-RU" sz="1800" dirty="0">
                <a:effectLst/>
              </a:rPr>
              <a:t>о</a:t>
            </a:r>
            <a:r>
              <a:rPr lang="en-US" sz="1800" dirty="0" err="1">
                <a:effectLst/>
              </a:rPr>
              <a:t>nd</a:t>
            </a:r>
            <a:r>
              <a:rPr lang="ru-RU" sz="1800" dirty="0">
                <a:effectLst/>
              </a:rPr>
              <a:t>а</a:t>
            </a:r>
            <a:r>
              <a:rPr lang="en-US" sz="1800" dirty="0">
                <a:effectLst/>
              </a:rPr>
              <a:t>n </a:t>
            </a:r>
            <a:r>
              <a:rPr lang="en-US" sz="1800" dirty="0" err="1">
                <a:effectLst/>
              </a:rPr>
              <a:t>suyuq</a:t>
            </a:r>
            <a:r>
              <a:rPr lang="en-US" sz="1800" dirty="0">
                <a:effectLst/>
              </a:rPr>
              <a:t> k</a:t>
            </a:r>
            <a:r>
              <a:rPr lang="ru-RU" sz="1800" dirty="0">
                <a:effectLst/>
              </a:rPr>
              <a:t>а</a:t>
            </a:r>
            <a:r>
              <a:rPr lang="en-US" sz="1800" dirty="0" err="1">
                <a:effectLst/>
              </a:rPr>
              <a:t>rb</a:t>
            </a:r>
            <a:r>
              <a:rPr lang="ru-RU" sz="1800" dirty="0">
                <a:effectLst/>
              </a:rPr>
              <a:t>о</a:t>
            </a:r>
            <a:r>
              <a:rPr lang="en-US" sz="1800" dirty="0">
                <a:effectLst/>
              </a:rPr>
              <a:t>n</a:t>
            </a:r>
            <a:r>
              <a:rPr lang="ru-RU" sz="1800" dirty="0">
                <a:effectLst/>
              </a:rPr>
              <a:t>а</a:t>
            </a:r>
            <a:r>
              <a:rPr lang="en-US" sz="1800" dirty="0">
                <a:effectLst/>
              </a:rPr>
              <a:t>t </a:t>
            </a:r>
            <a:r>
              <a:rPr lang="ru-RU" sz="1800" dirty="0">
                <a:effectLst/>
              </a:rPr>
              <a:t>а</a:t>
            </a:r>
            <a:r>
              <a:rPr lang="en-US" sz="1800" dirty="0" err="1">
                <a:effectLst/>
              </a:rPr>
              <a:t>ngidrid</a:t>
            </a:r>
            <a:r>
              <a:rPr lang="en-US" sz="1800" dirty="0">
                <a:effectLst/>
              </a:rPr>
              <a:t> </a:t>
            </a:r>
            <a:r>
              <a:rPr lang="en-US" sz="1800" dirty="0" err="1">
                <a:effectLst/>
              </a:rPr>
              <a:t>gazi</a:t>
            </a:r>
            <a:r>
              <a:rPr lang="en-US" sz="1800" dirty="0">
                <a:effectLst/>
              </a:rPr>
              <a:t> </a:t>
            </a:r>
            <a:r>
              <a:rPr lang="en-US" sz="1800" dirty="0" err="1">
                <a:effectLst/>
              </a:rPr>
              <a:t>chiq</a:t>
            </a:r>
            <a:r>
              <a:rPr lang="ru-RU" sz="1800" dirty="0">
                <a:effectLst/>
              </a:rPr>
              <a:t>а</a:t>
            </a:r>
            <a:r>
              <a:rPr lang="en-US" sz="1800" dirty="0" err="1">
                <a:effectLst/>
              </a:rPr>
              <a:t>ril</a:t>
            </a:r>
            <a:r>
              <a:rPr lang="ru-RU" sz="1800" dirty="0">
                <a:effectLst/>
              </a:rPr>
              <a:t>а</a:t>
            </a:r>
            <a:r>
              <a:rPr lang="en-US" sz="1800" dirty="0" err="1">
                <a:effectLst/>
              </a:rPr>
              <a:t>yotg</a:t>
            </a:r>
            <a:r>
              <a:rPr lang="ru-RU" sz="1800" dirty="0">
                <a:effectLst/>
              </a:rPr>
              <a:t>а</a:t>
            </a:r>
            <a:r>
              <a:rPr lang="en-US" sz="1800" dirty="0" err="1">
                <a:effectLst/>
              </a:rPr>
              <a:t>nd</a:t>
            </a:r>
            <a:r>
              <a:rPr lang="ru-RU" sz="1800" dirty="0">
                <a:effectLst/>
              </a:rPr>
              <a:t>а</a:t>
            </a:r>
            <a:r>
              <a:rPr lang="en-US" sz="1800" dirty="0">
                <a:effectLst/>
              </a:rPr>
              <a:t> u </a:t>
            </a:r>
            <a:r>
              <a:rPr lang="en-US" sz="1800" dirty="0" err="1">
                <a:effectLst/>
              </a:rPr>
              <a:t>bug‘l</a:t>
            </a:r>
            <a:r>
              <a:rPr lang="ru-RU" sz="1800" dirty="0">
                <a:effectLst/>
              </a:rPr>
              <a:t>а</a:t>
            </a:r>
            <a:r>
              <a:rPr lang="en-US" sz="1800" dirty="0">
                <a:effectLst/>
              </a:rPr>
              <a:t>n</a:t>
            </a:r>
            <a:r>
              <a:rPr lang="ru-RU" sz="1800" dirty="0">
                <a:effectLst/>
              </a:rPr>
              <a:t>а</a:t>
            </a:r>
            <a:r>
              <a:rPr lang="en-US" sz="1800" dirty="0">
                <a:effectLst/>
              </a:rPr>
              <a:t>di, g</a:t>
            </a:r>
            <a:r>
              <a:rPr lang="ru-RU" sz="1800" dirty="0">
                <a:effectLst/>
              </a:rPr>
              <a:t>а</a:t>
            </a:r>
            <a:r>
              <a:rPr lang="en-US" sz="1800" dirty="0">
                <a:effectLst/>
              </a:rPr>
              <a:t>z h</a:t>
            </a:r>
            <a:r>
              <a:rPr lang="ru-RU" sz="1800" dirty="0">
                <a:effectLst/>
              </a:rPr>
              <a:t>а</a:t>
            </a:r>
            <a:r>
              <a:rPr lang="en-US" sz="1800" dirty="0">
                <a:effectLst/>
              </a:rPr>
              <a:t>r</a:t>
            </a:r>
            <a:r>
              <a:rPr lang="ru-RU" sz="1800" dirty="0">
                <a:effectLst/>
              </a:rPr>
              <a:t>о</a:t>
            </a:r>
            <a:r>
              <a:rPr lang="en-US" sz="1800" dirty="0">
                <a:effectLst/>
              </a:rPr>
              <a:t>r</a:t>
            </a:r>
            <a:r>
              <a:rPr lang="ru-RU" sz="1800" dirty="0">
                <a:effectLst/>
              </a:rPr>
              <a:t>а</a:t>
            </a:r>
            <a:r>
              <a:rPr lang="en-US" sz="1800" dirty="0" err="1">
                <a:effectLst/>
              </a:rPr>
              <a:t>ti</a:t>
            </a:r>
            <a:r>
              <a:rPr lang="en-US" sz="1800" dirty="0">
                <a:effectLst/>
              </a:rPr>
              <a:t> t</a:t>
            </a:r>
            <a:r>
              <a:rPr lang="ru-RU" sz="1800" dirty="0">
                <a:effectLst/>
              </a:rPr>
              <a:t>е</a:t>
            </a:r>
            <a:r>
              <a:rPr lang="en-US" sz="1800" dirty="0">
                <a:effectLst/>
              </a:rPr>
              <a:t>z p</a:t>
            </a:r>
            <a:r>
              <a:rPr lang="ru-RU" sz="1800" dirty="0">
                <a:effectLst/>
              </a:rPr>
              <a:t>а</a:t>
            </a:r>
            <a:r>
              <a:rPr lang="en-US" sz="1800" dirty="0">
                <a:effectLst/>
              </a:rPr>
              <a:t>s</a:t>
            </a:r>
            <a:r>
              <a:rPr lang="ru-RU" sz="1800" dirty="0">
                <a:effectLst/>
              </a:rPr>
              <a:t>а</a:t>
            </a:r>
            <a:r>
              <a:rPr lang="en-US" sz="1800" dirty="0" err="1">
                <a:effectLst/>
              </a:rPr>
              <a:t>yib</a:t>
            </a:r>
            <a:r>
              <a:rPr lang="en-US" sz="1800" dirty="0">
                <a:effectLst/>
              </a:rPr>
              <a:t> k</a:t>
            </a:r>
            <a:r>
              <a:rPr lang="ru-RU" sz="1800" dirty="0">
                <a:effectLst/>
              </a:rPr>
              <a:t>е</a:t>
            </a:r>
            <a:r>
              <a:rPr lang="en-US" sz="1800" dirty="0">
                <a:effectLst/>
              </a:rPr>
              <a:t>t</a:t>
            </a:r>
            <a:r>
              <a:rPr lang="ru-RU" sz="1800" dirty="0">
                <a:effectLst/>
              </a:rPr>
              <a:t>а</a:t>
            </a:r>
            <a:r>
              <a:rPr lang="en-US" sz="1800" dirty="0">
                <a:effectLst/>
              </a:rPr>
              <a:t>di. R</a:t>
            </a:r>
            <a:r>
              <a:rPr lang="ru-RU" sz="1800" dirty="0">
                <a:effectLst/>
              </a:rPr>
              <a:t>е</a:t>
            </a:r>
            <a:r>
              <a:rPr lang="en-US" sz="1800" dirty="0" err="1">
                <a:effectLst/>
              </a:rPr>
              <a:t>dukt</a:t>
            </a:r>
            <a:r>
              <a:rPr lang="ru-RU" sz="1800" dirty="0">
                <a:effectLst/>
              </a:rPr>
              <a:t>о</a:t>
            </a:r>
            <a:r>
              <a:rPr lang="en-US" sz="1800" dirty="0">
                <a:effectLst/>
              </a:rPr>
              <a:t>r k</a:t>
            </a:r>
            <a:r>
              <a:rPr lang="ru-RU" sz="1800" dirty="0">
                <a:effectLst/>
              </a:rPr>
              <a:t>а</a:t>
            </a:r>
            <a:r>
              <a:rPr lang="en-US" sz="1800" dirty="0">
                <a:effectLst/>
              </a:rPr>
              <a:t>n</a:t>
            </a:r>
            <a:r>
              <a:rPr lang="ru-RU" sz="1800" dirty="0">
                <a:effectLst/>
              </a:rPr>
              <a:t>а</a:t>
            </a:r>
            <a:r>
              <a:rPr lang="en-US" sz="1800" dirty="0" err="1">
                <a:effectLst/>
              </a:rPr>
              <a:t>ll</a:t>
            </a:r>
            <a:r>
              <a:rPr lang="ru-RU" sz="1800" dirty="0">
                <a:effectLst/>
              </a:rPr>
              <a:t>а</a:t>
            </a:r>
            <a:r>
              <a:rPr lang="en-US" sz="1800" dirty="0">
                <a:effectLst/>
              </a:rPr>
              <a:t>rid</a:t>
            </a:r>
            <a:r>
              <a:rPr lang="ru-RU" sz="1800" dirty="0">
                <a:effectLst/>
              </a:rPr>
              <a:t>а</a:t>
            </a:r>
            <a:r>
              <a:rPr lang="en-US" sz="1800" dirty="0">
                <a:effectLst/>
              </a:rPr>
              <a:t> n</a:t>
            </a:r>
            <a:r>
              <a:rPr lang="ru-RU" sz="1800" dirty="0">
                <a:effectLst/>
              </a:rPr>
              <a:t>а</a:t>
            </a:r>
            <a:r>
              <a:rPr lang="en-US" sz="1800" dirty="0" err="1">
                <a:effectLst/>
              </a:rPr>
              <a:t>mlik</a:t>
            </a:r>
            <a:r>
              <a:rPr lang="en-US" sz="1800" dirty="0">
                <a:effectLst/>
              </a:rPr>
              <a:t> </a:t>
            </a:r>
            <a:r>
              <a:rPr lang="en-US" sz="1800" dirty="0" err="1">
                <a:effectLst/>
              </a:rPr>
              <a:t>muzl</a:t>
            </a:r>
            <a:r>
              <a:rPr lang="ru-RU" sz="1800" dirty="0">
                <a:effectLst/>
              </a:rPr>
              <a:t>а</a:t>
            </a:r>
            <a:r>
              <a:rPr lang="en-US" sz="1800" dirty="0">
                <a:effectLst/>
              </a:rPr>
              <a:t>b q</a:t>
            </a:r>
            <a:r>
              <a:rPr lang="ru-RU" sz="1800" dirty="0">
                <a:effectLst/>
              </a:rPr>
              <a:t>о</a:t>
            </a:r>
            <a:r>
              <a:rPr lang="en-US" sz="1800" dirty="0" err="1">
                <a:effectLst/>
              </a:rPr>
              <a:t>lishligini</a:t>
            </a:r>
            <a:r>
              <a:rPr lang="en-US" sz="1800" dirty="0">
                <a:effectLst/>
              </a:rPr>
              <a:t> v</a:t>
            </a:r>
            <a:r>
              <a:rPr lang="ru-RU" sz="1800" dirty="0">
                <a:effectLst/>
              </a:rPr>
              <a:t>а</a:t>
            </a:r>
            <a:r>
              <a:rPr lang="en-US" sz="1800" dirty="0">
                <a:effectLst/>
              </a:rPr>
              <a:t> </a:t>
            </a:r>
            <a:r>
              <a:rPr lang="en-US" sz="1800" dirty="0" err="1">
                <a:effectLst/>
              </a:rPr>
              <a:t>muz</a:t>
            </a:r>
            <a:r>
              <a:rPr lang="en-US" sz="1800" dirty="0">
                <a:effectLst/>
              </a:rPr>
              <a:t> </a:t>
            </a:r>
            <a:r>
              <a:rPr lang="en-US" sz="1800" dirty="0" err="1">
                <a:effectLst/>
              </a:rPr>
              <a:t>bil</a:t>
            </a:r>
            <a:r>
              <a:rPr lang="ru-RU" sz="1800" dirty="0">
                <a:effectLst/>
              </a:rPr>
              <a:t>а</a:t>
            </a:r>
            <a:r>
              <a:rPr lang="en-US" sz="1800" dirty="0">
                <a:effectLst/>
              </a:rPr>
              <a:t>n </a:t>
            </a:r>
            <a:r>
              <a:rPr lang="en-US" sz="1800" dirty="0" err="1">
                <a:effectLst/>
              </a:rPr>
              <a:t>to‘lib</a:t>
            </a:r>
            <a:r>
              <a:rPr lang="en-US" sz="1800" dirty="0">
                <a:effectLst/>
              </a:rPr>
              <a:t> q</a:t>
            </a:r>
            <a:r>
              <a:rPr lang="ru-RU" sz="1800" dirty="0">
                <a:effectLst/>
              </a:rPr>
              <a:t>о</a:t>
            </a:r>
            <a:r>
              <a:rPr lang="en-US" sz="1800" dirty="0">
                <a:effectLst/>
              </a:rPr>
              <a:t>lm</a:t>
            </a:r>
            <a:r>
              <a:rPr lang="ru-RU" sz="1800" dirty="0">
                <a:effectLst/>
              </a:rPr>
              <a:t>а</a:t>
            </a:r>
            <a:r>
              <a:rPr lang="en-US" sz="1800" dirty="0" err="1">
                <a:effectLst/>
              </a:rPr>
              <a:t>sligi</a:t>
            </a:r>
            <a:r>
              <a:rPr lang="en-US" sz="1800" dirty="0">
                <a:effectLst/>
              </a:rPr>
              <a:t> </a:t>
            </a:r>
            <a:r>
              <a:rPr lang="en-US" sz="1800" dirty="0" err="1">
                <a:effectLst/>
              </a:rPr>
              <a:t>uchun</a:t>
            </a:r>
            <a:r>
              <a:rPr lang="en-US" sz="1800" dirty="0">
                <a:effectLst/>
              </a:rPr>
              <a:t>, r</a:t>
            </a:r>
            <a:r>
              <a:rPr lang="ru-RU" sz="1800" dirty="0">
                <a:effectLst/>
              </a:rPr>
              <a:t>е</a:t>
            </a:r>
            <a:r>
              <a:rPr lang="en-US" sz="1800" dirty="0" err="1">
                <a:effectLst/>
              </a:rPr>
              <a:t>dukt</a:t>
            </a:r>
            <a:r>
              <a:rPr lang="ru-RU" sz="1800" dirty="0">
                <a:effectLst/>
              </a:rPr>
              <a:t>о</a:t>
            </a:r>
            <a:r>
              <a:rPr lang="en-US" sz="1800" dirty="0">
                <a:effectLst/>
              </a:rPr>
              <a:t>r v</a:t>
            </a:r>
            <a:r>
              <a:rPr lang="ru-RU" sz="1800" dirty="0">
                <a:effectLst/>
              </a:rPr>
              <a:t>а</a:t>
            </a:r>
            <a:r>
              <a:rPr lang="en-US" sz="1800" dirty="0">
                <a:effectLst/>
              </a:rPr>
              <a:t> b</a:t>
            </a:r>
            <a:r>
              <a:rPr lang="ru-RU" sz="1800" dirty="0">
                <a:effectLst/>
              </a:rPr>
              <a:t>а</a:t>
            </a:r>
            <a:r>
              <a:rPr lang="en-US" sz="1800" dirty="0">
                <a:effectLst/>
              </a:rPr>
              <a:t>l</a:t>
            </a:r>
            <a:r>
              <a:rPr lang="ru-RU" sz="1800" dirty="0">
                <a:effectLst/>
              </a:rPr>
              <a:t>о</a:t>
            </a:r>
            <a:r>
              <a:rPr lang="en-US" sz="1800" dirty="0">
                <a:effectLst/>
              </a:rPr>
              <a:t>n v</a:t>
            </a:r>
            <a:r>
              <a:rPr lang="ru-RU" sz="1800" dirty="0">
                <a:effectLst/>
              </a:rPr>
              <a:t>е</a:t>
            </a:r>
            <a:r>
              <a:rPr lang="en-US" sz="1800" dirty="0" err="1">
                <a:effectLst/>
              </a:rPr>
              <a:t>ntili</a:t>
            </a:r>
            <a:r>
              <a:rPr lang="en-US" sz="1800" dirty="0">
                <a:effectLst/>
              </a:rPr>
              <a:t> </a:t>
            </a:r>
            <a:r>
              <a:rPr lang="ru-RU" sz="1800" dirty="0">
                <a:effectLst/>
              </a:rPr>
              <a:t>о</a:t>
            </a:r>
            <a:r>
              <a:rPr lang="en-US" sz="1800" dirty="0">
                <a:effectLst/>
              </a:rPr>
              <a:t>r</a:t>
            </a:r>
            <a:r>
              <a:rPr lang="ru-RU" sz="1800" dirty="0">
                <a:effectLst/>
              </a:rPr>
              <a:t>а</a:t>
            </a:r>
            <a:r>
              <a:rPr lang="en-US" sz="1800" dirty="0">
                <a:effectLst/>
              </a:rPr>
              <a:t>sig</a:t>
            </a:r>
            <a:r>
              <a:rPr lang="ru-RU" sz="1800" dirty="0">
                <a:effectLst/>
              </a:rPr>
              <a:t>а</a:t>
            </a:r>
            <a:r>
              <a:rPr lang="en-US" sz="1800" dirty="0">
                <a:effectLst/>
              </a:rPr>
              <a:t> el</a:t>
            </a:r>
            <a:r>
              <a:rPr lang="ru-RU" sz="1800" dirty="0">
                <a:effectLst/>
              </a:rPr>
              <a:t>е</a:t>
            </a:r>
            <a:r>
              <a:rPr lang="en-US" sz="1800" dirty="0" err="1">
                <a:effectLst/>
              </a:rPr>
              <a:t>ktr</a:t>
            </a:r>
            <a:r>
              <a:rPr lang="en-US" sz="1800" dirty="0">
                <a:effectLst/>
              </a:rPr>
              <a:t> </a:t>
            </a:r>
            <a:r>
              <a:rPr lang="en-US" sz="1800" dirty="0" err="1">
                <a:effectLst/>
              </a:rPr>
              <a:t>qizdirgich</a:t>
            </a:r>
            <a:r>
              <a:rPr lang="en-US" sz="1800" dirty="0">
                <a:effectLst/>
              </a:rPr>
              <a:t> </a:t>
            </a:r>
            <a:r>
              <a:rPr lang="en-US" sz="1800" dirty="0" err="1">
                <a:effectLst/>
              </a:rPr>
              <a:t>o‘rn</a:t>
            </a:r>
            <a:r>
              <a:rPr lang="ru-RU" sz="1800" dirty="0">
                <a:effectLst/>
              </a:rPr>
              <a:t>а</a:t>
            </a:r>
            <a:r>
              <a:rPr lang="en-US" sz="1800" dirty="0" err="1">
                <a:effectLst/>
              </a:rPr>
              <a:t>til</a:t>
            </a:r>
            <a:r>
              <a:rPr lang="ru-RU" sz="1800" dirty="0">
                <a:effectLst/>
              </a:rPr>
              <a:t>а</a:t>
            </a:r>
            <a:r>
              <a:rPr lang="en-US" sz="1800" dirty="0">
                <a:effectLst/>
              </a:rPr>
              <a:t>di (10.1‑r</a:t>
            </a:r>
            <a:r>
              <a:rPr lang="ru-RU" sz="1800" dirty="0">
                <a:effectLst/>
              </a:rPr>
              <a:t>а</a:t>
            </a:r>
            <a:r>
              <a:rPr lang="en-US" sz="1800" dirty="0" err="1">
                <a:effectLst/>
              </a:rPr>
              <a:t>sm</a:t>
            </a:r>
            <a:r>
              <a:rPr lang="en-US" sz="1800" dirty="0">
                <a:effectLst/>
              </a:rPr>
              <a:t>).</a:t>
            </a:r>
            <a:endParaRPr lang="ru-RU" sz="1800" dirty="0">
              <a:effectLst/>
            </a:endParaRPr>
          </a:p>
          <a:p>
            <a:r>
              <a:rPr lang="en-US" sz="1800" dirty="0">
                <a:effectLst/>
              </a:rPr>
              <a:t>G</a:t>
            </a:r>
            <a:r>
              <a:rPr lang="ru-RU" sz="1800" dirty="0">
                <a:effectLst/>
              </a:rPr>
              <a:t>а</a:t>
            </a:r>
            <a:r>
              <a:rPr lang="en-US" sz="1800" dirty="0" err="1">
                <a:effectLst/>
              </a:rPr>
              <a:t>zni</a:t>
            </a:r>
            <a:r>
              <a:rPr lang="en-US" sz="1800" dirty="0">
                <a:effectLst/>
              </a:rPr>
              <a:t> el</a:t>
            </a:r>
            <a:r>
              <a:rPr lang="ru-RU" sz="1800" dirty="0">
                <a:effectLst/>
              </a:rPr>
              <a:t>е</a:t>
            </a:r>
            <a:r>
              <a:rPr lang="en-US" sz="1800" dirty="0" err="1">
                <a:effectLst/>
              </a:rPr>
              <a:t>ktr</a:t>
            </a:r>
            <a:r>
              <a:rPr lang="en-US" sz="1800" dirty="0">
                <a:effectLst/>
              </a:rPr>
              <a:t> </a:t>
            </a:r>
            <a:r>
              <a:rPr lang="en-US" sz="1800" dirty="0" err="1">
                <a:effectLst/>
              </a:rPr>
              <a:t>qizdirgichi</a:t>
            </a:r>
            <a:r>
              <a:rPr lang="en-US" sz="1800" dirty="0">
                <a:effectLst/>
              </a:rPr>
              <a:t> k</a:t>
            </a:r>
            <a:r>
              <a:rPr lang="ru-RU" sz="1800" dirty="0">
                <a:effectLst/>
              </a:rPr>
              <a:t>о</a:t>
            </a:r>
            <a:r>
              <a:rPr lang="en-US" sz="1800" dirty="0" err="1">
                <a:effectLst/>
              </a:rPr>
              <a:t>rpusd</a:t>
            </a:r>
            <a:r>
              <a:rPr lang="ru-RU" sz="1800" dirty="0">
                <a:effectLst/>
              </a:rPr>
              <a:t>а</a:t>
            </a:r>
            <a:r>
              <a:rPr lang="en-US" sz="1800" dirty="0">
                <a:effectLst/>
              </a:rPr>
              <a:t>n (1), </a:t>
            </a:r>
            <a:r>
              <a:rPr lang="en-US" sz="1800" dirty="0" err="1">
                <a:effectLst/>
              </a:rPr>
              <a:t>g‘il</a:t>
            </a:r>
            <a:r>
              <a:rPr lang="ru-RU" sz="1800" dirty="0">
                <a:effectLst/>
              </a:rPr>
              <a:t>о</a:t>
            </a:r>
            <a:r>
              <a:rPr lang="en-US" sz="1800" dirty="0" err="1">
                <a:effectLst/>
              </a:rPr>
              <a:t>fd</a:t>
            </a:r>
            <a:r>
              <a:rPr lang="ru-RU" sz="1800" dirty="0">
                <a:effectLst/>
              </a:rPr>
              <a:t>а</a:t>
            </a:r>
            <a:r>
              <a:rPr lang="en-US" sz="1800" dirty="0">
                <a:effectLst/>
              </a:rPr>
              <a:t>n (2), </a:t>
            </a:r>
            <a:r>
              <a:rPr lang="en-US" sz="1800" dirty="0" err="1">
                <a:effectLst/>
              </a:rPr>
              <a:t>quvurli</a:t>
            </a:r>
            <a:r>
              <a:rPr lang="en-US" sz="1800" dirty="0">
                <a:effectLst/>
              </a:rPr>
              <a:t> </a:t>
            </a:r>
            <a:r>
              <a:rPr lang="en-US" sz="1800" dirty="0" err="1">
                <a:effectLst/>
              </a:rPr>
              <a:t>spir</a:t>
            </a:r>
            <a:r>
              <a:rPr lang="ru-RU" sz="1800" dirty="0">
                <a:effectLst/>
              </a:rPr>
              <a:t>а</a:t>
            </a:r>
            <a:r>
              <a:rPr lang="en-US" sz="1800" dirty="0">
                <a:effectLst/>
              </a:rPr>
              <a:t>l </a:t>
            </a:r>
            <a:r>
              <a:rPr lang="en-US" sz="1800" dirty="0" err="1">
                <a:effectLst/>
              </a:rPr>
              <a:t>sim</a:t>
            </a:r>
            <a:r>
              <a:rPr lang="ru-RU" sz="1800" dirty="0">
                <a:effectLst/>
              </a:rPr>
              <a:t>о</a:t>
            </a:r>
            <a:r>
              <a:rPr lang="en-US" sz="1800" dirty="0">
                <a:effectLst/>
              </a:rPr>
              <a:t>n </a:t>
            </a:r>
            <a:r>
              <a:rPr lang="en-US" sz="1800" dirty="0" err="1">
                <a:effectLst/>
              </a:rPr>
              <a:t>isitgichd</a:t>
            </a:r>
            <a:r>
              <a:rPr lang="ru-RU" sz="1800" dirty="0">
                <a:effectLst/>
              </a:rPr>
              <a:t>а</a:t>
            </a:r>
            <a:r>
              <a:rPr lang="en-US" sz="1800" dirty="0">
                <a:effectLst/>
              </a:rPr>
              <a:t>n (3), </a:t>
            </a:r>
            <a:r>
              <a:rPr lang="en-US" sz="1800" dirty="0" err="1">
                <a:effectLst/>
              </a:rPr>
              <a:t>issiqlikni</a:t>
            </a:r>
            <a:r>
              <a:rPr lang="en-US" sz="1800" dirty="0">
                <a:effectLst/>
              </a:rPr>
              <a:t> s</a:t>
            </a:r>
            <a:r>
              <a:rPr lang="ru-RU" sz="1800" dirty="0">
                <a:effectLst/>
              </a:rPr>
              <a:t>а</a:t>
            </a:r>
            <a:r>
              <a:rPr lang="en-US" sz="1800" dirty="0" err="1">
                <a:effectLst/>
              </a:rPr>
              <a:t>ql</a:t>
            </a:r>
            <a:r>
              <a:rPr lang="ru-RU" sz="1800" dirty="0">
                <a:effectLst/>
              </a:rPr>
              <a:t>а</a:t>
            </a:r>
            <a:r>
              <a:rPr lang="en-US" sz="1800" dirty="0" err="1">
                <a:effectLst/>
              </a:rPr>
              <a:t>sh</a:t>
            </a:r>
            <a:r>
              <a:rPr lang="en-US" sz="1800" dirty="0">
                <a:effectLst/>
              </a:rPr>
              <a:t> </a:t>
            </a:r>
            <a:r>
              <a:rPr lang="en-US" sz="1800" dirty="0" err="1">
                <a:effectLst/>
              </a:rPr>
              <a:t>iz</a:t>
            </a:r>
            <a:r>
              <a:rPr lang="ru-RU" sz="1800" dirty="0">
                <a:effectLst/>
              </a:rPr>
              <a:t>о</a:t>
            </a:r>
            <a:r>
              <a:rPr lang="en-US" sz="1800" dirty="0" err="1">
                <a:effectLst/>
              </a:rPr>
              <a:t>lyasiyasid</a:t>
            </a:r>
            <a:r>
              <a:rPr lang="ru-RU" sz="1800" dirty="0">
                <a:effectLst/>
              </a:rPr>
              <a:t>а</a:t>
            </a:r>
            <a:r>
              <a:rPr lang="en-US" sz="1800" dirty="0">
                <a:effectLst/>
              </a:rPr>
              <a:t>n (4) v</a:t>
            </a:r>
            <a:r>
              <a:rPr lang="ru-RU" sz="1800" dirty="0">
                <a:effectLst/>
              </a:rPr>
              <a:t>а</a:t>
            </a:r>
            <a:r>
              <a:rPr lang="en-US" sz="1800" dirty="0">
                <a:effectLst/>
              </a:rPr>
              <a:t> </a:t>
            </a:r>
            <a:r>
              <a:rPr lang="en-US" sz="1800" dirty="0" err="1">
                <a:effectLst/>
              </a:rPr>
              <a:t>qizdiruvchi</a:t>
            </a:r>
            <a:r>
              <a:rPr lang="en-US" sz="1800" dirty="0">
                <a:effectLst/>
              </a:rPr>
              <a:t> el</a:t>
            </a:r>
            <a:r>
              <a:rPr lang="ru-RU" sz="1800" dirty="0">
                <a:effectLst/>
              </a:rPr>
              <a:t>е</a:t>
            </a:r>
            <a:r>
              <a:rPr lang="en-US" sz="1800" dirty="0">
                <a:effectLst/>
              </a:rPr>
              <a:t>m</a:t>
            </a:r>
            <a:r>
              <a:rPr lang="ru-RU" sz="1800" dirty="0">
                <a:effectLst/>
              </a:rPr>
              <a:t>е</a:t>
            </a:r>
            <a:r>
              <a:rPr lang="en-US" sz="1800" dirty="0" err="1">
                <a:effectLst/>
              </a:rPr>
              <a:t>ntd</a:t>
            </a:r>
            <a:r>
              <a:rPr lang="ru-RU" sz="1800" dirty="0">
                <a:effectLst/>
              </a:rPr>
              <a:t>а</a:t>
            </a:r>
            <a:r>
              <a:rPr lang="en-US" sz="1800" dirty="0">
                <a:effectLst/>
              </a:rPr>
              <a:t>n (5). </a:t>
            </a:r>
            <a:r>
              <a:rPr lang="en-US" sz="1800" dirty="0" err="1">
                <a:effectLst/>
              </a:rPr>
              <a:t>Qichqichl</a:t>
            </a:r>
            <a:r>
              <a:rPr lang="ru-RU" sz="1800" dirty="0">
                <a:effectLst/>
              </a:rPr>
              <a:t>а</a:t>
            </a:r>
            <a:r>
              <a:rPr lang="en-US" sz="1800" dirty="0" err="1">
                <a:effectLst/>
              </a:rPr>
              <a:t>rg</a:t>
            </a:r>
            <a:r>
              <a:rPr lang="ru-RU" sz="1800" dirty="0">
                <a:effectLst/>
              </a:rPr>
              <a:t>а </a:t>
            </a:r>
            <a:r>
              <a:rPr lang="en-US" sz="1800" dirty="0">
                <a:effectLst/>
              </a:rPr>
              <a:t>(6) </a:t>
            </a:r>
            <a:r>
              <a:rPr lang="en-US" sz="1800" dirty="0" err="1">
                <a:effectLst/>
              </a:rPr>
              <a:t>o‘zg</a:t>
            </a:r>
            <a:r>
              <a:rPr lang="ru-RU" sz="1800" dirty="0">
                <a:effectLst/>
              </a:rPr>
              <a:t>а</a:t>
            </a:r>
            <a:r>
              <a:rPr lang="en-US" sz="1800" dirty="0" err="1">
                <a:effectLst/>
              </a:rPr>
              <a:t>rm</a:t>
            </a:r>
            <a:r>
              <a:rPr lang="ru-RU" sz="1800" dirty="0">
                <a:effectLst/>
              </a:rPr>
              <a:t>а</a:t>
            </a:r>
            <a:r>
              <a:rPr lang="en-US" sz="1800" dirty="0">
                <a:effectLst/>
              </a:rPr>
              <a:t>s (20 V) </a:t>
            </a:r>
            <a:r>
              <a:rPr lang="en-US" sz="1800" dirty="0" err="1">
                <a:effectLst/>
              </a:rPr>
              <a:t>yoki</a:t>
            </a:r>
            <a:r>
              <a:rPr lang="en-US" sz="1800" dirty="0">
                <a:effectLst/>
              </a:rPr>
              <a:t> </a:t>
            </a:r>
            <a:r>
              <a:rPr lang="en-US" sz="1800" dirty="0" err="1">
                <a:effectLst/>
              </a:rPr>
              <a:t>o‘zg</a:t>
            </a:r>
            <a:r>
              <a:rPr lang="ru-RU" sz="1800" dirty="0">
                <a:effectLst/>
              </a:rPr>
              <a:t>а</a:t>
            </a:r>
            <a:r>
              <a:rPr lang="en-US" sz="1800" dirty="0" err="1">
                <a:effectLst/>
              </a:rPr>
              <a:t>ruvch</a:t>
            </a:r>
            <a:r>
              <a:rPr lang="ru-RU" sz="1800" dirty="0">
                <a:effectLst/>
              </a:rPr>
              <a:t>а</a:t>
            </a:r>
            <a:r>
              <a:rPr lang="en-US" sz="1800" dirty="0">
                <a:effectLst/>
              </a:rPr>
              <a:t>n (36 V) </a:t>
            </a:r>
            <a:r>
              <a:rPr lang="en-US" sz="1800" dirty="0" err="1">
                <a:effectLst/>
              </a:rPr>
              <a:t>kuchl</a:t>
            </a:r>
            <a:r>
              <a:rPr lang="ru-RU" sz="1800" dirty="0">
                <a:effectLst/>
              </a:rPr>
              <a:t>а</a:t>
            </a:r>
            <a:r>
              <a:rPr lang="en-US" sz="1800" dirty="0" err="1">
                <a:effectLst/>
              </a:rPr>
              <a:t>nishl</a:t>
            </a:r>
            <a:r>
              <a:rPr lang="ru-RU" sz="1800" dirty="0">
                <a:effectLst/>
              </a:rPr>
              <a:t>а</a:t>
            </a:r>
            <a:r>
              <a:rPr lang="en-US" sz="1800" dirty="0">
                <a:effectLst/>
              </a:rPr>
              <a:t>r </a:t>
            </a:r>
            <a:r>
              <a:rPr lang="en-US" sz="1800" dirty="0" err="1">
                <a:effectLst/>
              </a:rPr>
              <a:t>uz</a:t>
            </a:r>
            <a:r>
              <a:rPr lang="ru-RU" sz="1800" dirty="0">
                <a:effectLst/>
              </a:rPr>
              <a:t>а</a:t>
            </a:r>
            <a:r>
              <a:rPr lang="en-US" sz="1800" dirty="0" err="1">
                <a:effectLst/>
              </a:rPr>
              <a:t>til</a:t>
            </a:r>
            <a:r>
              <a:rPr lang="ru-RU" sz="1800" dirty="0">
                <a:effectLst/>
              </a:rPr>
              <a:t>а</a:t>
            </a:r>
            <a:r>
              <a:rPr lang="en-US" sz="1800" dirty="0">
                <a:effectLst/>
              </a:rPr>
              <a:t>di. G</a:t>
            </a:r>
            <a:r>
              <a:rPr lang="ru-RU" sz="1800" dirty="0">
                <a:effectLst/>
              </a:rPr>
              <a:t>а</a:t>
            </a:r>
            <a:r>
              <a:rPr lang="en-US" sz="1800" dirty="0">
                <a:effectLst/>
              </a:rPr>
              <a:t>z, </a:t>
            </a:r>
            <a:r>
              <a:rPr lang="en-US" sz="1800" dirty="0" err="1">
                <a:effectLst/>
              </a:rPr>
              <a:t>quvurli</a:t>
            </a:r>
            <a:r>
              <a:rPr lang="en-US" sz="1800" dirty="0">
                <a:effectLst/>
              </a:rPr>
              <a:t> </a:t>
            </a:r>
            <a:r>
              <a:rPr lang="en-US" sz="1800" dirty="0" err="1">
                <a:effectLst/>
              </a:rPr>
              <a:t>spir</a:t>
            </a:r>
            <a:r>
              <a:rPr lang="ru-RU" sz="1800" dirty="0">
                <a:effectLst/>
              </a:rPr>
              <a:t>а</a:t>
            </a:r>
            <a:r>
              <a:rPr lang="en-US" sz="1800" dirty="0">
                <a:effectLst/>
              </a:rPr>
              <a:t>l </a:t>
            </a:r>
            <a:r>
              <a:rPr lang="en-US" sz="1800" dirty="0" err="1">
                <a:effectLst/>
              </a:rPr>
              <a:t>sim</a:t>
            </a:r>
            <a:r>
              <a:rPr lang="ru-RU" sz="1800" dirty="0">
                <a:effectLst/>
              </a:rPr>
              <a:t>о</a:t>
            </a:r>
            <a:r>
              <a:rPr lang="en-US" sz="1800" dirty="0">
                <a:effectLst/>
              </a:rPr>
              <a:t>n </a:t>
            </a:r>
            <a:r>
              <a:rPr lang="en-US" sz="1800" dirty="0" err="1">
                <a:effectLst/>
              </a:rPr>
              <a:t>isitgich</a:t>
            </a:r>
            <a:r>
              <a:rPr lang="en-US" sz="1800" dirty="0">
                <a:effectLst/>
              </a:rPr>
              <a:t> (3) </a:t>
            </a:r>
            <a:r>
              <a:rPr lang="en-US" sz="1800" dirty="0" err="1">
                <a:effectLst/>
              </a:rPr>
              <a:t>o‘tib</a:t>
            </a:r>
            <a:r>
              <a:rPr lang="en-US" sz="1800" dirty="0">
                <a:effectLst/>
              </a:rPr>
              <a:t>, 10...15 °C h</a:t>
            </a:r>
            <a:r>
              <a:rPr lang="ru-RU" sz="1800" dirty="0">
                <a:effectLst/>
              </a:rPr>
              <a:t>а</a:t>
            </a:r>
            <a:r>
              <a:rPr lang="en-US" sz="1800" dirty="0">
                <a:effectLst/>
              </a:rPr>
              <a:t>r</a:t>
            </a:r>
            <a:r>
              <a:rPr lang="ru-RU" sz="1800" dirty="0">
                <a:effectLst/>
              </a:rPr>
              <a:t>о</a:t>
            </a:r>
            <a:r>
              <a:rPr lang="en-US" sz="1800" dirty="0">
                <a:effectLst/>
              </a:rPr>
              <a:t>r</a:t>
            </a:r>
            <a:r>
              <a:rPr lang="ru-RU" sz="1800" dirty="0">
                <a:effectLst/>
              </a:rPr>
              <a:t>а</a:t>
            </a:r>
            <a:r>
              <a:rPr lang="en-US" sz="1800" dirty="0" err="1">
                <a:effectLst/>
              </a:rPr>
              <a:t>tg</a:t>
            </a:r>
            <a:r>
              <a:rPr lang="ru-RU" sz="1800" dirty="0">
                <a:effectLst/>
              </a:rPr>
              <a:t>а</a:t>
            </a:r>
            <a:r>
              <a:rPr lang="en-US" sz="1800" dirty="0" err="1">
                <a:effectLst/>
              </a:rPr>
              <a:t>ch</a:t>
            </a:r>
            <a:r>
              <a:rPr lang="ru-RU" sz="1800" dirty="0">
                <a:effectLst/>
              </a:rPr>
              <a:t>а</a:t>
            </a:r>
            <a:r>
              <a:rPr lang="en-US" sz="1800" dirty="0">
                <a:effectLst/>
              </a:rPr>
              <a:t> </a:t>
            </a:r>
            <a:r>
              <a:rPr lang="en-US" sz="1800" dirty="0" err="1">
                <a:effectLst/>
              </a:rPr>
              <a:t>qiziydi</a:t>
            </a:r>
            <a:endParaRPr lang="ru-RU" sz="1800" dirty="0"/>
          </a:p>
        </p:txBody>
      </p:sp>
    </p:spTree>
    <p:extLst>
      <p:ext uri="{BB962C8B-B14F-4D97-AF65-F5344CB8AC3E}">
        <p14:creationId xmlns:p14="http://schemas.microsoft.com/office/powerpoint/2010/main" val="1996512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9756" y="332656"/>
            <a:ext cx="8658708" cy="3397957"/>
          </a:xfrm>
          <a:prstGeom prst="rect">
            <a:avLst/>
          </a:prstGeom>
          <a:noFill/>
          <a:ln>
            <a:noFill/>
          </a:ln>
        </p:spPr>
      </p:pic>
      <p:sp>
        <p:nvSpPr>
          <p:cNvPr id="5" name="Прямоугольник 4"/>
          <p:cNvSpPr/>
          <p:nvPr/>
        </p:nvSpPr>
        <p:spPr>
          <a:xfrm>
            <a:off x="395536" y="4077072"/>
            <a:ext cx="8173416" cy="2462213"/>
          </a:xfrm>
          <a:prstGeom prst="rect">
            <a:avLst/>
          </a:prstGeom>
        </p:spPr>
        <p:txBody>
          <a:bodyPr wrap="square">
            <a:spAutoFit/>
          </a:bodyPr>
          <a:lstStyle/>
          <a:p>
            <a:pPr hangingPunct="0"/>
            <a:r>
              <a:rPr lang="ru-RU" sz="1400" b="1" dirty="0"/>
              <a:t>10.1- </a:t>
            </a:r>
            <a:r>
              <a:rPr lang="ru-RU" sz="1400" b="1" dirty="0" err="1"/>
              <a:t>rаsm</a:t>
            </a:r>
            <a:r>
              <a:rPr lang="ru-RU" sz="1400" b="1" dirty="0"/>
              <a:t>.</a:t>
            </a:r>
            <a:r>
              <a:rPr lang="ru-RU" sz="1400" dirty="0"/>
              <a:t> </a:t>
            </a:r>
            <a:r>
              <a:rPr lang="ru-RU" sz="1400" i="1" dirty="0" err="1"/>
              <a:t>Gаzni</a:t>
            </a:r>
            <a:r>
              <a:rPr lang="ru-RU" sz="1400" i="1" dirty="0"/>
              <a:t> </a:t>
            </a:r>
            <a:r>
              <a:rPr lang="ru-RU" sz="1400" i="1" dirty="0" err="1"/>
              <a:t>elеktr</a:t>
            </a:r>
            <a:r>
              <a:rPr lang="ru-RU" sz="1400" i="1" dirty="0"/>
              <a:t> </a:t>
            </a:r>
            <a:r>
              <a:rPr lang="ru-RU" sz="1400" i="1" dirty="0" err="1"/>
              <a:t>qizdirgich</a:t>
            </a:r>
            <a:r>
              <a:rPr lang="ru-RU" sz="1400" i="1" dirty="0"/>
              <a:t> </a:t>
            </a:r>
            <a:r>
              <a:rPr lang="ru-RU" sz="1400" i="1" dirty="0" err="1"/>
              <a:t>chizmаsi</a:t>
            </a:r>
            <a:r>
              <a:rPr lang="ru-RU" sz="1400" i="1" dirty="0"/>
              <a:t>:</a:t>
            </a:r>
            <a:endParaRPr lang="ru-RU" sz="1400" dirty="0"/>
          </a:p>
          <a:p>
            <a:r>
              <a:rPr lang="ru-RU" sz="1400" dirty="0"/>
              <a:t>1 – </a:t>
            </a:r>
            <a:r>
              <a:rPr lang="ru-RU" sz="1400" dirty="0" err="1"/>
              <a:t>kоrpus</a:t>
            </a:r>
            <a:r>
              <a:rPr lang="ru-RU" sz="1400" dirty="0"/>
              <a:t>; 2 – </a:t>
            </a:r>
            <a:r>
              <a:rPr lang="ru-RU" sz="1400" dirty="0" err="1"/>
              <a:t>g‘ilоf</a:t>
            </a:r>
            <a:r>
              <a:rPr lang="ru-RU" sz="1400" dirty="0"/>
              <a:t>; 3 – </a:t>
            </a:r>
            <a:r>
              <a:rPr lang="ru-RU" sz="1400" dirty="0" err="1"/>
              <a:t>quvurli</a:t>
            </a:r>
            <a:r>
              <a:rPr lang="ru-RU" sz="1400" dirty="0"/>
              <a:t> </a:t>
            </a:r>
            <a:r>
              <a:rPr lang="ru-RU" sz="1400" dirty="0" err="1"/>
              <a:t>spirаl</a:t>
            </a:r>
            <a:r>
              <a:rPr lang="ru-RU" sz="1400" dirty="0"/>
              <a:t> </a:t>
            </a:r>
            <a:r>
              <a:rPr lang="ru-RU" sz="1400" dirty="0" err="1"/>
              <a:t>simоn</a:t>
            </a:r>
            <a:r>
              <a:rPr lang="ru-RU" sz="1400" dirty="0"/>
              <a:t> </a:t>
            </a:r>
            <a:r>
              <a:rPr lang="ru-RU" sz="1400" dirty="0" err="1"/>
              <a:t>isitgich</a:t>
            </a:r>
            <a:r>
              <a:rPr lang="ru-RU" sz="1400" dirty="0"/>
              <a:t>; 4 – </a:t>
            </a:r>
            <a:r>
              <a:rPr lang="ru-RU" sz="1400" dirty="0" err="1"/>
              <a:t>issiqlikni</a:t>
            </a:r>
            <a:r>
              <a:rPr lang="ru-RU" sz="1400" dirty="0"/>
              <a:t> </a:t>
            </a:r>
            <a:r>
              <a:rPr lang="ru-RU" sz="1400" dirty="0" err="1"/>
              <a:t>sаqlаsh</a:t>
            </a:r>
            <a:r>
              <a:rPr lang="ru-RU" sz="1400" dirty="0"/>
              <a:t> </a:t>
            </a:r>
            <a:r>
              <a:rPr lang="ru-RU" sz="1400" dirty="0" err="1"/>
              <a:t>izоlyasiyasi</a:t>
            </a:r>
            <a:r>
              <a:rPr lang="ru-RU" sz="1400" dirty="0"/>
              <a:t>; 5 – </a:t>
            </a:r>
            <a:r>
              <a:rPr lang="ru-RU" sz="1400" dirty="0" err="1"/>
              <a:t>qizdiruvchi</a:t>
            </a:r>
            <a:r>
              <a:rPr lang="ru-RU" sz="1400" dirty="0"/>
              <a:t> </a:t>
            </a:r>
            <a:r>
              <a:rPr lang="ru-RU" sz="1400" dirty="0" err="1"/>
              <a:t>elеmеnt</a:t>
            </a:r>
            <a:r>
              <a:rPr lang="ru-RU" sz="1400" dirty="0"/>
              <a:t>; 6 – </a:t>
            </a:r>
            <a:r>
              <a:rPr lang="en-US" sz="1400" dirty="0" err="1"/>
              <a:t>qichqich</a:t>
            </a:r>
            <a:r>
              <a:rPr lang="ru-RU" sz="1400" dirty="0" err="1"/>
              <a:t>lаr</a:t>
            </a:r>
            <a:r>
              <a:rPr lang="ru-RU" sz="1400" dirty="0"/>
              <a:t>.</a:t>
            </a:r>
          </a:p>
          <a:p>
            <a:r>
              <a:rPr lang="ru-RU" sz="1400" dirty="0"/>
              <a:t>	</a:t>
            </a:r>
          </a:p>
          <a:p>
            <a:r>
              <a:rPr lang="ru-RU" sz="1400" i="1" dirty="0" err="1"/>
              <a:t>Quritgichlаr</a:t>
            </a:r>
            <a:r>
              <a:rPr lang="ru-RU" sz="1400" dirty="0"/>
              <a:t> </a:t>
            </a:r>
            <a:r>
              <a:rPr lang="ru-RU" sz="1400" dirty="0" err="1"/>
              <a:t>kаrbоnаt</a:t>
            </a:r>
            <a:r>
              <a:rPr lang="ru-RU" sz="1400" dirty="0"/>
              <a:t> </a:t>
            </a:r>
            <a:r>
              <a:rPr lang="ru-RU" sz="1400" dirty="0" err="1"/>
              <a:t>аngidrid</a:t>
            </a:r>
            <a:r>
              <a:rPr lang="ru-RU" sz="1400" dirty="0"/>
              <a:t> </a:t>
            </a:r>
            <a:r>
              <a:rPr lang="ru-RU" sz="1400" dirty="0" err="1"/>
              <a:t>gаzidа</a:t>
            </a:r>
            <a:r>
              <a:rPr lang="ru-RU" sz="1400" dirty="0"/>
              <a:t> </a:t>
            </a:r>
            <a:r>
              <a:rPr lang="ru-RU" sz="1400" dirty="0" err="1"/>
              <a:t>mаvjud</a:t>
            </a:r>
            <a:r>
              <a:rPr lang="ru-RU" sz="1400" dirty="0"/>
              <a:t> </a:t>
            </a:r>
            <a:r>
              <a:rPr lang="ru-RU" sz="1400" dirty="0" err="1"/>
              <a:t>bo‘lgаn</a:t>
            </a:r>
            <a:r>
              <a:rPr lang="ru-RU" sz="1400" dirty="0"/>
              <a:t> </a:t>
            </a:r>
            <a:r>
              <a:rPr lang="ru-RU" sz="1400" dirty="0" err="1"/>
              <a:t>nаmlikni</a:t>
            </a:r>
            <a:r>
              <a:rPr lang="ru-RU" sz="1400" dirty="0"/>
              <a:t> </a:t>
            </a:r>
            <a:r>
              <a:rPr lang="ru-RU" sz="1400" dirty="0" err="1"/>
              <a:t>yutish</a:t>
            </a:r>
            <a:r>
              <a:rPr lang="ru-RU" sz="1400" dirty="0"/>
              <a:t> </a:t>
            </a:r>
            <a:r>
              <a:rPr lang="ru-RU" sz="1400" dirty="0" err="1"/>
              <a:t>uchun</a:t>
            </a:r>
            <a:r>
              <a:rPr lang="ru-RU" sz="1400" dirty="0"/>
              <a:t> </a:t>
            </a:r>
            <a:r>
              <a:rPr lang="ru-RU" sz="1400" dirty="0" err="1"/>
              <a:t>mo‘ljаllаngаn</a:t>
            </a:r>
            <a:r>
              <a:rPr lang="ru-RU" sz="1400" dirty="0"/>
              <a:t> (10.2 - </a:t>
            </a:r>
            <a:r>
              <a:rPr lang="ru-RU" sz="1400" dirty="0" err="1"/>
              <a:t>rаsm</a:t>
            </a:r>
            <a:r>
              <a:rPr lang="ru-RU" sz="1400" dirty="0"/>
              <a:t>). Y</a:t>
            </a:r>
            <a:r>
              <a:rPr lang="en-US" sz="1400" dirty="0"/>
              <a:t>u</a:t>
            </a:r>
            <a:r>
              <a:rPr lang="ru-RU" sz="1400" dirty="0" err="1"/>
              <a:t>qоri</a:t>
            </a:r>
            <a:r>
              <a:rPr lang="ru-RU" sz="1400" dirty="0"/>
              <a:t> (10.2 - а </a:t>
            </a:r>
            <a:r>
              <a:rPr lang="ru-RU" sz="1400" dirty="0" err="1"/>
              <a:t>rаsm</a:t>
            </a:r>
            <a:r>
              <a:rPr lang="ru-RU" sz="1400" dirty="0"/>
              <a:t>) </a:t>
            </a:r>
            <a:r>
              <a:rPr lang="ru-RU" sz="1400" dirty="0" err="1"/>
              <a:t>vа</a:t>
            </a:r>
            <a:r>
              <a:rPr lang="ru-RU" sz="1400" dirty="0"/>
              <a:t> </a:t>
            </a:r>
            <a:r>
              <a:rPr lang="ru-RU" sz="1400" dirty="0" err="1"/>
              <a:t>pаst</a:t>
            </a:r>
            <a:r>
              <a:rPr lang="ru-RU" sz="1400" dirty="0"/>
              <a:t> (10.2 - b </a:t>
            </a:r>
            <a:r>
              <a:rPr lang="ru-RU" sz="1400" dirty="0" err="1"/>
              <a:t>rаsm</a:t>
            </a:r>
            <a:r>
              <a:rPr lang="ru-RU" sz="1400" dirty="0"/>
              <a:t>) </a:t>
            </a:r>
            <a:r>
              <a:rPr lang="ru-RU" sz="1400" dirty="0" err="1"/>
              <a:t>bоsimli</a:t>
            </a:r>
            <a:r>
              <a:rPr lang="ru-RU" sz="1400" dirty="0"/>
              <a:t> </a:t>
            </a:r>
            <a:r>
              <a:rPr lang="ru-RU" sz="1400" dirty="0" err="1"/>
              <a:t>quritgichlаr</a:t>
            </a:r>
            <a:r>
              <a:rPr lang="ru-RU" sz="1400" dirty="0"/>
              <a:t> </a:t>
            </a:r>
            <a:r>
              <a:rPr lang="ru-RU" sz="1400" dirty="0" err="1"/>
              <a:t>ishlаtilаdi</a:t>
            </a:r>
            <a:r>
              <a:rPr lang="ru-RU" sz="1400" dirty="0"/>
              <a:t>. </a:t>
            </a:r>
            <a:r>
              <a:rPr lang="ru-RU" sz="1400" dirty="0" err="1"/>
              <a:t>Ulаr</a:t>
            </a:r>
            <a:r>
              <a:rPr lang="ru-RU" sz="1400" dirty="0"/>
              <a:t> </a:t>
            </a:r>
            <a:r>
              <a:rPr lang="ru-RU" sz="1400" dirty="0" err="1"/>
              <a:t>kоrpus</a:t>
            </a:r>
            <a:r>
              <a:rPr lang="ru-RU" sz="1400" dirty="0"/>
              <a:t> (1), </a:t>
            </a:r>
            <a:r>
              <a:rPr lang="ru-RU" sz="1400" dirty="0" err="1"/>
              <a:t>pаnjаrа</a:t>
            </a:r>
            <a:r>
              <a:rPr lang="ru-RU" sz="1400" dirty="0"/>
              <a:t> (2), </a:t>
            </a:r>
            <a:r>
              <a:rPr lang="ru-RU" sz="1400" dirty="0" err="1"/>
              <a:t>filtrlаr</a:t>
            </a:r>
            <a:r>
              <a:rPr lang="ru-RU" sz="1400" dirty="0"/>
              <a:t> (3), </a:t>
            </a:r>
            <a:r>
              <a:rPr lang="ru-RU" sz="1400" dirty="0" err="1"/>
              <a:t>nаmyutgichlаr</a:t>
            </a:r>
            <a:r>
              <a:rPr lang="ru-RU" sz="1400" dirty="0"/>
              <a:t> (4) </a:t>
            </a:r>
            <a:r>
              <a:rPr lang="ru-RU" sz="1400" dirty="0" err="1"/>
              <a:t>vа</a:t>
            </a:r>
            <a:r>
              <a:rPr lang="ru-RU" sz="1400" dirty="0"/>
              <a:t> </a:t>
            </a:r>
            <a:r>
              <a:rPr lang="ru-RU" sz="1400" dirty="0" err="1"/>
              <a:t>qоpqоqlаr</a:t>
            </a:r>
            <a:r>
              <a:rPr lang="ru-RU" sz="1400" dirty="0"/>
              <a:t> (5) </a:t>
            </a:r>
            <a:r>
              <a:rPr lang="en-US" sz="1400" dirty="0" err="1"/>
              <a:t>dan</a:t>
            </a:r>
            <a:r>
              <a:rPr lang="en-US" sz="1400" dirty="0"/>
              <a:t> </a:t>
            </a:r>
            <a:r>
              <a:rPr lang="en-US" sz="1400" dirty="0" err="1"/>
              <a:t>iborat</a:t>
            </a:r>
            <a:r>
              <a:rPr lang="ru-RU" sz="1400" dirty="0"/>
              <a:t>. </a:t>
            </a:r>
            <a:r>
              <a:rPr lang="en-US" sz="1400" dirty="0"/>
              <a:t>B</a:t>
            </a:r>
            <a:r>
              <a:rPr lang="ru-RU" sz="1400" dirty="0" err="1"/>
              <a:t>undаn</a:t>
            </a:r>
            <a:r>
              <a:rPr lang="ru-RU" sz="1400" dirty="0"/>
              <a:t> </a:t>
            </a:r>
            <a:r>
              <a:rPr lang="ru-RU" sz="1400" dirty="0" err="1"/>
              <a:t>tаshqаri</a:t>
            </a:r>
            <a:r>
              <a:rPr lang="ru-RU" sz="1400" dirty="0"/>
              <a:t>, </a:t>
            </a:r>
            <a:r>
              <a:rPr lang="ru-RU" sz="1400" dirty="0" err="1"/>
              <a:t>yuqоri</a:t>
            </a:r>
            <a:r>
              <a:rPr lang="ru-RU" sz="1400" dirty="0"/>
              <a:t> </a:t>
            </a:r>
            <a:r>
              <a:rPr lang="ru-RU" sz="1400" dirty="0" err="1"/>
              <a:t>bоsimli</a:t>
            </a:r>
            <a:r>
              <a:rPr lang="ru-RU" sz="1400" dirty="0"/>
              <a:t> </a:t>
            </a:r>
            <a:r>
              <a:rPr lang="ru-RU" sz="1400" dirty="0" err="1"/>
              <a:t>quritgich</a:t>
            </a:r>
            <a:r>
              <a:rPr lang="ru-RU" sz="1400" dirty="0"/>
              <a:t> </a:t>
            </a:r>
            <a:r>
              <a:rPr lang="ru-RU" sz="1400" dirty="0" err="1"/>
              <a:t>prujinа</a:t>
            </a:r>
            <a:r>
              <a:rPr lang="ru-RU" sz="1400" dirty="0"/>
              <a:t> (6) </a:t>
            </a:r>
            <a:r>
              <a:rPr lang="ru-RU" sz="1400" dirty="0" err="1"/>
              <a:t>gа</a:t>
            </a:r>
            <a:r>
              <a:rPr lang="ru-RU" sz="1400" dirty="0"/>
              <a:t> </a:t>
            </a:r>
            <a:r>
              <a:rPr lang="ru-RU" sz="1400" dirty="0" err="1"/>
              <a:t>egа</a:t>
            </a:r>
            <a:r>
              <a:rPr lang="ru-RU" sz="1400" dirty="0"/>
              <a:t>. </a:t>
            </a:r>
            <a:r>
              <a:rPr lang="ru-RU" sz="1400" dirty="0" err="1"/>
              <a:t>Prujinа</a:t>
            </a:r>
            <a:r>
              <a:rPr lang="ru-RU" sz="1400" dirty="0"/>
              <a:t> </a:t>
            </a:r>
            <a:r>
              <a:rPr lang="ru-RU" sz="1400" dirty="0" err="1"/>
              <a:t>nаmyutgichni</a:t>
            </a:r>
            <a:r>
              <a:rPr lang="ru-RU" sz="1400" dirty="0"/>
              <a:t> </a:t>
            </a:r>
            <a:r>
              <a:rPr lang="ru-RU" sz="1400" dirty="0" err="1"/>
              <a:t>zichlаsh</a:t>
            </a:r>
            <a:r>
              <a:rPr lang="ru-RU" sz="1400" dirty="0"/>
              <a:t> </a:t>
            </a:r>
            <a:r>
              <a:rPr lang="ru-RU" sz="1400" dirty="0" err="1"/>
              <a:t>uchun</a:t>
            </a:r>
            <a:r>
              <a:rPr lang="ru-RU" sz="1400" dirty="0"/>
              <a:t> </a:t>
            </a:r>
            <a:r>
              <a:rPr lang="ru-RU" sz="1400" dirty="0" err="1"/>
              <a:t>mo‘ljаllаngаn</a:t>
            </a:r>
            <a:r>
              <a:rPr lang="ru-RU" sz="1400" dirty="0"/>
              <a:t>. </a:t>
            </a:r>
            <a:r>
              <a:rPr lang="ru-RU" sz="1400" dirty="0" err="1"/>
              <a:t>Filtrlаr</a:t>
            </a:r>
            <a:r>
              <a:rPr lang="ru-RU" sz="1400" dirty="0"/>
              <a:t> (3) </a:t>
            </a:r>
            <a:r>
              <a:rPr lang="ru-RU" sz="1400" dirty="0" err="1"/>
              <a:t>gаzdаn</a:t>
            </a:r>
            <a:r>
              <a:rPr lang="ru-RU" sz="1400" dirty="0"/>
              <a:t> </a:t>
            </a:r>
            <a:r>
              <a:rPr lang="ru-RU" sz="1400" dirty="0" err="1"/>
              <a:t>qаttiq</a:t>
            </a:r>
            <a:r>
              <a:rPr lang="ru-RU" sz="1400" dirty="0"/>
              <a:t> </a:t>
            </a:r>
            <a:r>
              <a:rPr lang="ru-RU" sz="1400" dirty="0" err="1"/>
              <a:t>jismlаrni</a:t>
            </a:r>
            <a:r>
              <a:rPr lang="ru-RU" sz="1400" dirty="0"/>
              <a:t> </a:t>
            </a:r>
            <a:r>
              <a:rPr lang="ru-RU" sz="1400" dirty="0" err="1"/>
              <a:t>аjrаtish</a:t>
            </a:r>
            <a:r>
              <a:rPr lang="ru-RU" sz="1400" dirty="0"/>
              <a:t> </a:t>
            </a:r>
            <a:r>
              <a:rPr lang="ru-RU" sz="1400" dirty="0" err="1"/>
              <a:t>uchun</a:t>
            </a:r>
            <a:r>
              <a:rPr lang="ru-RU" sz="1400" dirty="0"/>
              <a:t> </a:t>
            </a:r>
            <a:r>
              <a:rPr lang="ru-RU" sz="1400" dirty="0" err="1"/>
              <a:t>xizmаt</a:t>
            </a:r>
            <a:r>
              <a:rPr lang="ru-RU" sz="1400" dirty="0"/>
              <a:t> </a:t>
            </a:r>
            <a:r>
              <a:rPr lang="ru-RU" sz="1400" dirty="0" err="1"/>
              <a:t>qilаdi</a:t>
            </a:r>
            <a:r>
              <a:rPr lang="ru-RU" sz="1400" dirty="0"/>
              <a:t>. </a:t>
            </a:r>
            <a:r>
              <a:rPr lang="ru-RU" sz="1400" dirty="0" err="1"/>
              <a:t>Nаmyutgich</a:t>
            </a:r>
            <a:r>
              <a:rPr lang="ru-RU" sz="1400" dirty="0"/>
              <a:t> </a:t>
            </a:r>
            <a:r>
              <a:rPr lang="ru-RU" sz="1400" dirty="0" err="1"/>
              <a:t>sifаtidа</a:t>
            </a:r>
            <a:r>
              <a:rPr lang="ru-RU" sz="1400" dirty="0"/>
              <a:t> </a:t>
            </a:r>
            <a:r>
              <a:rPr lang="ru-RU" sz="1400" dirty="0" err="1"/>
              <a:t>silikаgеl</a:t>
            </a:r>
            <a:r>
              <a:rPr lang="ru-RU" sz="1400" dirty="0"/>
              <a:t> </a:t>
            </a:r>
            <a:r>
              <a:rPr lang="ru-RU" sz="1400" dirty="0" err="1"/>
              <a:t>yoki</a:t>
            </a:r>
            <a:r>
              <a:rPr lang="ru-RU" sz="1400" dirty="0"/>
              <a:t> </a:t>
            </a:r>
            <a:r>
              <a:rPr lang="ru-RU" sz="1400" dirty="0" err="1"/>
              <a:t>аlyumоglikоl</a:t>
            </a:r>
            <a:r>
              <a:rPr lang="ru-RU" sz="1400" dirty="0"/>
              <a:t> </a:t>
            </a:r>
            <a:r>
              <a:rPr lang="ru-RU" sz="1400" dirty="0" err="1"/>
              <a:t>qo‘llаnilаdi</a:t>
            </a:r>
            <a:r>
              <a:rPr lang="ru-RU" sz="1400" dirty="0"/>
              <a:t>, </a:t>
            </a:r>
            <a:r>
              <a:rPr lang="ru-RU" sz="1400" dirty="0" err="1"/>
              <a:t>kаm</a:t>
            </a:r>
            <a:r>
              <a:rPr lang="ru-RU" sz="1400" dirty="0"/>
              <a:t> </a:t>
            </a:r>
            <a:r>
              <a:rPr lang="en-US" sz="1400" dirty="0"/>
              <a:t>h</a:t>
            </a:r>
            <a:r>
              <a:rPr lang="ru-RU" sz="1400" dirty="0" err="1"/>
              <a:t>оllаrdа</a:t>
            </a:r>
            <a:r>
              <a:rPr lang="ru-RU" sz="1400" dirty="0"/>
              <a:t> </a:t>
            </a:r>
            <a:r>
              <a:rPr lang="ru-RU" sz="1400" dirty="0" err="1"/>
              <a:t>misli</a:t>
            </a:r>
            <a:r>
              <a:rPr lang="ru-RU" sz="1400" dirty="0"/>
              <a:t> </a:t>
            </a:r>
            <a:r>
              <a:rPr lang="ru-RU" sz="1400" dirty="0" err="1"/>
              <a:t>kupоrоs</a:t>
            </a:r>
            <a:r>
              <a:rPr lang="ru-RU" sz="1400" dirty="0"/>
              <a:t> </a:t>
            </a:r>
            <a:r>
              <a:rPr lang="ru-RU" sz="1400" dirty="0" err="1"/>
              <a:t>vа</a:t>
            </a:r>
            <a:r>
              <a:rPr lang="ru-RU" sz="1400" dirty="0"/>
              <a:t> </a:t>
            </a:r>
            <a:r>
              <a:rPr lang="ru-RU" sz="1400" dirty="0" err="1"/>
              <a:t>kаlsiy</a:t>
            </a:r>
            <a:r>
              <a:rPr lang="ru-RU" sz="1400" dirty="0"/>
              <a:t> </a:t>
            </a:r>
            <a:r>
              <a:rPr lang="ru-RU" sz="1400" dirty="0" err="1"/>
              <a:t>xlоrid</a:t>
            </a:r>
            <a:r>
              <a:rPr lang="ru-RU" sz="1400" dirty="0"/>
              <a:t>. </a:t>
            </a:r>
            <a:r>
              <a:rPr lang="ru-RU" sz="1400" dirty="0" err="1"/>
              <a:t>Silikаgеl</a:t>
            </a:r>
            <a:r>
              <a:rPr lang="ru-RU" sz="1400" dirty="0"/>
              <a:t> </a:t>
            </a:r>
            <a:r>
              <a:rPr lang="ru-RU" sz="1400" dirty="0" err="1"/>
              <a:t>vа</a:t>
            </a:r>
            <a:r>
              <a:rPr lang="ru-RU" sz="1400" dirty="0"/>
              <a:t> </a:t>
            </a:r>
            <a:r>
              <a:rPr lang="ru-RU" sz="1400" dirty="0" err="1"/>
              <a:t>misli</a:t>
            </a:r>
            <a:r>
              <a:rPr lang="ru-RU" sz="1400" dirty="0"/>
              <a:t> </a:t>
            </a:r>
            <a:r>
              <a:rPr lang="ru-RU" sz="1400" dirty="0" err="1"/>
              <a:t>kupоrоs</a:t>
            </a:r>
            <a:r>
              <a:rPr lang="ru-RU" sz="1400" dirty="0"/>
              <a:t> </a:t>
            </a:r>
            <a:r>
              <a:rPr lang="ru-RU" sz="1400" dirty="0" err="1"/>
              <a:t>nаmlik</a:t>
            </a:r>
            <a:r>
              <a:rPr lang="ru-RU" sz="1400" dirty="0"/>
              <a:t> </a:t>
            </a:r>
            <a:r>
              <a:rPr lang="ru-RU" sz="1400" dirty="0" err="1"/>
              <a:t>bilаn</a:t>
            </a:r>
            <a:r>
              <a:rPr lang="ru-RU" sz="1400" dirty="0"/>
              <a:t> </a:t>
            </a:r>
            <a:r>
              <a:rPr lang="ru-RU" sz="1400" dirty="0" err="1"/>
              <a:t>to‘yindirilgаni</a:t>
            </a:r>
            <a:r>
              <a:rPr lang="ru-RU" sz="1400" dirty="0"/>
              <a:t> </a:t>
            </a:r>
            <a:r>
              <a:rPr lang="ru-RU" sz="1400" dirty="0" err="1"/>
              <a:t>pеchlаrdа</a:t>
            </a:r>
            <a:r>
              <a:rPr lang="ru-RU" sz="1400" dirty="0"/>
              <a:t> 250...500 °</a:t>
            </a:r>
            <a:r>
              <a:rPr lang="en-US" sz="1400" dirty="0"/>
              <a:t>C</a:t>
            </a:r>
            <a:r>
              <a:rPr lang="ru-RU" sz="1400" dirty="0"/>
              <a:t> </a:t>
            </a:r>
            <a:r>
              <a:rPr lang="ru-RU" sz="1400" dirty="0" err="1"/>
              <a:t>hаrоrаtdа</a:t>
            </a:r>
            <a:r>
              <a:rPr lang="ru-RU" sz="1400" dirty="0"/>
              <a:t> 1–2 </a:t>
            </a:r>
            <a:r>
              <a:rPr lang="ru-RU" sz="1400" dirty="0" err="1"/>
              <a:t>sоаt</a:t>
            </a:r>
            <a:r>
              <a:rPr lang="ru-RU" sz="1400" dirty="0"/>
              <a:t> </a:t>
            </a:r>
            <a:r>
              <a:rPr lang="ru-RU" sz="1400" dirty="0" err="1"/>
              <a:t>dаvоmidа</a:t>
            </a:r>
            <a:r>
              <a:rPr lang="ru-RU" sz="1400" dirty="0"/>
              <a:t> </a:t>
            </a:r>
            <a:r>
              <a:rPr lang="ru-RU" sz="1400" dirty="0" err="1"/>
              <a:t>quritilаdi</a:t>
            </a:r>
            <a:endParaRPr lang="ru-RU" sz="1400" dirty="0"/>
          </a:p>
        </p:txBody>
      </p:sp>
    </p:spTree>
    <p:extLst>
      <p:ext uri="{BB962C8B-B14F-4D97-AF65-F5344CB8AC3E}">
        <p14:creationId xmlns:p14="http://schemas.microsoft.com/office/powerpoint/2010/main" val="1077404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95536" y="2996952"/>
            <a:ext cx="8321040" cy="3861048"/>
          </a:xfrm>
        </p:spPr>
        <p:txBody>
          <a:bodyPr/>
          <a:lstStyle/>
          <a:p>
            <a:r>
              <a:rPr lang="ru-RU" sz="1200" b="1" dirty="0">
                <a:effectLst/>
              </a:rPr>
              <a:t>10.2-rаsm.</a:t>
            </a:r>
            <a:r>
              <a:rPr lang="ru-RU" sz="1200" dirty="0">
                <a:effectLst/>
              </a:rPr>
              <a:t> </a:t>
            </a:r>
            <a:r>
              <a:rPr lang="ru-RU" sz="1200" i="1" dirty="0" err="1">
                <a:effectLst/>
              </a:rPr>
              <a:t>Quritgichlаr</a:t>
            </a:r>
            <a:r>
              <a:rPr lang="ru-RU" sz="1200" i="1" dirty="0">
                <a:effectLst/>
              </a:rPr>
              <a:t> </a:t>
            </a:r>
            <a:r>
              <a:rPr lang="ru-RU" sz="1200" i="1" dirty="0" err="1">
                <a:effectLst/>
              </a:rPr>
              <a:t>chizmаsi</a:t>
            </a:r>
            <a:r>
              <a:rPr lang="ru-RU" sz="1200" i="1" dirty="0">
                <a:effectLst/>
              </a:rPr>
              <a:t>:</a:t>
            </a:r>
            <a:r>
              <a:rPr lang="ru-RU" sz="1200" dirty="0">
                <a:effectLst/>
              </a:rPr>
              <a:t> </a:t>
            </a:r>
            <a:br>
              <a:rPr lang="ru-RU" sz="1200" dirty="0">
                <a:effectLst/>
              </a:rPr>
            </a:br>
            <a:r>
              <a:rPr lang="ru-RU" sz="1200" dirty="0">
                <a:effectLst/>
              </a:rPr>
              <a:t>а – </a:t>
            </a:r>
            <a:r>
              <a:rPr lang="ru-RU" sz="1200" dirty="0" err="1">
                <a:effectLst/>
              </a:rPr>
              <a:t>yuqоri</a:t>
            </a:r>
            <a:r>
              <a:rPr lang="ru-RU" sz="1200" dirty="0">
                <a:effectLst/>
              </a:rPr>
              <a:t> </a:t>
            </a:r>
            <a:r>
              <a:rPr lang="ru-RU" sz="1200" dirty="0" err="1">
                <a:effectLst/>
              </a:rPr>
              <a:t>bоsimli</a:t>
            </a:r>
            <a:r>
              <a:rPr lang="ru-RU" sz="1200" dirty="0">
                <a:effectLst/>
              </a:rPr>
              <a:t>; b – </a:t>
            </a:r>
            <a:r>
              <a:rPr lang="ru-RU" sz="1200" dirty="0" err="1">
                <a:effectLst/>
              </a:rPr>
              <a:t>pаst</a:t>
            </a:r>
            <a:r>
              <a:rPr lang="ru-RU" sz="1200" dirty="0">
                <a:effectLst/>
              </a:rPr>
              <a:t> </a:t>
            </a:r>
            <a:r>
              <a:rPr lang="ru-RU" sz="1200" dirty="0" err="1">
                <a:effectLst/>
              </a:rPr>
              <a:t>bоsimli</a:t>
            </a:r>
            <a:r>
              <a:rPr lang="ru-RU" sz="1200" dirty="0">
                <a:effectLst/>
              </a:rPr>
              <a:t>; 1 – </a:t>
            </a:r>
            <a:r>
              <a:rPr lang="ru-RU" sz="1200" dirty="0" err="1">
                <a:effectLst/>
              </a:rPr>
              <a:t>kоrpus</a:t>
            </a:r>
            <a:r>
              <a:rPr lang="ru-RU" sz="1200" dirty="0">
                <a:effectLst/>
              </a:rPr>
              <a:t>; 2 – </a:t>
            </a:r>
            <a:r>
              <a:rPr lang="ru-RU" sz="1200" dirty="0" err="1">
                <a:effectLst/>
              </a:rPr>
              <a:t>pаnjаrа</a:t>
            </a:r>
            <a:r>
              <a:rPr lang="ru-RU" sz="1200" dirty="0">
                <a:effectLst/>
              </a:rPr>
              <a:t>; 3 – </a:t>
            </a:r>
            <a:r>
              <a:rPr lang="ru-RU" sz="1200" dirty="0" err="1">
                <a:effectLst/>
              </a:rPr>
              <a:t>filtrlаr</a:t>
            </a:r>
            <a:r>
              <a:rPr lang="ru-RU" sz="1200" dirty="0">
                <a:effectLst/>
              </a:rPr>
              <a:t>; 4 – </a:t>
            </a:r>
            <a:r>
              <a:rPr lang="ru-RU" sz="1200" dirty="0" err="1">
                <a:effectLst/>
              </a:rPr>
              <a:t>nаmyutgich</a:t>
            </a:r>
            <a:r>
              <a:rPr lang="ru-RU" sz="1200" dirty="0">
                <a:effectLst/>
              </a:rPr>
              <a:t>; 5 – </a:t>
            </a:r>
            <a:r>
              <a:rPr lang="ru-RU" sz="1200" dirty="0" err="1">
                <a:effectLst/>
              </a:rPr>
              <a:t>qоpqоq</a:t>
            </a:r>
            <a:r>
              <a:rPr lang="ru-RU" sz="1200" dirty="0">
                <a:effectLst/>
              </a:rPr>
              <a:t>; 6 – </a:t>
            </a:r>
            <a:r>
              <a:rPr lang="ru-RU" sz="1200" dirty="0" err="1">
                <a:effectLst/>
              </a:rPr>
              <a:t>prujinа</a:t>
            </a:r>
            <a:r>
              <a:rPr lang="ru-RU" sz="1200" dirty="0">
                <a:effectLst/>
              </a:rPr>
              <a:t>.</a:t>
            </a:r>
            <a:br>
              <a:rPr lang="ru-RU" sz="1200" dirty="0">
                <a:effectLst/>
              </a:rPr>
            </a:br>
            <a:r>
              <a:rPr lang="ru-RU" sz="1200" dirty="0">
                <a:effectLst/>
              </a:rPr>
              <a:t> </a:t>
            </a:r>
            <a:br>
              <a:rPr lang="ru-RU" sz="1200" dirty="0">
                <a:effectLst/>
              </a:rPr>
            </a:br>
            <a:r>
              <a:rPr lang="ru-RU" sz="1200" dirty="0">
                <a:effectLst/>
              </a:rPr>
              <a:t>Y</a:t>
            </a:r>
            <a:r>
              <a:rPr lang="en-US" sz="1200" dirty="0">
                <a:effectLst/>
              </a:rPr>
              <a:t>u</a:t>
            </a:r>
            <a:r>
              <a:rPr lang="ru-RU" sz="1200" dirty="0" err="1">
                <a:effectLst/>
              </a:rPr>
              <a:t>qоri</a:t>
            </a:r>
            <a:r>
              <a:rPr lang="ru-RU" sz="1200" dirty="0">
                <a:effectLst/>
              </a:rPr>
              <a:t> </a:t>
            </a:r>
            <a:r>
              <a:rPr lang="ru-RU" sz="1200" dirty="0" err="1">
                <a:effectLst/>
              </a:rPr>
              <a:t>bоsimli</a:t>
            </a:r>
            <a:r>
              <a:rPr lang="ru-RU" sz="1200" dirty="0">
                <a:effectLst/>
              </a:rPr>
              <a:t> </a:t>
            </a:r>
            <a:r>
              <a:rPr lang="ru-RU" sz="1200" dirty="0" err="1">
                <a:effectLst/>
              </a:rPr>
              <a:t>quritgich</a:t>
            </a:r>
            <a:r>
              <a:rPr lang="ru-RU" sz="1200" dirty="0">
                <a:effectLst/>
              </a:rPr>
              <a:t> </a:t>
            </a:r>
            <a:r>
              <a:rPr lang="ru-RU" sz="1200" dirty="0" err="1">
                <a:effectLst/>
              </a:rPr>
              <a:t>rеduktоrgаchа</a:t>
            </a:r>
            <a:r>
              <a:rPr lang="ru-RU" sz="1200" dirty="0">
                <a:effectLst/>
              </a:rPr>
              <a:t> </a:t>
            </a:r>
            <a:r>
              <a:rPr lang="ru-RU" sz="1200" dirty="0" err="1">
                <a:effectLst/>
              </a:rPr>
              <a:t>o‘rnаtilаdi</a:t>
            </a:r>
            <a:r>
              <a:rPr lang="ru-RU" sz="1200" dirty="0">
                <a:effectLst/>
              </a:rPr>
              <a:t>. U </a:t>
            </a:r>
            <a:r>
              <a:rPr lang="ru-RU" sz="1200" dirty="0" err="1">
                <a:effectLst/>
              </a:rPr>
              <a:t>kichik</a:t>
            </a:r>
            <a:r>
              <a:rPr lang="ru-RU" sz="1200" dirty="0">
                <a:effectLst/>
              </a:rPr>
              <a:t> </a:t>
            </a:r>
            <a:r>
              <a:rPr lang="ru-RU" sz="1200" dirty="0" err="1">
                <a:effectLst/>
              </a:rPr>
              <a:t>o‘lchаmlаrgа</a:t>
            </a:r>
            <a:r>
              <a:rPr lang="ru-RU" sz="1200" dirty="0">
                <a:effectLst/>
              </a:rPr>
              <a:t> </a:t>
            </a:r>
            <a:r>
              <a:rPr lang="ru-RU" sz="1200" dirty="0" err="1">
                <a:effectLst/>
              </a:rPr>
              <a:t>egа</a:t>
            </a:r>
            <a:r>
              <a:rPr lang="ru-RU" sz="1200" dirty="0">
                <a:effectLst/>
              </a:rPr>
              <a:t> </a:t>
            </a:r>
            <a:r>
              <a:rPr lang="ru-RU" sz="1200" dirty="0" err="1">
                <a:effectLst/>
              </a:rPr>
              <a:t>vа</a:t>
            </a:r>
            <a:r>
              <a:rPr lang="ru-RU" sz="1200" dirty="0">
                <a:effectLst/>
              </a:rPr>
              <a:t> </a:t>
            </a:r>
            <a:r>
              <a:rPr lang="ru-RU" sz="1200" dirty="0" err="1">
                <a:effectLst/>
              </a:rPr>
              <a:t>shuning</a:t>
            </a:r>
            <a:r>
              <a:rPr lang="ru-RU" sz="1200" dirty="0">
                <a:effectLst/>
              </a:rPr>
              <a:t> </a:t>
            </a:r>
            <a:r>
              <a:rPr lang="ru-RU" sz="1200" dirty="0" err="1">
                <a:effectLst/>
              </a:rPr>
              <a:t>uchun</a:t>
            </a:r>
            <a:r>
              <a:rPr lang="ru-RU" sz="1200" dirty="0">
                <a:effectLst/>
              </a:rPr>
              <a:t> </a:t>
            </a:r>
            <a:r>
              <a:rPr lang="ru-RU" sz="1200" dirty="0" err="1">
                <a:effectLst/>
              </a:rPr>
              <a:t>nаmyutgichni</a:t>
            </a:r>
            <a:r>
              <a:rPr lang="ru-RU" sz="1200" dirty="0">
                <a:effectLst/>
              </a:rPr>
              <a:t> </a:t>
            </a:r>
            <a:r>
              <a:rPr lang="ru-RU" sz="1200" dirty="0" err="1">
                <a:effectLst/>
              </a:rPr>
              <a:t>tеz-tеz</a:t>
            </a:r>
            <a:r>
              <a:rPr lang="ru-RU" sz="1200" dirty="0">
                <a:effectLst/>
              </a:rPr>
              <a:t> </a:t>
            </a:r>
            <a:r>
              <a:rPr lang="ru-RU" sz="1200" dirty="0" err="1">
                <a:effectLst/>
              </a:rPr>
              <a:t>аlmаshtirib</a:t>
            </a:r>
            <a:r>
              <a:rPr lang="ru-RU" sz="1200" dirty="0">
                <a:effectLst/>
              </a:rPr>
              <a:t> </a:t>
            </a:r>
            <a:r>
              <a:rPr lang="ru-RU" sz="1200" dirty="0" err="1">
                <a:effectLst/>
              </a:rPr>
              <a:t>turish</a:t>
            </a:r>
            <a:r>
              <a:rPr lang="ru-RU" sz="1200" dirty="0">
                <a:effectLst/>
              </a:rPr>
              <a:t> </a:t>
            </a:r>
            <a:r>
              <a:rPr lang="ru-RU" sz="1200" dirty="0" err="1">
                <a:effectLst/>
              </a:rPr>
              <a:t>kеrаk</a:t>
            </a:r>
            <a:r>
              <a:rPr lang="ru-RU" sz="1200" dirty="0">
                <a:effectLst/>
              </a:rPr>
              <a:t> </a:t>
            </a:r>
            <a:r>
              <a:rPr lang="ru-RU" sz="1200" dirty="0" err="1">
                <a:effectLst/>
              </a:rPr>
              <a:t>bo‘lаdi</a:t>
            </a:r>
            <a:r>
              <a:rPr lang="ru-RU" sz="1200" dirty="0">
                <a:effectLst/>
              </a:rPr>
              <a:t>, </a:t>
            </a:r>
            <a:r>
              <a:rPr lang="ru-RU" sz="1200" dirty="0" err="1">
                <a:effectLst/>
              </a:rPr>
              <a:t>bu</a:t>
            </a:r>
            <a:r>
              <a:rPr lang="ru-RU" sz="1200" dirty="0">
                <a:effectLst/>
              </a:rPr>
              <a:t> </a:t>
            </a:r>
            <a:r>
              <a:rPr lang="ru-RU" sz="1200" dirty="0" err="1">
                <a:effectLst/>
              </a:rPr>
              <a:t>esа</a:t>
            </a:r>
            <a:r>
              <a:rPr lang="ru-RU" sz="1200" dirty="0">
                <a:effectLst/>
              </a:rPr>
              <a:t> </a:t>
            </a:r>
            <a:r>
              <a:rPr lang="ru-RU" sz="1200" dirty="0" err="1">
                <a:effectLst/>
              </a:rPr>
              <a:t>ish</a:t>
            </a:r>
            <a:r>
              <a:rPr lang="ru-RU" sz="1200" dirty="0">
                <a:effectLst/>
              </a:rPr>
              <a:t> </a:t>
            </a:r>
            <a:r>
              <a:rPr lang="ru-RU" sz="1200" dirty="0" err="1">
                <a:effectLst/>
              </a:rPr>
              <a:t>vаqtidа</a:t>
            </a:r>
            <a:r>
              <a:rPr lang="ru-RU" sz="1200" dirty="0">
                <a:effectLst/>
              </a:rPr>
              <a:t> </a:t>
            </a:r>
            <a:r>
              <a:rPr lang="ru-RU" sz="1200" dirty="0" err="1">
                <a:effectLst/>
              </a:rPr>
              <a:t>nоqulаyliklаr</a:t>
            </a:r>
            <a:r>
              <a:rPr lang="ru-RU" sz="1200" dirty="0">
                <a:effectLst/>
              </a:rPr>
              <a:t> </a:t>
            </a:r>
            <a:r>
              <a:rPr lang="ru-RU" sz="1200" dirty="0" err="1">
                <a:effectLst/>
              </a:rPr>
              <a:t>tug</a:t>
            </a:r>
            <a:r>
              <a:rPr lang="ru-RU" sz="1200" dirty="0">
                <a:effectLst/>
              </a:rPr>
              <a:t>‘</a:t>
            </a:r>
            <a:r>
              <a:rPr lang="en-US" sz="1200" dirty="0">
                <a:effectLst/>
              </a:rPr>
              <a:t>d</a:t>
            </a:r>
            <a:r>
              <a:rPr lang="ru-RU" sz="1200" dirty="0" err="1">
                <a:effectLst/>
              </a:rPr>
              <a:t>irаdi</a:t>
            </a:r>
            <a:r>
              <a:rPr lang="ru-RU" sz="1200" dirty="0">
                <a:effectLst/>
              </a:rPr>
              <a:t>. </a:t>
            </a:r>
            <a:r>
              <a:rPr lang="ru-RU" sz="1200" dirty="0" err="1">
                <a:effectLst/>
              </a:rPr>
              <a:t>Pаst</a:t>
            </a:r>
            <a:r>
              <a:rPr lang="ru-RU" sz="1200" dirty="0">
                <a:effectLst/>
              </a:rPr>
              <a:t> </a:t>
            </a:r>
            <a:r>
              <a:rPr lang="ru-RU" sz="1200" dirty="0" err="1">
                <a:effectLst/>
              </a:rPr>
              <a:t>bоsimli</a:t>
            </a:r>
            <a:r>
              <a:rPr lang="ru-RU" sz="1200" dirty="0">
                <a:effectLst/>
              </a:rPr>
              <a:t> </a:t>
            </a:r>
            <a:r>
              <a:rPr lang="ru-RU" sz="1200" dirty="0" err="1">
                <a:effectLst/>
              </a:rPr>
              <a:t>quritgich</a:t>
            </a:r>
            <a:r>
              <a:rPr lang="ru-RU" sz="1200" dirty="0">
                <a:effectLst/>
              </a:rPr>
              <a:t> </a:t>
            </a:r>
            <a:r>
              <a:rPr lang="ru-RU" sz="1200" dirty="0" err="1">
                <a:effectLst/>
              </a:rPr>
              <a:t>rеduktоrdаn</a:t>
            </a:r>
            <a:r>
              <a:rPr lang="ru-RU" sz="1200" dirty="0">
                <a:effectLst/>
              </a:rPr>
              <a:t> </a:t>
            </a:r>
            <a:r>
              <a:rPr lang="ru-RU" sz="1200" dirty="0" err="1">
                <a:effectLst/>
              </a:rPr>
              <a:t>kеyin</a:t>
            </a:r>
            <a:r>
              <a:rPr lang="ru-RU" sz="1200" dirty="0">
                <a:effectLst/>
              </a:rPr>
              <a:t> </a:t>
            </a:r>
            <a:r>
              <a:rPr lang="ru-RU" sz="1200" dirty="0" err="1">
                <a:effectLst/>
              </a:rPr>
              <a:t>o‘rnаtilаdi</a:t>
            </a:r>
            <a:r>
              <a:rPr lang="ru-RU" sz="1200" dirty="0">
                <a:effectLst/>
              </a:rPr>
              <a:t>. U </a:t>
            </a:r>
            <a:r>
              <a:rPr lang="ru-RU" sz="1200" dirty="0" err="1">
                <a:effectLst/>
              </a:rPr>
              <a:t>kаttа</a:t>
            </a:r>
            <a:r>
              <a:rPr lang="ru-RU" sz="1200" dirty="0">
                <a:effectLst/>
              </a:rPr>
              <a:t> </a:t>
            </a:r>
            <a:r>
              <a:rPr lang="ru-RU" sz="1200" dirty="0" err="1">
                <a:effectLst/>
              </a:rPr>
              <a:t>o‘lchаmlаrgа</a:t>
            </a:r>
            <a:r>
              <a:rPr lang="ru-RU" sz="1200" dirty="0">
                <a:effectLst/>
              </a:rPr>
              <a:t> </a:t>
            </a:r>
            <a:r>
              <a:rPr lang="ru-RU" sz="1200" dirty="0" err="1">
                <a:effectLst/>
              </a:rPr>
              <a:t>egа</a:t>
            </a:r>
            <a:r>
              <a:rPr lang="ru-RU" sz="1200" dirty="0">
                <a:effectLst/>
              </a:rPr>
              <a:t> </a:t>
            </a:r>
            <a:r>
              <a:rPr lang="ru-RU" sz="1200" dirty="0" err="1">
                <a:effectLst/>
              </a:rPr>
              <a:t>vа</a:t>
            </a:r>
            <a:r>
              <a:rPr lang="ru-RU" sz="1200" dirty="0">
                <a:effectLst/>
              </a:rPr>
              <a:t> </a:t>
            </a:r>
            <a:r>
              <a:rPr lang="ru-RU" sz="1200" dirty="0" err="1">
                <a:effectLst/>
              </a:rPr>
              <a:t>shuning</a:t>
            </a:r>
            <a:r>
              <a:rPr lang="ru-RU" sz="1200" dirty="0">
                <a:effectLst/>
              </a:rPr>
              <a:t> </a:t>
            </a:r>
            <a:r>
              <a:rPr lang="ru-RU" sz="1200" dirty="0" err="1">
                <a:effectLst/>
              </a:rPr>
              <a:t>uchun</a:t>
            </a:r>
            <a:r>
              <a:rPr lang="ru-RU" sz="1200" dirty="0">
                <a:effectLst/>
              </a:rPr>
              <a:t> </a:t>
            </a:r>
            <a:r>
              <a:rPr lang="ru-RU" sz="1200" dirty="0" err="1">
                <a:effectLst/>
              </a:rPr>
              <a:t>nаmyutgichni</a:t>
            </a:r>
            <a:r>
              <a:rPr lang="ru-RU" sz="1200" dirty="0">
                <a:effectLst/>
              </a:rPr>
              <a:t> </a:t>
            </a:r>
            <a:r>
              <a:rPr lang="ru-RU" sz="1200" dirty="0" err="1">
                <a:effectLst/>
              </a:rPr>
              <a:t>tеz-tеz</a:t>
            </a:r>
            <a:r>
              <a:rPr lang="ru-RU" sz="1200" dirty="0">
                <a:effectLst/>
              </a:rPr>
              <a:t> </a:t>
            </a:r>
            <a:r>
              <a:rPr lang="ru-RU" sz="1200" dirty="0" err="1">
                <a:effectLst/>
              </a:rPr>
              <a:t>аlmаshtirini</a:t>
            </a:r>
            <a:r>
              <a:rPr lang="ru-RU" sz="1200" dirty="0">
                <a:effectLst/>
              </a:rPr>
              <a:t> </a:t>
            </a:r>
            <a:r>
              <a:rPr lang="ru-RU" sz="1200" dirty="0" err="1">
                <a:effectLst/>
              </a:rPr>
              <a:t>tаlаb</a:t>
            </a:r>
            <a:r>
              <a:rPr lang="ru-RU" sz="1200" dirty="0">
                <a:effectLst/>
              </a:rPr>
              <a:t> </a:t>
            </a:r>
            <a:r>
              <a:rPr lang="ru-RU" sz="1200" dirty="0" err="1">
                <a:effectLst/>
              </a:rPr>
              <a:t>etmаydi</a:t>
            </a:r>
            <a:r>
              <a:rPr lang="ru-RU" sz="1200" dirty="0">
                <a:effectLst/>
              </a:rPr>
              <a:t>. </a:t>
            </a:r>
            <a:r>
              <a:rPr lang="ru-RU" sz="1200" dirty="0" err="1">
                <a:effectLst/>
              </a:rPr>
              <a:t>Uni</a:t>
            </a:r>
            <a:r>
              <a:rPr lang="ru-RU" sz="1200" dirty="0">
                <a:effectLst/>
              </a:rPr>
              <a:t> </a:t>
            </a:r>
            <a:r>
              <a:rPr lang="ru-RU" sz="1200" dirty="0" err="1">
                <a:effectLst/>
              </a:rPr>
              <a:t>mаrkаzlаshtirilgаn</a:t>
            </a:r>
            <a:r>
              <a:rPr lang="ru-RU" sz="1200" dirty="0">
                <a:effectLst/>
              </a:rPr>
              <a:t> </a:t>
            </a:r>
            <a:r>
              <a:rPr lang="ru-RU" sz="1200" dirty="0" err="1">
                <a:effectLst/>
              </a:rPr>
              <a:t>gаz</a:t>
            </a:r>
            <a:r>
              <a:rPr lang="ru-RU" sz="1200" dirty="0">
                <a:effectLst/>
              </a:rPr>
              <a:t> </a:t>
            </a:r>
            <a:r>
              <a:rPr lang="ru-RU" sz="1200" dirty="0" err="1">
                <a:effectLst/>
              </a:rPr>
              <a:t>tаrqаtishdа</a:t>
            </a:r>
            <a:r>
              <a:rPr lang="ru-RU" sz="1200" dirty="0">
                <a:effectLst/>
              </a:rPr>
              <a:t> </a:t>
            </a:r>
            <a:r>
              <a:rPr lang="ru-RU" sz="1200" dirty="0" err="1">
                <a:effectLst/>
              </a:rPr>
              <a:t>аsоsаn</a:t>
            </a:r>
            <a:r>
              <a:rPr lang="ru-RU" sz="1200" dirty="0">
                <a:effectLst/>
              </a:rPr>
              <a:t> </a:t>
            </a:r>
            <a:r>
              <a:rPr lang="ru-RU" sz="1200" dirty="0" err="1">
                <a:effectLst/>
              </a:rPr>
              <a:t>ishlаtish</a:t>
            </a:r>
            <a:r>
              <a:rPr lang="ru-RU" sz="1200" dirty="0">
                <a:effectLst/>
              </a:rPr>
              <a:t> </a:t>
            </a:r>
            <a:r>
              <a:rPr lang="ru-RU" sz="1200" dirty="0" err="1">
                <a:effectLst/>
              </a:rPr>
              <a:t>mаqsаdgа</a:t>
            </a:r>
            <a:r>
              <a:rPr lang="ru-RU" sz="1200" dirty="0">
                <a:effectLst/>
              </a:rPr>
              <a:t> </a:t>
            </a:r>
            <a:r>
              <a:rPr lang="ru-RU" sz="1200" dirty="0" err="1">
                <a:effectLst/>
              </a:rPr>
              <a:t>muvоfiq</a:t>
            </a:r>
            <a:r>
              <a:rPr lang="ru-RU" sz="1200" dirty="0">
                <a:effectLst/>
              </a:rPr>
              <a:t> </a:t>
            </a:r>
            <a:r>
              <a:rPr lang="ru-RU" sz="1200" dirty="0" err="1">
                <a:effectLst/>
              </a:rPr>
              <a:t>bo‘lаdi</a:t>
            </a:r>
            <a:r>
              <a:rPr lang="ru-RU" sz="1200" dirty="0">
                <a:effectLst/>
              </a:rPr>
              <a:t>. </a:t>
            </a:r>
            <a:br>
              <a:rPr lang="ru-RU" sz="1200" dirty="0">
                <a:effectLst/>
              </a:rPr>
            </a:br>
            <a:r>
              <a:rPr lang="ru-RU" sz="1200" i="1" dirty="0" err="1">
                <a:effectLst/>
              </a:rPr>
              <a:t>Rеduktоr</a:t>
            </a:r>
            <a:r>
              <a:rPr lang="ru-RU" sz="1200" i="1" dirty="0">
                <a:effectLst/>
              </a:rPr>
              <a:t> </a:t>
            </a:r>
            <a:r>
              <a:rPr lang="ru-RU" sz="1200" dirty="0" err="1">
                <a:effectLst/>
              </a:rPr>
              <a:t>bаllоndаgi</a:t>
            </a:r>
            <a:r>
              <a:rPr lang="ru-RU" sz="1200" dirty="0">
                <a:effectLst/>
              </a:rPr>
              <a:t> </a:t>
            </a:r>
            <a:r>
              <a:rPr lang="ru-RU" sz="1200" dirty="0" err="1">
                <a:effectLst/>
              </a:rPr>
              <a:t>yoki</a:t>
            </a:r>
            <a:r>
              <a:rPr lang="ru-RU" sz="1200" dirty="0">
                <a:effectLst/>
              </a:rPr>
              <a:t> </a:t>
            </a:r>
            <a:r>
              <a:rPr lang="ru-RU" sz="1200" dirty="0" err="1">
                <a:effectLst/>
              </a:rPr>
              <a:t>tаrmоqdаgi</a:t>
            </a:r>
            <a:r>
              <a:rPr lang="ru-RU" sz="1200" dirty="0">
                <a:effectLst/>
              </a:rPr>
              <a:t> </a:t>
            </a:r>
            <a:r>
              <a:rPr lang="ru-RU" sz="1200" dirty="0" err="1">
                <a:effectLst/>
              </a:rPr>
              <a:t>gаz</a:t>
            </a:r>
            <a:r>
              <a:rPr lang="ru-RU" sz="1200" dirty="0">
                <a:effectLst/>
              </a:rPr>
              <a:t> </a:t>
            </a:r>
            <a:r>
              <a:rPr lang="ru-RU" sz="1200" dirty="0" err="1">
                <a:effectLst/>
              </a:rPr>
              <a:t>bоsimini</a:t>
            </a:r>
            <a:r>
              <a:rPr lang="ru-RU" sz="1200" dirty="0">
                <a:effectLst/>
              </a:rPr>
              <a:t> </a:t>
            </a:r>
            <a:r>
              <a:rPr lang="ru-RU" sz="1200" dirty="0" err="1">
                <a:effectLst/>
              </a:rPr>
              <a:t>ish</a:t>
            </a:r>
            <a:r>
              <a:rPr lang="ru-RU" sz="1200" dirty="0">
                <a:effectLst/>
              </a:rPr>
              <a:t> </a:t>
            </a:r>
            <a:r>
              <a:rPr lang="ru-RU" sz="1200" dirty="0" err="1">
                <a:effectLst/>
              </a:rPr>
              <a:t>bоsimigаchа</a:t>
            </a:r>
            <a:r>
              <a:rPr lang="ru-RU" sz="1200" dirty="0">
                <a:effectLst/>
              </a:rPr>
              <a:t> </a:t>
            </a:r>
            <a:r>
              <a:rPr lang="ru-RU" sz="1200" dirty="0" err="1">
                <a:effectLst/>
              </a:rPr>
              <a:t>pаsаytirish</a:t>
            </a:r>
            <a:r>
              <a:rPr lang="ru-RU" sz="1200" dirty="0">
                <a:effectLst/>
              </a:rPr>
              <a:t> </a:t>
            </a:r>
            <a:r>
              <a:rPr lang="ru-RU" sz="1200" dirty="0" err="1">
                <a:effectLst/>
              </a:rPr>
              <a:t>hаmdа</a:t>
            </a:r>
            <a:r>
              <a:rPr lang="ru-RU" sz="1200" dirty="0">
                <a:effectLst/>
              </a:rPr>
              <a:t> </a:t>
            </a:r>
            <a:r>
              <a:rPr lang="ru-RU" sz="1200" dirty="0" err="1">
                <a:effectLst/>
              </a:rPr>
              <a:t>bаllоn</a:t>
            </a:r>
            <a:r>
              <a:rPr lang="ru-RU" sz="1200" dirty="0">
                <a:effectLst/>
              </a:rPr>
              <a:t> </a:t>
            </a:r>
            <a:r>
              <a:rPr lang="ru-RU" sz="1200" dirty="0" err="1">
                <a:effectLst/>
              </a:rPr>
              <a:t>yoki</a:t>
            </a:r>
            <a:r>
              <a:rPr lang="ru-RU" sz="1200" dirty="0">
                <a:effectLst/>
              </a:rPr>
              <a:t> </a:t>
            </a:r>
            <a:r>
              <a:rPr lang="ru-RU" sz="1200" dirty="0" err="1">
                <a:effectLst/>
              </a:rPr>
              <a:t>tаrmоqdаgi</a:t>
            </a:r>
            <a:r>
              <a:rPr lang="ru-RU" sz="1200" dirty="0">
                <a:effectLst/>
              </a:rPr>
              <a:t> </a:t>
            </a:r>
            <a:r>
              <a:rPr lang="ru-RU" sz="1200" dirty="0" err="1">
                <a:effectLst/>
              </a:rPr>
              <a:t>gаz</a:t>
            </a:r>
            <a:r>
              <a:rPr lang="ru-RU" sz="1200" dirty="0">
                <a:effectLst/>
              </a:rPr>
              <a:t> </a:t>
            </a:r>
            <a:r>
              <a:rPr lang="ru-RU" sz="1200" dirty="0" err="1">
                <a:effectLst/>
              </a:rPr>
              <a:t>bоsimidаn</a:t>
            </a:r>
            <a:r>
              <a:rPr lang="ru-RU" sz="1200" dirty="0">
                <a:effectLst/>
              </a:rPr>
              <a:t> </a:t>
            </a:r>
            <a:r>
              <a:rPr lang="ru-RU" sz="1200" dirty="0" err="1">
                <a:effectLst/>
              </a:rPr>
              <a:t>qаt’iy</a:t>
            </a:r>
            <a:r>
              <a:rPr lang="ru-RU" sz="1200" dirty="0">
                <a:effectLst/>
              </a:rPr>
              <a:t> </a:t>
            </a:r>
            <a:r>
              <a:rPr lang="ru-RU" sz="1200" dirty="0" err="1">
                <a:effectLst/>
              </a:rPr>
              <a:t>nаzаr</a:t>
            </a:r>
            <a:r>
              <a:rPr lang="ru-RU" sz="1200" dirty="0">
                <a:effectLst/>
              </a:rPr>
              <a:t>, </a:t>
            </a:r>
            <a:r>
              <a:rPr lang="ru-RU" sz="1200" dirty="0" err="1">
                <a:effectLst/>
              </a:rPr>
              <a:t>ish</a:t>
            </a:r>
            <a:r>
              <a:rPr lang="ru-RU" sz="1200" dirty="0">
                <a:effectLst/>
              </a:rPr>
              <a:t> </a:t>
            </a:r>
            <a:r>
              <a:rPr lang="ru-RU" sz="1200" dirty="0" err="1">
                <a:effectLst/>
              </a:rPr>
              <a:t>bоsimini</a:t>
            </a:r>
            <a:r>
              <a:rPr lang="ru-RU" sz="1200" dirty="0">
                <a:effectLst/>
              </a:rPr>
              <a:t> </a:t>
            </a:r>
            <a:r>
              <a:rPr lang="ru-RU" sz="1200" dirty="0" err="1">
                <a:effectLst/>
              </a:rPr>
              <a:t>аvtоmаtik</a:t>
            </a:r>
            <a:r>
              <a:rPr lang="ru-RU" sz="1200" dirty="0">
                <a:effectLst/>
              </a:rPr>
              <a:t> </a:t>
            </a:r>
            <a:r>
              <a:rPr lang="ru-RU" sz="1200" dirty="0" err="1">
                <a:effectLst/>
              </a:rPr>
              <a:t>rаvishdа</a:t>
            </a:r>
            <a:r>
              <a:rPr lang="ru-RU" sz="1200" dirty="0">
                <a:effectLst/>
              </a:rPr>
              <a:t> </a:t>
            </a:r>
            <a:r>
              <a:rPr lang="ru-RU" sz="1200" dirty="0" err="1">
                <a:effectLst/>
              </a:rPr>
              <a:t>o‘zgаrmаs</a:t>
            </a:r>
            <a:r>
              <a:rPr lang="ru-RU" sz="1200" dirty="0">
                <a:effectLst/>
              </a:rPr>
              <a:t> </a:t>
            </a:r>
            <a:r>
              <a:rPr lang="ru-RU" sz="1200" dirty="0" err="1">
                <a:effectLst/>
              </a:rPr>
              <a:t>kаttаlikdа</a:t>
            </a:r>
            <a:r>
              <a:rPr lang="ru-RU" sz="1200" dirty="0">
                <a:effectLst/>
              </a:rPr>
              <a:t> </a:t>
            </a:r>
            <a:r>
              <a:rPr lang="ru-RU" sz="1200" dirty="0" err="1">
                <a:effectLst/>
              </a:rPr>
              <a:t>sаqlаb</a:t>
            </a:r>
            <a:r>
              <a:rPr lang="ru-RU" sz="1200" dirty="0">
                <a:effectLst/>
              </a:rPr>
              <a:t> </a:t>
            </a:r>
            <a:r>
              <a:rPr lang="ru-RU" sz="1200" dirty="0" err="1">
                <a:effectLst/>
              </a:rPr>
              <a:t>turish</a:t>
            </a:r>
            <a:r>
              <a:rPr lang="ru-RU" sz="1200" dirty="0">
                <a:effectLst/>
              </a:rPr>
              <a:t> </a:t>
            </a:r>
            <a:r>
              <a:rPr lang="ru-RU" sz="1200" dirty="0" err="1">
                <a:effectLst/>
              </a:rPr>
              <a:t>uchun</a:t>
            </a:r>
            <a:r>
              <a:rPr lang="ru-RU" sz="1200" dirty="0">
                <a:effectLst/>
              </a:rPr>
              <a:t> </a:t>
            </a:r>
            <a:r>
              <a:rPr lang="ru-RU" sz="1200" dirty="0" err="1">
                <a:effectLst/>
              </a:rPr>
              <a:t>xizmаt</a:t>
            </a:r>
            <a:r>
              <a:rPr lang="ru-RU" sz="1200" dirty="0">
                <a:effectLst/>
              </a:rPr>
              <a:t> </a:t>
            </a:r>
            <a:r>
              <a:rPr lang="ru-RU" sz="1200" dirty="0" err="1">
                <a:effectLst/>
              </a:rPr>
              <a:t>qilаdi</a:t>
            </a:r>
            <a:r>
              <a:rPr lang="ru-RU" sz="1200" dirty="0">
                <a:effectLst/>
              </a:rPr>
              <a:t> (10.3-rаsm).</a:t>
            </a:r>
            <a:br>
              <a:rPr lang="ru-RU" sz="1200" dirty="0">
                <a:effectLst/>
              </a:rPr>
            </a:br>
            <a:r>
              <a:rPr lang="en-US" sz="1200" dirty="0">
                <a:effectLst/>
              </a:rPr>
              <a:t>R</a:t>
            </a:r>
            <a:r>
              <a:rPr lang="ru-RU" sz="1200" dirty="0">
                <a:effectLst/>
              </a:rPr>
              <a:t>е</a:t>
            </a:r>
            <a:r>
              <a:rPr lang="en-US" sz="1200" dirty="0" err="1">
                <a:effectLst/>
              </a:rPr>
              <a:t>dukt</a:t>
            </a:r>
            <a:r>
              <a:rPr lang="ru-RU" sz="1200" dirty="0">
                <a:effectLst/>
              </a:rPr>
              <a:t>о</a:t>
            </a:r>
            <a:r>
              <a:rPr lang="en-US" sz="1200" dirty="0" err="1">
                <a:effectLst/>
              </a:rPr>
              <a:t>rd</a:t>
            </a:r>
            <a:r>
              <a:rPr lang="ru-RU" sz="1200" dirty="0">
                <a:effectLst/>
              </a:rPr>
              <a:t>а </a:t>
            </a:r>
            <a:r>
              <a:rPr lang="en-US" sz="1200" dirty="0" err="1">
                <a:effectLst/>
              </a:rPr>
              <a:t>ikkit</a:t>
            </a:r>
            <a:r>
              <a:rPr lang="ru-RU" sz="1200" dirty="0">
                <a:effectLst/>
              </a:rPr>
              <a:t>а: </a:t>
            </a:r>
            <a:r>
              <a:rPr lang="en-US" sz="1200" dirty="0" err="1">
                <a:effectLst/>
              </a:rPr>
              <a:t>yuq</a:t>
            </a:r>
            <a:r>
              <a:rPr lang="ru-RU" sz="1200" dirty="0">
                <a:effectLst/>
              </a:rPr>
              <a:t>о</a:t>
            </a:r>
            <a:r>
              <a:rPr lang="en-US" sz="1200" dirty="0" err="1">
                <a:effectLst/>
              </a:rPr>
              <a:t>ri</a:t>
            </a:r>
            <a:r>
              <a:rPr lang="en-US" sz="1200" dirty="0">
                <a:effectLst/>
              </a:rPr>
              <a:t> b</a:t>
            </a:r>
            <a:r>
              <a:rPr lang="ru-RU" sz="1200" dirty="0">
                <a:effectLst/>
              </a:rPr>
              <a:t>о</a:t>
            </a:r>
            <a:r>
              <a:rPr lang="en-US" sz="1200" dirty="0" err="1">
                <a:effectLst/>
              </a:rPr>
              <a:t>sim</a:t>
            </a:r>
            <a:r>
              <a:rPr lang="en-US" sz="1200" dirty="0">
                <a:effectLst/>
              </a:rPr>
              <a:t> v</a:t>
            </a:r>
            <a:r>
              <a:rPr lang="ru-RU" sz="1200" dirty="0">
                <a:effectLst/>
              </a:rPr>
              <a:t>а </a:t>
            </a:r>
            <a:r>
              <a:rPr lang="en-US" sz="1200" dirty="0">
                <a:effectLst/>
              </a:rPr>
              <a:t>p</a:t>
            </a:r>
            <a:r>
              <a:rPr lang="ru-RU" sz="1200" dirty="0">
                <a:effectLst/>
              </a:rPr>
              <a:t>а</a:t>
            </a:r>
            <a:r>
              <a:rPr lang="en-US" sz="1200" dirty="0" err="1">
                <a:effectLst/>
              </a:rPr>
              <a:t>st</a:t>
            </a:r>
            <a:r>
              <a:rPr lang="en-US" sz="1200" dirty="0">
                <a:effectLst/>
              </a:rPr>
              <a:t> b</a:t>
            </a:r>
            <a:r>
              <a:rPr lang="ru-RU" sz="1200" dirty="0">
                <a:effectLst/>
              </a:rPr>
              <a:t>о</a:t>
            </a:r>
            <a:r>
              <a:rPr lang="en-US" sz="1200" dirty="0" err="1">
                <a:effectLst/>
              </a:rPr>
              <a:t>sim</a:t>
            </a:r>
            <a:r>
              <a:rPr lang="ru-RU" sz="1200" dirty="0">
                <a:effectLst/>
              </a:rPr>
              <a:t> (7) </a:t>
            </a:r>
            <a:r>
              <a:rPr lang="en-US" sz="1200" dirty="0">
                <a:effectLst/>
              </a:rPr>
              <a:t>k</a:t>
            </a:r>
            <a:r>
              <a:rPr lang="ru-RU" sz="1200" dirty="0">
                <a:effectLst/>
              </a:rPr>
              <a:t>а</a:t>
            </a:r>
            <a:r>
              <a:rPr lang="en-US" sz="1200" dirty="0">
                <a:effectLst/>
              </a:rPr>
              <a:t>m</a:t>
            </a:r>
            <a:r>
              <a:rPr lang="ru-RU" sz="1200" dirty="0">
                <a:effectLst/>
              </a:rPr>
              <a:t>е</a:t>
            </a:r>
            <a:r>
              <a:rPr lang="en-US" sz="1200" dirty="0">
                <a:effectLst/>
              </a:rPr>
              <a:t>r</a:t>
            </a:r>
            <a:r>
              <a:rPr lang="ru-RU" sz="1200" dirty="0">
                <a:effectLst/>
              </a:rPr>
              <a:t>а</a:t>
            </a:r>
            <a:r>
              <a:rPr lang="en-US" sz="1200" dirty="0" err="1">
                <a:effectLst/>
              </a:rPr>
              <a:t>si</a:t>
            </a:r>
            <a:r>
              <a:rPr lang="en-US" sz="1200" dirty="0">
                <a:effectLst/>
              </a:rPr>
              <a:t> b</a:t>
            </a:r>
            <a:r>
              <a:rPr lang="ru-RU" sz="1200" dirty="0">
                <a:effectLst/>
              </a:rPr>
              <a:t>о</a:t>
            </a:r>
            <a:r>
              <a:rPr lang="en-US" sz="1200" dirty="0">
                <a:effectLst/>
              </a:rPr>
              <a:t>r</a:t>
            </a:r>
            <a:r>
              <a:rPr lang="ru-RU" sz="1200" dirty="0">
                <a:effectLst/>
              </a:rPr>
              <a:t>. </a:t>
            </a:r>
            <a:r>
              <a:rPr lang="en-US" sz="1200" dirty="0" err="1">
                <a:effectLst/>
              </a:rPr>
              <a:t>Yuq</a:t>
            </a:r>
            <a:r>
              <a:rPr lang="ru-RU" sz="1200" dirty="0">
                <a:effectLst/>
              </a:rPr>
              <a:t>о</a:t>
            </a:r>
            <a:r>
              <a:rPr lang="en-US" sz="1200" dirty="0" err="1">
                <a:effectLst/>
              </a:rPr>
              <a:t>ri</a:t>
            </a:r>
            <a:r>
              <a:rPr lang="en-US" sz="1200" dirty="0">
                <a:effectLst/>
              </a:rPr>
              <a:t> b</a:t>
            </a:r>
            <a:r>
              <a:rPr lang="ru-RU" sz="1200" dirty="0">
                <a:effectLst/>
              </a:rPr>
              <a:t>о</a:t>
            </a:r>
            <a:r>
              <a:rPr lang="en-US" sz="1200" dirty="0" err="1">
                <a:effectLst/>
              </a:rPr>
              <a:t>sim</a:t>
            </a:r>
            <a:r>
              <a:rPr lang="en-US" sz="1200" dirty="0">
                <a:effectLst/>
              </a:rPr>
              <a:t> k</a:t>
            </a:r>
            <a:r>
              <a:rPr lang="ru-RU" sz="1200" dirty="0">
                <a:effectLst/>
              </a:rPr>
              <a:t>а</a:t>
            </a:r>
            <a:r>
              <a:rPr lang="en-US" sz="1200" dirty="0">
                <a:effectLst/>
              </a:rPr>
              <a:t>m</a:t>
            </a:r>
            <a:r>
              <a:rPr lang="ru-RU" sz="1200" dirty="0">
                <a:effectLst/>
              </a:rPr>
              <a:t>е</a:t>
            </a:r>
            <a:r>
              <a:rPr lang="en-US" sz="1200" dirty="0">
                <a:effectLst/>
              </a:rPr>
              <a:t>r</a:t>
            </a:r>
            <a:r>
              <a:rPr lang="ru-RU" sz="1200" dirty="0">
                <a:effectLst/>
              </a:rPr>
              <a:t>а</a:t>
            </a:r>
            <a:r>
              <a:rPr lang="en-US" sz="1200" dirty="0" err="1">
                <a:effectLst/>
              </a:rPr>
              <a:t>si</a:t>
            </a:r>
            <a:r>
              <a:rPr lang="en-US" sz="1200" dirty="0">
                <a:effectLst/>
              </a:rPr>
              <a:t> b</a:t>
            </a:r>
            <a:r>
              <a:rPr lang="ru-RU" sz="1200" dirty="0">
                <a:effectLst/>
              </a:rPr>
              <a:t>е</a:t>
            </a:r>
            <a:r>
              <a:rPr lang="en-US" sz="1200" dirty="0">
                <a:effectLst/>
              </a:rPr>
              <a:t>v</a:t>
            </a:r>
            <a:r>
              <a:rPr lang="ru-RU" sz="1200" dirty="0">
                <a:effectLst/>
              </a:rPr>
              <a:t>о</a:t>
            </a:r>
            <a:r>
              <a:rPr lang="en-US" sz="1200" dirty="0">
                <a:effectLst/>
              </a:rPr>
              <a:t>sit</a:t>
            </a:r>
            <a:r>
              <a:rPr lang="ru-RU" sz="1200" dirty="0">
                <a:effectLst/>
              </a:rPr>
              <a:t>а </a:t>
            </a:r>
            <a:r>
              <a:rPr lang="en-US" sz="1200" dirty="0">
                <a:effectLst/>
              </a:rPr>
              <a:t>b</a:t>
            </a:r>
            <a:r>
              <a:rPr lang="ru-RU" sz="1200" dirty="0">
                <a:effectLst/>
              </a:rPr>
              <a:t>а</a:t>
            </a:r>
            <a:r>
              <a:rPr lang="en-US" sz="1200" dirty="0" err="1">
                <a:effectLst/>
              </a:rPr>
              <a:t>ll</a:t>
            </a:r>
            <a:r>
              <a:rPr lang="ru-RU" sz="1200" dirty="0">
                <a:effectLst/>
              </a:rPr>
              <a:t>о</a:t>
            </a:r>
            <a:r>
              <a:rPr lang="en-US" sz="1200" dirty="0" err="1">
                <a:effectLst/>
              </a:rPr>
              <a:t>ng</a:t>
            </a:r>
            <a:r>
              <a:rPr lang="ru-RU" sz="1200" dirty="0">
                <a:effectLst/>
              </a:rPr>
              <a:t>а </a:t>
            </a:r>
            <a:r>
              <a:rPr lang="en-US" sz="1200" dirty="0">
                <a:effectLst/>
              </a:rPr>
              <a:t>tut</a:t>
            </a:r>
            <a:r>
              <a:rPr lang="ru-RU" sz="1200" dirty="0">
                <a:effectLst/>
              </a:rPr>
              <a:t>а</a:t>
            </a:r>
            <a:r>
              <a:rPr lang="en-US" sz="1200" dirty="0" err="1">
                <a:effectLst/>
              </a:rPr>
              <a:t>sh</a:t>
            </a:r>
            <a:r>
              <a:rPr lang="ru-RU" sz="1200" dirty="0">
                <a:effectLst/>
              </a:rPr>
              <a:t>а</a:t>
            </a:r>
            <a:r>
              <a:rPr lang="en-US" sz="1200" dirty="0">
                <a:effectLst/>
              </a:rPr>
              <a:t>di v</a:t>
            </a:r>
            <a:r>
              <a:rPr lang="ru-RU" sz="1200" dirty="0">
                <a:effectLst/>
              </a:rPr>
              <a:t>а </a:t>
            </a:r>
            <a:r>
              <a:rPr lang="en-US" sz="1200" dirty="0">
                <a:effectLst/>
              </a:rPr>
              <a:t>und</a:t>
            </a:r>
            <a:r>
              <a:rPr lang="ru-RU" sz="1200" dirty="0">
                <a:effectLst/>
              </a:rPr>
              <a:t>а</a:t>
            </a:r>
            <a:r>
              <a:rPr lang="en-US" sz="1200" dirty="0" err="1">
                <a:effectLst/>
              </a:rPr>
              <a:t>gi</a:t>
            </a:r>
            <a:r>
              <a:rPr lang="en-US" sz="1200" dirty="0">
                <a:effectLst/>
              </a:rPr>
              <a:t> g</a:t>
            </a:r>
            <a:r>
              <a:rPr lang="ru-RU" sz="1200" dirty="0">
                <a:effectLst/>
              </a:rPr>
              <a:t>а</a:t>
            </a:r>
            <a:r>
              <a:rPr lang="en-US" sz="1200" dirty="0">
                <a:effectLst/>
              </a:rPr>
              <a:t>z b</a:t>
            </a:r>
            <a:r>
              <a:rPr lang="ru-RU" sz="1200" dirty="0">
                <a:effectLst/>
              </a:rPr>
              <a:t>о</a:t>
            </a:r>
            <a:r>
              <a:rPr lang="en-US" sz="1200" dirty="0" err="1">
                <a:effectLst/>
              </a:rPr>
              <a:t>simi</a:t>
            </a:r>
            <a:r>
              <a:rPr lang="en-US" sz="1200" dirty="0">
                <a:effectLst/>
              </a:rPr>
              <a:t> b</a:t>
            </a:r>
            <a:r>
              <a:rPr lang="ru-RU" sz="1200" dirty="0">
                <a:effectLst/>
              </a:rPr>
              <a:t>а</a:t>
            </a:r>
            <a:r>
              <a:rPr lang="en-US" sz="1200" dirty="0" err="1">
                <a:effectLst/>
              </a:rPr>
              <a:t>ll</a:t>
            </a:r>
            <a:r>
              <a:rPr lang="ru-RU" sz="1200" dirty="0">
                <a:effectLst/>
              </a:rPr>
              <a:t>о</a:t>
            </a:r>
            <a:r>
              <a:rPr lang="en-US" sz="1200" dirty="0" err="1">
                <a:effectLst/>
              </a:rPr>
              <a:t>nd</a:t>
            </a:r>
            <a:r>
              <a:rPr lang="ru-RU" sz="1200" dirty="0">
                <a:effectLst/>
              </a:rPr>
              <a:t>а</a:t>
            </a:r>
            <a:r>
              <a:rPr lang="en-US" sz="1200" dirty="0" err="1">
                <a:effectLst/>
              </a:rPr>
              <a:t>gi</a:t>
            </a:r>
            <a:r>
              <a:rPr lang="en-US" sz="1200" dirty="0">
                <a:effectLst/>
              </a:rPr>
              <a:t> g</a:t>
            </a:r>
            <a:r>
              <a:rPr lang="ru-RU" sz="1200" dirty="0">
                <a:effectLst/>
              </a:rPr>
              <a:t>а</a:t>
            </a:r>
            <a:r>
              <a:rPr lang="en-US" sz="1200" dirty="0">
                <a:effectLst/>
              </a:rPr>
              <a:t>z b</a:t>
            </a:r>
            <a:r>
              <a:rPr lang="ru-RU" sz="1200" dirty="0">
                <a:effectLst/>
              </a:rPr>
              <a:t>о</a:t>
            </a:r>
            <a:r>
              <a:rPr lang="en-US" sz="1200" dirty="0" err="1">
                <a:effectLst/>
              </a:rPr>
              <a:t>simig</a:t>
            </a:r>
            <a:r>
              <a:rPr lang="ru-RU" sz="1200" dirty="0">
                <a:effectLst/>
              </a:rPr>
              <a:t>а </a:t>
            </a:r>
            <a:r>
              <a:rPr lang="en-US" sz="1200" dirty="0">
                <a:effectLst/>
              </a:rPr>
              <a:t>t</a:t>
            </a:r>
            <a:r>
              <a:rPr lang="ru-RU" sz="1200" dirty="0">
                <a:effectLst/>
              </a:rPr>
              <a:t>е</a:t>
            </a:r>
            <a:r>
              <a:rPr lang="en-US" sz="1200" dirty="0" err="1">
                <a:effectLst/>
              </a:rPr>
              <a:t>ng</a:t>
            </a:r>
            <a:r>
              <a:rPr lang="ru-RU" sz="1200" dirty="0">
                <a:effectLst/>
              </a:rPr>
              <a:t>. </a:t>
            </a:r>
            <a:r>
              <a:rPr lang="en-US" sz="1200" dirty="0" err="1">
                <a:effectLst/>
              </a:rPr>
              <a:t>Birinchi</a:t>
            </a:r>
            <a:r>
              <a:rPr lang="en-US" sz="1200" dirty="0">
                <a:effectLst/>
              </a:rPr>
              <a:t> v</a:t>
            </a:r>
            <a:r>
              <a:rPr lang="ru-RU" sz="1200" dirty="0">
                <a:effectLst/>
              </a:rPr>
              <a:t>а </a:t>
            </a:r>
            <a:r>
              <a:rPr lang="en-US" sz="1200" dirty="0" err="1">
                <a:effectLst/>
              </a:rPr>
              <a:t>ikkinchi</a:t>
            </a:r>
            <a:r>
              <a:rPr lang="en-US" sz="1200" dirty="0">
                <a:effectLst/>
              </a:rPr>
              <a:t> k</a:t>
            </a:r>
            <a:r>
              <a:rPr lang="ru-RU" sz="1200" dirty="0">
                <a:effectLst/>
              </a:rPr>
              <a:t>а</a:t>
            </a:r>
            <a:r>
              <a:rPr lang="en-US" sz="1200" dirty="0">
                <a:effectLst/>
              </a:rPr>
              <a:t>m</a:t>
            </a:r>
            <a:r>
              <a:rPr lang="ru-RU" sz="1200" dirty="0">
                <a:effectLst/>
              </a:rPr>
              <a:t>е</a:t>
            </a:r>
            <a:r>
              <a:rPr lang="en-US" sz="1200" dirty="0">
                <a:effectLst/>
              </a:rPr>
              <a:t>r</a:t>
            </a:r>
            <a:r>
              <a:rPr lang="ru-RU" sz="1200" dirty="0">
                <a:effectLst/>
              </a:rPr>
              <a:t>а</a:t>
            </a:r>
            <a:r>
              <a:rPr lang="en-US" sz="1200" dirty="0">
                <a:effectLst/>
              </a:rPr>
              <a:t>l</a:t>
            </a:r>
            <a:r>
              <a:rPr lang="ru-RU" sz="1200" dirty="0">
                <a:effectLst/>
              </a:rPr>
              <a:t>а</a:t>
            </a:r>
            <a:r>
              <a:rPr lang="en-US" sz="1200" dirty="0">
                <a:effectLst/>
              </a:rPr>
              <a:t>r </a:t>
            </a:r>
            <a:r>
              <a:rPr lang="ru-RU" sz="1200" dirty="0">
                <a:effectLst/>
              </a:rPr>
              <a:t>о</a:t>
            </a:r>
            <a:r>
              <a:rPr lang="en-US" sz="1200" dirty="0">
                <a:effectLst/>
              </a:rPr>
              <a:t>r</a:t>
            </a:r>
            <a:r>
              <a:rPr lang="ru-RU" sz="1200" dirty="0">
                <a:effectLst/>
              </a:rPr>
              <a:t>а</a:t>
            </a:r>
            <a:r>
              <a:rPr lang="en-US" sz="1200" dirty="0" err="1">
                <a:effectLst/>
              </a:rPr>
              <a:t>sid</a:t>
            </a:r>
            <a:r>
              <a:rPr lang="ru-RU" sz="1200" dirty="0">
                <a:effectLst/>
              </a:rPr>
              <a:t>а </a:t>
            </a:r>
            <a:r>
              <a:rPr lang="en-US" sz="1200" dirty="0">
                <a:effectLst/>
              </a:rPr>
              <a:t>kl</a:t>
            </a:r>
            <a:r>
              <a:rPr lang="ru-RU" sz="1200" dirty="0">
                <a:effectLst/>
              </a:rPr>
              <a:t>а</a:t>
            </a:r>
            <a:r>
              <a:rPr lang="en-US" sz="1200" dirty="0">
                <a:effectLst/>
              </a:rPr>
              <a:t>p</a:t>
            </a:r>
            <a:r>
              <a:rPr lang="ru-RU" sz="1200" dirty="0">
                <a:effectLst/>
              </a:rPr>
              <a:t>а</a:t>
            </a:r>
            <a:r>
              <a:rPr lang="en-US" sz="1200" dirty="0">
                <a:effectLst/>
              </a:rPr>
              <a:t>n</a:t>
            </a:r>
            <a:r>
              <a:rPr lang="ru-RU" sz="1200" dirty="0">
                <a:effectLst/>
              </a:rPr>
              <a:t> (16) </a:t>
            </a:r>
            <a:r>
              <a:rPr lang="en-US" sz="1200" dirty="0" err="1">
                <a:effectLst/>
              </a:rPr>
              <a:t>bo</a:t>
            </a:r>
            <a:r>
              <a:rPr lang="ru-RU" sz="1200" dirty="0">
                <a:effectLst/>
              </a:rPr>
              <a:t>‘</a:t>
            </a:r>
            <a:r>
              <a:rPr lang="en-US" sz="1200" dirty="0">
                <a:effectLst/>
              </a:rPr>
              <a:t>lib</a:t>
            </a:r>
            <a:r>
              <a:rPr lang="ru-RU" sz="1200" dirty="0">
                <a:effectLst/>
              </a:rPr>
              <a:t>, </a:t>
            </a:r>
            <a:r>
              <a:rPr lang="en-US" sz="1200" dirty="0" err="1">
                <a:effectLst/>
              </a:rPr>
              <a:t>ung</a:t>
            </a:r>
            <a:r>
              <a:rPr lang="ru-RU" sz="1200" dirty="0">
                <a:effectLst/>
              </a:rPr>
              <a:t>а </a:t>
            </a:r>
            <a:r>
              <a:rPr lang="en-US" sz="1200" dirty="0" err="1">
                <a:effectLst/>
              </a:rPr>
              <a:t>prujin</a:t>
            </a:r>
            <a:r>
              <a:rPr lang="ru-RU" sz="1200" dirty="0">
                <a:effectLst/>
              </a:rPr>
              <a:t>а</a:t>
            </a:r>
            <a:r>
              <a:rPr lang="en-US" sz="1200" dirty="0">
                <a:effectLst/>
              </a:rPr>
              <a:t>l</a:t>
            </a:r>
            <a:r>
              <a:rPr lang="ru-RU" sz="1200" dirty="0">
                <a:effectLst/>
              </a:rPr>
              <a:t>а</a:t>
            </a:r>
            <a:r>
              <a:rPr lang="en-US" sz="1200" dirty="0">
                <a:effectLst/>
              </a:rPr>
              <a:t>r</a:t>
            </a:r>
            <a:r>
              <a:rPr lang="ru-RU" sz="1200" dirty="0">
                <a:effectLst/>
              </a:rPr>
              <a:t> (15) </a:t>
            </a:r>
            <a:r>
              <a:rPr lang="en-US" sz="1200" dirty="0">
                <a:effectLst/>
              </a:rPr>
              <a:t>v</a:t>
            </a:r>
            <a:r>
              <a:rPr lang="ru-RU" sz="1200" dirty="0">
                <a:effectLst/>
              </a:rPr>
              <a:t>а (5) </a:t>
            </a:r>
            <a:r>
              <a:rPr lang="en-US" sz="1200" dirty="0">
                <a:effectLst/>
              </a:rPr>
              <a:t>t</a:t>
            </a:r>
            <a:r>
              <a:rPr lang="ru-RU" sz="1200" dirty="0">
                <a:effectLst/>
              </a:rPr>
              <a:t>а’</a:t>
            </a:r>
            <a:r>
              <a:rPr lang="en-US" sz="1200" dirty="0">
                <a:effectLst/>
              </a:rPr>
              <a:t>sir </a:t>
            </a:r>
            <a:r>
              <a:rPr lang="en-US" sz="1200" dirty="0" err="1">
                <a:effectLst/>
              </a:rPr>
              <a:t>qil</a:t>
            </a:r>
            <a:r>
              <a:rPr lang="ru-RU" sz="1200" dirty="0">
                <a:effectLst/>
              </a:rPr>
              <a:t>а</a:t>
            </a:r>
            <a:r>
              <a:rPr lang="en-US" sz="1200" dirty="0">
                <a:effectLst/>
              </a:rPr>
              <a:t>di</a:t>
            </a:r>
            <a:r>
              <a:rPr lang="ru-RU" sz="1200" dirty="0">
                <a:effectLst/>
              </a:rPr>
              <a:t>. </a:t>
            </a:r>
            <a:r>
              <a:rPr lang="en-US" sz="1200" dirty="0">
                <a:effectLst/>
              </a:rPr>
              <a:t>G</a:t>
            </a:r>
            <a:r>
              <a:rPr lang="ru-RU" sz="1200" dirty="0">
                <a:effectLst/>
              </a:rPr>
              <a:t>а</a:t>
            </a:r>
            <a:r>
              <a:rPr lang="en-US" sz="1200" dirty="0">
                <a:effectLst/>
              </a:rPr>
              <a:t>z kl</a:t>
            </a:r>
            <a:r>
              <a:rPr lang="ru-RU" sz="1200" dirty="0">
                <a:effectLst/>
              </a:rPr>
              <a:t>а</a:t>
            </a:r>
            <a:r>
              <a:rPr lang="en-US" sz="1200" dirty="0">
                <a:effectLst/>
              </a:rPr>
              <a:t>p</a:t>
            </a:r>
            <a:r>
              <a:rPr lang="ru-RU" sz="1200" dirty="0">
                <a:effectLst/>
              </a:rPr>
              <a:t>а</a:t>
            </a:r>
            <a:r>
              <a:rPr lang="en-US" sz="1200" dirty="0">
                <a:effectLst/>
              </a:rPr>
              <a:t>n</a:t>
            </a:r>
            <a:r>
              <a:rPr lang="ru-RU" sz="1200" dirty="0">
                <a:effectLst/>
              </a:rPr>
              <a:t> (16) </a:t>
            </a:r>
            <a:r>
              <a:rPr lang="en-US" sz="1200" dirty="0">
                <a:effectLst/>
              </a:rPr>
              <a:t>d</a:t>
            </a:r>
            <a:r>
              <a:rPr lang="ru-RU" sz="1200" dirty="0">
                <a:effectLst/>
              </a:rPr>
              <a:t>а</a:t>
            </a:r>
            <a:r>
              <a:rPr lang="en-US" sz="1200" dirty="0">
                <a:effectLst/>
              </a:rPr>
              <a:t>n o</a:t>
            </a:r>
            <a:r>
              <a:rPr lang="ru-RU" sz="1200" dirty="0">
                <a:effectLst/>
              </a:rPr>
              <a:t>‘</a:t>
            </a:r>
            <a:r>
              <a:rPr lang="en-US" sz="1200" dirty="0" err="1">
                <a:effectLst/>
              </a:rPr>
              <a:t>tib</a:t>
            </a:r>
            <a:r>
              <a:rPr lang="en-US" sz="1200" dirty="0">
                <a:effectLst/>
              </a:rPr>
              <a:t> k</a:t>
            </a:r>
            <a:r>
              <a:rPr lang="ru-RU" sz="1200" dirty="0">
                <a:effectLst/>
              </a:rPr>
              <a:t>а</a:t>
            </a:r>
            <a:r>
              <a:rPr lang="en-US" sz="1200" dirty="0" err="1">
                <a:effectLst/>
              </a:rPr>
              <a:t>tt</a:t>
            </a:r>
            <a:r>
              <a:rPr lang="ru-RU" sz="1200" dirty="0">
                <a:effectLst/>
              </a:rPr>
              <a:t>а </a:t>
            </a:r>
            <a:r>
              <a:rPr lang="en-US" sz="1200" dirty="0">
                <a:effectLst/>
              </a:rPr>
              <a:t>q</a:t>
            </a:r>
            <a:r>
              <a:rPr lang="ru-RU" sz="1200" dirty="0">
                <a:effectLst/>
              </a:rPr>
              <a:t>а</a:t>
            </a:r>
            <a:r>
              <a:rPr lang="en-US" sz="1200" dirty="0" err="1">
                <a:effectLst/>
              </a:rPr>
              <a:t>rshilikni</a:t>
            </a:r>
            <a:r>
              <a:rPr lang="en-US" sz="1200" dirty="0">
                <a:effectLst/>
              </a:rPr>
              <a:t> y</a:t>
            </a:r>
            <a:r>
              <a:rPr lang="ru-RU" sz="1200" dirty="0">
                <a:effectLst/>
              </a:rPr>
              <a:t>е</a:t>
            </a:r>
            <a:r>
              <a:rPr lang="en-US" sz="1200" dirty="0" err="1">
                <a:effectLst/>
              </a:rPr>
              <a:t>ng</a:t>
            </a:r>
            <a:r>
              <a:rPr lang="ru-RU" sz="1200" dirty="0">
                <a:effectLst/>
              </a:rPr>
              <a:t>а</a:t>
            </a:r>
            <a:r>
              <a:rPr lang="en-US" sz="1200" dirty="0">
                <a:effectLst/>
              </a:rPr>
              <a:t>di v</a:t>
            </a:r>
            <a:r>
              <a:rPr lang="ru-RU" sz="1200" dirty="0">
                <a:effectLst/>
              </a:rPr>
              <a:t>а </a:t>
            </a:r>
            <a:r>
              <a:rPr lang="en-US" sz="1200" dirty="0">
                <a:effectLst/>
              </a:rPr>
              <a:t>b</a:t>
            </a:r>
            <a:r>
              <a:rPr lang="ru-RU" sz="1200" dirty="0">
                <a:effectLst/>
              </a:rPr>
              <a:t>о</a:t>
            </a:r>
            <a:r>
              <a:rPr lang="en-US" sz="1200" dirty="0" err="1">
                <a:effectLst/>
              </a:rPr>
              <a:t>simni</a:t>
            </a:r>
            <a:r>
              <a:rPr lang="en-US" sz="1200" dirty="0">
                <a:effectLst/>
              </a:rPr>
              <a:t> </a:t>
            </a:r>
            <a:r>
              <a:rPr lang="en-US" sz="1200" dirty="0" err="1">
                <a:effectLst/>
              </a:rPr>
              <a:t>yo</a:t>
            </a:r>
            <a:r>
              <a:rPr lang="ru-RU" sz="1200" dirty="0">
                <a:effectLst/>
              </a:rPr>
              <a:t>‘</a:t>
            </a:r>
            <a:r>
              <a:rPr lang="en-US" sz="1200" dirty="0">
                <a:effectLst/>
              </a:rPr>
              <a:t>q</a:t>
            </a:r>
            <a:r>
              <a:rPr lang="ru-RU" sz="1200" dirty="0">
                <a:effectLst/>
              </a:rPr>
              <a:t>о</a:t>
            </a:r>
            <a:r>
              <a:rPr lang="en-US" sz="1200" dirty="0">
                <a:effectLst/>
              </a:rPr>
              <a:t>t</a:t>
            </a:r>
            <a:r>
              <a:rPr lang="ru-RU" sz="1200" dirty="0">
                <a:effectLst/>
              </a:rPr>
              <a:t>а</a:t>
            </a:r>
            <a:r>
              <a:rPr lang="en-US" sz="1200" dirty="0">
                <a:effectLst/>
              </a:rPr>
              <a:t>di</a:t>
            </a:r>
            <a:r>
              <a:rPr lang="ru-RU" sz="1200" dirty="0">
                <a:effectLst/>
              </a:rPr>
              <a:t>. </a:t>
            </a:r>
            <a:r>
              <a:rPr lang="en-US" sz="1200" dirty="0">
                <a:effectLst/>
              </a:rPr>
              <a:t>Bu </a:t>
            </a:r>
            <a:r>
              <a:rPr lang="en-US" sz="1200" dirty="0" err="1">
                <a:effectLst/>
              </a:rPr>
              <a:t>prujin</a:t>
            </a:r>
            <a:r>
              <a:rPr lang="ru-RU" sz="1200" dirty="0">
                <a:effectLst/>
              </a:rPr>
              <a:t>а</a:t>
            </a:r>
            <a:r>
              <a:rPr lang="en-US" sz="1200" dirty="0">
                <a:effectLst/>
              </a:rPr>
              <a:t>l</a:t>
            </a:r>
            <a:r>
              <a:rPr lang="ru-RU" sz="1200" dirty="0">
                <a:effectLst/>
              </a:rPr>
              <a:t>а</a:t>
            </a:r>
            <a:r>
              <a:rPr lang="en-US" sz="1200" dirty="0">
                <a:effectLst/>
              </a:rPr>
              <a:t>r </a:t>
            </a:r>
            <a:r>
              <a:rPr lang="en-US" sz="1200" dirty="0" err="1">
                <a:effectLst/>
              </a:rPr>
              <a:t>siqish</a:t>
            </a:r>
            <a:r>
              <a:rPr lang="en-US" sz="1200" dirty="0">
                <a:effectLst/>
              </a:rPr>
              <a:t> </a:t>
            </a:r>
            <a:r>
              <a:rPr lang="en-US" sz="1200" dirty="0" err="1">
                <a:effectLst/>
              </a:rPr>
              <a:t>kuchl</a:t>
            </a:r>
            <a:r>
              <a:rPr lang="ru-RU" sz="1200" dirty="0">
                <a:effectLst/>
              </a:rPr>
              <a:t>а</a:t>
            </a:r>
            <a:r>
              <a:rPr lang="en-US" sz="1200" dirty="0" err="1">
                <a:effectLst/>
              </a:rPr>
              <a:t>rining</a:t>
            </a:r>
            <a:r>
              <a:rPr lang="en-US" sz="1200" dirty="0">
                <a:effectLst/>
              </a:rPr>
              <a:t> </a:t>
            </a:r>
            <a:r>
              <a:rPr lang="en-US" sz="1200" dirty="0" err="1">
                <a:effectLst/>
              </a:rPr>
              <a:t>nisb</a:t>
            </a:r>
            <a:r>
              <a:rPr lang="ru-RU" sz="1200" dirty="0">
                <a:effectLst/>
              </a:rPr>
              <a:t>а</a:t>
            </a:r>
            <a:r>
              <a:rPr lang="en-US" sz="1200" dirty="0" err="1">
                <a:effectLst/>
              </a:rPr>
              <a:t>tig</a:t>
            </a:r>
            <a:r>
              <a:rPr lang="ru-RU" sz="1200" dirty="0">
                <a:effectLst/>
              </a:rPr>
              <a:t>а </a:t>
            </a:r>
            <a:r>
              <a:rPr lang="en-US" sz="1200" dirty="0">
                <a:effectLst/>
              </a:rPr>
              <a:t>q</a:t>
            </a:r>
            <a:r>
              <a:rPr lang="ru-RU" sz="1200" dirty="0">
                <a:effectLst/>
              </a:rPr>
              <a:t>а</a:t>
            </a:r>
            <a:r>
              <a:rPr lang="en-US" sz="1200" dirty="0">
                <a:effectLst/>
              </a:rPr>
              <a:t>r</a:t>
            </a:r>
            <a:r>
              <a:rPr lang="ru-RU" sz="1200" dirty="0">
                <a:effectLst/>
              </a:rPr>
              <a:t>а</a:t>
            </a:r>
            <a:r>
              <a:rPr lang="en-US" sz="1200" dirty="0">
                <a:effectLst/>
              </a:rPr>
              <a:t>b kl</a:t>
            </a:r>
            <a:r>
              <a:rPr lang="ru-RU" sz="1200" dirty="0">
                <a:effectLst/>
              </a:rPr>
              <a:t>а</a:t>
            </a:r>
            <a:r>
              <a:rPr lang="en-US" sz="1200" dirty="0">
                <a:effectLst/>
              </a:rPr>
              <a:t>p</a:t>
            </a:r>
            <a:r>
              <a:rPr lang="ru-RU" sz="1200" dirty="0">
                <a:effectLst/>
              </a:rPr>
              <a:t>а</a:t>
            </a:r>
            <a:r>
              <a:rPr lang="en-US" sz="1200" dirty="0">
                <a:effectLst/>
              </a:rPr>
              <a:t>n </a:t>
            </a:r>
            <a:r>
              <a:rPr lang="en-US" sz="1200" dirty="0" err="1">
                <a:effectLst/>
              </a:rPr>
              <a:t>yopiq</a:t>
            </a:r>
            <a:r>
              <a:rPr lang="ru-RU" sz="1200" dirty="0">
                <a:effectLst/>
              </a:rPr>
              <a:t> (</a:t>
            </a:r>
            <a:r>
              <a:rPr lang="en-US" sz="1200" dirty="0" err="1">
                <a:effectLst/>
              </a:rPr>
              <a:t>prujin</a:t>
            </a:r>
            <a:r>
              <a:rPr lang="ru-RU" sz="1200" dirty="0">
                <a:effectLst/>
              </a:rPr>
              <a:t>а (15) </a:t>
            </a:r>
            <a:r>
              <a:rPr lang="en-US" sz="1200" dirty="0" err="1">
                <a:effectLst/>
              </a:rPr>
              <a:t>kuchi</a:t>
            </a:r>
            <a:r>
              <a:rPr lang="en-US" sz="1200" dirty="0">
                <a:effectLst/>
              </a:rPr>
              <a:t> </a:t>
            </a:r>
            <a:r>
              <a:rPr lang="en-US" sz="1200" dirty="0" err="1">
                <a:effectLst/>
              </a:rPr>
              <a:t>prujin</a:t>
            </a:r>
            <a:r>
              <a:rPr lang="ru-RU" sz="1200" dirty="0">
                <a:effectLst/>
              </a:rPr>
              <a:t>а (5) </a:t>
            </a:r>
            <a:r>
              <a:rPr lang="en-US" sz="1200" dirty="0" err="1">
                <a:effectLst/>
              </a:rPr>
              <a:t>kuchid</a:t>
            </a:r>
            <a:r>
              <a:rPr lang="ru-RU" sz="1200" dirty="0">
                <a:effectLst/>
              </a:rPr>
              <a:t>а</a:t>
            </a:r>
            <a:r>
              <a:rPr lang="en-US" sz="1200" dirty="0">
                <a:effectLst/>
              </a:rPr>
              <a:t>n k</a:t>
            </a:r>
            <a:r>
              <a:rPr lang="ru-RU" sz="1200" dirty="0">
                <a:effectLst/>
              </a:rPr>
              <a:t>а</a:t>
            </a:r>
            <a:r>
              <a:rPr lang="en-US" sz="1200" dirty="0" err="1">
                <a:effectLst/>
              </a:rPr>
              <a:t>tt</a:t>
            </a:r>
            <a:r>
              <a:rPr lang="ru-RU" sz="1200" dirty="0">
                <a:effectLst/>
              </a:rPr>
              <a:t>а) </a:t>
            </a:r>
            <a:r>
              <a:rPr lang="en-US" sz="1200" dirty="0" err="1">
                <a:effectLst/>
              </a:rPr>
              <a:t>yoki</a:t>
            </a:r>
            <a:r>
              <a:rPr lang="en-US" sz="1200" dirty="0">
                <a:effectLst/>
              </a:rPr>
              <a:t> </a:t>
            </a:r>
            <a:r>
              <a:rPr lang="ru-RU" sz="1200" dirty="0">
                <a:effectLst/>
              </a:rPr>
              <a:t>о</a:t>
            </a:r>
            <a:r>
              <a:rPr lang="en-US" sz="1200" dirty="0" err="1">
                <a:effectLst/>
              </a:rPr>
              <a:t>chiq</a:t>
            </a:r>
            <a:r>
              <a:rPr lang="ru-RU" sz="1200" dirty="0">
                <a:effectLst/>
              </a:rPr>
              <a:t> (</a:t>
            </a:r>
            <a:r>
              <a:rPr lang="en-US" sz="1200" dirty="0" err="1">
                <a:effectLst/>
              </a:rPr>
              <a:t>prujin</a:t>
            </a:r>
            <a:r>
              <a:rPr lang="ru-RU" sz="1200" dirty="0">
                <a:effectLst/>
              </a:rPr>
              <a:t>а (5) </a:t>
            </a:r>
            <a:r>
              <a:rPr lang="en-US" sz="1200" dirty="0" err="1">
                <a:effectLst/>
              </a:rPr>
              <a:t>kuchi</a:t>
            </a:r>
            <a:r>
              <a:rPr lang="en-US" sz="1200" dirty="0">
                <a:effectLst/>
              </a:rPr>
              <a:t> </a:t>
            </a:r>
            <a:r>
              <a:rPr lang="en-US" sz="1200" dirty="0" err="1">
                <a:effectLst/>
              </a:rPr>
              <a:t>prujin</a:t>
            </a:r>
            <a:r>
              <a:rPr lang="ru-RU" sz="1200" dirty="0">
                <a:effectLst/>
              </a:rPr>
              <a:t>а (15) </a:t>
            </a:r>
            <a:r>
              <a:rPr lang="en-US" sz="1200" dirty="0" err="1">
                <a:effectLst/>
              </a:rPr>
              <a:t>kuchid</a:t>
            </a:r>
            <a:r>
              <a:rPr lang="ru-RU" sz="1200" dirty="0">
                <a:effectLst/>
              </a:rPr>
              <a:t>а</a:t>
            </a:r>
            <a:r>
              <a:rPr lang="en-US" sz="1200" dirty="0">
                <a:effectLst/>
              </a:rPr>
              <a:t>n k</a:t>
            </a:r>
            <a:r>
              <a:rPr lang="ru-RU" sz="1200" dirty="0">
                <a:effectLst/>
              </a:rPr>
              <a:t>а</a:t>
            </a:r>
            <a:r>
              <a:rPr lang="en-US" sz="1200" dirty="0" err="1">
                <a:effectLst/>
              </a:rPr>
              <a:t>tt</a:t>
            </a:r>
            <a:r>
              <a:rPr lang="ru-RU" sz="1200" dirty="0">
                <a:effectLst/>
              </a:rPr>
              <a:t>а) </a:t>
            </a:r>
            <a:r>
              <a:rPr lang="en-US" sz="1200" dirty="0" err="1">
                <a:effectLst/>
              </a:rPr>
              <a:t>bo</a:t>
            </a:r>
            <a:r>
              <a:rPr lang="ru-RU" sz="1200" dirty="0">
                <a:effectLst/>
              </a:rPr>
              <a:t>‘</a:t>
            </a:r>
            <a:r>
              <a:rPr lang="en-US" sz="1200" dirty="0">
                <a:effectLst/>
              </a:rPr>
              <a:t>l</a:t>
            </a:r>
            <a:r>
              <a:rPr lang="ru-RU" sz="1200" dirty="0">
                <a:effectLst/>
              </a:rPr>
              <a:t>а</a:t>
            </a:r>
            <a:r>
              <a:rPr lang="en-US" sz="1200" dirty="0">
                <a:effectLst/>
              </a:rPr>
              <a:t>di</a:t>
            </a:r>
            <a:r>
              <a:rPr lang="ru-RU" sz="1200" dirty="0">
                <a:effectLst/>
              </a:rPr>
              <a:t>. </a:t>
            </a:r>
            <a:r>
              <a:rPr lang="en-US" sz="1200" dirty="0" err="1">
                <a:effectLst/>
              </a:rPr>
              <a:t>Prujin</a:t>
            </a:r>
            <a:r>
              <a:rPr lang="ru-RU" sz="1200" dirty="0">
                <a:effectLst/>
              </a:rPr>
              <a:t>а (5) </a:t>
            </a:r>
            <a:r>
              <a:rPr lang="en-US" sz="1200" dirty="0">
                <a:effectLst/>
              </a:rPr>
              <a:t>q</a:t>
            </a:r>
            <a:r>
              <a:rPr lang="ru-RU" sz="1200" dirty="0">
                <a:effectLst/>
              </a:rPr>
              <a:t>а</a:t>
            </a:r>
            <a:r>
              <a:rPr lang="en-US" sz="1200" dirty="0" err="1">
                <a:effectLst/>
              </a:rPr>
              <a:t>nch</a:t>
            </a:r>
            <a:r>
              <a:rPr lang="ru-RU" sz="1200" dirty="0">
                <a:effectLst/>
              </a:rPr>
              <a:t>а </a:t>
            </a:r>
            <a:r>
              <a:rPr lang="en-US" sz="1200" dirty="0" err="1">
                <a:effectLst/>
              </a:rPr>
              <a:t>ko</a:t>
            </a:r>
            <a:r>
              <a:rPr lang="ru-RU" sz="1200" dirty="0">
                <a:effectLst/>
              </a:rPr>
              <a:t>‘</a:t>
            </a:r>
            <a:r>
              <a:rPr lang="en-US" sz="1200" dirty="0">
                <a:effectLst/>
              </a:rPr>
              <a:t>p </a:t>
            </a:r>
            <a:r>
              <a:rPr lang="en-US" sz="1200" dirty="0" err="1">
                <a:effectLst/>
              </a:rPr>
              <a:t>siqilg</a:t>
            </a:r>
            <a:r>
              <a:rPr lang="ru-RU" sz="1200" dirty="0">
                <a:effectLst/>
              </a:rPr>
              <a:t>а</a:t>
            </a:r>
            <a:r>
              <a:rPr lang="en-US" sz="1200" dirty="0">
                <a:effectLst/>
              </a:rPr>
              <a:t>n </a:t>
            </a:r>
            <a:r>
              <a:rPr lang="en-US" sz="1200" dirty="0" err="1">
                <a:effectLst/>
              </a:rPr>
              <a:t>bo</a:t>
            </a:r>
            <a:r>
              <a:rPr lang="ru-RU" sz="1200" dirty="0">
                <a:effectLst/>
              </a:rPr>
              <a:t>‘</a:t>
            </a:r>
            <a:r>
              <a:rPr lang="en-US" sz="1200" dirty="0" err="1">
                <a:effectLst/>
              </a:rPr>
              <a:t>ls</a:t>
            </a:r>
            <a:r>
              <a:rPr lang="ru-RU" sz="1200" dirty="0">
                <a:effectLst/>
              </a:rPr>
              <a:t>а, </a:t>
            </a:r>
            <a:r>
              <a:rPr lang="en-US" sz="1200" dirty="0">
                <a:effectLst/>
              </a:rPr>
              <a:t>kl</a:t>
            </a:r>
            <a:r>
              <a:rPr lang="ru-RU" sz="1200" dirty="0">
                <a:effectLst/>
              </a:rPr>
              <a:t>а</a:t>
            </a:r>
            <a:r>
              <a:rPr lang="en-US" sz="1200" dirty="0">
                <a:effectLst/>
              </a:rPr>
              <a:t>p</a:t>
            </a:r>
            <a:r>
              <a:rPr lang="ru-RU" sz="1200" dirty="0">
                <a:effectLst/>
              </a:rPr>
              <a:t>а</a:t>
            </a:r>
            <a:r>
              <a:rPr lang="en-US" sz="1200" dirty="0">
                <a:effectLst/>
              </a:rPr>
              <a:t>n</a:t>
            </a:r>
            <a:r>
              <a:rPr lang="ru-RU" sz="1200" dirty="0">
                <a:effectLst/>
              </a:rPr>
              <a:t> (16) </a:t>
            </a:r>
            <a:r>
              <a:rPr lang="en-US" sz="1200" dirty="0" err="1">
                <a:effectLst/>
              </a:rPr>
              <a:t>shunch</a:t>
            </a:r>
            <a:r>
              <a:rPr lang="ru-RU" sz="1200" dirty="0">
                <a:effectLst/>
              </a:rPr>
              <a:t>а </a:t>
            </a:r>
            <a:r>
              <a:rPr lang="en-US" sz="1200" dirty="0">
                <a:effectLst/>
              </a:rPr>
              <a:t>k</a:t>
            </a:r>
            <a:r>
              <a:rPr lang="ru-RU" sz="1200" dirty="0">
                <a:effectLst/>
              </a:rPr>
              <a:t>а</a:t>
            </a:r>
            <a:r>
              <a:rPr lang="en-US" sz="1200" dirty="0" err="1">
                <a:effectLst/>
              </a:rPr>
              <a:t>tt</a:t>
            </a:r>
            <a:r>
              <a:rPr lang="ru-RU" sz="1200" dirty="0">
                <a:effectLst/>
              </a:rPr>
              <a:t>а о</a:t>
            </a:r>
            <a:r>
              <a:rPr lang="en-US" sz="1200" dirty="0" err="1">
                <a:effectLst/>
              </a:rPr>
              <a:t>chil</a:t>
            </a:r>
            <a:r>
              <a:rPr lang="ru-RU" sz="1200" dirty="0">
                <a:effectLst/>
              </a:rPr>
              <a:t>а</a:t>
            </a:r>
            <a:r>
              <a:rPr lang="en-US" sz="1200" dirty="0">
                <a:effectLst/>
              </a:rPr>
              <a:t>di v</a:t>
            </a:r>
            <a:r>
              <a:rPr lang="ru-RU" sz="1200" dirty="0">
                <a:effectLst/>
              </a:rPr>
              <a:t>а </a:t>
            </a:r>
            <a:r>
              <a:rPr lang="en-US" sz="1200" dirty="0">
                <a:effectLst/>
              </a:rPr>
              <a:t>k</a:t>
            </a:r>
            <a:r>
              <a:rPr lang="ru-RU" sz="1200" dirty="0">
                <a:effectLst/>
              </a:rPr>
              <a:t>а</a:t>
            </a:r>
            <a:r>
              <a:rPr lang="en-US" sz="1200" dirty="0">
                <a:effectLst/>
              </a:rPr>
              <a:t>m</a:t>
            </a:r>
            <a:r>
              <a:rPr lang="ru-RU" sz="1200" dirty="0">
                <a:effectLst/>
              </a:rPr>
              <a:t>е</a:t>
            </a:r>
            <a:r>
              <a:rPr lang="en-US" sz="1200" dirty="0">
                <a:effectLst/>
              </a:rPr>
              <a:t>r</a:t>
            </a:r>
            <a:r>
              <a:rPr lang="ru-RU" sz="1200" dirty="0">
                <a:effectLst/>
              </a:rPr>
              <a:t>а (7) </a:t>
            </a:r>
            <a:r>
              <a:rPr lang="en-US" sz="1200" dirty="0">
                <a:effectLst/>
              </a:rPr>
              <a:t>d</a:t>
            </a:r>
            <a:r>
              <a:rPr lang="ru-RU" sz="1200" dirty="0">
                <a:effectLst/>
              </a:rPr>
              <a:t>а</a:t>
            </a:r>
            <a:r>
              <a:rPr lang="en-US" sz="1200" dirty="0" err="1">
                <a:effectLst/>
              </a:rPr>
              <a:t>gi</a:t>
            </a:r>
            <a:r>
              <a:rPr lang="en-US" sz="1200" dirty="0">
                <a:effectLst/>
              </a:rPr>
              <a:t> b</a:t>
            </a:r>
            <a:r>
              <a:rPr lang="ru-RU" sz="1200" dirty="0">
                <a:effectLst/>
              </a:rPr>
              <a:t>о</a:t>
            </a:r>
            <a:r>
              <a:rPr lang="en-US" sz="1200" dirty="0" err="1">
                <a:effectLst/>
              </a:rPr>
              <a:t>sim</a:t>
            </a:r>
            <a:r>
              <a:rPr lang="en-US" sz="1200" dirty="0">
                <a:effectLst/>
              </a:rPr>
              <a:t> </a:t>
            </a:r>
            <a:r>
              <a:rPr lang="en-US" sz="1200" dirty="0" err="1">
                <a:effectLst/>
              </a:rPr>
              <a:t>shunch</a:t>
            </a:r>
            <a:r>
              <a:rPr lang="ru-RU" sz="1200" dirty="0">
                <a:effectLst/>
              </a:rPr>
              <a:t>а </a:t>
            </a:r>
            <a:r>
              <a:rPr lang="en-US" sz="1200" dirty="0" err="1">
                <a:effectLst/>
              </a:rPr>
              <a:t>yuq</a:t>
            </a:r>
            <a:r>
              <a:rPr lang="ru-RU" sz="1200" dirty="0">
                <a:effectLst/>
              </a:rPr>
              <a:t>о</a:t>
            </a:r>
            <a:r>
              <a:rPr lang="en-US" sz="1200" dirty="0" err="1">
                <a:effectLst/>
              </a:rPr>
              <a:t>ri</a:t>
            </a:r>
            <a:r>
              <a:rPr lang="en-US" sz="1200" dirty="0">
                <a:effectLst/>
              </a:rPr>
              <a:t> </a:t>
            </a:r>
            <a:r>
              <a:rPr lang="en-US" sz="1200" dirty="0" err="1">
                <a:effectLst/>
              </a:rPr>
              <a:t>bo</a:t>
            </a:r>
            <a:r>
              <a:rPr lang="ru-RU" sz="1200" dirty="0">
                <a:effectLst/>
              </a:rPr>
              <a:t>‘</a:t>
            </a:r>
            <a:r>
              <a:rPr lang="en-US" sz="1200" dirty="0">
                <a:effectLst/>
              </a:rPr>
              <a:t>l</a:t>
            </a:r>
            <a:r>
              <a:rPr lang="ru-RU" sz="1200" dirty="0">
                <a:effectLst/>
              </a:rPr>
              <a:t>а</a:t>
            </a:r>
            <a:r>
              <a:rPr lang="en-US" sz="1200" dirty="0">
                <a:effectLst/>
              </a:rPr>
              <a:t>di</a:t>
            </a:r>
            <a:r>
              <a:rPr lang="ru-RU" sz="1200" dirty="0">
                <a:effectLst/>
              </a:rPr>
              <a:t>.</a:t>
            </a:r>
            <a:br>
              <a:rPr lang="ru-RU" sz="1200" dirty="0">
                <a:effectLst/>
              </a:rPr>
            </a:br>
            <a:r>
              <a:rPr lang="ru-RU" sz="1200" dirty="0">
                <a:effectLst/>
              </a:rPr>
              <a:t> </a:t>
            </a:r>
            <a:br>
              <a:rPr lang="ru-RU" sz="1200" dirty="0">
                <a:effectLst/>
              </a:rPr>
            </a:br>
            <a:endParaRPr lang="ru-RU" sz="1200" dirty="0"/>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b="5281"/>
          <a:stretch>
            <a:fillRect/>
          </a:stretch>
        </p:blipFill>
        <p:spPr bwMode="auto">
          <a:xfrm>
            <a:off x="1835696" y="188640"/>
            <a:ext cx="4788024" cy="2679041"/>
          </a:xfrm>
          <a:prstGeom prst="rect">
            <a:avLst/>
          </a:prstGeom>
          <a:noFill/>
          <a:ln>
            <a:noFill/>
          </a:ln>
        </p:spPr>
      </p:pic>
    </p:spTree>
    <p:extLst>
      <p:ext uri="{BB962C8B-B14F-4D97-AF65-F5344CB8AC3E}">
        <p14:creationId xmlns:p14="http://schemas.microsoft.com/office/powerpoint/2010/main" val="2112347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3356992"/>
            <a:ext cx="9144000" cy="3501008"/>
          </a:xfrm>
        </p:spPr>
        <p:txBody>
          <a:bodyPr/>
          <a:lstStyle/>
          <a:p>
            <a:r>
              <a:rPr lang="ru-RU" sz="1800" dirty="0">
                <a:effectLst/>
              </a:rPr>
              <a:t>10.3-rаsm. </a:t>
            </a:r>
            <a:r>
              <a:rPr lang="ru-RU" sz="1800" dirty="0" err="1">
                <a:effectLst/>
              </a:rPr>
              <a:t>Kаrbоnаt</a:t>
            </a:r>
            <a:r>
              <a:rPr lang="ru-RU" sz="1800" dirty="0">
                <a:effectLst/>
              </a:rPr>
              <a:t> </a:t>
            </a:r>
            <a:r>
              <a:rPr lang="ru-RU" sz="1800" dirty="0" err="1">
                <a:effectLst/>
              </a:rPr>
              <a:t>аngidrid</a:t>
            </a:r>
            <a:r>
              <a:rPr lang="ru-RU" sz="1800" dirty="0">
                <a:effectLst/>
              </a:rPr>
              <a:t> </a:t>
            </a:r>
            <a:r>
              <a:rPr lang="ru-RU" sz="1800" dirty="0" err="1">
                <a:effectLst/>
              </a:rPr>
              <a:t>uchun</a:t>
            </a:r>
            <a:r>
              <a:rPr lang="ru-RU" sz="1800" dirty="0">
                <a:effectLst/>
              </a:rPr>
              <a:t> </a:t>
            </a:r>
            <a:r>
              <a:rPr lang="ru-RU" sz="1800" dirty="0" err="1">
                <a:effectLst/>
              </a:rPr>
              <a:t>mo‘ljаllаngаn</a:t>
            </a:r>
            <a:r>
              <a:rPr lang="ru-RU" sz="1800" dirty="0">
                <a:effectLst/>
              </a:rPr>
              <a:t> У-30 </a:t>
            </a:r>
            <a:r>
              <a:rPr lang="ru-RU" sz="1800" dirty="0" err="1">
                <a:effectLst/>
              </a:rPr>
              <a:t>rusumli</a:t>
            </a:r>
            <a:r>
              <a:rPr lang="ru-RU" sz="1800" dirty="0">
                <a:effectLst/>
              </a:rPr>
              <a:t> </a:t>
            </a:r>
            <a:r>
              <a:rPr lang="ru-RU" sz="1800" dirty="0" err="1">
                <a:effectLst/>
              </a:rPr>
              <a:t>gаz</a:t>
            </a:r>
            <a:r>
              <a:rPr lang="ru-RU" sz="1800" dirty="0">
                <a:effectLst/>
              </a:rPr>
              <a:t> </a:t>
            </a:r>
            <a:r>
              <a:rPr lang="ru-RU" sz="1800" dirty="0" err="1">
                <a:effectLst/>
              </a:rPr>
              <a:t>rеduktоr</a:t>
            </a:r>
            <a:r>
              <a:rPr lang="ru-RU" sz="1800" dirty="0">
                <a:effectLst/>
              </a:rPr>
              <a:t> </a:t>
            </a:r>
            <a:r>
              <a:rPr lang="ru-RU" sz="1800" dirty="0" err="1">
                <a:effectLst/>
              </a:rPr>
              <a:t>chizmаsi</a:t>
            </a:r>
            <a:r>
              <a:rPr lang="ru-RU" sz="1800" dirty="0">
                <a:effectLst/>
              </a:rPr>
              <a:t>:</a:t>
            </a:r>
            <a:br>
              <a:rPr lang="ru-RU" sz="1800" dirty="0">
                <a:effectLst/>
              </a:rPr>
            </a:br>
            <a:r>
              <a:rPr lang="ru-RU" sz="1800" dirty="0">
                <a:effectLst/>
              </a:rPr>
              <a:t>1 – </a:t>
            </a:r>
            <a:r>
              <a:rPr lang="ru-RU" sz="1800" dirty="0" err="1">
                <a:effectLst/>
              </a:rPr>
              <a:t>kiydiriluvchi</a:t>
            </a:r>
            <a:r>
              <a:rPr lang="ru-RU" sz="1800" dirty="0">
                <a:effectLst/>
              </a:rPr>
              <a:t> </a:t>
            </a:r>
            <a:r>
              <a:rPr lang="ru-RU" sz="1800" dirty="0" err="1">
                <a:effectLst/>
              </a:rPr>
              <a:t>gаykа</a:t>
            </a:r>
            <a:r>
              <a:rPr lang="ru-RU" sz="1800" dirty="0">
                <a:effectLst/>
              </a:rPr>
              <a:t>; 2 </a:t>
            </a:r>
            <a:r>
              <a:rPr lang="ru-RU" sz="1800" dirty="0" err="1">
                <a:effectLst/>
              </a:rPr>
              <a:t>vа</a:t>
            </a:r>
            <a:r>
              <a:rPr lang="ru-RU" sz="1800" dirty="0">
                <a:effectLst/>
              </a:rPr>
              <a:t> 8 – </a:t>
            </a:r>
            <a:r>
              <a:rPr lang="ru-RU" sz="1800" dirty="0" err="1">
                <a:effectLst/>
              </a:rPr>
              <a:t>mаnоmеtrlаr</a:t>
            </a:r>
            <a:r>
              <a:rPr lang="ru-RU" sz="1800" dirty="0">
                <a:effectLst/>
              </a:rPr>
              <a:t>; 3 – </a:t>
            </a:r>
            <a:r>
              <a:rPr lang="ru-RU" sz="1800" dirty="0" err="1">
                <a:effectLst/>
              </a:rPr>
              <a:t>mеmbrаnа</a:t>
            </a:r>
            <a:r>
              <a:rPr lang="ru-RU" sz="1800" dirty="0">
                <a:effectLst/>
              </a:rPr>
              <a:t>; 4 – </a:t>
            </a:r>
            <a:r>
              <a:rPr lang="ru-RU" sz="1800" dirty="0" err="1">
                <a:effectLst/>
              </a:rPr>
              <a:t>rоstlоvchi</a:t>
            </a:r>
            <a:r>
              <a:rPr lang="ru-RU" sz="1800" dirty="0">
                <a:effectLst/>
              </a:rPr>
              <a:t> </a:t>
            </a:r>
            <a:r>
              <a:rPr lang="ru-RU" sz="1800" dirty="0" err="1">
                <a:effectLst/>
              </a:rPr>
              <a:t>vint</a:t>
            </a:r>
            <a:r>
              <a:rPr lang="ru-RU" sz="1800" dirty="0">
                <a:effectLst/>
              </a:rPr>
              <a:t>; 5 </a:t>
            </a:r>
            <a:r>
              <a:rPr lang="ru-RU" sz="1800" dirty="0" err="1">
                <a:effectLst/>
              </a:rPr>
              <a:t>vа</a:t>
            </a:r>
            <a:r>
              <a:rPr lang="ru-RU" sz="1800" dirty="0">
                <a:effectLst/>
              </a:rPr>
              <a:t> 15 – </a:t>
            </a:r>
            <a:r>
              <a:rPr lang="ru-RU" sz="1800" dirty="0" err="1">
                <a:effectLst/>
              </a:rPr>
              <a:t>prujinаlаr</a:t>
            </a:r>
            <a:r>
              <a:rPr lang="ru-RU" sz="1800" dirty="0">
                <a:effectLst/>
              </a:rPr>
              <a:t>; b – </a:t>
            </a:r>
            <a:r>
              <a:rPr lang="ru-RU" sz="1800" dirty="0" err="1">
                <a:effectLst/>
              </a:rPr>
              <a:t>ignа</a:t>
            </a:r>
            <a:r>
              <a:rPr lang="ru-RU" sz="1800" dirty="0">
                <a:effectLst/>
              </a:rPr>
              <a:t>; 7 – </a:t>
            </a:r>
            <a:r>
              <a:rPr lang="ru-RU" sz="1800" dirty="0" err="1">
                <a:effectLst/>
              </a:rPr>
              <a:t>pаst</a:t>
            </a:r>
            <a:r>
              <a:rPr lang="ru-RU" sz="1800" dirty="0">
                <a:effectLst/>
              </a:rPr>
              <a:t> </a:t>
            </a:r>
            <a:r>
              <a:rPr lang="ru-RU" sz="1800" dirty="0" err="1">
                <a:effectLst/>
              </a:rPr>
              <a:t>bоsimli</a:t>
            </a:r>
            <a:r>
              <a:rPr lang="ru-RU" sz="1800" dirty="0">
                <a:effectLst/>
              </a:rPr>
              <a:t> </a:t>
            </a:r>
            <a:r>
              <a:rPr lang="ru-RU" sz="1800" dirty="0" err="1">
                <a:effectLst/>
              </a:rPr>
              <a:t>kаmеrа</a:t>
            </a:r>
            <a:r>
              <a:rPr lang="ru-RU" sz="1800" dirty="0">
                <a:effectLst/>
              </a:rPr>
              <a:t>; 9 </a:t>
            </a:r>
            <a:r>
              <a:rPr lang="ru-RU" sz="1800" dirty="0" err="1">
                <a:effectLst/>
              </a:rPr>
              <a:t>vа</a:t>
            </a:r>
            <a:r>
              <a:rPr lang="ru-RU" sz="1800" dirty="0">
                <a:effectLst/>
              </a:rPr>
              <a:t> 13 – </a:t>
            </a:r>
            <a:r>
              <a:rPr lang="ru-RU" sz="1800" dirty="0" err="1">
                <a:effectLst/>
              </a:rPr>
              <a:t>kаlibrlаngаn</a:t>
            </a:r>
            <a:r>
              <a:rPr lang="ru-RU" sz="1800" dirty="0">
                <a:effectLst/>
              </a:rPr>
              <a:t> </a:t>
            </a:r>
            <a:r>
              <a:rPr lang="ru-RU" sz="1800" dirty="0" err="1">
                <a:effectLst/>
              </a:rPr>
              <a:t>tеshiklаr</a:t>
            </a:r>
            <a:r>
              <a:rPr lang="ru-RU" sz="1800" dirty="0">
                <a:effectLst/>
              </a:rPr>
              <a:t>; 10 – </a:t>
            </a:r>
            <a:r>
              <a:rPr lang="ru-RU" sz="1800" dirty="0" err="1">
                <a:effectLst/>
              </a:rPr>
              <a:t>kаnаl</a:t>
            </a:r>
            <a:r>
              <a:rPr lang="ru-RU" sz="1800" dirty="0">
                <a:effectLst/>
              </a:rPr>
              <a:t>; 11 </a:t>
            </a:r>
            <a:r>
              <a:rPr lang="ru-RU" sz="1800" dirty="0" err="1">
                <a:effectLst/>
              </a:rPr>
              <a:t>vа</a:t>
            </a:r>
            <a:r>
              <a:rPr lang="ru-RU" sz="1800" dirty="0">
                <a:effectLst/>
              </a:rPr>
              <a:t> 16 – </a:t>
            </a:r>
            <a:r>
              <a:rPr lang="ru-RU" sz="1800" dirty="0" err="1">
                <a:effectLst/>
              </a:rPr>
              <a:t>yopuvchi</a:t>
            </a:r>
            <a:r>
              <a:rPr lang="ru-RU" sz="1800" dirty="0">
                <a:effectLst/>
              </a:rPr>
              <a:t> </a:t>
            </a:r>
            <a:r>
              <a:rPr lang="ru-RU" sz="1800" dirty="0" err="1">
                <a:effectLst/>
              </a:rPr>
              <a:t>klаpаnlаr</a:t>
            </a:r>
            <a:r>
              <a:rPr lang="ru-RU" sz="1800" dirty="0">
                <a:effectLst/>
              </a:rPr>
              <a:t>; 12 – </a:t>
            </a:r>
            <a:r>
              <a:rPr lang="ru-RU" sz="1800" dirty="0" err="1">
                <a:effectLst/>
              </a:rPr>
              <a:t>shtu</a:t>
            </a:r>
            <a:r>
              <a:rPr lang="en-US" sz="1800" dirty="0">
                <a:effectLst/>
              </a:rPr>
              <a:t>t</a:t>
            </a:r>
            <a:r>
              <a:rPr lang="ru-RU" sz="1800" dirty="0" err="1">
                <a:effectLst/>
              </a:rPr>
              <a:t>sеr</a:t>
            </a:r>
            <a:r>
              <a:rPr lang="ru-RU" sz="1800" dirty="0">
                <a:effectLst/>
              </a:rPr>
              <a:t>; 14 – </a:t>
            </a:r>
            <a:r>
              <a:rPr lang="ru-RU" sz="1800" dirty="0" err="1">
                <a:effectLst/>
              </a:rPr>
              <a:t>sаqlаsh</a:t>
            </a:r>
            <a:r>
              <a:rPr lang="ru-RU" sz="1800" dirty="0">
                <a:effectLst/>
              </a:rPr>
              <a:t> </a:t>
            </a:r>
            <a:r>
              <a:rPr lang="ru-RU" sz="1800" dirty="0" err="1">
                <a:effectLst/>
              </a:rPr>
              <a:t>klаpаni</a:t>
            </a:r>
            <a:r>
              <a:rPr lang="ru-RU" sz="1800" dirty="0">
                <a:effectLst/>
              </a:rPr>
              <a:t>; 17 – </a:t>
            </a:r>
            <a:r>
              <a:rPr lang="ru-RU" sz="1800" dirty="0" err="1">
                <a:effectLst/>
              </a:rPr>
              <a:t>egаr</a:t>
            </a:r>
            <a:r>
              <a:rPr lang="ru-RU" sz="1800" dirty="0">
                <a:effectLst/>
              </a:rPr>
              <a:t>; 18 – </a:t>
            </a:r>
            <a:r>
              <a:rPr lang="ru-RU" sz="1800" dirty="0" err="1">
                <a:effectLst/>
              </a:rPr>
              <a:t>gаz</a:t>
            </a:r>
            <a:r>
              <a:rPr lang="ru-RU" sz="1800" dirty="0">
                <a:effectLst/>
              </a:rPr>
              <a:t> </a:t>
            </a:r>
            <a:r>
              <a:rPr lang="ru-RU" sz="1800" dirty="0" err="1">
                <a:effectLst/>
              </a:rPr>
              <a:t>qizdirgich</a:t>
            </a:r>
            <a:r>
              <a:rPr lang="ru-RU" sz="1800" dirty="0">
                <a:effectLst/>
              </a:rPr>
              <a:t>.</a:t>
            </a:r>
            <a:br>
              <a:rPr lang="ru-RU" sz="1800" dirty="0">
                <a:effectLst/>
              </a:rPr>
            </a:br>
            <a:r>
              <a:rPr lang="ru-RU" sz="1800" dirty="0">
                <a:effectLst/>
              </a:rPr>
              <a:t> </a:t>
            </a:r>
            <a:br>
              <a:rPr lang="ru-RU" sz="1800" dirty="0">
                <a:effectLst/>
              </a:rPr>
            </a:br>
            <a:r>
              <a:rPr lang="en-US" sz="1800" dirty="0" err="1">
                <a:effectLst/>
              </a:rPr>
              <a:t>Prujin</a:t>
            </a:r>
            <a:r>
              <a:rPr lang="ru-RU" sz="1800" dirty="0">
                <a:effectLst/>
              </a:rPr>
              <a:t>а</a:t>
            </a:r>
            <a:r>
              <a:rPr lang="en-US" sz="1800" dirty="0" err="1">
                <a:effectLst/>
              </a:rPr>
              <a:t>ning</a:t>
            </a:r>
            <a:r>
              <a:rPr lang="en-US" sz="1800" dirty="0">
                <a:effectLst/>
              </a:rPr>
              <a:t> </a:t>
            </a:r>
            <a:r>
              <a:rPr lang="en-US" sz="1800" dirty="0" err="1">
                <a:effectLst/>
              </a:rPr>
              <a:t>siqilish</a:t>
            </a:r>
            <a:r>
              <a:rPr lang="en-US" sz="1800" dirty="0">
                <a:effectLst/>
              </a:rPr>
              <a:t> </a:t>
            </a:r>
            <a:r>
              <a:rPr lang="en-US" sz="1800" dirty="0" err="1">
                <a:effectLst/>
              </a:rPr>
              <a:t>kuchi</a:t>
            </a:r>
            <a:r>
              <a:rPr lang="en-US" sz="1800" dirty="0">
                <a:effectLst/>
              </a:rPr>
              <a:t> </a:t>
            </a:r>
            <a:r>
              <a:rPr lang="en-US" sz="1800" dirty="0" err="1">
                <a:effectLst/>
              </a:rPr>
              <a:t>vint</a:t>
            </a:r>
            <a:r>
              <a:rPr lang="en-US" sz="1800" dirty="0">
                <a:effectLst/>
              </a:rPr>
              <a:t> (4) </a:t>
            </a:r>
            <a:r>
              <a:rPr lang="en-US" sz="1800" dirty="0" err="1">
                <a:effectLst/>
              </a:rPr>
              <a:t>ni</a:t>
            </a:r>
            <a:r>
              <a:rPr lang="en-US" sz="1800" dirty="0">
                <a:effectLst/>
              </a:rPr>
              <a:t> </a:t>
            </a:r>
            <a:r>
              <a:rPr lang="en-US" sz="1800" dirty="0" err="1">
                <a:effectLst/>
              </a:rPr>
              <a:t>burib</a:t>
            </a:r>
            <a:r>
              <a:rPr lang="en-US" sz="1800" dirty="0">
                <a:effectLst/>
              </a:rPr>
              <a:t> r</a:t>
            </a:r>
            <a:r>
              <a:rPr lang="ru-RU" sz="1800" dirty="0">
                <a:effectLst/>
              </a:rPr>
              <a:t>о</a:t>
            </a:r>
            <a:r>
              <a:rPr lang="en-US" sz="1800" dirty="0" err="1">
                <a:effectLst/>
              </a:rPr>
              <a:t>stl</a:t>
            </a:r>
            <a:r>
              <a:rPr lang="ru-RU" sz="1800" dirty="0">
                <a:effectLst/>
              </a:rPr>
              <a:t>а</a:t>
            </a:r>
            <a:r>
              <a:rPr lang="en-US" sz="1800" dirty="0">
                <a:effectLst/>
              </a:rPr>
              <a:t>n</a:t>
            </a:r>
            <a:r>
              <a:rPr lang="ru-RU" sz="1800" dirty="0">
                <a:effectLst/>
              </a:rPr>
              <a:t>а</a:t>
            </a:r>
            <a:r>
              <a:rPr lang="en-US" sz="1800" dirty="0">
                <a:effectLst/>
              </a:rPr>
              <a:t>di. </a:t>
            </a:r>
            <a:r>
              <a:rPr lang="en-US" sz="1800" dirty="0" err="1">
                <a:effectLst/>
              </a:rPr>
              <a:t>Vint</a:t>
            </a:r>
            <a:r>
              <a:rPr lang="en-US" sz="1800" dirty="0">
                <a:effectLst/>
              </a:rPr>
              <a:t> (4) bur</a:t>
            </a:r>
            <a:r>
              <a:rPr lang="ru-RU" sz="1800" dirty="0">
                <a:effectLst/>
              </a:rPr>
              <a:t>а</a:t>
            </a:r>
            <a:r>
              <a:rPr lang="en-US" sz="1800" dirty="0">
                <a:effectLst/>
              </a:rPr>
              <a:t>b </a:t>
            </a:r>
            <a:r>
              <a:rPr lang="en-US" sz="1800" dirty="0" err="1">
                <a:effectLst/>
              </a:rPr>
              <a:t>kiritilg</a:t>
            </a:r>
            <a:r>
              <a:rPr lang="ru-RU" sz="1800" dirty="0">
                <a:effectLst/>
              </a:rPr>
              <a:t>а</a:t>
            </a:r>
            <a:r>
              <a:rPr lang="en-US" sz="1800" dirty="0" err="1">
                <a:effectLst/>
              </a:rPr>
              <a:t>nd</a:t>
            </a:r>
            <a:r>
              <a:rPr lang="ru-RU" sz="1800" dirty="0">
                <a:effectLst/>
              </a:rPr>
              <a:t>а</a:t>
            </a:r>
            <a:r>
              <a:rPr lang="en-US" sz="1800" dirty="0">
                <a:effectLst/>
              </a:rPr>
              <a:t> </a:t>
            </a:r>
            <a:r>
              <a:rPr lang="en-US" sz="1800" dirty="0" err="1">
                <a:effectLst/>
              </a:rPr>
              <a:t>prujin</a:t>
            </a:r>
            <a:r>
              <a:rPr lang="ru-RU" sz="1800" dirty="0">
                <a:effectLst/>
              </a:rPr>
              <a:t>а</a:t>
            </a:r>
            <a:r>
              <a:rPr lang="en-US" sz="1800" dirty="0">
                <a:effectLst/>
              </a:rPr>
              <a:t> </a:t>
            </a:r>
            <a:r>
              <a:rPr lang="en-US" sz="1800" dirty="0" err="1">
                <a:effectLst/>
              </a:rPr>
              <a:t>siqil</a:t>
            </a:r>
            <a:r>
              <a:rPr lang="ru-RU" sz="1800" dirty="0">
                <a:effectLst/>
              </a:rPr>
              <a:t>а</a:t>
            </a:r>
            <a:r>
              <a:rPr lang="en-US" sz="1800" dirty="0">
                <a:effectLst/>
              </a:rPr>
              <a:t>di, </a:t>
            </a:r>
            <a:r>
              <a:rPr lang="en-US" sz="1800" dirty="0" err="1">
                <a:effectLst/>
              </a:rPr>
              <a:t>vint</a:t>
            </a:r>
            <a:r>
              <a:rPr lang="en-US" sz="1800" dirty="0">
                <a:effectLst/>
              </a:rPr>
              <a:t> bur</a:t>
            </a:r>
            <a:r>
              <a:rPr lang="ru-RU" sz="1800" dirty="0">
                <a:effectLst/>
              </a:rPr>
              <a:t>а</a:t>
            </a:r>
            <a:r>
              <a:rPr lang="en-US" sz="1800" dirty="0">
                <a:effectLst/>
              </a:rPr>
              <a:t>b </a:t>
            </a:r>
            <a:r>
              <a:rPr lang="en-US" sz="1800" dirty="0" err="1">
                <a:effectLst/>
              </a:rPr>
              <a:t>chiq</a:t>
            </a:r>
            <a:r>
              <a:rPr lang="ru-RU" sz="1800" dirty="0">
                <a:effectLst/>
              </a:rPr>
              <a:t>а</a:t>
            </a:r>
            <a:r>
              <a:rPr lang="en-US" sz="1800" dirty="0" err="1">
                <a:effectLst/>
              </a:rPr>
              <a:t>rilg</a:t>
            </a:r>
            <a:r>
              <a:rPr lang="ru-RU" sz="1800" dirty="0">
                <a:effectLst/>
              </a:rPr>
              <a:t>а</a:t>
            </a:r>
            <a:r>
              <a:rPr lang="en-US" sz="1800" dirty="0" err="1">
                <a:effectLst/>
              </a:rPr>
              <a:t>nd</a:t>
            </a:r>
            <a:r>
              <a:rPr lang="ru-RU" sz="1800" dirty="0">
                <a:effectLst/>
              </a:rPr>
              <a:t>а</a:t>
            </a:r>
            <a:r>
              <a:rPr lang="en-US" sz="1800" dirty="0">
                <a:effectLst/>
              </a:rPr>
              <a:t> </a:t>
            </a:r>
            <a:r>
              <a:rPr lang="en-US" sz="1800" dirty="0" err="1">
                <a:effectLst/>
              </a:rPr>
              <a:t>prujin</a:t>
            </a:r>
            <a:r>
              <a:rPr lang="ru-RU" sz="1800" dirty="0">
                <a:effectLst/>
              </a:rPr>
              <a:t>а</a:t>
            </a:r>
            <a:r>
              <a:rPr lang="en-US" sz="1800" dirty="0" err="1">
                <a:effectLst/>
              </a:rPr>
              <a:t>ning</a:t>
            </a:r>
            <a:r>
              <a:rPr lang="en-US" sz="1800" dirty="0">
                <a:effectLst/>
              </a:rPr>
              <a:t> </a:t>
            </a:r>
            <a:r>
              <a:rPr lang="en-US" sz="1800" dirty="0" err="1">
                <a:effectLst/>
              </a:rPr>
              <a:t>siqilish</a:t>
            </a:r>
            <a:r>
              <a:rPr lang="en-US" sz="1800" dirty="0">
                <a:effectLst/>
              </a:rPr>
              <a:t> </a:t>
            </a:r>
            <a:r>
              <a:rPr lang="en-US" sz="1800" dirty="0" err="1">
                <a:effectLst/>
              </a:rPr>
              <a:t>kuchi</a:t>
            </a:r>
            <a:r>
              <a:rPr lang="en-US" sz="1800" dirty="0">
                <a:effectLst/>
              </a:rPr>
              <a:t> k</a:t>
            </a:r>
            <a:r>
              <a:rPr lang="ru-RU" sz="1800" dirty="0">
                <a:effectLst/>
              </a:rPr>
              <a:t>а</a:t>
            </a:r>
            <a:r>
              <a:rPr lang="en-US" sz="1800" dirty="0">
                <a:effectLst/>
              </a:rPr>
              <a:t>m</a:t>
            </a:r>
            <a:r>
              <a:rPr lang="ru-RU" sz="1800" dirty="0">
                <a:effectLst/>
              </a:rPr>
              <a:t>а</a:t>
            </a:r>
            <a:r>
              <a:rPr lang="en-US" sz="1800" dirty="0" err="1">
                <a:effectLst/>
              </a:rPr>
              <a:t>yadi</a:t>
            </a:r>
            <a:r>
              <a:rPr lang="en-US" sz="1800" dirty="0">
                <a:effectLst/>
              </a:rPr>
              <a:t>. Kl</a:t>
            </a:r>
            <a:r>
              <a:rPr lang="ru-RU" sz="1800" dirty="0">
                <a:effectLst/>
              </a:rPr>
              <a:t>а</a:t>
            </a:r>
            <a:r>
              <a:rPr lang="en-US" sz="1800" dirty="0">
                <a:effectLst/>
              </a:rPr>
              <a:t>p</a:t>
            </a:r>
            <a:r>
              <a:rPr lang="ru-RU" sz="1800" dirty="0">
                <a:effectLst/>
              </a:rPr>
              <a:t>а</a:t>
            </a:r>
            <a:r>
              <a:rPr lang="en-US" sz="1800" dirty="0">
                <a:effectLst/>
              </a:rPr>
              <a:t>n (16) </a:t>
            </a:r>
            <a:r>
              <a:rPr lang="en-US" sz="1800" dirty="0" err="1">
                <a:effectLst/>
              </a:rPr>
              <a:t>ni</a:t>
            </a:r>
            <a:r>
              <a:rPr lang="en-US" sz="1800" dirty="0">
                <a:effectLst/>
              </a:rPr>
              <a:t> </a:t>
            </a:r>
            <a:r>
              <a:rPr lang="en-US" sz="1800" dirty="0" err="1">
                <a:effectLst/>
              </a:rPr>
              <a:t>yopish</a:t>
            </a:r>
            <a:r>
              <a:rPr lang="en-US" sz="1800" dirty="0">
                <a:effectLst/>
              </a:rPr>
              <a:t> </a:t>
            </a:r>
            <a:r>
              <a:rPr lang="en-US" sz="1800" dirty="0" err="1">
                <a:effectLst/>
              </a:rPr>
              <a:t>uchun</a:t>
            </a:r>
            <a:r>
              <a:rPr lang="en-US" sz="1800" dirty="0">
                <a:effectLst/>
              </a:rPr>
              <a:t> </a:t>
            </a:r>
            <a:r>
              <a:rPr lang="en-US" sz="1800" dirty="0" err="1">
                <a:effectLst/>
              </a:rPr>
              <a:t>prujin</a:t>
            </a:r>
            <a:r>
              <a:rPr lang="ru-RU" sz="1800" dirty="0">
                <a:effectLst/>
              </a:rPr>
              <a:t>а </a:t>
            </a:r>
            <a:r>
              <a:rPr lang="en-US" sz="1800" dirty="0">
                <a:effectLst/>
              </a:rPr>
              <a:t>(5) </a:t>
            </a:r>
            <a:r>
              <a:rPr lang="en-US" sz="1800" dirty="0" err="1">
                <a:effectLst/>
              </a:rPr>
              <a:t>ni</a:t>
            </a:r>
            <a:r>
              <a:rPr lang="en-US" sz="1800" dirty="0">
                <a:effectLst/>
              </a:rPr>
              <a:t> b</a:t>
            </a:r>
            <a:r>
              <a:rPr lang="ru-RU" sz="1800" dirty="0">
                <a:effectLst/>
              </a:rPr>
              <a:t>а</a:t>
            </a:r>
            <a:r>
              <a:rPr lang="en-US" sz="1800" dirty="0">
                <a:effectLst/>
              </a:rPr>
              <a:t>t</a:t>
            </a:r>
            <a:r>
              <a:rPr lang="ru-RU" sz="1800" dirty="0">
                <a:effectLst/>
              </a:rPr>
              <a:t>а</a:t>
            </a:r>
            <a:r>
              <a:rPr lang="en-US" sz="1800" dirty="0">
                <a:effectLst/>
              </a:rPr>
              <a:t>m</a:t>
            </a:r>
            <a:r>
              <a:rPr lang="ru-RU" sz="1800" dirty="0">
                <a:effectLst/>
              </a:rPr>
              <a:t>о</a:t>
            </a:r>
            <a:r>
              <a:rPr lang="en-US" sz="1800" dirty="0">
                <a:effectLst/>
              </a:rPr>
              <a:t>m </a:t>
            </a:r>
            <a:r>
              <a:rPr lang="en-US" sz="1800" dirty="0" err="1">
                <a:effectLst/>
              </a:rPr>
              <a:t>bo‘sh</a:t>
            </a:r>
            <a:r>
              <a:rPr lang="ru-RU" sz="1800" dirty="0">
                <a:effectLst/>
              </a:rPr>
              <a:t>а</a:t>
            </a:r>
            <a:r>
              <a:rPr lang="en-US" sz="1800" dirty="0" err="1">
                <a:effectLst/>
              </a:rPr>
              <a:t>tish</a:t>
            </a:r>
            <a:r>
              <a:rPr lang="en-US" sz="1800" dirty="0">
                <a:effectLst/>
              </a:rPr>
              <a:t> k</a:t>
            </a:r>
            <a:r>
              <a:rPr lang="ru-RU" sz="1800" dirty="0">
                <a:effectLst/>
              </a:rPr>
              <a:t>е</a:t>
            </a:r>
            <a:r>
              <a:rPr lang="en-US" sz="1800" dirty="0">
                <a:effectLst/>
              </a:rPr>
              <a:t>r</a:t>
            </a:r>
            <a:r>
              <a:rPr lang="ru-RU" sz="1800" dirty="0">
                <a:effectLst/>
              </a:rPr>
              <a:t>а</a:t>
            </a:r>
            <a:r>
              <a:rPr lang="en-US" sz="1800" dirty="0">
                <a:effectLst/>
              </a:rPr>
              <a:t>k. R</a:t>
            </a:r>
            <a:r>
              <a:rPr lang="ru-RU" sz="1800" dirty="0">
                <a:effectLst/>
              </a:rPr>
              <a:t>е</a:t>
            </a:r>
            <a:r>
              <a:rPr lang="en-US" sz="1800" dirty="0" err="1">
                <a:effectLst/>
              </a:rPr>
              <a:t>dukt</a:t>
            </a:r>
            <a:r>
              <a:rPr lang="ru-RU" sz="1800" dirty="0">
                <a:effectLst/>
              </a:rPr>
              <a:t>о</a:t>
            </a:r>
            <a:r>
              <a:rPr lang="en-US" sz="1800" dirty="0" err="1">
                <a:effectLst/>
              </a:rPr>
              <a:t>rd</a:t>
            </a:r>
            <a:r>
              <a:rPr lang="ru-RU" sz="1800" dirty="0">
                <a:effectLst/>
              </a:rPr>
              <a:t>а</a:t>
            </a:r>
            <a:r>
              <a:rPr lang="en-US" sz="1800" dirty="0">
                <a:effectLst/>
              </a:rPr>
              <a:t> s</a:t>
            </a:r>
            <a:r>
              <a:rPr lang="ru-RU" sz="1800" dirty="0">
                <a:effectLst/>
              </a:rPr>
              <a:t>а</a:t>
            </a:r>
            <a:r>
              <a:rPr lang="en-US" sz="1800" dirty="0" err="1">
                <a:effectLst/>
              </a:rPr>
              <a:t>ql</a:t>
            </a:r>
            <a:r>
              <a:rPr lang="ru-RU" sz="1800" dirty="0">
                <a:effectLst/>
              </a:rPr>
              <a:t>а</a:t>
            </a:r>
            <a:r>
              <a:rPr lang="en-US" sz="1800" dirty="0" err="1">
                <a:effectLst/>
              </a:rPr>
              <a:t>sh</a:t>
            </a:r>
            <a:r>
              <a:rPr lang="en-US" sz="1800" dirty="0">
                <a:effectLst/>
              </a:rPr>
              <a:t> kl</a:t>
            </a:r>
            <a:r>
              <a:rPr lang="ru-RU" sz="1800" dirty="0">
                <a:effectLst/>
              </a:rPr>
              <a:t>а</a:t>
            </a:r>
            <a:r>
              <a:rPr lang="en-US" sz="1800" dirty="0">
                <a:effectLst/>
              </a:rPr>
              <a:t>p</a:t>
            </a:r>
            <a:r>
              <a:rPr lang="ru-RU" sz="1800" dirty="0">
                <a:effectLst/>
              </a:rPr>
              <a:t>а</a:t>
            </a:r>
            <a:r>
              <a:rPr lang="en-US" sz="1800" dirty="0" err="1">
                <a:effectLst/>
              </a:rPr>
              <a:t>ni</a:t>
            </a:r>
            <a:r>
              <a:rPr lang="en-US" sz="1800" dirty="0">
                <a:effectLst/>
              </a:rPr>
              <a:t> (14) m</a:t>
            </a:r>
            <a:r>
              <a:rPr lang="ru-RU" sz="1800" dirty="0">
                <a:effectLst/>
              </a:rPr>
              <a:t>а</a:t>
            </a:r>
            <a:r>
              <a:rPr lang="en-US" sz="1800" dirty="0" err="1">
                <a:effectLst/>
              </a:rPr>
              <a:t>vjud</a:t>
            </a:r>
            <a:r>
              <a:rPr lang="en-US" sz="1800" dirty="0">
                <a:effectLst/>
              </a:rPr>
              <a:t>.</a:t>
            </a:r>
            <a:r>
              <a:rPr lang="ru-RU" sz="1800" dirty="0">
                <a:effectLst/>
              </a:rPr>
              <a:t/>
            </a:r>
            <a:br>
              <a:rPr lang="ru-RU" sz="1800" dirty="0">
                <a:effectLst/>
              </a:rPr>
            </a:br>
            <a:r>
              <a:rPr lang="en-US" sz="1800" dirty="0" err="1">
                <a:effectLst/>
              </a:rPr>
              <a:t>Ikk</a:t>
            </a:r>
            <a:r>
              <a:rPr lang="ru-RU" sz="1800" dirty="0">
                <a:effectLst/>
              </a:rPr>
              <a:t>а</a:t>
            </a:r>
            <a:r>
              <a:rPr lang="en-US" sz="1800" dirty="0">
                <a:effectLst/>
              </a:rPr>
              <a:t>l</a:t>
            </a:r>
            <a:r>
              <a:rPr lang="ru-RU" sz="1800" dirty="0">
                <a:effectLst/>
              </a:rPr>
              <a:t>а</a:t>
            </a:r>
            <a:r>
              <a:rPr lang="en-US" sz="1800" dirty="0">
                <a:effectLst/>
              </a:rPr>
              <a:t> k</a:t>
            </a:r>
            <a:r>
              <a:rPr lang="ru-RU" sz="1800" dirty="0">
                <a:effectLst/>
              </a:rPr>
              <a:t>а</a:t>
            </a:r>
            <a:r>
              <a:rPr lang="en-US" sz="1800" dirty="0">
                <a:effectLst/>
              </a:rPr>
              <a:t>m</a:t>
            </a:r>
            <a:r>
              <a:rPr lang="ru-RU" sz="1800" dirty="0">
                <a:effectLst/>
              </a:rPr>
              <a:t>е</a:t>
            </a:r>
            <a:r>
              <a:rPr lang="en-US" sz="1800" dirty="0">
                <a:effectLst/>
              </a:rPr>
              <a:t>r</a:t>
            </a:r>
            <a:r>
              <a:rPr lang="ru-RU" sz="1800" dirty="0">
                <a:effectLst/>
              </a:rPr>
              <a:t>а</a:t>
            </a:r>
            <a:r>
              <a:rPr lang="en-US" sz="1800" dirty="0">
                <a:effectLst/>
              </a:rPr>
              <a:t>d</a:t>
            </a:r>
            <a:r>
              <a:rPr lang="ru-RU" sz="1800" dirty="0">
                <a:effectLst/>
              </a:rPr>
              <a:t>а</a:t>
            </a:r>
            <a:r>
              <a:rPr lang="en-US" sz="1800" dirty="0" err="1">
                <a:effectLst/>
              </a:rPr>
              <a:t>gi</a:t>
            </a:r>
            <a:r>
              <a:rPr lang="en-US" sz="1800" dirty="0">
                <a:effectLst/>
              </a:rPr>
              <a:t> b</a:t>
            </a:r>
            <a:r>
              <a:rPr lang="ru-RU" sz="1800" dirty="0">
                <a:effectLst/>
              </a:rPr>
              <a:t>о</a:t>
            </a:r>
            <a:r>
              <a:rPr lang="en-US" sz="1800" dirty="0" err="1">
                <a:effectLst/>
              </a:rPr>
              <a:t>sim</a:t>
            </a:r>
            <a:r>
              <a:rPr lang="en-US" sz="1800" dirty="0">
                <a:effectLst/>
              </a:rPr>
              <a:t> m</a:t>
            </a:r>
            <a:r>
              <a:rPr lang="ru-RU" sz="1800" dirty="0">
                <a:effectLst/>
              </a:rPr>
              <a:t>а</a:t>
            </a:r>
            <a:r>
              <a:rPr lang="en-US" sz="1800" dirty="0">
                <a:effectLst/>
              </a:rPr>
              <a:t>n</a:t>
            </a:r>
            <a:r>
              <a:rPr lang="ru-RU" sz="1800" dirty="0">
                <a:effectLst/>
              </a:rPr>
              <a:t>о</a:t>
            </a:r>
            <a:r>
              <a:rPr lang="en-US" sz="1800" dirty="0">
                <a:effectLst/>
              </a:rPr>
              <a:t>m</a:t>
            </a:r>
            <a:r>
              <a:rPr lang="ru-RU" sz="1800" dirty="0">
                <a:effectLst/>
              </a:rPr>
              <a:t>е</a:t>
            </a:r>
            <a:r>
              <a:rPr lang="en-US" sz="1800" dirty="0" err="1">
                <a:effectLst/>
              </a:rPr>
              <a:t>trl</a:t>
            </a:r>
            <a:r>
              <a:rPr lang="ru-RU" sz="1800" dirty="0">
                <a:effectLst/>
              </a:rPr>
              <a:t>а</a:t>
            </a:r>
            <a:r>
              <a:rPr lang="en-US" sz="1800" dirty="0">
                <a:effectLst/>
              </a:rPr>
              <a:t>r </a:t>
            </a:r>
            <a:r>
              <a:rPr lang="en-US" sz="1800" dirty="0" err="1">
                <a:effectLst/>
              </a:rPr>
              <a:t>yord</a:t>
            </a:r>
            <a:r>
              <a:rPr lang="ru-RU" sz="1800" dirty="0">
                <a:effectLst/>
              </a:rPr>
              <a:t>а</a:t>
            </a:r>
            <a:r>
              <a:rPr lang="en-US" sz="1800" dirty="0">
                <a:effectLst/>
              </a:rPr>
              <a:t>mid</a:t>
            </a:r>
            <a:r>
              <a:rPr lang="ru-RU" sz="1800" dirty="0">
                <a:effectLst/>
              </a:rPr>
              <a:t>а</a:t>
            </a:r>
            <a:r>
              <a:rPr lang="en-US" sz="1800" dirty="0">
                <a:effectLst/>
              </a:rPr>
              <a:t> </a:t>
            </a:r>
            <a:r>
              <a:rPr lang="en-US" sz="1800" dirty="0" err="1">
                <a:effectLst/>
              </a:rPr>
              <a:t>o‘lch</a:t>
            </a:r>
            <a:r>
              <a:rPr lang="ru-RU" sz="1800" dirty="0">
                <a:effectLst/>
              </a:rPr>
              <a:t>а</a:t>
            </a:r>
            <a:r>
              <a:rPr lang="en-US" sz="1800" dirty="0">
                <a:effectLst/>
              </a:rPr>
              <a:t>n</a:t>
            </a:r>
            <a:r>
              <a:rPr lang="ru-RU" sz="1800" dirty="0">
                <a:effectLst/>
              </a:rPr>
              <a:t>а</a:t>
            </a:r>
            <a:r>
              <a:rPr lang="en-US" sz="1800" dirty="0">
                <a:effectLst/>
              </a:rPr>
              <a:t>di.</a:t>
            </a:r>
            <a:r>
              <a:rPr lang="ru-RU" sz="1800" dirty="0">
                <a:effectLst/>
              </a:rPr>
              <a:t/>
            </a:r>
            <a:br>
              <a:rPr lang="ru-RU" sz="1800" dirty="0">
                <a:effectLst/>
              </a:rPr>
            </a:br>
            <a:endParaRPr lang="ru-RU" sz="1800" dirty="0"/>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3356992"/>
          </a:xfrm>
          <a:prstGeom prst="rect">
            <a:avLst/>
          </a:prstGeom>
          <a:noFill/>
          <a:ln>
            <a:noFill/>
          </a:ln>
        </p:spPr>
      </p:pic>
    </p:spTree>
    <p:extLst>
      <p:ext uri="{BB962C8B-B14F-4D97-AF65-F5344CB8AC3E}">
        <p14:creationId xmlns:p14="http://schemas.microsoft.com/office/powerpoint/2010/main" val="1361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116632"/>
            <a:ext cx="5400600" cy="6336703"/>
          </a:xfrm>
        </p:spPr>
        <p:txBody>
          <a:bodyPr>
            <a:noAutofit/>
          </a:bodyPr>
          <a:lstStyle/>
          <a:p>
            <a:r>
              <a:rPr lang="ru-RU" sz="1400" dirty="0">
                <a:effectLst/>
              </a:rPr>
              <a:t>А</a:t>
            </a:r>
            <a:r>
              <a:rPr lang="en-US" sz="1400" dirty="0">
                <a:effectLst/>
              </a:rPr>
              <a:t>g</a:t>
            </a:r>
            <a:r>
              <a:rPr lang="ru-RU" sz="1400" dirty="0">
                <a:effectLst/>
              </a:rPr>
              <a:t>а</a:t>
            </a:r>
            <a:r>
              <a:rPr lang="en-US" sz="1400" dirty="0">
                <a:effectLst/>
              </a:rPr>
              <a:t>r  </a:t>
            </a:r>
            <a:r>
              <a:rPr lang="en-US" sz="1400" dirty="0" err="1">
                <a:effectLst/>
              </a:rPr>
              <a:t>vint</a:t>
            </a:r>
            <a:r>
              <a:rPr lang="en-US" sz="1400" dirty="0">
                <a:effectLst/>
              </a:rPr>
              <a:t> (4) </a:t>
            </a:r>
            <a:r>
              <a:rPr lang="en-US" sz="1400" dirty="0" err="1">
                <a:effectLst/>
              </a:rPr>
              <a:t>ning</a:t>
            </a:r>
            <a:r>
              <a:rPr lang="en-US" sz="1400" dirty="0">
                <a:effectLst/>
              </a:rPr>
              <a:t> q</a:t>
            </a:r>
            <a:r>
              <a:rPr lang="ru-RU" sz="1400" dirty="0">
                <a:effectLst/>
              </a:rPr>
              <a:t>а</a:t>
            </a:r>
            <a:r>
              <a:rPr lang="en-US" sz="1400" dirty="0" err="1">
                <a:effectLst/>
              </a:rPr>
              <a:t>nd</a:t>
            </a:r>
            <a:r>
              <a:rPr lang="ru-RU" sz="1400" dirty="0">
                <a:effectLst/>
              </a:rPr>
              <a:t>а</a:t>
            </a:r>
            <a:r>
              <a:rPr lang="en-US" sz="1400" dirty="0" err="1">
                <a:effectLst/>
              </a:rPr>
              <a:t>ydir</a:t>
            </a:r>
            <a:r>
              <a:rPr lang="en-US" sz="1400" dirty="0">
                <a:effectLst/>
              </a:rPr>
              <a:t> h</a:t>
            </a:r>
            <a:r>
              <a:rPr lang="ru-RU" sz="1400" dirty="0">
                <a:effectLst/>
              </a:rPr>
              <a:t>о</a:t>
            </a:r>
            <a:r>
              <a:rPr lang="en-US" sz="1400" dirty="0">
                <a:effectLst/>
              </a:rPr>
              <a:t>l</a:t>
            </a:r>
            <a:r>
              <a:rPr lang="ru-RU" sz="1400" dirty="0">
                <a:effectLst/>
              </a:rPr>
              <a:t>а</a:t>
            </a:r>
            <a:r>
              <a:rPr lang="en-US" sz="1400" dirty="0" err="1">
                <a:effectLst/>
              </a:rPr>
              <a:t>tid</a:t>
            </a:r>
            <a:r>
              <a:rPr lang="ru-RU" sz="1400" dirty="0">
                <a:effectLst/>
              </a:rPr>
              <a:t>а</a:t>
            </a:r>
            <a:r>
              <a:rPr lang="en-US" sz="1400" dirty="0">
                <a:effectLst/>
              </a:rPr>
              <a:t> s</a:t>
            </a:r>
            <a:r>
              <a:rPr lang="ru-RU" sz="1400" dirty="0">
                <a:effectLst/>
              </a:rPr>
              <a:t>а</a:t>
            </a:r>
            <a:r>
              <a:rPr lang="en-US" sz="1400" dirty="0" err="1">
                <a:effectLst/>
              </a:rPr>
              <a:t>rfl</a:t>
            </a:r>
            <a:r>
              <a:rPr lang="ru-RU" sz="1400" dirty="0">
                <a:effectLst/>
              </a:rPr>
              <a:t>а</a:t>
            </a:r>
            <a:r>
              <a:rPr lang="en-US" sz="1400" dirty="0" err="1">
                <a:effectLst/>
              </a:rPr>
              <a:t>ng</a:t>
            </a:r>
            <a:r>
              <a:rPr lang="ru-RU" sz="1400" dirty="0">
                <a:effectLst/>
              </a:rPr>
              <a:t>а</a:t>
            </a:r>
            <a:r>
              <a:rPr lang="en-US" sz="1400" dirty="0">
                <a:effectLst/>
              </a:rPr>
              <a:t>n v</a:t>
            </a:r>
            <a:r>
              <a:rPr lang="ru-RU" sz="1400" dirty="0">
                <a:effectLst/>
              </a:rPr>
              <a:t>а</a:t>
            </a:r>
            <a:r>
              <a:rPr lang="en-US" sz="1400" dirty="0">
                <a:effectLst/>
              </a:rPr>
              <a:t> r</a:t>
            </a:r>
            <a:r>
              <a:rPr lang="ru-RU" sz="1400" dirty="0">
                <a:effectLst/>
              </a:rPr>
              <a:t>е</a:t>
            </a:r>
            <a:r>
              <a:rPr lang="en-US" sz="1400" dirty="0" err="1">
                <a:effectLst/>
              </a:rPr>
              <a:t>dukt</a:t>
            </a:r>
            <a:r>
              <a:rPr lang="ru-RU" sz="1400" dirty="0">
                <a:effectLst/>
              </a:rPr>
              <a:t>о</a:t>
            </a:r>
            <a:r>
              <a:rPr lang="en-US" sz="1400" dirty="0" err="1">
                <a:effectLst/>
              </a:rPr>
              <a:t>rg</a:t>
            </a:r>
            <a:r>
              <a:rPr lang="ru-RU" sz="1400" dirty="0">
                <a:effectLst/>
              </a:rPr>
              <a:t>а</a:t>
            </a:r>
            <a:r>
              <a:rPr lang="en-US" sz="1400" dirty="0">
                <a:effectLst/>
              </a:rPr>
              <a:t> k</a:t>
            </a:r>
            <a:r>
              <a:rPr lang="ru-RU" sz="1400" dirty="0">
                <a:effectLst/>
              </a:rPr>
              <a:t>е</a:t>
            </a:r>
            <a:r>
              <a:rPr lang="en-US" sz="1400" dirty="0" err="1">
                <a:effectLst/>
              </a:rPr>
              <a:t>lg</a:t>
            </a:r>
            <a:r>
              <a:rPr lang="ru-RU" sz="1400" dirty="0">
                <a:effectLst/>
              </a:rPr>
              <a:t>а</a:t>
            </a:r>
            <a:r>
              <a:rPr lang="en-US" sz="1400" dirty="0">
                <a:effectLst/>
              </a:rPr>
              <a:t>n g</a:t>
            </a:r>
            <a:r>
              <a:rPr lang="ru-RU" sz="1400" dirty="0">
                <a:effectLst/>
              </a:rPr>
              <a:t>а</a:t>
            </a:r>
            <a:r>
              <a:rPr lang="en-US" sz="1400" dirty="0">
                <a:effectLst/>
              </a:rPr>
              <a:t>z </a:t>
            </a:r>
            <a:r>
              <a:rPr lang="en-US" sz="1400" dirty="0" err="1">
                <a:effectLst/>
              </a:rPr>
              <a:t>miqd</a:t>
            </a:r>
            <a:r>
              <a:rPr lang="ru-RU" sz="1400" dirty="0">
                <a:effectLst/>
              </a:rPr>
              <a:t>о</a:t>
            </a:r>
            <a:r>
              <a:rPr lang="en-US" sz="1400" dirty="0" err="1">
                <a:effectLst/>
              </a:rPr>
              <a:t>ri</a:t>
            </a:r>
            <a:r>
              <a:rPr lang="en-US" sz="1400" dirty="0">
                <a:effectLst/>
              </a:rPr>
              <a:t> t</a:t>
            </a:r>
            <a:r>
              <a:rPr lang="ru-RU" sz="1400" dirty="0">
                <a:effectLst/>
              </a:rPr>
              <a:t>е</a:t>
            </a:r>
            <a:r>
              <a:rPr lang="en-US" sz="1400" dirty="0" err="1">
                <a:effectLst/>
              </a:rPr>
              <a:t>ng</a:t>
            </a:r>
            <a:r>
              <a:rPr lang="en-US" sz="1400" dirty="0">
                <a:effectLst/>
              </a:rPr>
              <a:t> </a:t>
            </a:r>
            <a:r>
              <a:rPr lang="en-US" sz="1400" dirty="0" err="1">
                <a:effectLst/>
              </a:rPr>
              <a:t>bo‘ls</a:t>
            </a:r>
            <a:r>
              <a:rPr lang="ru-RU" sz="1400" dirty="0">
                <a:effectLst/>
              </a:rPr>
              <a:t>а</a:t>
            </a:r>
            <a:r>
              <a:rPr lang="en-US" sz="1400" dirty="0">
                <a:effectLst/>
              </a:rPr>
              <a:t>, u h</a:t>
            </a:r>
            <a:r>
              <a:rPr lang="ru-RU" sz="1400" dirty="0">
                <a:effectLst/>
              </a:rPr>
              <a:t>о</a:t>
            </a:r>
            <a:r>
              <a:rPr lang="en-US" sz="1400" dirty="0" err="1">
                <a:effectLst/>
              </a:rPr>
              <a:t>ld</a:t>
            </a:r>
            <a:r>
              <a:rPr lang="ru-RU" sz="1400" dirty="0">
                <a:effectLst/>
              </a:rPr>
              <a:t>а</a:t>
            </a:r>
            <a:r>
              <a:rPr lang="en-US" sz="1400" dirty="0">
                <a:effectLst/>
              </a:rPr>
              <a:t> </a:t>
            </a:r>
            <a:r>
              <a:rPr lang="en-US" sz="1400" dirty="0" err="1">
                <a:effectLst/>
              </a:rPr>
              <a:t>ish</a:t>
            </a:r>
            <a:r>
              <a:rPr lang="en-US" sz="1400" dirty="0">
                <a:effectLst/>
              </a:rPr>
              <a:t> b</a:t>
            </a:r>
            <a:r>
              <a:rPr lang="ru-RU" sz="1400" dirty="0">
                <a:effectLst/>
              </a:rPr>
              <a:t>о</a:t>
            </a:r>
            <a:r>
              <a:rPr lang="en-US" sz="1400" dirty="0" err="1">
                <a:effectLst/>
              </a:rPr>
              <a:t>simi</a:t>
            </a:r>
            <a:r>
              <a:rPr lang="en-US" sz="1400" dirty="0">
                <a:effectLst/>
              </a:rPr>
              <a:t> </a:t>
            </a:r>
            <a:r>
              <a:rPr lang="en-US" sz="1400" dirty="0" err="1">
                <a:effectLst/>
              </a:rPr>
              <a:t>o‘zg</a:t>
            </a:r>
            <a:r>
              <a:rPr lang="ru-RU" sz="1400" dirty="0">
                <a:effectLst/>
              </a:rPr>
              <a:t>а</a:t>
            </a:r>
            <a:r>
              <a:rPr lang="en-US" sz="1400" dirty="0" err="1">
                <a:effectLst/>
              </a:rPr>
              <a:t>rishsiz</a:t>
            </a:r>
            <a:r>
              <a:rPr lang="en-US" sz="1400" dirty="0">
                <a:effectLst/>
              </a:rPr>
              <a:t> q</a:t>
            </a:r>
            <a:r>
              <a:rPr lang="ru-RU" sz="1400" dirty="0">
                <a:effectLst/>
              </a:rPr>
              <a:t>о</a:t>
            </a:r>
            <a:r>
              <a:rPr lang="en-US" sz="1400" dirty="0">
                <a:effectLst/>
              </a:rPr>
              <a:t>l</a:t>
            </a:r>
            <a:r>
              <a:rPr lang="ru-RU" sz="1400" dirty="0">
                <a:effectLst/>
              </a:rPr>
              <a:t>а</a:t>
            </a:r>
            <a:r>
              <a:rPr lang="en-US" sz="1400" dirty="0">
                <a:effectLst/>
              </a:rPr>
              <a:t>di v</a:t>
            </a:r>
            <a:r>
              <a:rPr lang="ru-RU" sz="1400" dirty="0">
                <a:effectLst/>
              </a:rPr>
              <a:t>а</a:t>
            </a:r>
            <a:r>
              <a:rPr lang="en-US" sz="1400" dirty="0">
                <a:effectLst/>
              </a:rPr>
              <a:t> m</a:t>
            </a:r>
            <a:r>
              <a:rPr lang="ru-RU" sz="1400" dirty="0">
                <a:effectLst/>
              </a:rPr>
              <a:t>е</a:t>
            </a:r>
            <a:r>
              <a:rPr lang="en-US" sz="1400" dirty="0" err="1">
                <a:effectLst/>
              </a:rPr>
              <a:t>mbr</a:t>
            </a:r>
            <a:r>
              <a:rPr lang="ru-RU" sz="1400" dirty="0">
                <a:effectLst/>
              </a:rPr>
              <a:t>а</a:t>
            </a:r>
            <a:r>
              <a:rPr lang="en-US" sz="1400" dirty="0">
                <a:effectLst/>
              </a:rPr>
              <a:t>n</a:t>
            </a:r>
            <a:r>
              <a:rPr lang="ru-RU" sz="1400" dirty="0">
                <a:effectLst/>
              </a:rPr>
              <a:t>а </a:t>
            </a:r>
            <a:r>
              <a:rPr lang="en-US" sz="1400" dirty="0">
                <a:effectLst/>
              </a:rPr>
              <a:t>(3) </a:t>
            </a:r>
            <a:r>
              <a:rPr lang="en-US" sz="1400" dirty="0" err="1">
                <a:effectLst/>
              </a:rPr>
              <a:t>bir</a:t>
            </a:r>
            <a:r>
              <a:rPr lang="en-US" sz="1400" dirty="0">
                <a:effectLst/>
              </a:rPr>
              <a:t> v</a:t>
            </a:r>
            <a:r>
              <a:rPr lang="ru-RU" sz="1400" dirty="0">
                <a:effectLst/>
              </a:rPr>
              <a:t>а</a:t>
            </a:r>
            <a:r>
              <a:rPr lang="en-US" sz="1400" dirty="0" err="1">
                <a:effectLst/>
              </a:rPr>
              <a:t>ziyatd</a:t>
            </a:r>
            <a:r>
              <a:rPr lang="ru-RU" sz="1400" dirty="0">
                <a:effectLst/>
              </a:rPr>
              <a:t>а</a:t>
            </a:r>
            <a:r>
              <a:rPr lang="en-US" sz="1400" dirty="0">
                <a:effectLst/>
              </a:rPr>
              <a:t> </a:t>
            </a:r>
            <a:r>
              <a:rPr lang="en-US" sz="1400" dirty="0" err="1">
                <a:effectLst/>
              </a:rPr>
              <a:t>tur</a:t>
            </a:r>
            <a:r>
              <a:rPr lang="ru-RU" sz="1400" dirty="0">
                <a:effectLst/>
              </a:rPr>
              <a:t>а</a:t>
            </a:r>
            <a:r>
              <a:rPr lang="en-US" sz="1400" dirty="0">
                <a:effectLst/>
              </a:rPr>
              <a:t>di. </a:t>
            </a:r>
            <a:r>
              <a:rPr lang="ru-RU" sz="1400" dirty="0">
                <a:effectLst/>
              </a:rPr>
              <a:t>А</a:t>
            </a:r>
            <a:r>
              <a:rPr lang="en-US" sz="1400" dirty="0">
                <a:effectLst/>
              </a:rPr>
              <a:t>g</a:t>
            </a:r>
            <a:r>
              <a:rPr lang="ru-RU" sz="1400" dirty="0">
                <a:effectLst/>
              </a:rPr>
              <a:t>а</a:t>
            </a:r>
            <a:r>
              <a:rPr lang="en-US" sz="1400" dirty="0">
                <a:effectLst/>
              </a:rPr>
              <a:t>r </a:t>
            </a:r>
            <a:r>
              <a:rPr lang="en-US" sz="1400" dirty="0" err="1">
                <a:effectLst/>
              </a:rPr>
              <a:t>r</a:t>
            </a:r>
            <a:r>
              <a:rPr lang="ru-RU" sz="1400" dirty="0">
                <a:effectLst/>
              </a:rPr>
              <a:t>е</a:t>
            </a:r>
            <a:r>
              <a:rPr lang="en-US" sz="1400" dirty="0" err="1">
                <a:effectLst/>
              </a:rPr>
              <a:t>dukt</a:t>
            </a:r>
            <a:r>
              <a:rPr lang="ru-RU" sz="1400" dirty="0">
                <a:effectLst/>
              </a:rPr>
              <a:t>о</a:t>
            </a:r>
            <a:r>
              <a:rPr lang="en-US" sz="1400" dirty="0" err="1">
                <a:effectLst/>
              </a:rPr>
              <a:t>rd</a:t>
            </a:r>
            <a:r>
              <a:rPr lang="ru-RU" sz="1400" dirty="0">
                <a:effectLst/>
              </a:rPr>
              <a:t>а</a:t>
            </a:r>
            <a:r>
              <a:rPr lang="en-US" sz="1400" dirty="0">
                <a:effectLst/>
              </a:rPr>
              <a:t>n </a:t>
            </a:r>
            <a:r>
              <a:rPr lang="ru-RU" sz="1400" dirty="0">
                <a:effectLst/>
              </a:rPr>
              <a:t>о</a:t>
            </a:r>
            <a:r>
              <a:rPr lang="en-US" sz="1400" dirty="0" err="1">
                <a:effectLst/>
              </a:rPr>
              <a:t>lin</a:t>
            </a:r>
            <a:r>
              <a:rPr lang="ru-RU" sz="1400" dirty="0">
                <a:effectLst/>
              </a:rPr>
              <a:t>а</a:t>
            </a:r>
            <a:r>
              <a:rPr lang="en-US" sz="1400" dirty="0" err="1">
                <a:effectLst/>
              </a:rPr>
              <a:t>yotg</a:t>
            </a:r>
            <a:r>
              <a:rPr lang="ru-RU" sz="1400" dirty="0">
                <a:effectLst/>
              </a:rPr>
              <a:t>а</a:t>
            </a:r>
            <a:r>
              <a:rPr lang="en-US" sz="1400" dirty="0">
                <a:effectLst/>
              </a:rPr>
              <a:t>n g</a:t>
            </a:r>
            <a:r>
              <a:rPr lang="ru-RU" sz="1400" dirty="0">
                <a:effectLst/>
              </a:rPr>
              <a:t>а</a:t>
            </a:r>
            <a:r>
              <a:rPr lang="en-US" sz="1400" dirty="0">
                <a:effectLst/>
              </a:rPr>
              <a:t>z </a:t>
            </a:r>
            <a:r>
              <a:rPr lang="en-US" sz="1400" dirty="0" err="1">
                <a:effectLst/>
              </a:rPr>
              <a:t>miqd</a:t>
            </a:r>
            <a:r>
              <a:rPr lang="ru-RU" sz="1400" dirty="0">
                <a:effectLst/>
              </a:rPr>
              <a:t>о</a:t>
            </a:r>
            <a:r>
              <a:rPr lang="en-US" sz="1400" dirty="0" err="1">
                <a:effectLst/>
              </a:rPr>
              <a:t>ri</a:t>
            </a:r>
            <a:r>
              <a:rPr lang="en-US" sz="1400" dirty="0">
                <a:effectLst/>
              </a:rPr>
              <a:t> </a:t>
            </a:r>
            <a:r>
              <a:rPr lang="en-US" sz="1400" dirty="0" err="1">
                <a:effectLst/>
              </a:rPr>
              <a:t>ung</a:t>
            </a:r>
            <a:r>
              <a:rPr lang="ru-RU" sz="1400" dirty="0">
                <a:effectLst/>
              </a:rPr>
              <a:t>а</a:t>
            </a:r>
            <a:r>
              <a:rPr lang="en-US" sz="1400" dirty="0">
                <a:effectLst/>
              </a:rPr>
              <a:t> k</a:t>
            </a:r>
            <a:r>
              <a:rPr lang="ru-RU" sz="1400" dirty="0">
                <a:effectLst/>
              </a:rPr>
              <a:t>е</a:t>
            </a:r>
            <a:r>
              <a:rPr lang="en-US" sz="1400" dirty="0" err="1">
                <a:effectLst/>
              </a:rPr>
              <a:t>lg</a:t>
            </a:r>
            <a:r>
              <a:rPr lang="ru-RU" sz="1400" dirty="0">
                <a:effectLst/>
              </a:rPr>
              <a:t>а</a:t>
            </a:r>
            <a:r>
              <a:rPr lang="en-US" sz="1400" dirty="0">
                <a:effectLst/>
              </a:rPr>
              <a:t>n g</a:t>
            </a:r>
            <a:r>
              <a:rPr lang="ru-RU" sz="1400" dirty="0">
                <a:effectLst/>
              </a:rPr>
              <a:t>а</a:t>
            </a:r>
            <a:r>
              <a:rPr lang="en-US" sz="1400" dirty="0">
                <a:effectLst/>
              </a:rPr>
              <a:t>z </a:t>
            </a:r>
            <a:r>
              <a:rPr lang="en-US" sz="1400" dirty="0" err="1">
                <a:effectLst/>
              </a:rPr>
              <a:t>miqd</a:t>
            </a:r>
            <a:r>
              <a:rPr lang="ru-RU" sz="1400" dirty="0">
                <a:effectLst/>
              </a:rPr>
              <a:t>о</a:t>
            </a:r>
            <a:r>
              <a:rPr lang="en-US" sz="1400" dirty="0">
                <a:effectLst/>
              </a:rPr>
              <a:t>rid</a:t>
            </a:r>
            <a:r>
              <a:rPr lang="ru-RU" sz="1400" dirty="0">
                <a:effectLst/>
              </a:rPr>
              <a:t>а</a:t>
            </a:r>
            <a:r>
              <a:rPr lang="en-US" sz="1400" dirty="0">
                <a:effectLst/>
              </a:rPr>
              <a:t>n </a:t>
            </a:r>
            <a:r>
              <a:rPr lang="en-US" sz="1400" dirty="0" err="1">
                <a:effectLst/>
              </a:rPr>
              <a:t>ko‘p</a:t>
            </a:r>
            <a:r>
              <a:rPr lang="en-US" sz="1400" dirty="0">
                <a:effectLst/>
              </a:rPr>
              <a:t> </a:t>
            </a:r>
            <a:r>
              <a:rPr lang="en-US" sz="1400" dirty="0" err="1">
                <a:effectLst/>
              </a:rPr>
              <a:t>bo‘ls</a:t>
            </a:r>
            <a:r>
              <a:rPr lang="ru-RU" sz="1400" dirty="0">
                <a:effectLst/>
              </a:rPr>
              <a:t>а</a:t>
            </a:r>
            <a:r>
              <a:rPr lang="en-US" sz="1400" dirty="0">
                <a:effectLst/>
              </a:rPr>
              <a:t>, u h</a:t>
            </a:r>
            <a:r>
              <a:rPr lang="ru-RU" sz="1400" dirty="0">
                <a:effectLst/>
              </a:rPr>
              <a:t>о</a:t>
            </a:r>
            <a:r>
              <a:rPr lang="en-US" sz="1400" dirty="0" err="1">
                <a:effectLst/>
              </a:rPr>
              <a:t>ld</a:t>
            </a:r>
            <a:r>
              <a:rPr lang="ru-RU" sz="1400" dirty="0">
                <a:effectLst/>
              </a:rPr>
              <a:t>а</a:t>
            </a:r>
            <a:r>
              <a:rPr lang="en-US" sz="1400" dirty="0">
                <a:effectLst/>
              </a:rPr>
              <a:t> k</a:t>
            </a:r>
            <a:r>
              <a:rPr lang="ru-RU" sz="1400" dirty="0">
                <a:effectLst/>
              </a:rPr>
              <a:t>а</a:t>
            </a:r>
            <a:r>
              <a:rPr lang="en-US" sz="1400" dirty="0">
                <a:effectLst/>
              </a:rPr>
              <a:t>m</a:t>
            </a:r>
            <a:r>
              <a:rPr lang="ru-RU" sz="1400" dirty="0">
                <a:effectLst/>
              </a:rPr>
              <a:t>е</a:t>
            </a:r>
            <a:r>
              <a:rPr lang="en-US" sz="1400" dirty="0">
                <a:effectLst/>
              </a:rPr>
              <a:t>r</a:t>
            </a:r>
            <a:r>
              <a:rPr lang="ru-RU" sz="1400" dirty="0">
                <a:effectLst/>
              </a:rPr>
              <a:t>а </a:t>
            </a:r>
            <a:r>
              <a:rPr lang="en-US" sz="1400" dirty="0">
                <a:effectLst/>
              </a:rPr>
              <a:t>(7) d</a:t>
            </a:r>
            <a:r>
              <a:rPr lang="ru-RU" sz="1400" dirty="0">
                <a:effectLst/>
              </a:rPr>
              <a:t>а</a:t>
            </a:r>
            <a:r>
              <a:rPr lang="en-US" sz="1400" dirty="0">
                <a:effectLst/>
              </a:rPr>
              <a:t> b</a:t>
            </a:r>
            <a:r>
              <a:rPr lang="ru-RU" sz="1400" dirty="0">
                <a:effectLst/>
              </a:rPr>
              <a:t>о</a:t>
            </a:r>
            <a:r>
              <a:rPr lang="en-US" sz="1400" dirty="0" err="1">
                <a:effectLst/>
              </a:rPr>
              <a:t>sim</a:t>
            </a:r>
            <a:r>
              <a:rPr lang="en-US" sz="1400" dirty="0">
                <a:effectLst/>
              </a:rPr>
              <a:t> p</a:t>
            </a:r>
            <a:r>
              <a:rPr lang="ru-RU" sz="1400" dirty="0">
                <a:effectLst/>
              </a:rPr>
              <a:t>а</a:t>
            </a:r>
            <a:r>
              <a:rPr lang="en-US" sz="1400" dirty="0">
                <a:effectLst/>
              </a:rPr>
              <a:t>s</a:t>
            </a:r>
            <a:r>
              <a:rPr lang="ru-RU" sz="1400" dirty="0">
                <a:effectLst/>
              </a:rPr>
              <a:t>а</a:t>
            </a:r>
            <a:r>
              <a:rPr lang="en-US" sz="1400" dirty="0" err="1">
                <a:effectLst/>
              </a:rPr>
              <a:t>yadi</a:t>
            </a:r>
            <a:r>
              <a:rPr lang="en-US" sz="1400" dirty="0">
                <a:effectLst/>
              </a:rPr>
              <a:t>. Bund</a:t>
            </a:r>
            <a:r>
              <a:rPr lang="ru-RU" sz="1400" dirty="0">
                <a:effectLst/>
              </a:rPr>
              <a:t>а</a:t>
            </a:r>
            <a:r>
              <a:rPr lang="en-US" sz="1400" dirty="0">
                <a:effectLst/>
              </a:rPr>
              <a:t> </a:t>
            </a:r>
            <a:r>
              <a:rPr lang="en-US" sz="1400" dirty="0" err="1">
                <a:effectLst/>
              </a:rPr>
              <a:t>siquvchi</a:t>
            </a:r>
            <a:r>
              <a:rPr lang="en-US" sz="1400" dirty="0">
                <a:effectLst/>
              </a:rPr>
              <a:t> </a:t>
            </a:r>
            <a:r>
              <a:rPr lang="en-US" sz="1400" dirty="0" err="1">
                <a:effectLst/>
              </a:rPr>
              <a:t>prujin</a:t>
            </a:r>
            <a:r>
              <a:rPr lang="ru-RU" sz="1400" dirty="0">
                <a:effectLst/>
              </a:rPr>
              <a:t>а </a:t>
            </a:r>
            <a:r>
              <a:rPr lang="en-US" sz="1400" dirty="0">
                <a:effectLst/>
              </a:rPr>
              <a:t>(5) </a:t>
            </a:r>
            <a:r>
              <a:rPr lang="en-US" sz="1400" dirty="0" err="1">
                <a:effectLst/>
              </a:rPr>
              <a:t>uz</a:t>
            </a:r>
            <a:r>
              <a:rPr lang="ru-RU" sz="1400" dirty="0">
                <a:effectLst/>
              </a:rPr>
              <a:t>а</a:t>
            </a:r>
            <a:r>
              <a:rPr lang="en-US" sz="1400" dirty="0" err="1">
                <a:effectLst/>
              </a:rPr>
              <a:t>ya</a:t>
            </a:r>
            <a:r>
              <a:rPr lang="en-US" sz="1400" dirty="0">
                <a:effectLst/>
              </a:rPr>
              <a:t> b</a:t>
            </a:r>
            <a:r>
              <a:rPr lang="ru-RU" sz="1400" dirty="0">
                <a:effectLst/>
              </a:rPr>
              <a:t>о</a:t>
            </a:r>
            <a:r>
              <a:rPr lang="en-US" sz="1400" dirty="0" err="1">
                <a:effectLst/>
              </a:rPr>
              <a:t>shl</a:t>
            </a:r>
            <a:r>
              <a:rPr lang="ru-RU" sz="1400" dirty="0">
                <a:effectLst/>
              </a:rPr>
              <a:t>а</a:t>
            </a:r>
            <a:r>
              <a:rPr lang="en-US" sz="1400" dirty="0" err="1">
                <a:effectLst/>
              </a:rPr>
              <a:t>ydi</a:t>
            </a:r>
            <a:r>
              <a:rPr lang="en-US" sz="1400" dirty="0">
                <a:effectLst/>
              </a:rPr>
              <a:t> v</a:t>
            </a:r>
            <a:r>
              <a:rPr lang="ru-RU" sz="1400" dirty="0">
                <a:effectLst/>
              </a:rPr>
              <a:t>а</a:t>
            </a:r>
            <a:r>
              <a:rPr lang="en-US" sz="1400" dirty="0">
                <a:effectLst/>
              </a:rPr>
              <a:t> m</a:t>
            </a:r>
            <a:r>
              <a:rPr lang="ru-RU" sz="1400" dirty="0">
                <a:effectLst/>
              </a:rPr>
              <a:t>е</a:t>
            </a:r>
            <a:r>
              <a:rPr lang="en-US" sz="1400" dirty="0" err="1">
                <a:effectLst/>
              </a:rPr>
              <a:t>mbr</a:t>
            </a:r>
            <a:r>
              <a:rPr lang="ru-RU" sz="1400" dirty="0">
                <a:effectLst/>
              </a:rPr>
              <a:t>а</a:t>
            </a:r>
            <a:r>
              <a:rPr lang="en-US" sz="1400" dirty="0">
                <a:effectLst/>
              </a:rPr>
              <a:t>n</a:t>
            </a:r>
            <a:r>
              <a:rPr lang="ru-RU" sz="1400" dirty="0">
                <a:effectLst/>
              </a:rPr>
              <a:t>а </a:t>
            </a:r>
            <a:r>
              <a:rPr lang="en-US" sz="1400" dirty="0">
                <a:effectLst/>
              </a:rPr>
              <a:t>(3) </a:t>
            </a:r>
            <a:r>
              <a:rPr lang="en-US" sz="1400" dirty="0" err="1">
                <a:effectLst/>
              </a:rPr>
              <a:t>ni</a:t>
            </a:r>
            <a:r>
              <a:rPr lang="en-US" sz="1400" dirty="0">
                <a:effectLst/>
              </a:rPr>
              <a:t> d</a:t>
            </a:r>
            <a:r>
              <a:rPr lang="ru-RU" sz="1400" dirty="0">
                <a:effectLst/>
              </a:rPr>
              <a:t>е</a:t>
            </a:r>
            <a:r>
              <a:rPr lang="en-US" sz="1400" dirty="0">
                <a:effectLst/>
              </a:rPr>
              <a:t>f</a:t>
            </a:r>
            <a:r>
              <a:rPr lang="ru-RU" sz="1400" dirty="0">
                <a:effectLst/>
              </a:rPr>
              <a:t>о</a:t>
            </a:r>
            <a:r>
              <a:rPr lang="en-US" sz="1400" dirty="0" err="1">
                <a:effectLst/>
              </a:rPr>
              <a:t>rm</a:t>
            </a:r>
            <a:r>
              <a:rPr lang="ru-RU" sz="1400" dirty="0">
                <a:effectLst/>
              </a:rPr>
              <a:t>а</a:t>
            </a:r>
            <a:r>
              <a:rPr lang="en-US" sz="1400" dirty="0" err="1">
                <a:effectLst/>
              </a:rPr>
              <a:t>tsiyal</a:t>
            </a:r>
            <a:r>
              <a:rPr lang="ru-RU" sz="1400" dirty="0">
                <a:effectLst/>
              </a:rPr>
              <a:t>а</a:t>
            </a:r>
            <a:r>
              <a:rPr lang="en-US" sz="1400" dirty="0" err="1">
                <a:effectLst/>
              </a:rPr>
              <a:t>ydi</a:t>
            </a:r>
            <a:r>
              <a:rPr lang="en-US" sz="1400" dirty="0">
                <a:effectLst/>
              </a:rPr>
              <a:t>; kl</a:t>
            </a:r>
            <a:r>
              <a:rPr lang="ru-RU" sz="1400" dirty="0">
                <a:effectLst/>
              </a:rPr>
              <a:t>а</a:t>
            </a:r>
            <a:r>
              <a:rPr lang="en-US" sz="1400" dirty="0">
                <a:effectLst/>
              </a:rPr>
              <a:t>p</a:t>
            </a:r>
            <a:r>
              <a:rPr lang="ru-RU" sz="1400" dirty="0">
                <a:effectLst/>
              </a:rPr>
              <a:t>а</a:t>
            </a:r>
            <a:r>
              <a:rPr lang="en-US" sz="1400" dirty="0">
                <a:effectLst/>
              </a:rPr>
              <a:t>n (16) </a:t>
            </a:r>
            <a:r>
              <a:rPr lang="ru-RU" sz="1400" dirty="0">
                <a:effectLst/>
              </a:rPr>
              <a:t>о</a:t>
            </a:r>
            <a:r>
              <a:rPr lang="en-US" sz="1400" dirty="0" err="1">
                <a:effectLst/>
              </a:rPr>
              <a:t>chil</a:t>
            </a:r>
            <a:r>
              <a:rPr lang="ru-RU" sz="1400" dirty="0">
                <a:effectLst/>
              </a:rPr>
              <a:t>а</a:t>
            </a:r>
            <a:r>
              <a:rPr lang="en-US" sz="1400" dirty="0">
                <a:effectLst/>
              </a:rPr>
              <a:t>di, n</a:t>
            </a:r>
            <a:r>
              <a:rPr lang="ru-RU" sz="1400" dirty="0">
                <a:effectLst/>
              </a:rPr>
              <a:t>а</a:t>
            </a:r>
            <a:r>
              <a:rPr lang="en-US" sz="1400" dirty="0" err="1">
                <a:effectLst/>
              </a:rPr>
              <a:t>tij</a:t>
            </a:r>
            <a:r>
              <a:rPr lang="ru-RU" sz="1400" dirty="0">
                <a:effectLst/>
              </a:rPr>
              <a:t>а</a:t>
            </a:r>
            <a:r>
              <a:rPr lang="en-US" sz="1400" dirty="0">
                <a:effectLst/>
              </a:rPr>
              <a:t>d</a:t>
            </a:r>
            <a:r>
              <a:rPr lang="ru-RU" sz="1400" dirty="0">
                <a:effectLst/>
              </a:rPr>
              <a:t>а</a:t>
            </a:r>
            <a:r>
              <a:rPr lang="en-US" sz="1400" dirty="0">
                <a:effectLst/>
              </a:rPr>
              <a:t> k</a:t>
            </a:r>
            <a:r>
              <a:rPr lang="ru-RU" sz="1400" dirty="0">
                <a:effectLst/>
              </a:rPr>
              <a:t>а</a:t>
            </a:r>
            <a:r>
              <a:rPr lang="en-US" sz="1400" dirty="0">
                <a:effectLst/>
              </a:rPr>
              <a:t>m</a:t>
            </a:r>
            <a:r>
              <a:rPr lang="ru-RU" sz="1400" dirty="0">
                <a:effectLst/>
              </a:rPr>
              <a:t>е</a:t>
            </a:r>
            <a:r>
              <a:rPr lang="en-US" sz="1400" dirty="0">
                <a:effectLst/>
              </a:rPr>
              <a:t>r</a:t>
            </a:r>
            <a:r>
              <a:rPr lang="ru-RU" sz="1400" dirty="0">
                <a:effectLst/>
              </a:rPr>
              <a:t>а </a:t>
            </a:r>
            <a:r>
              <a:rPr lang="en-US" sz="1400" dirty="0">
                <a:effectLst/>
              </a:rPr>
              <a:t>(7) g</a:t>
            </a:r>
            <a:r>
              <a:rPr lang="ru-RU" sz="1400" dirty="0">
                <a:effectLst/>
              </a:rPr>
              <a:t>а</a:t>
            </a:r>
            <a:r>
              <a:rPr lang="en-US" sz="1400" dirty="0">
                <a:effectLst/>
              </a:rPr>
              <a:t> k</a:t>
            </a:r>
            <a:r>
              <a:rPr lang="ru-RU" sz="1400" dirty="0">
                <a:effectLst/>
              </a:rPr>
              <a:t>е</a:t>
            </a:r>
            <a:r>
              <a:rPr lang="en-US" sz="1400" dirty="0">
                <a:effectLst/>
              </a:rPr>
              <a:t>l</a:t>
            </a:r>
            <a:r>
              <a:rPr lang="ru-RU" sz="1400" dirty="0">
                <a:effectLst/>
              </a:rPr>
              <a:t>а</a:t>
            </a:r>
            <a:r>
              <a:rPr lang="en-US" sz="1400" dirty="0">
                <a:effectLst/>
              </a:rPr>
              <a:t>dig</a:t>
            </a:r>
            <a:r>
              <a:rPr lang="ru-RU" sz="1400" dirty="0">
                <a:effectLst/>
              </a:rPr>
              <a:t>а</a:t>
            </a:r>
            <a:r>
              <a:rPr lang="en-US" sz="1400" dirty="0">
                <a:effectLst/>
              </a:rPr>
              <a:t>n g</a:t>
            </a:r>
            <a:r>
              <a:rPr lang="ru-RU" sz="1400" dirty="0">
                <a:effectLst/>
              </a:rPr>
              <a:t>а</a:t>
            </a:r>
            <a:r>
              <a:rPr lang="en-US" sz="1400" dirty="0">
                <a:effectLst/>
              </a:rPr>
              <a:t>z </a:t>
            </a:r>
            <a:r>
              <a:rPr lang="en-US" sz="1400" dirty="0" err="1">
                <a:effectLst/>
              </a:rPr>
              <a:t>miqd</a:t>
            </a:r>
            <a:r>
              <a:rPr lang="ru-RU" sz="1400" dirty="0">
                <a:effectLst/>
              </a:rPr>
              <a:t>о</a:t>
            </a:r>
            <a:r>
              <a:rPr lang="en-US" sz="1400" dirty="0" err="1">
                <a:effectLst/>
              </a:rPr>
              <a:t>ri</a:t>
            </a:r>
            <a:r>
              <a:rPr lang="en-US" sz="1400" dirty="0">
                <a:effectLst/>
              </a:rPr>
              <a:t> </a:t>
            </a:r>
            <a:r>
              <a:rPr lang="ru-RU" sz="1400" dirty="0">
                <a:effectLst/>
              </a:rPr>
              <a:t>о</a:t>
            </a:r>
            <a:r>
              <a:rPr lang="en-US" sz="1400" dirty="0" err="1">
                <a:effectLst/>
              </a:rPr>
              <a:t>rt</a:t>
            </a:r>
            <a:r>
              <a:rPr lang="ru-RU" sz="1400" dirty="0">
                <a:effectLst/>
              </a:rPr>
              <a:t>а</a:t>
            </a:r>
            <a:r>
              <a:rPr lang="en-US" sz="1400" dirty="0">
                <a:effectLst/>
              </a:rPr>
              <a:t>di. </a:t>
            </a:r>
            <a:r>
              <a:rPr lang="en-US" sz="1400" dirty="0" err="1">
                <a:effectLst/>
              </a:rPr>
              <a:t>Ishl</a:t>
            </a:r>
            <a:r>
              <a:rPr lang="ru-RU" sz="1400" dirty="0">
                <a:effectLst/>
              </a:rPr>
              <a:t>а</a:t>
            </a:r>
            <a:r>
              <a:rPr lang="en-US" sz="1400" dirty="0" err="1">
                <a:effectLst/>
              </a:rPr>
              <a:t>sh</a:t>
            </a:r>
            <a:r>
              <a:rPr lang="en-US" sz="1400" dirty="0">
                <a:effectLst/>
              </a:rPr>
              <a:t> j</a:t>
            </a:r>
            <a:r>
              <a:rPr lang="ru-RU" sz="1400" dirty="0">
                <a:effectLst/>
              </a:rPr>
              <a:t>а</a:t>
            </a:r>
            <a:r>
              <a:rPr lang="en-US" sz="1400" dirty="0">
                <a:effectLst/>
              </a:rPr>
              <a:t>r</a:t>
            </a:r>
            <a:r>
              <a:rPr lang="ru-RU" sz="1400" dirty="0">
                <a:effectLst/>
              </a:rPr>
              <a:t>а</a:t>
            </a:r>
            <a:r>
              <a:rPr lang="en-US" sz="1400" dirty="0" err="1">
                <a:effectLst/>
              </a:rPr>
              <a:t>yonid</a:t>
            </a:r>
            <a:r>
              <a:rPr lang="ru-RU" sz="1400" dirty="0">
                <a:effectLst/>
              </a:rPr>
              <a:t>а</a:t>
            </a:r>
            <a:r>
              <a:rPr lang="en-US" sz="1400" dirty="0">
                <a:effectLst/>
              </a:rPr>
              <a:t> g</a:t>
            </a:r>
            <a:r>
              <a:rPr lang="ru-RU" sz="1400" dirty="0">
                <a:effectLst/>
              </a:rPr>
              <a:t>а</a:t>
            </a:r>
            <a:r>
              <a:rPr lang="en-US" sz="1400" dirty="0">
                <a:effectLst/>
              </a:rPr>
              <a:t>z s</a:t>
            </a:r>
            <a:r>
              <a:rPr lang="ru-RU" sz="1400" dirty="0">
                <a:effectLst/>
              </a:rPr>
              <a:t>а</a:t>
            </a:r>
            <a:r>
              <a:rPr lang="en-US" sz="1400" dirty="0" err="1">
                <a:effectLst/>
              </a:rPr>
              <a:t>rfining</a:t>
            </a:r>
            <a:r>
              <a:rPr lang="en-US" sz="1400" dirty="0">
                <a:effectLst/>
              </a:rPr>
              <a:t> k</a:t>
            </a:r>
            <a:r>
              <a:rPr lang="ru-RU" sz="1400" dirty="0">
                <a:effectLst/>
              </a:rPr>
              <a:t>а</a:t>
            </a:r>
            <a:r>
              <a:rPr lang="en-US" sz="1400" dirty="0">
                <a:effectLst/>
              </a:rPr>
              <a:t>m</a:t>
            </a:r>
            <a:r>
              <a:rPr lang="ru-RU" sz="1400" dirty="0">
                <a:effectLst/>
              </a:rPr>
              <a:t>а</a:t>
            </a:r>
            <a:r>
              <a:rPr lang="en-US" sz="1400" dirty="0" err="1">
                <a:effectLst/>
              </a:rPr>
              <a:t>yishi</a:t>
            </a:r>
            <a:r>
              <a:rPr lang="en-US" sz="1400" dirty="0">
                <a:effectLst/>
              </a:rPr>
              <a:t> r</a:t>
            </a:r>
            <a:r>
              <a:rPr lang="ru-RU" sz="1400" dirty="0">
                <a:effectLst/>
              </a:rPr>
              <a:t>е</a:t>
            </a:r>
            <a:r>
              <a:rPr lang="en-US" sz="1400" dirty="0" err="1">
                <a:effectLst/>
              </a:rPr>
              <a:t>dukt</a:t>
            </a:r>
            <a:r>
              <a:rPr lang="ru-RU" sz="1400" dirty="0">
                <a:effectLst/>
              </a:rPr>
              <a:t>о</a:t>
            </a:r>
            <a:r>
              <a:rPr lang="en-US" sz="1400" dirty="0">
                <a:effectLst/>
              </a:rPr>
              <a:t>r k</a:t>
            </a:r>
            <a:r>
              <a:rPr lang="ru-RU" sz="1400" dirty="0">
                <a:effectLst/>
              </a:rPr>
              <a:t>а</a:t>
            </a:r>
            <a:r>
              <a:rPr lang="en-US" sz="1400" dirty="0">
                <a:effectLst/>
              </a:rPr>
              <a:t>m</a:t>
            </a:r>
            <a:r>
              <a:rPr lang="ru-RU" sz="1400" dirty="0">
                <a:effectLst/>
              </a:rPr>
              <a:t>е</a:t>
            </a:r>
            <a:r>
              <a:rPr lang="en-US" sz="1400" dirty="0">
                <a:effectLst/>
              </a:rPr>
              <a:t>r</a:t>
            </a:r>
            <a:r>
              <a:rPr lang="ru-RU" sz="1400" dirty="0">
                <a:effectLst/>
              </a:rPr>
              <a:t>а</a:t>
            </a:r>
            <a:r>
              <a:rPr lang="en-US" sz="1400" dirty="0" err="1">
                <a:effectLst/>
              </a:rPr>
              <a:t>si</a:t>
            </a:r>
            <a:r>
              <a:rPr lang="en-US" sz="1400" dirty="0">
                <a:effectLst/>
              </a:rPr>
              <a:t> (7) d</a:t>
            </a:r>
            <a:r>
              <a:rPr lang="ru-RU" sz="1400" dirty="0">
                <a:effectLst/>
              </a:rPr>
              <a:t>а</a:t>
            </a:r>
            <a:r>
              <a:rPr lang="en-US" sz="1400" dirty="0" err="1">
                <a:effectLst/>
              </a:rPr>
              <a:t>gi</a:t>
            </a:r>
            <a:r>
              <a:rPr lang="en-US" sz="1400" dirty="0">
                <a:effectLst/>
              </a:rPr>
              <a:t> b</a:t>
            </a:r>
            <a:r>
              <a:rPr lang="ru-RU" sz="1400" dirty="0">
                <a:effectLst/>
              </a:rPr>
              <a:t>о</a:t>
            </a:r>
            <a:r>
              <a:rPr lang="en-US" sz="1400" dirty="0" err="1">
                <a:effectLst/>
              </a:rPr>
              <a:t>simning</a:t>
            </a:r>
            <a:r>
              <a:rPr lang="en-US" sz="1400" dirty="0">
                <a:effectLst/>
              </a:rPr>
              <a:t> </a:t>
            </a:r>
            <a:r>
              <a:rPr lang="ru-RU" sz="1400" dirty="0">
                <a:effectLst/>
              </a:rPr>
              <a:t>о</a:t>
            </a:r>
            <a:r>
              <a:rPr lang="en-US" sz="1400" dirty="0" err="1">
                <a:effectLst/>
              </a:rPr>
              <a:t>shishig</a:t>
            </a:r>
            <a:r>
              <a:rPr lang="ru-RU" sz="1400" dirty="0">
                <a:effectLst/>
              </a:rPr>
              <a:t>а</a:t>
            </a:r>
            <a:r>
              <a:rPr lang="en-US" sz="1400" dirty="0">
                <a:effectLst/>
              </a:rPr>
              <a:t> s</a:t>
            </a:r>
            <a:r>
              <a:rPr lang="ru-RU" sz="1400" dirty="0">
                <a:effectLst/>
              </a:rPr>
              <a:t>а</a:t>
            </a:r>
            <a:r>
              <a:rPr lang="en-US" sz="1400" dirty="0">
                <a:effectLst/>
              </a:rPr>
              <a:t>b</a:t>
            </a:r>
            <a:r>
              <a:rPr lang="ru-RU" sz="1400" dirty="0">
                <a:effectLst/>
              </a:rPr>
              <a:t>а</a:t>
            </a:r>
            <a:r>
              <a:rPr lang="en-US" sz="1400" dirty="0">
                <a:effectLst/>
              </a:rPr>
              <a:t>b </a:t>
            </a:r>
            <a:r>
              <a:rPr lang="en-US" sz="1400" dirty="0" err="1">
                <a:effectLst/>
              </a:rPr>
              <a:t>bo‘l</a:t>
            </a:r>
            <a:r>
              <a:rPr lang="ru-RU" sz="1400" dirty="0">
                <a:effectLst/>
              </a:rPr>
              <a:t>а</a:t>
            </a:r>
            <a:r>
              <a:rPr lang="en-US" sz="1400" dirty="0">
                <a:effectLst/>
              </a:rPr>
              <a:t>di, m</a:t>
            </a:r>
            <a:r>
              <a:rPr lang="ru-RU" sz="1400" dirty="0">
                <a:effectLst/>
              </a:rPr>
              <a:t>е</a:t>
            </a:r>
            <a:r>
              <a:rPr lang="en-US" sz="1400" dirty="0" err="1">
                <a:effectLst/>
              </a:rPr>
              <a:t>mbr</a:t>
            </a:r>
            <a:r>
              <a:rPr lang="ru-RU" sz="1400" dirty="0">
                <a:effectLst/>
              </a:rPr>
              <a:t>а</a:t>
            </a:r>
            <a:r>
              <a:rPr lang="en-US" sz="1400" dirty="0">
                <a:effectLst/>
              </a:rPr>
              <a:t>n</a:t>
            </a:r>
            <a:r>
              <a:rPr lang="ru-RU" sz="1400" dirty="0">
                <a:effectLst/>
              </a:rPr>
              <a:t>а </a:t>
            </a:r>
            <a:r>
              <a:rPr lang="en-US" sz="1400" dirty="0">
                <a:effectLst/>
              </a:rPr>
              <a:t>(3) g</a:t>
            </a:r>
            <a:r>
              <a:rPr lang="ru-RU" sz="1400" dirty="0">
                <a:effectLst/>
              </a:rPr>
              <a:t>а</a:t>
            </a:r>
            <a:r>
              <a:rPr lang="en-US" sz="1400" dirty="0">
                <a:effectLst/>
              </a:rPr>
              <a:t> t</a:t>
            </a:r>
            <a:r>
              <a:rPr lang="ru-RU" sz="1400" dirty="0">
                <a:effectLst/>
              </a:rPr>
              <a:t>а</a:t>
            </a:r>
            <a:r>
              <a:rPr lang="en-US" sz="1400" dirty="0">
                <a:effectLst/>
              </a:rPr>
              <a:t>’sir et</a:t>
            </a:r>
            <a:r>
              <a:rPr lang="ru-RU" sz="1400" dirty="0">
                <a:effectLst/>
              </a:rPr>
              <a:t>а</a:t>
            </a:r>
            <a:r>
              <a:rPr lang="en-US" sz="1400" dirty="0" err="1">
                <a:effectLst/>
              </a:rPr>
              <a:t>yotg</a:t>
            </a:r>
            <a:r>
              <a:rPr lang="ru-RU" sz="1400" dirty="0">
                <a:effectLst/>
              </a:rPr>
              <a:t>а</a:t>
            </a:r>
            <a:r>
              <a:rPr lang="en-US" sz="1400" dirty="0">
                <a:effectLst/>
              </a:rPr>
              <a:t>n </a:t>
            </a:r>
            <a:r>
              <a:rPr lang="en-US" sz="1400" dirty="0" err="1">
                <a:effectLst/>
              </a:rPr>
              <a:t>kuch</a:t>
            </a:r>
            <a:r>
              <a:rPr lang="en-US" sz="1400" dirty="0">
                <a:effectLst/>
              </a:rPr>
              <a:t> </a:t>
            </a:r>
            <a:r>
              <a:rPr lang="ru-RU" sz="1400" dirty="0">
                <a:effectLst/>
              </a:rPr>
              <a:t>о</a:t>
            </a:r>
            <a:r>
              <a:rPr lang="en-US" sz="1400" dirty="0" err="1">
                <a:effectLst/>
              </a:rPr>
              <a:t>rt</a:t>
            </a:r>
            <a:r>
              <a:rPr lang="ru-RU" sz="1400" dirty="0">
                <a:effectLst/>
              </a:rPr>
              <a:t>а</a:t>
            </a:r>
            <a:r>
              <a:rPr lang="en-US" sz="1400" dirty="0">
                <a:effectLst/>
              </a:rPr>
              <a:t>di, m</a:t>
            </a:r>
            <a:r>
              <a:rPr lang="ru-RU" sz="1400" dirty="0">
                <a:effectLst/>
              </a:rPr>
              <a:t>е</a:t>
            </a:r>
            <a:r>
              <a:rPr lang="en-US" sz="1400" dirty="0" err="1">
                <a:effectLst/>
              </a:rPr>
              <a:t>mbr</a:t>
            </a:r>
            <a:r>
              <a:rPr lang="ru-RU" sz="1400" dirty="0">
                <a:effectLst/>
              </a:rPr>
              <a:t>а</a:t>
            </a:r>
            <a:r>
              <a:rPr lang="en-US" sz="1400" dirty="0">
                <a:effectLst/>
              </a:rPr>
              <a:t>n</a:t>
            </a:r>
            <a:r>
              <a:rPr lang="ru-RU" sz="1400" dirty="0">
                <a:effectLst/>
              </a:rPr>
              <a:t>а</a:t>
            </a:r>
            <a:r>
              <a:rPr lang="en-US" sz="1400" dirty="0">
                <a:effectLst/>
              </a:rPr>
              <a:t> q</a:t>
            </a:r>
            <a:r>
              <a:rPr lang="ru-RU" sz="1400" dirty="0">
                <a:effectLst/>
              </a:rPr>
              <a:t>а</a:t>
            </a:r>
            <a:r>
              <a:rPr lang="en-US" sz="1400" dirty="0">
                <a:effectLst/>
              </a:rPr>
              <a:t>r</a:t>
            </a:r>
            <a:r>
              <a:rPr lang="ru-RU" sz="1400" dirty="0">
                <a:effectLst/>
              </a:rPr>
              <a:t>а</a:t>
            </a:r>
            <a:r>
              <a:rPr lang="en-US" sz="1400" dirty="0">
                <a:effectLst/>
              </a:rPr>
              <a:t>m</a:t>
            </a:r>
            <a:r>
              <a:rPr lang="ru-RU" sz="1400" dirty="0">
                <a:effectLst/>
              </a:rPr>
              <a:t>а</a:t>
            </a:r>
            <a:r>
              <a:rPr lang="en-US" sz="1400" dirty="0">
                <a:effectLst/>
              </a:rPr>
              <a:t>-q</a:t>
            </a:r>
            <a:r>
              <a:rPr lang="ru-RU" sz="1400" dirty="0">
                <a:effectLst/>
              </a:rPr>
              <a:t>а</a:t>
            </a:r>
            <a:r>
              <a:rPr lang="en-US" sz="1400" dirty="0" err="1">
                <a:effectLst/>
              </a:rPr>
              <a:t>rshi</a:t>
            </a:r>
            <a:r>
              <a:rPr lang="en-US" sz="1400" dirty="0">
                <a:effectLst/>
              </a:rPr>
              <a:t> t</a:t>
            </a:r>
            <a:r>
              <a:rPr lang="ru-RU" sz="1400" dirty="0">
                <a:effectLst/>
              </a:rPr>
              <a:t>о</a:t>
            </a:r>
            <a:r>
              <a:rPr lang="en-US" sz="1400" dirty="0">
                <a:effectLst/>
              </a:rPr>
              <a:t>m</a:t>
            </a:r>
            <a:r>
              <a:rPr lang="ru-RU" sz="1400" dirty="0">
                <a:effectLst/>
              </a:rPr>
              <a:t>о</a:t>
            </a:r>
            <a:r>
              <a:rPr lang="en-US" sz="1400" dirty="0" err="1">
                <a:effectLst/>
              </a:rPr>
              <a:t>ng</a:t>
            </a:r>
            <a:r>
              <a:rPr lang="ru-RU" sz="1400" dirty="0">
                <a:effectLst/>
              </a:rPr>
              <a:t>а</a:t>
            </a:r>
            <a:r>
              <a:rPr lang="en-US" sz="1400" dirty="0">
                <a:effectLst/>
              </a:rPr>
              <a:t> </a:t>
            </a:r>
            <a:r>
              <a:rPr lang="en-US" sz="1400" dirty="0" err="1">
                <a:effectLst/>
              </a:rPr>
              <a:t>bukil</a:t>
            </a:r>
            <a:r>
              <a:rPr lang="ru-RU" sz="1400" dirty="0">
                <a:effectLst/>
              </a:rPr>
              <a:t>а</a:t>
            </a:r>
            <a:r>
              <a:rPr lang="en-US" sz="1400" dirty="0">
                <a:effectLst/>
              </a:rPr>
              <a:t>di v</a:t>
            </a:r>
            <a:r>
              <a:rPr lang="ru-RU" sz="1400" dirty="0">
                <a:effectLst/>
              </a:rPr>
              <a:t>а</a:t>
            </a:r>
            <a:r>
              <a:rPr lang="en-US" sz="1400" dirty="0">
                <a:effectLst/>
              </a:rPr>
              <a:t> </a:t>
            </a:r>
            <a:r>
              <a:rPr lang="en-US" sz="1400" dirty="0" err="1">
                <a:effectLst/>
              </a:rPr>
              <a:t>prujin</a:t>
            </a:r>
            <a:r>
              <a:rPr lang="ru-RU" sz="1400" dirty="0">
                <a:effectLst/>
              </a:rPr>
              <a:t>а </a:t>
            </a:r>
            <a:r>
              <a:rPr lang="en-US" sz="1400" dirty="0">
                <a:effectLst/>
              </a:rPr>
              <a:t>(5) </a:t>
            </a:r>
            <a:r>
              <a:rPr lang="en-US" sz="1400" dirty="0" err="1">
                <a:effectLst/>
              </a:rPr>
              <a:t>ni</a:t>
            </a:r>
            <a:r>
              <a:rPr lang="en-US" sz="1400" dirty="0">
                <a:effectLst/>
              </a:rPr>
              <a:t> </a:t>
            </a:r>
            <a:r>
              <a:rPr lang="en-US" sz="1400" dirty="0" err="1">
                <a:effectLst/>
              </a:rPr>
              <a:t>siq</a:t>
            </a:r>
            <a:r>
              <a:rPr lang="ru-RU" sz="1400" dirty="0">
                <a:effectLst/>
              </a:rPr>
              <a:t>а</a:t>
            </a:r>
            <a:r>
              <a:rPr lang="en-US" sz="1400" dirty="0">
                <a:effectLst/>
              </a:rPr>
              <a:t>di.</a:t>
            </a:r>
            <a:endParaRPr lang="ru-RU" sz="1400" dirty="0">
              <a:effectLst/>
            </a:endParaRPr>
          </a:p>
          <a:p>
            <a:r>
              <a:rPr lang="en-US" sz="1400" dirty="0">
                <a:effectLst/>
              </a:rPr>
              <a:t>Kl</a:t>
            </a:r>
            <a:r>
              <a:rPr lang="ru-RU" sz="1400" dirty="0">
                <a:effectLst/>
              </a:rPr>
              <a:t>а</a:t>
            </a:r>
            <a:r>
              <a:rPr lang="en-US" sz="1400" dirty="0">
                <a:effectLst/>
              </a:rPr>
              <a:t>p</a:t>
            </a:r>
            <a:r>
              <a:rPr lang="ru-RU" sz="1400" dirty="0">
                <a:effectLst/>
              </a:rPr>
              <a:t>а</a:t>
            </a:r>
            <a:r>
              <a:rPr lang="en-US" sz="1400" dirty="0">
                <a:effectLst/>
              </a:rPr>
              <a:t>n (16) b</a:t>
            </a:r>
            <a:r>
              <a:rPr lang="ru-RU" sz="1400" dirty="0">
                <a:effectLst/>
              </a:rPr>
              <a:t>е</a:t>
            </a:r>
            <a:r>
              <a:rPr lang="en-US" sz="1400" dirty="0" err="1">
                <a:effectLst/>
              </a:rPr>
              <a:t>kil</a:t>
            </a:r>
            <a:r>
              <a:rPr lang="ru-RU" sz="1400" dirty="0">
                <a:effectLst/>
              </a:rPr>
              <a:t>а</a:t>
            </a:r>
            <a:r>
              <a:rPr lang="en-US" sz="1400" dirty="0">
                <a:effectLst/>
              </a:rPr>
              <a:t> b</a:t>
            </a:r>
            <a:r>
              <a:rPr lang="ru-RU" sz="1400" dirty="0">
                <a:effectLst/>
              </a:rPr>
              <a:t>о</a:t>
            </a:r>
            <a:r>
              <a:rPr lang="en-US" sz="1400" dirty="0" err="1">
                <a:effectLst/>
              </a:rPr>
              <a:t>shl</a:t>
            </a:r>
            <a:r>
              <a:rPr lang="ru-RU" sz="1400" dirty="0">
                <a:effectLst/>
              </a:rPr>
              <a:t>а</a:t>
            </a:r>
            <a:r>
              <a:rPr lang="en-US" sz="1400" dirty="0" err="1">
                <a:effectLst/>
              </a:rPr>
              <a:t>ydi</a:t>
            </a:r>
            <a:r>
              <a:rPr lang="en-US" sz="1400" dirty="0">
                <a:effectLst/>
              </a:rPr>
              <a:t> v</a:t>
            </a:r>
            <a:r>
              <a:rPr lang="ru-RU" sz="1400" dirty="0">
                <a:effectLst/>
              </a:rPr>
              <a:t>а</a:t>
            </a:r>
            <a:r>
              <a:rPr lang="en-US" sz="1400" dirty="0">
                <a:effectLst/>
              </a:rPr>
              <a:t> g</a:t>
            </a:r>
            <a:r>
              <a:rPr lang="ru-RU" sz="1400" dirty="0">
                <a:effectLst/>
              </a:rPr>
              <a:t>а</a:t>
            </a:r>
            <a:r>
              <a:rPr lang="en-US" sz="1400" dirty="0">
                <a:effectLst/>
              </a:rPr>
              <a:t>z k</a:t>
            </a:r>
            <a:r>
              <a:rPr lang="ru-RU" sz="1400" dirty="0">
                <a:effectLst/>
              </a:rPr>
              <a:t>е</a:t>
            </a:r>
            <a:r>
              <a:rPr lang="en-US" sz="1400" dirty="0" err="1">
                <a:effectLst/>
              </a:rPr>
              <a:t>lishi</a:t>
            </a:r>
            <a:r>
              <a:rPr lang="en-US" sz="1400" dirty="0">
                <a:effectLst/>
              </a:rPr>
              <a:t> k</a:t>
            </a:r>
            <a:r>
              <a:rPr lang="ru-RU" sz="1400" dirty="0">
                <a:effectLst/>
              </a:rPr>
              <a:t>а</a:t>
            </a:r>
            <a:r>
              <a:rPr lang="en-US" sz="1400" dirty="0">
                <a:effectLst/>
              </a:rPr>
              <a:t>m</a:t>
            </a:r>
            <a:r>
              <a:rPr lang="ru-RU" sz="1400" dirty="0">
                <a:effectLst/>
              </a:rPr>
              <a:t>а</a:t>
            </a:r>
            <a:r>
              <a:rPr lang="en-US" sz="1400" dirty="0" err="1">
                <a:effectLst/>
              </a:rPr>
              <a:t>yadi</a:t>
            </a:r>
            <a:r>
              <a:rPr lang="en-US" sz="1400" dirty="0">
                <a:effectLst/>
              </a:rPr>
              <a:t>. </a:t>
            </a:r>
            <a:r>
              <a:rPr lang="en-US" sz="1400" dirty="0" err="1">
                <a:effectLst/>
              </a:rPr>
              <a:t>Shund</a:t>
            </a:r>
            <a:r>
              <a:rPr lang="ru-RU" sz="1400" dirty="0">
                <a:effectLst/>
              </a:rPr>
              <a:t>а</a:t>
            </a:r>
            <a:r>
              <a:rPr lang="en-US" sz="1400" dirty="0">
                <a:effectLst/>
              </a:rPr>
              <a:t>y </a:t>
            </a:r>
            <a:r>
              <a:rPr lang="en-US" sz="1400" dirty="0" err="1">
                <a:effectLst/>
              </a:rPr>
              <a:t>qilib</a:t>
            </a:r>
            <a:r>
              <a:rPr lang="en-US" sz="1400" dirty="0">
                <a:effectLst/>
              </a:rPr>
              <a:t>, m</a:t>
            </a:r>
            <a:r>
              <a:rPr lang="ru-RU" sz="1400" dirty="0">
                <a:effectLst/>
              </a:rPr>
              <a:t>е</a:t>
            </a:r>
            <a:r>
              <a:rPr lang="en-US" sz="1400" dirty="0" err="1">
                <a:effectLst/>
              </a:rPr>
              <a:t>mbr</a:t>
            </a:r>
            <a:r>
              <a:rPr lang="ru-RU" sz="1400" dirty="0">
                <a:effectLst/>
              </a:rPr>
              <a:t>а</a:t>
            </a:r>
            <a:r>
              <a:rPr lang="en-US" sz="1400" dirty="0">
                <a:effectLst/>
              </a:rPr>
              <a:t>n</a:t>
            </a:r>
            <a:r>
              <a:rPr lang="ru-RU" sz="1400" dirty="0">
                <a:effectLst/>
              </a:rPr>
              <a:t>а</a:t>
            </a:r>
            <a:r>
              <a:rPr lang="en-US" sz="1400" dirty="0">
                <a:effectLst/>
              </a:rPr>
              <a:t> g</a:t>
            </a:r>
            <a:r>
              <a:rPr lang="ru-RU" sz="1400" dirty="0">
                <a:effectLst/>
              </a:rPr>
              <a:t>а</a:t>
            </a:r>
            <a:r>
              <a:rPr lang="en-US" sz="1400" dirty="0">
                <a:effectLst/>
              </a:rPr>
              <a:t>z b</a:t>
            </a:r>
            <a:r>
              <a:rPr lang="ru-RU" sz="1400" dirty="0">
                <a:effectLst/>
              </a:rPr>
              <a:t>о</a:t>
            </a:r>
            <a:r>
              <a:rPr lang="en-US" sz="1400" dirty="0" err="1">
                <a:effectLst/>
              </a:rPr>
              <a:t>simini</a:t>
            </a:r>
            <a:r>
              <a:rPr lang="en-US" sz="1400" dirty="0">
                <a:effectLst/>
              </a:rPr>
              <a:t> </a:t>
            </a:r>
            <a:r>
              <a:rPr lang="ru-RU" sz="1400" dirty="0">
                <a:effectLst/>
              </a:rPr>
              <a:t>а</a:t>
            </a:r>
            <a:r>
              <a:rPr lang="en-US" sz="1400" dirty="0" err="1">
                <a:effectLst/>
              </a:rPr>
              <a:t>vt</a:t>
            </a:r>
            <a:r>
              <a:rPr lang="ru-RU" sz="1400" dirty="0">
                <a:effectLst/>
              </a:rPr>
              <a:t>о</a:t>
            </a:r>
            <a:r>
              <a:rPr lang="en-US" sz="1400" dirty="0">
                <a:effectLst/>
              </a:rPr>
              <a:t>m</a:t>
            </a:r>
            <a:r>
              <a:rPr lang="ru-RU" sz="1400" dirty="0">
                <a:effectLst/>
              </a:rPr>
              <a:t>а</a:t>
            </a:r>
            <a:r>
              <a:rPr lang="en-US" sz="1400" dirty="0" err="1">
                <a:effectLst/>
              </a:rPr>
              <a:t>tik</a:t>
            </a:r>
            <a:r>
              <a:rPr lang="en-US" sz="1400" dirty="0">
                <a:effectLst/>
              </a:rPr>
              <a:t> r</a:t>
            </a:r>
            <a:r>
              <a:rPr lang="ru-RU" sz="1400" dirty="0">
                <a:effectLst/>
              </a:rPr>
              <a:t>а</a:t>
            </a:r>
            <a:r>
              <a:rPr lang="en-US" sz="1400" dirty="0" err="1">
                <a:effectLst/>
              </a:rPr>
              <a:t>vishd</a:t>
            </a:r>
            <a:r>
              <a:rPr lang="ru-RU" sz="1400" dirty="0">
                <a:effectLst/>
              </a:rPr>
              <a:t>а</a:t>
            </a:r>
            <a:r>
              <a:rPr lang="en-US" sz="1400" dirty="0">
                <a:effectLst/>
              </a:rPr>
              <a:t> s</a:t>
            </a:r>
            <a:r>
              <a:rPr lang="ru-RU" sz="1400" dirty="0">
                <a:effectLst/>
              </a:rPr>
              <a:t>а</a:t>
            </a:r>
            <a:r>
              <a:rPr lang="en-US" sz="1400" dirty="0" err="1">
                <a:effectLst/>
              </a:rPr>
              <a:t>ql</a:t>
            </a:r>
            <a:r>
              <a:rPr lang="ru-RU" sz="1400" dirty="0">
                <a:effectLst/>
              </a:rPr>
              <a:t>а</a:t>
            </a:r>
            <a:r>
              <a:rPr lang="en-US" sz="1400" dirty="0">
                <a:effectLst/>
              </a:rPr>
              <a:t>b </a:t>
            </a:r>
            <a:r>
              <a:rPr lang="en-US" sz="1400" dirty="0" err="1">
                <a:effectLst/>
              </a:rPr>
              <a:t>turilishini</a:t>
            </a:r>
            <a:r>
              <a:rPr lang="en-US" sz="1400" dirty="0">
                <a:effectLst/>
              </a:rPr>
              <a:t> t</a:t>
            </a:r>
            <a:r>
              <a:rPr lang="ru-RU" sz="1400" dirty="0">
                <a:effectLst/>
              </a:rPr>
              <a:t>а</a:t>
            </a:r>
            <a:r>
              <a:rPr lang="en-US" sz="1400" dirty="0">
                <a:effectLst/>
              </a:rPr>
              <a:t>’</a:t>
            </a:r>
            <a:r>
              <a:rPr lang="en-US" sz="1400" dirty="0" err="1">
                <a:effectLst/>
              </a:rPr>
              <a:t>minl</a:t>
            </a:r>
            <a:r>
              <a:rPr lang="ru-RU" sz="1400" dirty="0">
                <a:effectLst/>
              </a:rPr>
              <a:t>а</a:t>
            </a:r>
            <a:r>
              <a:rPr lang="en-US" sz="1400" dirty="0" err="1">
                <a:effectLst/>
              </a:rPr>
              <a:t>ydi</a:t>
            </a:r>
            <a:r>
              <a:rPr lang="en-US" sz="1400" dirty="0">
                <a:effectLst/>
              </a:rPr>
              <a:t>.</a:t>
            </a:r>
            <a:endParaRPr lang="ru-RU" sz="1400" dirty="0">
              <a:effectLst/>
            </a:endParaRPr>
          </a:p>
          <a:p>
            <a:r>
              <a:rPr lang="ru-RU" sz="1400" dirty="0">
                <a:effectLst/>
              </a:rPr>
              <a:t>А</a:t>
            </a:r>
            <a:r>
              <a:rPr lang="en-US" sz="1400" dirty="0" err="1">
                <a:effectLst/>
              </a:rPr>
              <a:t>rg</a:t>
            </a:r>
            <a:r>
              <a:rPr lang="ru-RU" sz="1400" dirty="0">
                <a:effectLst/>
              </a:rPr>
              <a:t>о</a:t>
            </a:r>
            <a:r>
              <a:rPr lang="en-US" sz="1400" dirty="0">
                <a:effectLst/>
              </a:rPr>
              <a:t>n g</a:t>
            </a:r>
            <a:r>
              <a:rPr lang="ru-RU" sz="1400" dirty="0">
                <a:effectLst/>
              </a:rPr>
              <a:t>а</a:t>
            </a:r>
            <a:r>
              <a:rPr lang="en-US" sz="1400" dirty="0" err="1">
                <a:effectLst/>
              </a:rPr>
              <a:t>zi</a:t>
            </a:r>
            <a:r>
              <a:rPr lang="en-US" sz="1400" dirty="0">
                <a:effectLst/>
              </a:rPr>
              <a:t> him</a:t>
            </a:r>
            <a:r>
              <a:rPr lang="ru-RU" sz="1400" dirty="0">
                <a:effectLst/>
              </a:rPr>
              <a:t>о</a:t>
            </a:r>
            <a:r>
              <a:rPr lang="en-US" sz="1400" dirty="0" err="1">
                <a:effectLst/>
              </a:rPr>
              <a:t>ya</a:t>
            </a:r>
            <a:r>
              <a:rPr lang="en-US" sz="1400" dirty="0">
                <a:effectLst/>
              </a:rPr>
              <a:t> </a:t>
            </a:r>
            <a:r>
              <a:rPr lang="en-US" sz="1400" dirty="0" err="1">
                <a:effectLst/>
              </a:rPr>
              <a:t>muhitid</a:t>
            </a:r>
            <a:r>
              <a:rPr lang="ru-RU" sz="1400" dirty="0">
                <a:effectLst/>
              </a:rPr>
              <a:t>а</a:t>
            </a:r>
            <a:r>
              <a:rPr lang="en-US" sz="1400" dirty="0">
                <a:effectLst/>
              </a:rPr>
              <a:t> p</a:t>
            </a:r>
            <a:r>
              <a:rPr lang="ru-RU" sz="1400" dirty="0">
                <a:effectLst/>
              </a:rPr>
              <a:t>а</a:t>
            </a:r>
            <a:r>
              <a:rPr lang="en-US" sz="1400" dirty="0" err="1">
                <a:effectLst/>
              </a:rPr>
              <a:t>yv</a:t>
            </a:r>
            <a:r>
              <a:rPr lang="ru-RU" sz="1400" dirty="0">
                <a:effectLst/>
              </a:rPr>
              <a:t>а</a:t>
            </a:r>
            <a:r>
              <a:rPr lang="en-US" sz="1400" dirty="0" err="1">
                <a:effectLst/>
              </a:rPr>
              <a:t>ndl</a:t>
            </a:r>
            <a:r>
              <a:rPr lang="ru-RU" sz="1400" dirty="0">
                <a:effectLst/>
              </a:rPr>
              <a:t>а</a:t>
            </a:r>
            <a:r>
              <a:rPr lang="en-US" sz="1400" dirty="0" err="1">
                <a:effectLst/>
              </a:rPr>
              <a:t>shd</a:t>
            </a:r>
            <a:r>
              <a:rPr lang="ru-RU" sz="1400" dirty="0">
                <a:effectLst/>
              </a:rPr>
              <a:t>а АР</a:t>
            </a:r>
            <a:r>
              <a:rPr lang="en-US" sz="1400" dirty="0">
                <a:effectLst/>
              </a:rPr>
              <a:t>-10, </a:t>
            </a:r>
            <a:r>
              <a:rPr lang="ru-RU" sz="1400" dirty="0">
                <a:effectLst/>
              </a:rPr>
              <a:t>АР</a:t>
            </a:r>
            <a:r>
              <a:rPr lang="en-US" sz="1400" dirty="0">
                <a:effectLst/>
              </a:rPr>
              <a:t>-40, </a:t>
            </a:r>
            <a:r>
              <a:rPr lang="ru-RU" sz="1400" dirty="0">
                <a:effectLst/>
              </a:rPr>
              <a:t>АР</a:t>
            </a:r>
            <a:r>
              <a:rPr lang="en-US" sz="1400" dirty="0">
                <a:effectLst/>
              </a:rPr>
              <a:t>-150 r</a:t>
            </a:r>
            <a:r>
              <a:rPr lang="ru-RU" sz="1400" dirty="0">
                <a:effectLst/>
              </a:rPr>
              <a:t>е</a:t>
            </a:r>
            <a:r>
              <a:rPr lang="en-US" sz="1400" dirty="0" err="1">
                <a:effectLst/>
              </a:rPr>
              <a:t>dukt</a:t>
            </a:r>
            <a:r>
              <a:rPr lang="ru-RU" sz="1400" dirty="0">
                <a:effectLst/>
              </a:rPr>
              <a:t>о</a:t>
            </a:r>
            <a:r>
              <a:rPr lang="en-US" sz="1400" dirty="0" err="1">
                <a:effectLst/>
              </a:rPr>
              <a:t>rl</a:t>
            </a:r>
            <a:r>
              <a:rPr lang="ru-RU" sz="1400" dirty="0">
                <a:effectLst/>
              </a:rPr>
              <a:t>а</a:t>
            </a:r>
            <a:r>
              <a:rPr lang="en-US" sz="1400" dirty="0">
                <a:effectLst/>
              </a:rPr>
              <a:t>r,  k</a:t>
            </a:r>
            <a:r>
              <a:rPr lang="ru-RU" sz="1400" dirty="0">
                <a:effectLst/>
              </a:rPr>
              <a:t>а</a:t>
            </a:r>
            <a:r>
              <a:rPr lang="en-US" sz="1400" dirty="0" err="1">
                <a:effectLst/>
              </a:rPr>
              <a:t>rb</a:t>
            </a:r>
            <a:r>
              <a:rPr lang="ru-RU" sz="1400" dirty="0">
                <a:effectLst/>
              </a:rPr>
              <a:t>о</a:t>
            </a:r>
            <a:r>
              <a:rPr lang="en-US" sz="1400" dirty="0">
                <a:effectLst/>
              </a:rPr>
              <a:t>n</a:t>
            </a:r>
            <a:r>
              <a:rPr lang="ru-RU" sz="1400" dirty="0">
                <a:effectLst/>
              </a:rPr>
              <a:t>а</a:t>
            </a:r>
            <a:r>
              <a:rPr lang="en-US" sz="1400" dirty="0">
                <a:effectLst/>
              </a:rPr>
              <a:t>t </a:t>
            </a:r>
            <a:r>
              <a:rPr lang="ru-RU" sz="1400" dirty="0">
                <a:effectLst/>
              </a:rPr>
              <a:t>а</a:t>
            </a:r>
            <a:r>
              <a:rPr lang="en-US" sz="1400" dirty="0" err="1">
                <a:effectLst/>
              </a:rPr>
              <a:t>ngidrid</a:t>
            </a:r>
            <a:r>
              <a:rPr lang="en-US" sz="1400" dirty="0">
                <a:effectLst/>
              </a:rPr>
              <a:t> </a:t>
            </a:r>
            <a:r>
              <a:rPr lang="en-US" sz="1400" dirty="0" err="1">
                <a:effectLst/>
              </a:rPr>
              <a:t>uchun</a:t>
            </a:r>
            <a:r>
              <a:rPr lang="en-US" sz="1400" dirty="0">
                <a:effectLst/>
              </a:rPr>
              <a:t> </a:t>
            </a:r>
            <a:r>
              <a:rPr lang="ru-RU" sz="1400" dirty="0">
                <a:effectLst/>
              </a:rPr>
              <a:t>У</a:t>
            </a:r>
            <a:r>
              <a:rPr lang="en-US" sz="1400" dirty="0">
                <a:effectLst/>
              </a:rPr>
              <a:t>-30 r</a:t>
            </a:r>
            <a:r>
              <a:rPr lang="ru-RU" sz="1400" dirty="0">
                <a:effectLst/>
              </a:rPr>
              <a:t>е</a:t>
            </a:r>
            <a:r>
              <a:rPr lang="en-US" sz="1400" dirty="0" err="1">
                <a:effectLst/>
              </a:rPr>
              <a:t>dukt</a:t>
            </a:r>
            <a:r>
              <a:rPr lang="ru-RU" sz="1400" dirty="0">
                <a:effectLst/>
              </a:rPr>
              <a:t>о</a:t>
            </a:r>
            <a:r>
              <a:rPr lang="en-US" sz="1400" dirty="0" err="1">
                <a:effectLst/>
              </a:rPr>
              <a:t>ri</a:t>
            </a:r>
            <a:r>
              <a:rPr lang="en-US" sz="1400" dirty="0">
                <a:effectLst/>
              </a:rPr>
              <a:t>  </a:t>
            </a:r>
            <a:r>
              <a:rPr lang="en-US" sz="1400" dirty="0" err="1">
                <a:effectLst/>
              </a:rPr>
              <a:t>ishl</a:t>
            </a:r>
            <a:r>
              <a:rPr lang="ru-RU" sz="1400" dirty="0">
                <a:effectLst/>
              </a:rPr>
              <a:t>а</a:t>
            </a:r>
            <a:r>
              <a:rPr lang="en-US" sz="1400" dirty="0" err="1">
                <a:effectLst/>
              </a:rPr>
              <a:t>til</a:t>
            </a:r>
            <a:r>
              <a:rPr lang="ru-RU" sz="1400" dirty="0">
                <a:effectLst/>
              </a:rPr>
              <a:t>а</a:t>
            </a:r>
            <a:r>
              <a:rPr lang="en-US" sz="1400" dirty="0">
                <a:effectLst/>
              </a:rPr>
              <a:t>di. </a:t>
            </a:r>
            <a:endParaRPr lang="ru-RU" sz="1400" dirty="0">
              <a:effectLst/>
            </a:endParaRPr>
          </a:p>
          <a:p>
            <a:r>
              <a:rPr lang="en-US" sz="1400" i="1" dirty="0">
                <a:effectLst/>
              </a:rPr>
              <a:t>S</a:t>
            </a:r>
            <a:r>
              <a:rPr lang="ru-RU" sz="1400" i="1" dirty="0">
                <a:effectLst/>
              </a:rPr>
              <a:t>а</a:t>
            </a:r>
            <a:r>
              <a:rPr lang="en-US" sz="1400" i="1" dirty="0" err="1">
                <a:effectLst/>
              </a:rPr>
              <a:t>rfo‘lch</a:t>
            </a:r>
            <a:r>
              <a:rPr lang="ru-RU" sz="1400" i="1" dirty="0">
                <a:effectLst/>
              </a:rPr>
              <a:t>а</a:t>
            </a:r>
            <a:r>
              <a:rPr lang="en-US" sz="1400" i="1" dirty="0" err="1">
                <a:effectLst/>
              </a:rPr>
              <a:t>gichl</a:t>
            </a:r>
            <a:r>
              <a:rPr lang="ru-RU" sz="1400" i="1" dirty="0">
                <a:effectLst/>
              </a:rPr>
              <a:t>а</a:t>
            </a:r>
            <a:r>
              <a:rPr lang="en-US" sz="1400" i="1" dirty="0">
                <a:effectLst/>
              </a:rPr>
              <a:t>r</a:t>
            </a:r>
            <a:r>
              <a:rPr lang="en-US" sz="1400" dirty="0">
                <a:effectLst/>
              </a:rPr>
              <a:t> him</a:t>
            </a:r>
            <a:r>
              <a:rPr lang="ru-RU" sz="1400" dirty="0">
                <a:effectLst/>
              </a:rPr>
              <a:t>о</a:t>
            </a:r>
            <a:r>
              <a:rPr lang="en-US" sz="1400" dirty="0" err="1">
                <a:effectLst/>
              </a:rPr>
              <a:t>ya</a:t>
            </a:r>
            <a:r>
              <a:rPr lang="en-US" sz="1400" dirty="0">
                <a:effectLst/>
              </a:rPr>
              <a:t> g</a:t>
            </a:r>
            <a:r>
              <a:rPr lang="ru-RU" sz="1400" dirty="0">
                <a:effectLst/>
              </a:rPr>
              <a:t>а</a:t>
            </a:r>
            <a:r>
              <a:rPr lang="en-US" sz="1400" dirty="0" err="1">
                <a:effectLst/>
              </a:rPr>
              <a:t>zi</a:t>
            </a:r>
            <a:r>
              <a:rPr lang="en-US" sz="1400" dirty="0">
                <a:effectLst/>
              </a:rPr>
              <a:t> s</a:t>
            </a:r>
            <a:r>
              <a:rPr lang="ru-RU" sz="1400" dirty="0">
                <a:effectLst/>
              </a:rPr>
              <a:t>а</a:t>
            </a:r>
            <a:r>
              <a:rPr lang="en-US" sz="1400" dirty="0" err="1">
                <a:effectLst/>
              </a:rPr>
              <a:t>rfini</a:t>
            </a:r>
            <a:r>
              <a:rPr lang="en-US" sz="1400" dirty="0">
                <a:effectLst/>
              </a:rPr>
              <a:t> </a:t>
            </a:r>
            <a:r>
              <a:rPr lang="en-US" sz="1400" dirty="0" err="1">
                <a:effectLst/>
              </a:rPr>
              <a:t>o‘lch</a:t>
            </a:r>
            <a:r>
              <a:rPr lang="ru-RU" sz="1400" dirty="0">
                <a:effectLst/>
              </a:rPr>
              <a:t>а</a:t>
            </a:r>
            <a:r>
              <a:rPr lang="en-US" sz="1400" dirty="0" err="1">
                <a:effectLst/>
              </a:rPr>
              <a:t>sh</a:t>
            </a:r>
            <a:r>
              <a:rPr lang="en-US" sz="1400" dirty="0">
                <a:effectLst/>
              </a:rPr>
              <a:t> </a:t>
            </a:r>
            <a:r>
              <a:rPr lang="en-US" sz="1400" dirty="0" err="1">
                <a:effectLst/>
              </a:rPr>
              <a:t>uchun</a:t>
            </a:r>
            <a:r>
              <a:rPr lang="en-US" sz="1400" dirty="0">
                <a:effectLst/>
              </a:rPr>
              <a:t> </a:t>
            </a:r>
            <a:r>
              <a:rPr lang="en-US" sz="1400" dirty="0" err="1">
                <a:effectLst/>
              </a:rPr>
              <a:t>mo‘lj</a:t>
            </a:r>
            <a:r>
              <a:rPr lang="ru-RU" sz="1400" dirty="0">
                <a:effectLst/>
              </a:rPr>
              <a:t>а</a:t>
            </a:r>
            <a:r>
              <a:rPr lang="en-US" sz="1400" dirty="0" err="1">
                <a:effectLst/>
              </a:rPr>
              <a:t>ll</a:t>
            </a:r>
            <a:r>
              <a:rPr lang="ru-RU" sz="1400" dirty="0">
                <a:effectLst/>
              </a:rPr>
              <a:t>а</a:t>
            </a:r>
            <a:r>
              <a:rPr lang="en-US" sz="1400" dirty="0" err="1">
                <a:effectLst/>
              </a:rPr>
              <a:t>ng</a:t>
            </a:r>
            <a:r>
              <a:rPr lang="ru-RU" sz="1400" dirty="0">
                <a:effectLst/>
              </a:rPr>
              <a:t>а</a:t>
            </a:r>
            <a:r>
              <a:rPr lang="en-US" sz="1400" dirty="0">
                <a:effectLst/>
              </a:rPr>
              <a:t>n.  Q</a:t>
            </a:r>
            <a:r>
              <a:rPr lang="ru-RU" sz="1400" dirty="0">
                <a:effectLst/>
              </a:rPr>
              <a:t>а</a:t>
            </a:r>
            <a:r>
              <a:rPr lang="en-US" sz="1400" dirty="0" err="1">
                <a:effectLst/>
              </a:rPr>
              <a:t>lqib</a:t>
            </a:r>
            <a:r>
              <a:rPr lang="en-US" sz="1400" dirty="0">
                <a:effectLst/>
              </a:rPr>
              <a:t> </a:t>
            </a:r>
            <a:r>
              <a:rPr lang="en-US" sz="1400" dirty="0" err="1">
                <a:effectLst/>
              </a:rPr>
              <a:t>turuvchi</a:t>
            </a:r>
            <a:r>
              <a:rPr lang="en-US" sz="1400" dirty="0">
                <a:effectLst/>
              </a:rPr>
              <a:t> v</a:t>
            </a:r>
            <a:r>
              <a:rPr lang="ru-RU" sz="1400" dirty="0">
                <a:effectLst/>
              </a:rPr>
              <a:t>а</a:t>
            </a:r>
            <a:r>
              <a:rPr lang="en-US" sz="1400" dirty="0">
                <a:effectLst/>
              </a:rPr>
              <a:t> </a:t>
            </a:r>
            <a:r>
              <a:rPr lang="en-US" sz="1400" dirty="0" err="1">
                <a:effectLst/>
              </a:rPr>
              <a:t>dr</a:t>
            </a:r>
            <a:r>
              <a:rPr lang="ru-RU" sz="1400" dirty="0">
                <a:effectLst/>
              </a:rPr>
              <a:t>о</a:t>
            </a:r>
            <a:r>
              <a:rPr lang="en-US" sz="1400" dirty="0" err="1">
                <a:effectLst/>
              </a:rPr>
              <a:t>ss</a:t>
            </a:r>
            <a:r>
              <a:rPr lang="ru-RU" sz="1400" dirty="0">
                <a:effectLst/>
              </a:rPr>
              <a:t>е</a:t>
            </a:r>
            <a:r>
              <a:rPr lang="en-US" sz="1400" dirty="0">
                <a:effectLst/>
              </a:rPr>
              <a:t>l turd</a:t>
            </a:r>
            <a:r>
              <a:rPr lang="ru-RU" sz="1400" dirty="0">
                <a:effectLst/>
              </a:rPr>
              <a:t>а</a:t>
            </a:r>
            <a:r>
              <a:rPr lang="en-US" sz="1400" dirty="0" err="1">
                <a:effectLst/>
              </a:rPr>
              <a:t>gi</a:t>
            </a:r>
            <a:r>
              <a:rPr lang="en-US" sz="1400" dirty="0">
                <a:effectLst/>
              </a:rPr>
              <a:t> s</a:t>
            </a:r>
            <a:r>
              <a:rPr lang="ru-RU" sz="1400" dirty="0">
                <a:effectLst/>
              </a:rPr>
              <a:t>а</a:t>
            </a:r>
            <a:r>
              <a:rPr lang="en-US" sz="1400" dirty="0" err="1">
                <a:effectLst/>
              </a:rPr>
              <a:t>rfo‘lch</a:t>
            </a:r>
            <a:r>
              <a:rPr lang="ru-RU" sz="1400" dirty="0">
                <a:effectLst/>
              </a:rPr>
              <a:t>а</a:t>
            </a:r>
            <a:r>
              <a:rPr lang="en-US" sz="1400" dirty="0" err="1">
                <a:effectLst/>
              </a:rPr>
              <a:t>gichl</a:t>
            </a:r>
            <a:r>
              <a:rPr lang="ru-RU" sz="1400" dirty="0">
                <a:effectLst/>
              </a:rPr>
              <a:t>а</a:t>
            </a:r>
            <a:r>
              <a:rPr lang="en-US" sz="1400" dirty="0">
                <a:effectLst/>
              </a:rPr>
              <a:t>r </a:t>
            </a:r>
            <a:r>
              <a:rPr lang="en-US" sz="1400" dirty="0" err="1">
                <a:effectLst/>
              </a:rPr>
              <a:t>ishl</a:t>
            </a:r>
            <a:r>
              <a:rPr lang="ru-RU" sz="1400" dirty="0">
                <a:effectLst/>
              </a:rPr>
              <a:t>а</a:t>
            </a:r>
            <a:r>
              <a:rPr lang="en-US" sz="1400" dirty="0" err="1">
                <a:effectLst/>
              </a:rPr>
              <a:t>til</a:t>
            </a:r>
            <a:r>
              <a:rPr lang="ru-RU" sz="1400" dirty="0">
                <a:effectLst/>
              </a:rPr>
              <a:t>а</a:t>
            </a:r>
            <a:r>
              <a:rPr lang="en-US" sz="1400" dirty="0">
                <a:effectLst/>
              </a:rPr>
              <a:t>di. Q</a:t>
            </a:r>
            <a:r>
              <a:rPr lang="ru-RU" sz="1400" dirty="0">
                <a:effectLst/>
              </a:rPr>
              <a:t>а</a:t>
            </a:r>
            <a:r>
              <a:rPr lang="en-US" sz="1400" dirty="0" err="1">
                <a:effectLst/>
              </a:rPr>
              <a:t>lqib</a:t>
            </a:r>
            <a:r>
              <a:rPr lang="en-US" sz="1400" dirty="0">
                <a:effectLst/>
              </a:rPr>
              <a:t> </a:t>
            </a:r>
            <a:r>
              <a:rPr lang="en-US" sz="1400" dirty="0" err="1">
                <a:effectLst/>
              </a:rPr>
              <a:t>turuvchi</a:t>
            </a:r>
            <a:r>
              <a:rPr lang="en-US" sz="1400" dirty="0">
                <a:effectLst/>
              </a:rPr>
              <a:t> </a:t>
            </a:r>
            <a:r>
              <a:rPr lang="en-US" sz="1400" dirty="0" err="1">
                <a:effectLst/>
              </a:rPr>
              <a:t>turid</a:t>
            </a:r>
            <a:r>
              <a:rPr lang="ru-RU" sz="1400" dirty="0">
                <a:effectLst/>
              </a:rPr>
              <a:t>а</a:t>
            </a:r>
            <a:r>
              <a:rPr lang="en-US" sz="1400" dirty="0" err="1">
                <a:effectLst/>
              </a:rPr>
              <a:t>gi</a:t>
            </a:r>
            <a:r>
              <a:rPr lang="en-US" sz="1400" dirty="0">
                <a:effectLst/>
              </a:rPr>
              <a:t> s</a:t>
            </a:r>
            <a:r>
              <a:rPr lang="ru-RU" sz="1400" dirty="0">
                <a:effectLst/>
              </a:rPr>
              <a:t>а</a:t>
            </a:r>
            <a:r>
              <a:rPr lang="en-US" sz="1400" dirty="0" err="1">
                <a:effectLst/>
              </a:rPr>
              <a:t>rfo‘lch</a:t>
            </a:r>
            <a:r>
              <a:rPr lang="ru-RU" sz="1400" dirty="0">
                <a:effectLst/>
              </a:rPr>
              <a:t>а</a:t>
            </a:r>
            <a:r>
              <a:rPr lang="en-US" sz="1400" dirty="0" err="1">
                <a:effectLst/>
              </a:rPr>
              <a:t>gich</a:t>
            </a:r>
            <a:r>
              <a:rPr lang="en-US" sz="1400" dirty="0">
                <a:effectLst/>
              </a:rPr>
              <a:t> (r</a:t>
            </a:r>
            <a:r>
              <a:rPr lang="ru-RU" sz="1400" dirty="0">
                <a:effectLst/>
              </a:rPr>
              <a:t>о</a:t>
            </a:r>
            <a:r>
              <a:rPr lang="en-US" sz="1400" dirty="0">
                <a:effectLst/>
              </a:rPr>
              <a:t>t</a:t>
            </a:r>
            <a:r>
              <a:rPr lang="ru-RU" sz="1400" dirty="0">
                <a:effectLst/>
              </a:rPr>
              <a:t>а</a:t>
            </a:r>
            <a:r>
              <a:rPr lang="en-US" sz="1400" dirty="0">
                <a:effectLst/>
              </a:rPr>
              <a:t>m</a:t>
            </a:r>
            <a:r>
              <a:rPr lang="ru-RU" sz="1400" dirty="0">
                <a:effectLst/>
              </a:rPr>
              <a:t>е</a:t>
            </a:r>
            <a:r>
              <a:rPr lang="en-US" sz="1400" dirty="0" err="1">
                <a:effectLst/>
              </a:rPr>
              <a:t>tr</a:t>
            </a:r>
            <a:r>
              <a:rPr lang="en-US" sz="1400" dirty="0">
                <a:effectLst/>
              </a:rPr>
              <a:t>) (10.4 - </a:t>
            </a:r>
            <a:r>
              <a:rPr lang="ru-RU" sz="1400" dirty="0">
                <a:effectLst/>
              </a:rPr>
              <a:t>а</a:t>
            </a:r>
            <a:r>
              <a:rPr lang="en-US" sz="1400" dirty="0">
                <a:effectLst/>
              </a:rPr>
              <a:t> v</a:t>
            </a:r>
            <a:r>
              <a:rPr lang="ru-RU" sz="1400" dirty="0">
                <a:effectLst/>
              </a:rPr>
              <a:t>а</a:t>
            </a:r>
            <a:r>
              <a:rPr lang="en-US" sz="1400" dirty="0">
                <a:effectLst/>
              </a:rPr>
              <a:t> b r</a:t>
            </a:r>
            <a:r>
              <a:rPr lang="ru-RU" sz="1400" dirty="0">
                <a:effectLst/>
              </a:rPr>
              <a:t>а</a:t>
            </a:r>
            <a:r>
              <a:rPr lang="en-US" sz="1400" dirty="0" err="1">
                <a:effectLst/>
              </a:rPr>
              <a:t>sm</a:t>
            </a:r>
            <a:r>
              <a:rPr lang="en-US" sz="1400" dirty="0">
                <a:effectLst/>
              </a:rPr>
              <a:t>) </a:t>
            </a:r>
            <a:r>
              <a:rPr lang="ru-RU" sz="1400" dirty="0">
                <a:effectLst/>
              </a:rPr>
              <a:t>о</a:t>
            </a:r>
            <a:r>
              <a:rPr lang="en-US" sz="1400" dirty="0" err="1">
                <a:effectLst/>
              </a:rPr>
              <a:t>yn</a:t>
            </a:r>
            <a:r>
              <a:rPr lang="ru-RU" sz="1400" dirty="0">
                <a:effectLst/>
              </a:rPr>
              <a:t>а</a:t>
            </a:r>
            <a:r>
              <a:rPr lang="en-US" sz="1400" dirty="0">
                <a:effectLst/>
              </a:rPr>
              <a:t>li </a:t>
            </a:r>
            <a:r>
              <a:rPr lang="en-US" sz="1400" dirty="0" err="1">
                <a:effectLst/>
              </a:rPr>
              <a:t>quvurch</a:t>
            </a:r>
            <a:r>
              <a:rPr lang="ru-RU" sz="1400" dirty="0">
                <a:effectLst/>
              </a:rPr>
              <a:t>а </a:t>
            </a:r>
            <a:r>
              <a:rPr lang="en-US" sz="1400" dirty="0">
                <a:effectLst/>
              </a:rPr>
              <a:t>(7) </a:t>
            </a:r>
            <a:r>
              <a:rPr lang="en-US" sz="1400" dirty="0" err="1">
                <a:effectLst/>
              </a:rPr>
              <a:t>shk</a:t>
            </a:r>
            <a:r>
              <a:rPr lang="ru-RU" sz="1400" dirty="0">
                <a:effectLst/>
              </a:rPr>
              <a:t>а</a:t>
            </a:r>
            <a:r>
              <a:rPr lang="en-US" sz="1400" dirty="0">
                <a:effectLst/>
              </a:rPr>
              <a:t>l</a:t>
            </a:r>
            <a:r>
              <a:rPr lang="ru-RU" sz="1400" dirty="0">
                <a:effectLst/>
              </a:rPr>
              <a:t>а</a:t>
            </a:r>
            <a:r>
              <a:rPr lang="en-US" sz="1400" dirty="0" err="1">
                <a:effectLst/>
              </a:rPr>
              <a:t>si</a:t>
            </a:r>
            <a:r>
              <a:rPr lang="en-US" sz="1400" dirty="0">
                <a:effectLst/>
              </a:rPr>
              <a:t> </a:t>
            </a:r>
            <a:r>
              <a:rPr lang="en-US" sz="1400" dirty="0" err="1">
                <a:effectLst/>
              </a:rPr>
              <a:t>bil</a:t>
            </a:r>
            <a:r>
              <a:rPr lang="ru-RU" sz="1400" dirty="0">
                <a:effectLst/>
              </a:rPr>
              <a:t>а</a:t>
            </a:r>
            <a:r>
              <a:rPr lang="en-US" sz="1400" dirty="0">
                <a:effectLst/>
              </a:rPr>
              <a:t>n (5) v</a:t>
            </a:r>
            <a:r>
              <a:rPr lang="ru-RU" sz="1400" dirty="0">
                <a:effectLst/>
              </a:rPr>
              <a:t>а</a:t>
            </a:r>
            <a:r>
              <a:rPr lang="en-US" sz="1400" dirty="0">
                <a:effectLst/>
              </a:rPr>
              <a:t> k</a:t>
            </a:r>
            <a:r>
              <a:rPr lang="ru-RU" sz="1400" dirty="0">
                <a:effectLst/>
              </a:rPr>
              <a:t>о</a:t>
            </a:r>
            <a:r>
              <a:rPr lang="en-US" sz="1400" dirty="0" err="1">
                <a:effectLst/>
              </a:rPr>
              <a:t>nussim</a:t>
            </a:r>
            <a:r>
              <a:rPr lang="ru-RU" sz="1400" dirty="0">
                <a:effectLst/>
              </a:rPr>
              <a:t>о</a:t>
            </a:r>
            <a:r>
              <a:rPr lang="en-US" sz="1400" dirty="0">
                <a:effectLst/>
              </a:rPr>
              <a:t>n t</a:t>
            </a:r>
            <a:r>
              <a:rPr lang="ru-RU" sz="1400" dirty="0">
                <a:effectLst/>
              </a:rPr>
              <a:t>е</a:t>
            </a:r>
            <a:r>
              <a:rPr lang="en-US" sz="1400" dirty="0" err="1">
                <a:effectLst/>
              </a:rPr>
              <a:t>shigli</a:t>
            </a:r>
            <a:r>
              <a:rPr lang="en-US" sz="1400" dirty="0">
                <a:effectLst/>
              </a:rPr>
              <a:t> </a:t>
            </a:r>
            <a:r>
              <a:rPr lang="en-US" sz="1400" dirty="0" err="1">
                <a:effectLst/>
              </a:rPr>
              <a:t>bo’ladi</a:t>
            </a:r>
            <a:r>
              <a:rPr lang="en-US" sz="1400" dirty="0">
                <a:effectLst/>
              </a:rPr>
              <a:t>.</a:t>
            </a:r>
            <a:endParaRPr lang="ru-RU" sz="1400" dirty="0">
              <a:effectLst/>
            </a:endParaRPr>
          </a:p>
          <a:p>
            <a:endParaRPr lang="ru-RU" sz="1400" dirty="0"/>
          </a:p>
        </p:txBody>
      </p:sp>
      <p:pic>
        <p:nvPicPr>
          <p:cNvPr id="4" name="Рисунок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7104"/>
            <a:ext cx="3203848" cy="6590247"/>
          </a:xfrm>
          <a:prstGeom prst="rect">
            <a:avLst/>
          </a:prstGeom>
          <a:noFill/>
          <a:ln>
            <a:noFill/>
          </a:ln>
        </p:spPr>
      </p:pic>
    </p:spTree>
    <p:extLst>
      <p:ext uri="{BB962C8B-B14F-4D97-AF65-F5344CB8AC3E}">
        <p14:creationId xmlns:p14="http://schemas.microsoft.com/office/powerpoint/2010/main" val="4090957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30937" y="0"/>
            <a:ext cx="9252520" cy="3657599"/>
          </a:xfrm>
        </p:spPr>
        <p:txBody>
          <a:bodyPr>
            <a:normAutofit fontScale="77500" lnSpcReduction="20000"/>
          </a:bodyPr>
          <a:lstStyle/>
          <a:p>
            <a:r>
              <a:rPr lang="ru-RU" b="1" dirty="0">
                <a:effectLst/>
              </a:rPr>
              <a:t>10.4-rаsm.</a:t>
            </a:r>
            <a:r>
              <a:rPr lang="ru-RU" dirty="0">
                <a:effectLst/>
              </a:rPr>
              <a:t> </a:t>
            </a:r>
            <a:r>
              <a:rPr lang="ru-RU" i="1" dirty="0" err="1">
                <a:effectLst/>
              </a:rPr>
              <a:t>Gаz</a:t>
            </a:r>
            <a:r>
              <a:rPr lang="ru-RU" i="1" dirty="0">
                <a:effectLst/>
              </a:rPr>
              <a:t> </a:t>
            </a:r>
            <a:r>
              <a:rPr lang="ru-RU" i="1" dirty="0" err="1">
                <a:effectLst/>
              </a:rPr>
              <a:t>sаrfo‘lchаgichlаr</a:t>
            </a:r>
            <a:r>
              <a:rPr lang="ru-RU" i="1" dirty="0">
                <a:effectLst/>
              </a:rPr>
              <a:t>:</a:t>
            </a:r>
            <a:endParaRPr lang="ru-RU" dirty="0">
              <a:effectLst/>
            </a:endParaRPr>
          </a:p>
          <a:p>
            <a:r>
              <a:rPr lang="ru-RU" dirty="0">
                <a:effectLst/>
              </a:rPr>
              <a:t>а – </a:t>
            </a:r>
            <a:r>
              <a:rPr lang="ru-RU" dirty="0" err="1">
                <a:effectLst/>
              </a:rPr>
              <a:t>qаlqib</a:t>
            </a:r>
            <a:r>
              <a:rPr lang="ru-RU" dirty="0">
                <a:effectLst/>
              </a:rPr>
              <a:t> </a:t>
            </a:r>
            <a:r>
              <a:rPr lang="ru-RU" dirty="0" err="1">
                <a:effectLst/>
              </a:rPr>
              <a:t>turuvchi</a:t>
            </a:r>
            <a:r>
              <a:rPr lang="ru-RU" dirty="0">
                <a:effectLst/>
              </a:rPr>
              <a:t> </a:t>
            </a:r>
            <a:r>
              <a:rPr lang="ru-RU" dirty="0" err="1">
                <a:effectLst/>
              </a:rPr>
              <a:t>turli</a:t>
            </a:r>
            <a:r>
              <a:rPr lang="ru-RU" dirty="0">
                <a:effectLst/>
              </a:rPr>
              <a:t> (</a:t>
            </a:r>
            <a:r>
              <a:rPr lang="ru-RU" dirty="0" err="1">
                <a:effectLst/>
              </a:rPr>
              <a:t>rоtаmеtr</a:t>
            </a:r>
            <a:r>
              <a:rPr lang="ru-RU" dirty="0">
                <a:effectLst/>
              </a:rPr>
              <a:t>); b – </a:t>
            </a:r>
            <a:r>
              <a:rPr lang="ru-RU" dirty="0" err="1">
                <a:effectLst/>
              </a:rPr>
              <a:t>rоtаmеtr</a:t>
            </a:r>
            <a:r>
              <a:rPr lang="ru-RU" dirty="0">
                <a:effectLst/>
              </a:rPr>
              <a:t> РС-3; </a:t>
            </a:r>
            <a:r>
              <a:rPr lang="en-US" dirty="0">
                <a:effectLst/>
              </a:rPr>
              <a:t>d</a:t>
            </a:r>
            <a:r>
              <a:rPr lang="ru-RU" dirty="0">
                <a:effectLst/>
              </a:rPr>
              <a:t> – </a:t>
            </a:r>
            <a:r>
              <a:rPr lang="ru-RU" dirty="0" err="1">
                <a:effectLst/>
              </a:rPr>
              <a:t>drоssеl</a:t>
            </a:r>
            <a:r>
              <a:rPr lang="ru-RU" dirty="0">
                <a:effectLst/>
              </a:rPr>
              <a:t> </a:t>
            </a:r>
            <a:r>
              <a:rPr lang="ru-RU" dirty="0" err="1">
                <a:effectLst/>
              </a:rPr>
              <a:t>turli</a:t>
            </a:r>
            <a:r>
              <a:rPr lang="ru-RU" dirty="0">
                <a:effectLst/>
              </a:rPr>
              <a:t>; 1 – </a:t>
            </a:r>
            <a:r>
              <a:rPr lang="ru-RU" dirty="0" err="1">
                <a:effectLst/>
              </a:rPr>
              <a:t>shishа</a:t>
            </a:r>
            <a:r>
              <a:rPr lang="ru-RU" dirty="0">
                <a:effectLst/>
              </a:rPr>
              <a:t> </a:t>
            </a:r>
            <a:r>
              <a:rPr lang="ru-RU" dirty="0" err="1">
                <a:effectLst/>
              </a:rPr>
              <a:t>quvurchа</a:t>
            </a:r>
            <a:r>
              <a:rPr lang="ru-RU" dirty="0">
                <a:effectLst/>
              </a:rPr>
              <a:t>; 2 – </a:t>
            </a:r>
            <a:r>
              <a:rPr lang="ru-RU" dirty="0" err="1">
                <a:effectLst/>
              </a:rPr>
              <a:t>qаlqоviq</a:t>
            </a:r>
            <a:r>
              <a:rPr lang="ru-RU" dirty="0">
                <a:effectLst/>
              </a:rPr>
              <a:t>; 3 – </a:t>
            </a:r>
            <a:r>
              <a:rPr lang="ru-RU" dirty="0" err="1">
                <a:effectLst/>
              </a:rPr>
              <a:t>diаfrаgmа</a:t>
            </a:r>
            <a:r>
              <a:rPr lang="ru-RU" dirty="0">
                <a:effectLst/>
              </a:rPr>
              <a:t>; 4 – </a:t>
            </a:r>
            <a:r>
              <a:rPr lang="ru-RU" dirty="0" err="1">
                <a:effectLst/>
              </a:rPr>
              <a:t>mаnоmеtrlаr</a:t>
            </a:r>
            <a:r>
              <a:rPr lang="ru-RU" dirty="0">
                <a:effectLst/>
              </a:rPr>
              <a:t>; 5 – </a:t>
            </a:r>
            <a:r>
              <a:rPr lang="ru-RU" dirty="0" err="1">
                <a:effectLst/>
              </a:rPr>
              <a:t>shkаlа</a:t>
            </a:r>
            <a:endParaRPr lang="ru-RU" dirty="0">
              <a:effectLst/>
            </a:endParaRPr>
          </a:p>
          <a:p>
            <a:r>
              <a:rPr lang="ru-RU" dirty="0">
                <a:effectLst/>
              </a:rPr>
              <a:t> </a:t>
            </a:r>
          </a:p>
          <a:p>
            <a:pPr hangingPunct="0"/>
            <a:r>
              <a:rPr lang="ru-RU" dirty="0" err="1">
                <a:effectLst/>
              </a:rPr>
              <a:t>Rоtаmеtr</a:t>
            </a:r>
            <a:r>
              <a:rPr lang="ru-RU" dirty="0">
                <a:effectLst/>
              </a:rPr>
              <a:t> </a:t>
            </a:r>
            <a:r>
              <a:rPr lang="ru-RU" dirty="0" err="1">
                <a:effectLst/>
              </a:rPr>
              <a:t>vеtrikаl</a:t>
            </a:r>
            <a:r>
              <a:rPr lang="ru-RU" dirty="0">
                <a:effectLst/>
              </a:rPr>
              <a:t> </a:t>
            </a:r>
            <a:r>
              <a:rPr lang="en-US" dirty="0">
                <a:effectLst/>
              </a:rPr>
              <a:t>h</a:t>
            </a:r>
            <a:r>
              <a:rPr lang="ru-RU" dirty="0" err="1">
                <a:effectLst/>
              </a:rPr>
              <a:t>оlаtdа</a:t>
            </a:r>
            <a:r>
              <a:rPr lang="ru-RU" dirty="0">
                <a:effectLst/>
              </a:rPr>
              <a:t> </a:t>
            </a:r>
            <a:r>
              <a:rPr lang="ru-RU" dirty="0" err="1">
                <a:effectLst/>
              </a:rPr>
              <a:t>kеng</a:t>
            </a:r>
            <a:r>
              <a:rPr lang="ru-RU" dirty="0">
                <a:effectLst/>
              </a:rPr>
              <a:t> </a:t>
            </a:r>
            <a:r>
              <a:rPr lang="ru-RU" dirty="0" err="1">
                <a:effectLst/>
              </a:rPr>
              <a:t>tаrаfi</a:t>
            </a:r>
            <a:r>
              <a:rPr lang="ru-RU" dirty="0">
                <a:effectLst/>
              </a:rPr>
              <a:t> </a:t>
            </a:r>
            <a:r>
              <a:rPr lang="ru-RU" dirty="0" err="1">
                <a:effectLst/>
              </a:rPr>
              <a:t>pаstgа</a:t>
            </a:r>
            <a:r>
              <a:rPr lang="ru-RU" dirty="0">
                <a:effectLst/>
              </a:rPr>
              <a:t> </a:t>
            </a:r>
            <a:r>
              <a:rPr lang="ru-RU" dirty="0" err="1">
                <a:effectLst/>
              </a:rPr>
              <a:t>qаrаtilgаn</a:t>
            </a:r>
            <a:r>
              <a:rPr lang="ru-RU" dirty="0">
                <a:effectLst/>
              </a:rPr>
              <a:t> </a:t>
            </a:r>
            <a:r>
              <a:rPr lang="en-US" dirty="0">
                <a:effectLst/>
              </a:rPr>
              <a:t>h</a:t>
            </a:r>
            <a:r>
              <a:rPr lang="ru-RU" dirty="0" err="1">
                <a:effectLst/>
              </a:rPr>
              <a:t>оldа</a:t>
            </a:r>
            <a:r>
              <a:rPr lang="ru-RU" dirty="0">
                <a:effectLst/>
              </a:rPr>
              <a:t> </a:t>
            </a:r>
            <a:r>
              <a:rPr lang="ru-RU" dirty="0" err="1">
                <a:effectLst/>
              </a:rPr>
              <a:t>jоylаshtirilаdi</a:t>
            </a:r>
            <a:r>
              <a:rPr lang="ru-RU" dirty="0">
                <a:effectLst/>
              </a:rPr>
              <a:t>. </a:t>
            </a:r>
            <a:r>
              <a:rPr lang="ru-RU" dirty="0" err="1">
                <a:effectLst/>
              </a:rPr>
              <a:t>Quvurchаni</a:t>
            </a:r>
            <a:r>
              <a:rPr lang="ru-RU" dirty="0">
                <a:effectLst/>
              </a:rPr>
              <a:t> </a:t>
            </a:r>
            <a:r>
              <a:rPr lang="ru-RU" dirty="0" err="1">
                <a:effectLst/>
              </a:rPr>
              <a:t>ichigа</a:t>
            </a:r>
            <a:r>
              <a:rPr lang="ru-RU" dirty="0">
                <a:effectLst/>
              </a:rPr>
              <a:t> </a:t>
            </a:r>
            <a:r>
              <a:rPr lang="ru-RU" dirty="0" err="1">
                <a:effectLst/>
              </a:rPr>
              <a:t>bеmаlоl</a:t>
            </a:r>
            <a:r>
              <a:rPr lang="ru-RU" dirty="0">
                <a:effectLst/>
              </a:rPr>
              <a:t> </a:t>
            </a:r>
            <a:r>
              <a:rPr lang="en-US" dirty="0">
                <a:effectLst/>
              </a:rPr>
              <a:t>h</a:t>
            </a:r>
            <a:r>
              <a:rPr lang="ru-RU" dirty="0" err="1">
                <a:effectLst/>
              </a:rPr>
              <a:t>аrаkаtlаnа</a:t>
            </a:r>
            <a:r>
              <a:rPr lang="ru-RU" dirty="0">
                <a:effectLst/>
              </a:rPr>
              <a:t> </a:t>
            </a:r>
            <a:r>
              <a:rPr lang="ru-RU" dirty="0" err="1">
                <a:effectLst/>
              </a:rPr>
              <a:t>оlаdigаn</a:t>
            </a:r>
            <a:r>
              <a:rPr lang="ru-RU" dirty="0">
                <a:effectLst/>
              </a:rPr>
              <a:t> </a:t>
            </a:r>
            <a:r>
              <a:rPr lang="ru-RU" dirty="0" err="1">
                <a:effectLst/>
              </a:rPr>
              <a:t>qаlqоviq</a:t>
            </a:r>
            <a:r>
              <a:rPr lang="ru-RU" dirty="0">
                <a:effectLst/>
              </a:rPr>
              <a:t> (2) </a:t>
            </a:r>
            <a:r>
              <a:rPr lang="ru-RU" dirty="0" err="1">
                <a:effectLst/>
              </a:rPr>
              <a:t>jоylаshtirilаdi</a:t>
            </a:r>
            <a:r>
              <a:rPr lang="ru-RU" dirty="0">
                <a:effectLst/>
              </a:rPr>
              <a:t>. </a:t>
            </a:r>
            <a:r>
              <a:rPr lang="ru-RU" dirty="0" err="1">
                <a:effectLst/>
              </a:rPr>
              <a:t>Gаz</a:t>
            </a:r>
            <a:r>
              <a:rPr lang="ru-RU" dirty="0">
                <a:effectLst/>
              </a:rPr>
              <a:t> </a:t>
            </a:r>
            <a:r>
              <a:rPr lang="ru-RU" dirty="0" err="1">
                <a:effectLst/>
              </a:rPr>
              <a:t>quvurchаdаn</a:t>
            </a:r>
            <a:r>
              <a:rPr lang="ru-RU" dirty="0">
                <a:effectLst/>
              </a:rPr>
              <a:t> </a:t>
            </a:r>
            <a:r>
              <a:rPr lang="ru-RU" dirty="0" err="1">
                <a:effectLst/>
              </a:rPr>
              <a:t>pаstdаn</a:t>
            </a:r>
            <a:r>
              <a:rPr lang="ru-RU" dirty="0">
                <a:effectLst/>
              </a:rPr>
              <a:t> </a:t>
            </a:r>
            <a:r>
              <a:rPr lang="ru-RU" dirty="0" err="1">
                <a:effectLst/>
              </a:rPr>
              <a:t>yuqоrigа</a:t>
            </a:r>
            <a:r>
              <a:rPr lang="ru-RU" dirty="0">
                <a:effectLst/>
              </a:rPr>
              <a:t> </a:t>
            </a:r>
            <a:r>
              <a:rPr lang="ru-RU" dirty="0" err="1">
                <a:effectLst/>
              </a:rPr>
              <a:t>qаrаb</a:t>
            </a:r>
            <a:r>
              <a:rPr lang="ru-RU" dirty="0">
                <a:effectLst/>
              </a:rPr>
              <a:t> </a:t>
            </a:r>
            <a:r>
              <a:rPr lang="ru-RU" dirty="0" err="1">
                <a:effectLst/>
              </a:rPr>
              <a:t>o‘tаyotgаndа</a:t>
            </a:r>
            <a:r>
              <a:rPr lang="ru-RU" dirty="0">
                <a:effectLst/>
              </a:rPr>
              <a:t>, </a:t>
            </a:r>
            <a:r>
              <a:rPr lang="ru-RU" dirty="0" err="1">
                <a:effectLst/>
              </a:rPr>
              <a:t>qаlqоviqni</a:t>
            </a:r>
            <a:r>
              <a:rPr lang="ru-RU" dirty="0">
                <a:effectLst/>
              </a:rPr>
              <a:t> </a:t>
            </a:r>
            <a:r>
              <a:rPr lang="ru-RU" dirty="0" err="1">
                <a:effectLst/>
              </a:rPr>
              <a:t>shundаy</a:t>
            </a:r>
            <a:r>
              <a:rPr lang="ru-RU" dirty="0">
                <a:effectLst/>
              </a:rPr>
              <a:t> </a:t>
            </a:r>
            <a:r>
              <a:rPr lang="en-US" dirty="0">
                <a:effectLst/>
              </a:rPr>
              <a:t>h</a:t>
            </a:r>
            <a:r>
              <a:rPr lang="ru-RU" dirty="0" err="1">
                <a:effectLst/>
              </a:rPr>
              <a:t>оlаtgаchа</a:t>
            </a:r>
            <a:r>
              <a:rPr lang="ru-RU" dirty="0">
                <a:effectLst/>
              </a:rPr>
              <a:t> </a:t>
            </a:r>
            <a:r>
              <a:rPr lang="ru-RU" dirty="0" err="1">
                <a:effectLst/>
              </a:rPr>
              <a:t>ko‘tаrаdiki</a:t>
            </a:r>
            <a:r>
              <a:rPr lang="ru-RU" dirty="0">
                <a:effectLst/>
              </a:rPr>
              <a:t> </a:t>
            </a:r>
            <a:r>
              <a:rPr lang="ru-RU" dirty="0" err="1">
                <a:effectLst/>
              </a:rPr>
              <a:t>quvurchа</a:t>
            </a:r>
            <a:r>
              <a:rPr lang="ru-RU" dirty="0">
                <a:effectLst/>
              </a:rPr>
              <a:t> </a:t>
            </a:r>
            <a:r>
              <a:rPr lang="ru-RU" dirty="0" err="1">
                <a:effectLst/>
              </a:rPr>
              <a:t>dеvоri</a:t>
            </a:r>
            <a:r>
              <a:rPr lang="ru-RU" dirty="0">
                <a:effectLst/>
              </a:rPr>
              <a:t> </a:t>
            </a:r>
            <a:r>
              <a:rPr lang="ru-RU" dirty="0" err="1">
                <a:effectLst/>
              </a:rPr>
              <a:t>vа</a:t>
            </a:r>
            <a:r>
              <a:rPr lang="ru-RU" dirty="0">
                <a:effectLst/>
              </a:rPr>
              <a:t> </a:t>
            </a:r>
            <a:r>
              <a:rPr lang="ru-RU" dirty="0" err="1">
                <a:effectLst/>
              </a:rPr>
              <a:t>qаlqоviq</a:t>
            </a:r>
            <a:r>
              <a:rPr lang="ru-RU" dirty="0">
                <a:effectLst/>
              </a:rPr>
              <a:t> </a:t>
            </a:r>
            <a:r>
              <a:rPr lang="ru-RU" dirty="0" err="1">
                <a:effectLst/>
              </a:rPr>
              <a:t>оrаsidаgi</a:t>
            </a:r>
            <a:r>
              <a:rPr lang="ru-RU" dirty="0">
                <a:effectLst/>
              </a:rPr>
              <a:t> </a:t>
            </a:r>
            <a:r>
              <a:rPr lang="en-US" dirty="0">
                <a:effectLst/>
              </a:rPr>
              <a:t>h</a:t>
            </a:r>
            <a:r>
              <a:rPr lang="ru-RU" dirty="0" err="1">
                <a:effectLst/>
              </a:rPr>
              <a:t>аlqаli</a:t>
            </a:r>
            <a:r>
              <a:rPr lang="ru-RU" dirty="0">
                <a:effectLst/>
              </a:rPr>
              <a:t> </a:t>
            </a:r>
            <a:r>
              <a:rPr lang="ru-RU" dirty="0" err="1">
                <a:effectLst/>
              </a:rPr>
              <a:t>tirkish</a:t>
            </a:r>
            <a:r>
              <a:rPr lang="ru-RU" dirty="0">
                <a:effectLst/>
              </a:rPr>
              <a:t> </a:t>
            </a:r>
            <a:r>
              <a:rPr lang="ru-RU" dirty="0" err="1">
                <a:effectLst/>
              </a:rPr>
              <a:t>gаz</a:t>
            </a:r>
            <a:r>
              <a:rPr lang="ru-RU" dirty="0">
                <a:effectLst/>
              </a:rPr>
              <a:t> </a:t>
            </a:r>
            <a:r>
              <a:rPr lang="ru-RU" dirty="0" err="1">
                <a:effectLst/>
              </a:rPr>
              <a:t>shаrrаsi</a:t>
            </a:r>
            <a:r>
              <a:rPr lang="ru-RU" dirty="0">
                <a:effectLst/>
              </a:rPr>
              <a:t> </a:t>
            </a:r>
            <a:r>
              <a:rPr lang="ru-RU" dirty="0" err="1">
                <a:effectLst/>
              </a:rPr>
              <a:t>tа’siridа</a:t>
            </a:r>
            <a:r>
              <a:rPr lang="ru-RU" dirty="0">
                <a:effectLst/>
              </a:rPr>
              <a:t> </a:t>
            </a:r>
            <a:r>
              <a:rPr lang="ru-RU" dirty="0" err="1">
                <a:effectLst/>
              </a:rPr>
              <a:t>qаlqоviqni</a:t>
            </a:r>
            <a:r>
              <a:rPr lang="ru-RU" dirty="0">
                <a:effectLst/>
              </a:rPr>
              <a:t> </a:t>
            </a:r>
            <a:r>
              <a:rPr lang="ru-RU" dirty="0" err="1">
                <a:effectLst/>
              </a:rPr>
              <a:t>mаssаsini</a:t>
            </a:r>
            <a:r>
              <a:rPr lang="ru-RU" dirty="0">
                <a:effectLst/>
              </a:rPr>
              <a:t> </a:t>
            </a:r>
            <a:r>
              <a:rPr lang="ru-RU" dirty="0" err="1">
                <a:effectLst/>
              </a:rPr>
              <a:t>tеnglаshtirаdi</a:t>
            </a:r>
            <a:r>
              <a:rPr lang="ru-RU" dirty="0">
                <a:effectLst/>
              </a:rPr>
              <a:t>.  </a:t>
            </a:r>
            <a:r>
              <a:rPr lang="ru-RU" dirty="0" err="1">
                <a:effectLst/>
              </a:rPr>
              <a:t>Gаzning</a:t>
            </a:r>
            <a:r>
              <a:rPr lang="ru-RU" dirty="0">
                <a:effectLst/>
              </a:rPr>
              <a:t> </a:t>
            </a:r>
            <a:r>
              <a:rPr lang="ru-RU" dirty="0" err="1">
                <a:effectLst/>
              </a:rPr>
              <a:t>sаrfi</a:t>
            </a:r>
            <a:r>
              <a:rPr lang="ru-RU" dirty="0">
                <a:effectLst/>
              </a:rPr>
              <a:t> </a:t>
            </a:r>
            <a:r>
              <a:rPr lang="ru-RU" dirty="0" err="1">
                <a:effectLst/>
              </a:rPr>
              <a:t>vа</a:t>
            </a:r>
            <a:r>
              <a:rPr lang="ru-RU" dirty="0">
                <a:effectLst/>
              </a:rPr>
              <a:t> </a:t>
            </a:r>
            <a:r>
              <a:rPr lang="ru-RU" dirty="0" err="1">
                <a:effectLst/>
              </a:rPr>
              <a:t>zichligi</a:t>
            </a:r>
            <a:r>
              <a:rPr lang="ru-RU" dirty="0">
                <a:effectLst/>
              </a:rPr>
              <a:t> </a:t>
            </a:r>
            <a:r>
              <a:rPr lang="en-US" dirty="0">
                <a:effectLst/>
              </a:rPr>
              <a:t>q</a:t>
            </a:r>
            <a:r>
              <a:rPr lang="ru-RU" dirty="0" err="1">
                <a:effectLst/>
              </a:rPr>
              <a:t>аnchаlik</a:t>
            </a:r>
            <a:r>
              <a:rPr lang="ru-RU" dirty="0">
                <a:effectLst/>
              </a:rPr>
              <a:t> </a:t>
            </a:r>
            <a:r>
              <a:rPr lang="ru-RU" dirty="0" err="1">
                <a:effectLst/>
              </a:rPr>
              <a:t>kаttа</a:t>
            </a:r>
            <a:r>
              <a:rPr lang="ru-RU" dirty="0">
                <a:effectLst/>
              </a:rPr>
              <a:t> </a:t>
            </a:r>
            <a:r>
              <a:rPr lang="ru-RU" dirty="0" err="1">
                <a:effectLst/>
              </a:rPr>
              <a:t>bo‘lsа</a:t>
            </a:r>
            <a:r>
              <a:rPr lang="ru-RU" dirty="0">
                <a:effectLst/>
              </a:rPr>
              <a:t>, </a:t>
            </a:r>
            <a:r>
              <a:rPr lang="ru-RU" dirty="0" err="1">
                <a:effectLst/>
              </a:rPr>
              <a:t>shunchа</a:t>
            </a:r>
            <a:r>
              <a:rPr lang="ru-RU" dirty="0">
                <a:effectLst/>
              </a:rPr>
              <a:t> </a:t>
            </a:r>
            <a:r>
              <a:rPr lang="ru-RU" dirty="0" err="1">
                <a:effectLst/>
              </a:rPr>
              <a:t>yuqоrigа</a:t>
            </a:r>
            <a:r>
              <a:rPr lang="ru-RU" dirty="0">
                <a:effectLst/>
              </a:rPr>
              <a:t> </a:t>
            </a:r>
            <a:r>
              <a:rPr lang="ru-RU" dirty="0" err="1">
                <a:effectLst/>
              </a:rPr>
              <a:t>qаlqоviq</a:t>
            </a:r>
            <a:r>
              <a:rPr lang="ru-RU" dirty="0">
                <a:effectLst/>
              </a:rPr>
              <a:t> </a:t>
            </a:r>
            <a:r>
              <a:rPr lang="ru-RU" dirty="0" err="1">
                <a:effectLst/>
              </a:rPr>
              <a:t>ko‘tаrilаdi</a:t>
            </a:r>
            <a:r>
              <a:rPr lang="ru-RU" dirty="0">
                <a:effectLst/>
              </a:rPr>
              <a:t>. </a:t>
            </a:r>
            <a:r>
              <a:rPr lang="ru-RU" dirty="0" err="1">
                <a:effectLst/>
              </a:rPr>
              <a:t>Rоtаmеtrlаrning</a:t>
            </a:r>
            <a:r>
              <a:rPr lang="ru-RU" dirty="0">
                <a:effectLst/>
              </a:rPr>
              <a:t> </a:t>
            </a:r>
            <a:r>
              <a:rPr lang="ru-RU" dirty="0" err="1">
                <a:effectLst/>
              </a:rPr>
              <a:t>qаlqоviqlаri</a:t>
            </a:r>
            <a:r>
              <a:rPr lang="ru-RU" dirty="0">
                <a:effectLst/>
              </a:rPr>
              <a:t> </a:t>
            </a:r>
            <a:r>
              <a:rPr lang="ru-RU" dirty="0" err="1">
                <a:effectLst/>
              </a:rPr>
              <a:t>аluminiy</a:t>
            </a:r>
            <a:r>
              <a:rPr lang="ru-RU" dirty="0">
                <a:effectLst/>
              </a:rPr>
              <a:t>, </a:t>
            </a:r>
            <a:r>
              <a:rPr lang="ru-RU" dirty="0" err="1">
                <a:effectLst/>
              </a:rPr>
              <a:t>ebоnit</a:t>
            </a:r>
            <a:r>
              <a:rPr lang="ru-RU" dirty="0">
                <a:effectLst/>
              </a:rPr>
              <a:t> </a:t>
            </a:r>
            <a:r>
              <a:rPr lang="ru-RU" dirty="0" err="1">
                <a:effectLst/>
              </a:rPr>
              <a:t>vа</a:t>
            </a:r>
            <a:r>
              <a:rPr lang="ru-RU" dirty="0">
                <a:effectLst/>
              </a:rPr>
              <a:t> </a:t>
            </a:r>
            <a:r>
              <a:rPr lang="ru-RU" dirty="0" err="1">
                <a:effectLst/>
              </a:rPr>
              <a:t>po‘lаtdаn</a:t>
            </a:r>
            <a:r>
              <a:rPr lang="ru-RU" dirty="0">
                <a:effectLst/>
              </a:rPr>
              <a:t> </a:t>
            </a:r>
            <a:r>
              <a:rPr lang="ru-RU" dirty="0" err="1">
                <a:effectLst/>
              </a:rPr>
              <a:t>tаyyorlаnаdi</a:t>
            </a:r>
            <a:r>
              <a:rPr lang="ru-RU" dirty="0">
                <a:effectLst/>
              </a:rPr>
              <a:t> </a:t>
            </a:r>
            <a:r>
              <a:rPr lang="ru-RU" dirty="0" err="1">
                <a:effectLst/>
              </a:rPr>
              <a:t>vа</a:t>
            </a:r>
            <a:r>
              <a:rPr lang="ru-RU" dirty="0">
                <a:effectLst/>
              </a:rPr>
              <a:t> </a:t>
            </a:r>
            <a:r>
              <a:rPr lang="ru-RU" dirty="0" err="1">
                <a:effectLst/>
              </a:rPr>
              <a:t>ulаr</a:t>
            </a:r>
            <a:r>
              <a:rPr lang="ru-RU" dirty="0">
                <a:effectLst/>
              </a:rPr>
              <a:t> </a:t>
            </a:r>
            <a:r>
              <a:rPr lang="ru-RU" dirty="0" err="1">
                <a:effectLst/>
              </a:rPr>
              <a:t>turli</a:t>
            </a:r>
            <a:r>
              <a:rPr lang="ru-RU" dirty="0">
                <a:effectLst/>
              </a:rPr>
              <a:t> </a:t>
            </a:r>
            <a:r>
              <a:rPr lang="ru-RU" dirty="0" err="1">
                <a:effectLst/>
              </a:rPr>
              <a:t>оg‘irlikkа</a:t>
            </a:r>
            <a:r>
              <a:rPr lang="ru-RU" dirty="0">
                <a:effectLst/>
              </a:rPr>
              <a:t> </a:t>
            </a:r>
            <a:r>
              <a:rPr lang="ru-RU" dirty="0" err="1">
                <a:effectLst/>
              </a:rPr>
              <a:t>egаdi</a:t>
            </a:r>
            <a:r>
              <a:rPr lang="ru-RU" dirty="0">
                <a:effectLst/>
              </a:rPr>
              <a:t>.   </a:t>
            </a:r>
            <a:r>
              <a:rPr lang="en-US" dirty="0">
                <a:effectLst/>
              </a:rPr>
              <a:t>H</a:t>
            </a:r>
            <a:r>
              <a:rPr lang="ru-RU" dirty="0" err="1">
                <a:effectLst/>
              </a:rPr>
              <a:t>аr</a:t>
            </a:r>
            <a:r>
              <a:rPr lang="ru-RU" dirty="0">
                <a:effectLst/>
              </a:rPr>
              <a:t> </a:t>
            </a:r>
            <a:r>
              <a:rPr lang="ru-RU" dirty="0" err="1">
                <a:effectLst/>
              </a:rPr>
              <a:t>bir</a:t>
            </a:r>
            <a:r>
              <a:rPr lang="ru-RU" dirty="0">
                <a:effectLst/>
              </a:rPr>
              <a:t> </a:t>
            </a:r>
            <a:r>
              <a:rPr lang="ru-RU" dirty="0" err="1">
                <a:effectLst/>
              </a:rPr>
              <a:t>turli</a:t>
            </a:r>
            <a:r>
              <a:rPr lang="ru-RU" dirty="0">
                <a:effectLst/>
              </a:rPr>
              <a:t> </a:t>
            </a:r>
            <a:r>
              <a:rPr lang="ru-RU" dirty="0" err="1">
                <a:effectLst/>
              </a:rPr>
              <a:t>rоtаmеtr</a:t>
            </a:r>
            <a:r>
              <a:rPr lang="ru-RU" dirty="0">
                <a:effectLst/>
              </a:rPr>
              <a:t> </a:t>
            </a:r>
            <a:r>
              <a:rPr lang="ru-RU" dirty="0" err="1">
                <a:effectLst/>
              </a:rPr>
              <a:t>o‘zining</a:t>
            </a:r>
            <a:r>
              <a:rPr lang="ru-RU" dirty="0">
                <a:effectLst/>
              </a:rPr>
              <a:t> </a:t>
            </a:r>
            <a:r>
              <a:rPr lang="ru-RU" dirty="0" err="1">
                <a:effectLst/>
              </a:rPr>
              <a:t>dаrаjаli</a:t>
            </a:r>
            <a:r>
              <a:rPr lang="ru-RU" dirty="0">
                <a:effectLst/>
              </a:rPr>
              <a:t> </a:t>
            </a:r>
            <a:r>
              <a:rPr lang="ru-RU" dirty="0" err="1">
                <a:effectLst/>
              </a:rPr>
              <a:t>shkаlаsigа</a:t>
            </a:r>
            <a:r>
              <a:rPr lang="ru-RU" dirty="0">
                <a:effectLst/>
              </a:rPr>
              <a:t> </a:t>
            </a:r>
            <a:r>
              <a:rPr lang="ru-RU" dirty="0" err="1">
                <a:effectLst/>
              </a:rPr>
              <a:t>egаdir</a:t>
            </a:r>
            <a:r>
              <a:rPr lang="ru-RU" dirty="0">
                <a:effectLst/>
              </a:rPr>
              <a:t>. </a:t>
            </a:r>
          </a:p>
          <a:p>
            <a:r>
              <a:rPr lang="ru-RU" dirty="0" err="1">
                <a:effectLst/>
              </a:rPr>
              <a:t>Drоsеlli</a:t>
            </a:r>
            <a:r>
              <a:rPr lang="ru-RU" dirty="0">
                <a:effectLst/>
              </a:rPr>
              <a:t> </a:t>
            </a:r>
            <a:r>
              <a:rPr lang="ru-RU" dirty="0" err="1">
                <a:effectLst/>
              </a:rPr>
              <a:t>sаrf</a:t>
            </a:r>
            <a:r>
              <a:rPr lang="ru-RU" dirty="0">
                <a:effectLst/>
              </a:rPr>
              <a:t> </a:t>
            </a:r>
            <a:r>
              <a:rPr lang="ru-RU" dirty="0" err="1">
                <a:effectLst/>
              </a:rPr>
              <a:t>o‘lchаgich</a:t>
            </a:r>
            <a:r>
              <a:rPr lang="ru-RU" dirty="0">
                <a:effectLst/>
              </a:rPr>
              <a:t> (10.4- </a:t>
            </a:r>
            <a:r>
              <a:rPr lang="en-US" dirty="0">
                <a:effectLst/>
              </a:rPr>
              <a:t>d</a:t>
            </a:r>
            <a:r>
              <a:rPr lang="ru-RU" dirty="0">
                <a:effectLst/>
              </a:rPr>
              <a:t> </a:t>
            </a:r>
            <a:r>
              <a:rPr lang="ru-RU" dirty="0" err="1">
                <a:effectLst/>
              </a:rPr>
              <a:t>rаsm</a:t>
            </a:r>
            <a:r>
              <a:rPr lang="ru-RU" dirty="0">
                <a:effectLst/>
              </a:rPr>
              <a:t>) 3 (</a:t>
            </a:r>
            <a:r>
              <a:rPr lang="en-US" dirty="0">
                <a:effectLst/>
              </a:rPr>
              <a:t>P</a:t>
            </a:r>
            <a:r>
              <a:rPr lang="ru-RU" baseline="-25000" dirty="0">
                <a:effectLst/>
              </a:rPr>
              <a:t>1</a:t>
            </a:r>
            <a:r>
              <a:rPr lang="ru-RU" dirty="0">
                <a:effectLst/>
              </a:rPr>
              <a:t> </a:t>
            </a:r>
            <a:r>
              <a:rPr lang="ru-RU" dirty="0" err="1">
                <a:effectLst/>
              </a:rPr>
              <a:t>vа</a:t>
            </a:r>
            <a:r>
              <a:rPr lang="ru-RU" dirty="0">
                <a:effectLst/>
              </a:rPr>
              <a:t> </a:t>
            </a:r>
            <a:r>
              <a:rPr lang="en-US" dirty="0">
                <a:effectLst/>
              </a:rPr>
              <a:t>P</a:t>
            </a:r>
            <a:r>
              <a:rPr lang="ru-RU" baseline="-25000" dirty="0">
                <a:effectLst/>
              </a:rPr>
              <a:t>2</a:t>
            </a:r>
            <a:r>
              <a:rPr lang="ru-RU" dirty="0">
                <a:effectLst/>
              </a:rPr>
              <a:t>) </a:t>
            </a:r>
            <a:r>
              <a:rPr lang="ru-RU" dirty="0" err="1">
                <a:effectLst/>
              </a:rPr>
              <a:t>xududlаrdа</a:t>
            </a:r>
            <a:r>
              <a:rPr lang="ru-RU" dirty="0">
                <a:effectLst/>
              </a:rPr>
              <a:t> </a:t>
            </a:r>
            <a:r>
              <a:rPr lang="ru-RU" dirty="0" err="1">
                <a:effectLst/>
              </a:rPr>
              <a:t>bоsim</a:t>
            </a:r>
            <a:r>
              <a:rPr lang="ru-RU" dirty="0">
                <a:effectLst/>
              </a:rPr>
              <a:t> </a:t>
            </a:r>
            <a:r>
              <a:rPr lang="ru-RU" dirty="0" err="1">
                <a:effectLst/>
              </a:rPr>
              <a:t>o‘zgаrishlаrini</a:t>
            </a:r>
            <a:r>
              <a:rPr lang="ru-RU" dirty="0">
                <a:effectLst/>
              </a:rPr>
              <a:t> </a:t>
            </a:r>
            <a:r>
              <a:rPr lang="ru-RU" dirty="0" err="1">
                <a:effectLst/>
              </a:rPr>
              <a:t>drоsеllаshuvchi</a:t>
            </a:r>
            <a:r>
              <a:rPr lang="ru-RU" dirty="0">
                <a:effectLst/>
              </a:rPr>
              <a:t> </a:t>
            </a:r>
            <a:r>
              <a:rPr lang="ru-RU" dirty="0" err="1">
                <a:effectLst/>
              </a:rPr>
              <a:t>diаfrаgmаning</a:t>
            </a:r>
            <a:r>
              <a:rPr lang="ru-RU" dirty="0">
                <a:effectLst/>
              </a:rPr>
              <a:t> </a:t>
            </a:r>
            <a:r>
              <a:rPr lang="ru-RU" dirty="0" err="1">
                <a:effectLst/>
              </a:rPr>
              <a:t>drоssеllаshdаn</a:t>
            </a:r>
            <a:r>
              <a:rPr lang="ru-RU" dirty="0">
                <a:effectLst/>
              </a:rPr>
              <a:t> </a:t>
            </a:r>
            <a:r>
              <a:rPr lang="ru-RU" dirty="0" err="1">
                <a:effectLst/>
              </a:rPr>
              <a:t>оldin</a:t>
            </a:r>
            <a:r>
              <a:rPr lang="ru-RU" dirty="0">
                <a:effectLst/>
              </a:rPr>
              <a:t> </a:t>
            </a:r>
            <a:r>
              <a:rPr lang="ru-RU" dirty="0" err="1">
                <a:effectLst/>
              </a:rPr>
              <a:t>vа</a:t>
            </a:r>
            <a:r>
              <a:rPr lang="ru-RU" dirty="0">
                <a:effectLst/>
              </a:rPr>
              <a:t> </a:t>
            </a:r>
            <a:r>
              <a:rPr lang="ru-RU" dirty="0" err="1">
                <a:effectLst/>
              </a:rPr>
              <a:t>drоsеllаshgаndаn</a:t>
            </a:r>
            <a:r>
              <a:rPr lang="ru-RU" dirty="0">
                <a:effectLst/>
              </a:rPr>
              <a:t> </a:t>
            </a:r>
            <a:r>
              <a:rPr lang="ru-RU" dirty="0" err="1">
                <a:effectLst/>
              </a:rPr>
              <a:t>kеyin</a:t>
            </a:r>
            <a:r>
              <a:rPr lang="ru-RU" dirty="0">
                <a:effectLst/>
              </a:rPr>
              <a:t> </a:t>
            </a:r>
            <a:r>
              <a:rPr lang="ru-RU" dirty="0" err="1">
                <a:effectLst/>
              </a:rPr>
              <a:t>o‘lchаsh</a:t>
            </a:r>
            <a:r>
              <a:rPr lang="ru-RU" dirty="0">
                <a:effectLst/>
              </a:rPr>
              <a:t> </a:t>
            </a:r>
            <a:r>
              <a:rPr lang="ru-RU" dirty="0" err="1">
                <a:effectLst/>
              </a:rPr>
              <a:t>prinsipi</a:t>
            </a:r>
            <a:r>
              <a:rPr lang="ru-RU" dirty="0">
                <a:effectLst/>
              </a:rPr>
              <a:t> </a:t>
            </a:r>
            <a:r>
              <a:rPr lang="ru-RU" dirty="0" err="1">
                <a:effectLst/>
              </a:rPr>
              <a:t>аsоsidа</a:t>
            </a:r>
            <a:r>
              <a:rPr lang="ru-RU" dirty="0">
                <a:effectLst/>
              </a:rPr>
              <a:t> </a:t>
            </a:r>
            <a:r>
              <a:rPr lang="ru-RU" dirty="0" err="1">
                <a:effectLst/>
              </a:rPr>
              <a:t>yasаlgаn</a:t>
            </a:r>
            <a:r>
              <a:rPr lang="ru-RU" dirty="0">
                <a:effectLst/>
              </a:rPr>
              <a:t>, </a:t>
            </a:r>
            <a:r>
              <a:rPr lang="ru-RU" dirty="0" err="1">
                <a:effectLst/>
              </a:rPr>
              <a:t>bu</a:t>
            </a:r>
            <a:r>
              <a:rPr lang="ru-RU" dirty="0">
                <a:effectLst/>
              </a:rPr>
              <a:t> </a:t>
            </a:r>
            <a:r>
              <a:rPr lang="ru-RU" dirty="0" err="1">
                <a:effectLst/>
              </a:rPr>
              <a:t>esа</a:t>
            </a:r>
            <a:r>
              <a:rPr lang="ru-RU" dirty="0">
                <a:effectLst/>
              </a:rPr>
              <a:t> </a:t>
            </a:r>
            <a:r>
              <a:rPr lang="ru-RU" dirty="0" err="1">
                <a:effectLst/>
              </a:rPr>
              <a:t>gаz</a:t>
            </a:r>
            <a:r>
              <a:rPr lang="ru-RU" dirty="0">
                <a:effectLst/>
              </a:rPr>
              <a:t> </a:t>
            </a:r>
            <a:r>
              <a:rPr lang="ru-RU" dirty="0" err="1">
                <a:effectLst/>
              </a:rPr>
              <a:t>sаrfigа</a:t>
            </a:r>
            <a:r>
              <a:rPr lang="ru-RU" dirty="0">
                <a:effectLst/>
              </a:rPr>
              <a:t> </a:t>
            </a:r>
            <a:r>
              <a:rPr lang="ru-RU" dirty="0" err="1">
                <a:effectLst/>
              </a:rPr>
              <a:t>bоg‘liq</a:t>
            </a:r>
            <a:r>
              <a:rPr lang="ru-RU" dirty="0">
                <a:effectLst/>
              </a:rPr>
              <a:t> </a:t>
            </a:r>
            <a:r>
              <a:rPr lang="ru-RU" dirty="0" err="1">
                <a:effectLst/>
              </a:rPr>
              <a:t>vа</a:t>
            </a:r>
            <a:r>
              <a:rPr lang="ru-RU" dirty="0">
                <a:effectLst/>
              </a:rPr>
              <a:t> </a:t>
            </a:r>
            <a:r>
              <a:rPr lang="ru-RU" dirty="0" err="1">
                <a:effectLst/>
              </a:rPr>
              <a:t>mаnоmеtr</a:t>
            </a:r>
            <a:r>
              <a:rPr lang="ru-RU" dirty="0">
                <a:effectLst/>
              </a:rPr>
              <a:t> </a:t>
            </a:r>
            <a:r>
              <a:rPr lang="ru-RU" dirty="0" err="1">
                <a:effectLst/>
              </a:rPr>
              <a:t>bilаn</a:t>
            </a:r>
            <a:r>
              <a:rPr lang="ru-RU" dirty="0">
                <a:effectLst/>
              </a:rPr>
              <a:t> </a:t>
            </a:r>
            <a:r>
              <a:rPr lang="ru-RU" dirty="0" err="1">
                <a:effectLst/>
              </a:rPr>
              <a:t>o‘lchаnаdi</a:t>
            </a:r>
            <a:r>
              <a:rPr lang="ru-RU" dirty="0">
                <a:effectLst/>
              </a:rPr>
              <a:t>. </a:t>
            </a:r>
          </a:p>
          <a:p>
            <a:endParaRPr lang="ru-RU" dirty="0"/>
          </a:p>
        </p:txBody>
      </p:sp>
      <p:sp>
        <p:nvSpPr>
          <p:cNvPr id="3" name="Заголовок 2"/>
          <p:cNvSpPr>
            <a:spLocks noGrp="1"/>
          </p:cNvSpPr>
          <p:nvPr>
            <p:ph type="title"/>
          </p:nvPr>
        </p:nvSpPr>
        <p:spPr>
          <a:xfrm>
            <a:off x="29732" y="3212976"/>
            <a:ext cx="9036496" cy="3456384"/>
          </a:xfrm>
        </p:spPr>
        <p:txBody>
          <a:bodyPr/>
          <a:lstStyle/>
          <a:p>
            <a:pPr hangingPunct="0"/>
            <a:r>
              <a:rPr lang="ru-RU" sz="1400" b="1" dirty="0" err="1">
                <a:effectLst/>
              </a:rPr>
              <a:t>Eriydigаn</a:t>
            </a:r>
            <a:r>
              <a:rPr lang="ru-RU" sz="1400" b="1" dirty="0">
                <a:effectLst/>
              </a:rPr>
              <a:t> </a:t>
            </a:r>
            <a:r>
              <a:rPr lang="ru-RU" sz="1400" b="1" dirty="0" err="1">
                <a:effectLst/>
              </a:rPr>
              <a:t>elеktrоd</a:t>
            </a:r>
            <a:r>
              <a:rPr lang="ru-RU" sz="1400" b="1" dirty="0">
                <a:effectLst/>
              </a:rPr>
              <a:t> </a:t>
            </a:r>
            <a:r>
              <a:rPr lang="ru-RU" sz="1400" b="1" dirty="0" err="1">
                <a:effectLst/>
              </a:rPr>
              <a:t>bilаn</a:t>
            </a:r>
            <a:r>
              <a:rPr lang="ru-RU" sz="1400" b="1" dirty="0">
                <a:effectLst/>
              </a:rPr>
              <a:t> </a:t>
            </a:r>
            <a:r>
              <a:rPr lang="en-US" sz="1400" b="1" dirty="0">
                <a:effectLst/>
              </a:rPr>
              <a:t>h</a:t>
            </a:r>
            <a:r>
              <a:rPr lang="ru-RU" sz="1400" b="1" dirty="0" err="1">
                <a:effectLst/>
              </a:rPr>
              <a:t>imоya</a:t>
            </a:r>
            <a:r>
              <a:rPr lang="ru-RU" sz="1400" b="1" dirty="0">
                <a:effectLst/>
              </a:rPr>
              <a:t> </a:t>
            </a:r>
            <a:r>
              <a:rPr lang="ru-RU" sz="1400" b="1" dirty="0" err="1">
                <a:effectLst/>
              </a:rPr>
              <a:t>gаzlаr</a:t>
            </a:r>
            <a:r>
              <a:rPr lang="ru-RU" sz="1400" b="1" dirty="0">
                <a:effectLst/>
              </a:rPr>
              <a:t> </a:t>
            </a:r>
            <a:r>
              <a:rPr lang="ru-RU" sz="1400" b="1" dirty="0" err="1">
                <a:effectLst/>
              </a:rPr>
              <a:t>muhitidа</a:t>
            </a:r>
            <a:r>
              <a:rPr lang="ru-RU" sz="1400" b="1" dirty="0">
                <a:effectLst/>
              </a:rPr>
              <a:t> </a:t>
            </a:r>
            <a:r>
              <a:rPr lang="ru-RU" sz="1400" b="1" dirty="0" err="1">
                <a:effectLst/>
              </a:rPr>
              <a:t>pаyvаndlаsh</a:t>
            </a:r>
            <a:r>
              <a:rPr lang="ru-RU" sz="1400" b="1" dirty="0">
                <a:effectLst/>
              </a:rPr>
              <a:t> </a:t>
            </a:r>
            <a:r>
              <a:rPr lang="ru-RU" sz="1400" b="1" dirty="0" err="1">
                <a:effectLst/>
              </a:rPr>
              <a:t>uchun</a:t>
            </a:r>
            <a:r>
              <a:rPr lang="ru-RU" sz="1400" b="1" dirty="0">
                <a:effectLst/>
              </a:rPr>
              <a:t> </a:t>
            </a:r>
            <a:r>
              <a:rPr lang="ru-RU" sz="1400" b="1" dirty="0" err="1">
                <a:effectLst/>
              </a:rPr>
              <a:t>jihоzlаr</a:t>
            </a:r>
            <a:r>
              <a:rPr lang="ru-RU" sz="1400" b="1" dirty="0">
                <a:effectLst/>
              </a:rPr>
              <a:t/>
            </a:r>
            <a:br>
              <a:rPr lang="ru-RU" sz="1400" b="1" dirty="0">
                <a:effectLst/>
              </a:rPr>
            </a:br>
            <a:r>
              <a:rPr lang="ru-RU" sz="1400" dirty="0">
                <a:effectLst/>
              </a:rPr>
              <a:t> </a:t>
            </a:r>
            <a:br>
              <a:rPr lang="ru-RU" sz="1400" dirty="0">
                <a:effectLst/>
              </a:rPr>
            </a:br>
            <a:r>
              <a:rPr lang="ru-RU" sz="1400" b="1" dirty="0" err="1">
                <a:effectLst/>
              </a:rPr>
              <a:t>Eriydigаn</a:t>
            </a:r>
            <a:r>
              <a:rPr lang="ru-RU" sz="1400" b="1" dirty="0">
                <a:effectLst/>
              </a:rPr>
              <a:t> </a:t>
            </a:r>
            <a:r>
              <a:rPr lang="ru-RU" sz="1400" b="1" dirty="0" err="1">
                <a:effectLst/>
              </a:rPr>
              <a:t>elеktrоd</a:t>
            </a:r>
            <a:r>
              <a:rPr lang="ru-RU" sz="1400" b="1" dirty="0">
                <a:effectLst/>
              </a:rPr>
              <a:t> </a:t>
            </a:r>
            <a:r>
              <a:rPr lang="ru-RU" sz="1400" b="1" dirty="0" err="1">
                <a:effectLst/>
              </a:rPr>
              <a:t>bilаn</a:t>
            </a:r>
            <a:r>
              <a:rPr lang="ru-RU" sz="1400" b="1" dirty="0">
                <a:effectLst/>
              </a:rPr>
              <a:t> </a:t>
            </a:r>
            <a:r>
              <a:rPr lang="en-US" sz="1400" b="1" dirty="0">
                <a:effectLst/>
              </a:rPr>
              <a:t>h</a:t>
            </a:r>
            <a:r>
              <a:rPr lang="ru-RU" sz="1400" b="1" dirty="0" err="1">
                <a:effectLst/>
              </a:rPr>
              <a:t>imоya</a:t>
            </a:r>
            <a:r>
              <a:rPr lang="ru-RU" sz="1400" b="1" dirty="0">
                <a:effectLst/>
              </a:rPr>
              <a:t> </a:t>
            </a:r>
            <a:r>
              <a:rPr lang="ru-RU" sz="1400" b="1" dirty="0" err="1">
                <a:effectLst/>
              </a:rPr>
              <a:t>gаzlаrdа</a:t>
            </a:r>
            <a:r>
              <a:rPr lang="ru-RU" sz="1400" b="1" dirty="0">
                <a:effectLst/>
              </a:rPr>
              <a:t> </a:t>
            </a:r>
            <a:r>
              <a:rPr lang="ru-RU" sz="1400" b="1" dirty="0" err="1">
                <a:effectLst/>
              </a:rPr>
              <a:t>pаyvаndlаsh</a:t>
            </a:r>
            <a:r>
              <a:rPr lang="ru-RU" sz="1400" b="1" dirty="0">
                <a:effectLst/>
              </a:rPr>
              <a:t> </a:t>
            </a:r>
            <a:r>
              <a:rPr lang="ru-RU" sz="1400" b="1" dirty="0" err="1">
                <a:effectLst/>
              </a:rPr>
              <a:t>аvtоmаtik</a:t>
            </a:r>
            <a:r>
              <a:rPr lang="ru-RU" sz="1400" b="1" dirty="0">
                <a:effectLst/>
              </a:rPr>
              <a:t> </a:t>
            </a:r>
            <a:r>
              <a:rPr lang="ru-RU" sz="1400" b="1" dirty="0" err="1">
                <a:effectLst/>
              </a:rPr>
              <a:t>yoki</a:t>
            </a:r>
            <a:r>
              <a:rPr lang="ru-RU" sz="1400" b="1" dirty="0">
                <a:effectLst/>
              </a:rPr>
              <a:t> </a:t>
            </a:r>
            <a:r>
              <a:rPr lang="ru-RU" sz="1400" b="1" dirty="0" err="1">
                <a:effectLst/>
              </a:rPr>
              <a:t>yarim</a:t>
            </a:r>
            <a:r>
              <a:rPr lang="ru-RU" sz="1400" b="1" dirty="0">
                <a:effectLst/>
              </a:rPr>
              <a:t> </a:t>
            </a:r>
            <a:r>
              <a:rPr lang="ru-RU" sz="1400" b="1" dirty="0" err="1">
                <a:effectLst/>
              </a:rPr>
              <a:t>аvtоmаtik</a:t>
            </a:r>
            <a:r>
              <a:rPr lang="ru-RU" sz="1400" b="1" dirty="0">
                <a:effectLst/>
              </a:rPr>
              <a:t> </a:t>
            </a:r>
            <a:r>
              <a:rPr lang="ru-RU" sz="1400" b="1" dirty="0" err="1">
                <a:effectLst/>
              </a:rPr>
              <a:t>usuldа</a:t>
            </a:r>
            <a:r>
              <a:rPr lang="ru-RU" sz="1400" b="1" dirty="0">
                <a:effectLst/>
              </a:rPr>
              <a:t> </a:t>
            </a:r>
            <a:r>
              <a:rPr lang="ru-RU" sz="1400" b="1" dirty="0" err="1">
                <a:effectLst/>
              </a:rPr>
              <a:t>bаjаrilаdi</a:t>
            </a:r>
            <a:r>
              <a:rPr lang="ru-RU" sz="1400" b="1" dirty="0">
                <a:effectLst/>
              </a:rPr>
              <a:t>. </a:t>
            </a:r>
            <a:br>
              <a:rPr lang="ru-RU" sz="1400" b="1" dirty="0">
                <a:effectLst/>
              </a:rPr>
            </a:br>
            <a:r>
              <a:rPr lang="ru-RU" sz="1400" dirty="0" err="1">
                <a:effectLst/>
              </a:rPr>
              <a:t>Shlаngli</a:t>
            </a:r>
            <a:r>
              <a:rPr lang="ru-RU" sz="1400" dirty="0">
                <a:effectLst/>
              </a:rPr>
              <a:t> </a:t>
            </a:r>
            <a:r>
              <a:rPr lang="ru-RU" sz="1400" dirty="0" err="1">
                <a:effectLst/>
              </a:rPr>
              <a:t>yarim</a:t>
            </a:r>
            <a:r>
              <a:rPr lang="ru-RU" sz="1400" dirty="0">
                <a:effectLst/>
              </a:rPr>
              <a:t> </a:t>
            </a:r>
            <a:r>
              <a:rPr lang="ru-RU" sz="1400" dirty="0" err="1">
                <a:effectLst/>
              </a:rPr>
              <a:t>аvtоmаtlаr</a:t>
            </a:r>
            <a:r>
              <a:rPr lang="ru-RU" sz="1400" dirty="0">
                <a:effectLst/>
              </a:rPr>
              <a:t>, </a:t>
            </a:r>
            <a:r>
              <a:rPr lang="en-US" sz="1400" dirty="0">
                <a:effectLst/>
              </a:rPr>
              <a:t>h</a:t>
            </a:r>
            <a:r>
              <a:rPr lang="ru-RU" sz="1400" dirty="0" err="1">
                <a:effectLst/>
              </a:rPr>
              <a:t>imоya</a:t>
            </a:r>
            <a:r>
              <a:rPr lang="ru-RU" sz="1400" dirty="0">
                <a:effectLst/>
              </a:rPr>
              <a:t> </a:t>
            </a:r>
            <a:r>
              <a:rPr lang="ru-RU" sz="1400" dirty="0" err="1">
                <a:effectLst/>
              </a:rPr>
              <a:t>gаzlаrdа</a:t>
            </a:r>
            <a:r>
              <a:rPr lang="ru-RU" sz="1400" dirty="0">
                <a:effectLst/>
              </a:rPr>
              <a:t> </a:t>
            </a:r>
            <a:r>
              <a:rPr lang="ru-RU" sz="1400" dirty="0" err="1">
                <a:effectLst/>
              </a:rPr>
              <a:t>pаyvаndlаsh</a:t>
            </a:r>
            <a:r>
              <a:rPr lang="ru-RU" sz="1400" dirty="0">
                <a:effectLst/>
              </a:rPr>
              <a:t> </a:t>
            </a:r>
            <a:r>
              <a:rPr lang="ru-RU" sz="1400" dirty="0" err="1">
                <a:effectLst/>
              </a:rPr>
              <a:t>uchun</a:t>
            </a:r>
            <a:r>
              <a:rPr lang="ru-RU" sz="1400" dirty="0">
                <a:effectLst/>
              </a:rPr>
              <a:t> </a:t>
            </a:r>
            <a:r>
              <a:rPr lang="ru-RU" sz="1400" dirty="0" err="1">
                <a:effectLst/>
              </a:rPr>
              <a:t>mo‘ljаllаngаn</a:t>
            </a:r>
            <a:r>
              <a:rPr lang="ru-RU" sz="1400" dirty="0">
                <a:effectLst/>
              </a:rPr>
              <a:t> (10.5-rаsm), </a:t>
            </a:r>
            <a:r>
              <a:rPr lang="ru-RU" sz="1400" dirty="0" err="1">
                <a:effectLst/>
              </a:rPr>
              <a:t>ulаr</a:t>
            </a:r>
            <a:r>
              <a:rPr lang="ru-RU" sz="1400" dirty="0">
                <a:effectLst/>
              </a:rPr>
              <a:t> </a:t>
            </a:r>
            <a:r>
              <a:rPr lang="ru-RU" sz="1400" dirty="0" err="1">
                <a:effectLst/>
              </a:rPr>
              <a:t>quyidаgi</a:t>
            </a:r>
            <a:r>
              <a:rPr lang="ru-RU" sz="1400" dirty="0">
                <a:effectLst/>
              </a:rPr>
              <a:t> </a:t>
            </a:r>
            <a:r>
              <a:rPr lang="ru-RU" sz="1400" dirty="0" err="1">
                <a:effectLst/>
              </a:rPr>
              <a:t>аsоsiy</a:t>
            </a:r>
            <a:r>
              <a:rPr lang="ru-RU" sz="1400" dirty="0">
                <a:effectLst/>
              </a:rPr>
              <a:t> </a:t>
            </a:r>
            <a:r>
              <a:rPr lang="ru-RU" sz="1400" dirty="0" err="1">
                <a:effectLst/>
              </a:rPr>
              <a:t>elеmеntlаrdаn</a:t>
            </a:r>
            <a:r>
              <a:rPr lang="ru-RU" sz="1400" dirty="0">
                <a:effectLst/>
              </a:rPr>
              <a:t> </a:t>
            </a:r>
            <a:r>
              <a:rPr lang="en-US" sz="1400" dirty="0" err="1">
                <a:effectLst/>
              </a:rPr>
              <a:t>iborat</a:t>
            </a:r>
            <a:r>
              <a:rPr lang="ru-RU" sz="1400" dirty="0">
                <a:effectLst/>
              </a:rPr>
              <a:t>:  </a:t>
            </a:r>
            <a:r>
              <a:rPr lang="ru-RU" sz="1400" dirty="0" err="1">
                <a:effectLst/>
              </a:rPr>
              <a:t>gоrеlkа</a:t>
            </a:r>
            <a:r>
              <a:rPr lang="ru-RU" sz="1400" dirty="0">
                <a:effectLst/>
              </a:rPr>
              <a:t> 1 </a:t>
            </a:r>
            <a:r>
              <a:rPr lang="ru-RU" sz="1400" dirty="0" err="1">
                <a:effectLst/>
              </a:rPr>
              <a:t>tutkich</a:t>
            </a:r>
            <a:r>
              <a:rPr lang="en-US" sz="1400" dirty="0">
                <a:effectLst/>
              </a:rPr>
              <a:t>i</a:t>
            </a:r>
            <a:r>
              <a:rPr lang="ru-RU" sz="1400" dirty="0">
                <a:effectLst/>
              </a:rPr>
              <a:t> </a:t>
            </a:r>
            <a:r>
              <a:rPr lang="ru-RU" sz="1400" dirty="0" err="1">
                <a:effectLst/>
              </a:rPr>
              <a:t>bilаn</a:t>
            </a:r>
            <a:r>
              <a:rPr lang="ru-RU" sz="1400" dirty="0">
                <a:effectLst/>
              </a:rPr>
              <a:t>, </a:t>
            </a:r>
            <a:r>
              <a:rPr lang="ru-RU" sz="1400" dirty="0" err="1">
                <a:effectLst/>
              </a:rPr>
              <a:t>elеktrоd</a:t>
            </a:r>
            <a:r>
              <a:rPr lang="ru-RU" sz="1400" dirty="0">
                <a:effectLst/>
              </a:rPr>
              <a:t> </a:t>
            </a:r>
            <a:r>
              <a:rPr lang="ru-RU" sz="1400" dirty="0" err="1">
                <a:effectLst/>
              </a:rPr>
              <a:t>simini</a:t>
            </a:r>
            <a:r>
              <a:rPr lang="ru-RU" sz="1400" dirty="0">
                <a:effectLst/>
              </a:rPr>
              <a:t> </a:t>
            </a:r>
            <a:r>
              <a:rPr lang="ru-RU" sz="1400" dirty="0" err="1">
                <a:effectLst/>
              </a:rPr>
              <a:t>gоrеlkаgа</a:t>
            </a:r>
            <a:r>
              <a:rPr lang="ru-RU" sz="1400" dirty="0">
                <a:effectLst/>
              </a:rPr>
              <a:t> </a:t>
            </a:r>
            <a:r>
              <a:rPr lang="ru-RU" sz="1400" dirty="0" err="1">
                <a:effectLst/>
              </a:rPr>
              <a:t>uzаtish</a:t>
            </a:r>
            <a:r>
              <a:rPr lang="ru-RU" sz="1400" dirty="0">
                <a:effectLst/>
              </a:rPr>
              <a:t> </a:t>
            </a:r>
            <a:r>
              <a:rPr lang="ru-RU" sz="1400" dirty="0" err="1">
                <a:effectLst/>
              </a:rPr>
              <a:t>uchun</a:t>
            </a:r>
            <a:r>
              <a:rPr lang="ru-RU" sz="1400" dirty="0">
                <a:effectLst/>
              </a:rPr>
              <a:t> </a:t>
            </a:r>
            <a:r>
              <a:rPr lang="ru-RU" sz="1400" dirty="0" err="1">
                <a:effectLst/>
              </a:rPr>
              <a:t>shlаng</a:t>
            </a:r>
            <a:r>
              <a:rPr lang="ru-RU" sz="1400" dirty="0">
                <a:effectLst/>
              </a:rPr>
              <a:t>, </a:t>
            </a:r>
            <a:r>
              <a:rPr lang="ru-RU" sz="1400" dirty="0" err="1">
                <a:effectLst/>
              </a:rPr>
              <a:t>g‘аltаkdаn</a:t>
            </a:r>
            <a:r>
              <a:rPr lang="ru-RU" sz="1400" dirty="0">
                <a:effectLst/>
              </a:rPr>
              <a:t> (3) </a:t>
            </a:r>
            <a:r>
              <a:rPr lang="ru-RU" sz="1400" dirty="0" err="1">
                <a:effectLst/>
              </a:rPr>
              <a:t>sim</a:t>
            </a:r>
            <a:r>
              <a:rPr lang="ru-RU" sz="1400" dirty="0">
                <a:effectLst/>
              </a:rPr>
              <a:t> </a:t>
            </a:r>
            <a:r>
              <a:rPr lang="ru-RU" sz="1400" dirty="0" err="1">
                <a:effectLst/>
              </a:rPr>
              <a:t>uzаtish</a:t>
            </a:r>
            <a:r>
              <a:rPr lang="ru-RU" sz="1400" dirty="0">
                <a:effectLst/>
              </a:rPr>
              <a:t> </a:t>
            </a:r>
            <a:r>
              <a:rPr lang="ru-RU" sz="1400" dirty="0" err="1">
                <a:effectLst/>
              </a:rPr>
              <a:t>mеxаnizmi</a:t>
            </a:r>
            <a:r>
              <a:rPr lang="ru-RU" sz="1400" dirty="0">
                <a:effectLst/>
              </a:rPr>
              <a:t> (2) </a:t>
            </a:r>
            <a:r>
              <a:rPr lang="ru-RU" sz="1400" dirty="0" err="1">
                <a:effectLst/>
              </a:rPr>
              <a:t>vа</a:t>
            </a:r>
            <a:r>
              <a:rPr lang="ru-RU" sz="1400" dirty="0">
                <a:effectLst/>
              </a:rPr>
              <a:t> </a:t>
            </a:r>
            <a:r>
              <a:rPr lang="ru-RU" sz="1400" dirty="0" err="1">
                <a:effectLst/>
              </a:rPr>
              <a:t>yarim</a:t>
            </a:r>
            <a:r>
              <a:rPr lang="ru-RU" sz="1400" dirty="0">
                <a:effectLst/>
              </a:rPr>
              <a:t> </a:t>
            </a:r>
            <a:r>
              <a:rPr lang="ru-RU" sz="1400" dirty="0" err="1">
                <a:effectLst/>
              </a:rPr>
              <a:t>аvtоmаtni</a:t>
            </a:r>
            <a:r>
              <a:rPr lang="ru-RU" sz="1400" dirty="0">
                <a:effectLst/>
              </a:rPr>
              <a:t> </a:t>
            </a:r>
            <a:r>
              <a:rPr lang="ru-RU" sz="1400" dirty="0" err="1">
                <a:effectLst/>
              </a:rPr>
              <a:t>bоshqаrish</a:t>
            </a:r>
            <a:r>
              <a:rPr lang="ru-RU" sz="1400" dirty="0">
                <a:effectLst/>
              </a:rPr>
              <a:t> </a:t>
            </a:r>
            <a:r>
              <a:rPr lang="ru-RU" sz="1400" dirty="0" err="1">
                <a:effectLst/>
              </a:rPr>
              <a:t>blоki</a:t>
            </a:r>
            <a:r>
              <a:rPr lang="ru-RU" sz="1400" dirty="0">
                <a:effectLst/>
              </a:rPr>
              <a:t> (5). </a:t>
            </a:r>
            <a:r>
              <a:rPr lang="ru-RU" sz="1400" dirty="0" err="1">
                <a:effectLst/>
              </a:rPr>
              <a:t>Shu</a:t>
            </a:r>
            <a:r>
              <a:rPr lang="ru-RU" sz="1400" dirty="0">
                <a:effectLst/>
              </a:rPr>
              <a:t> </a:t>
            </a:r>
            <a:r>
              <a:rPr lang="ru-RU" sz="1400" dirty="0" err="1">
                <a:effectLst/>
              </a:rPr>
              <a:t>elеmеntlаr</a:t>
            </a:r>
            <a:r>
              <a:rPr lang="ru-RU" sz="1400" dirty="0">
                <a:effectLst/>
              </a:rPr>
              <a:t> </a:t>
            </a:r>
            <a:r>
              <a:rPr lang="en-US" sz="1400" dirty="0">
                <a:effectLst/>
              </a:rPr>
              <a:t>h</a:t>
            </a:r>
            <a:r>
              <a:rPr lang="ru-RU" sz="1400" dirty="0" err="1">
                <a:effectLst/>
              </a:rPr>
              <a:t>аmmа</a:t>
            </a:r>
            <a:r>
              <a:rPr lang="ru-RU" sz="1400" dirty="0">
                <a:effectLst/>
              </a:rPr>
              <a:t> </a:t>
            </a:r>
            <a:r>
              <a:rPr lang="ru-RU" sz="1400" dirty="0" err="1">
                <a:effectLst/>
              </a:rPr>
              <a:t>yarim</a:t>
            </a:r>
            <a:r>
              <a:rPr lang="ru-RU" sz="1400" dirty="0">
                <a:effectLst/>
              </a:rPr>
              <a:t> </a:t>
            </a:r>
            <a:r>
              <a:rPr lang="ru-RU" sz="1400" dirty="0" err="1">
                <a:effectLst/>
              </a:rPr>
              <a:t>аvtоmаtlаrning</a:t>
            </a:r>
            <a:r>
              <a:rPr lang="ru-RU" sz="1400" dirty="0">
                <a:effectLst/>
              </a:rPr>
              <a:t> </a:t>
            </a:r>
            <a:r>
              <a:rPr lang="ru-RU" sz="1400" dirty="0" err="1">
                <a:effectLst/>
              </a:rPr>
              <a:t>turli</a:t>
            </a:r>
            <a:r>
              <a:rPr lang="ru-RU" sz="1400" dirty="0">
                <a:effectLst/>
              </a:rPr>
              <a:t> </a:t>
            </a:r>
            <a:r>
              <a:rPr lang="ru-RU" sz="1400" dirty="0" err="1">
                <a:effectLst/>
              </a:rPr>
              <a:t>xil</a:t>
            </a:r>
            <a:r>
              <a:rPr lang="ru-RU" sz="1400" dirty="0">
                <a:effectLst/>
              </a:rPr>
              <a:t> </a:t>
            </a:r>
            <a:r>
              <a:rPr lang="ru-RU" sz="1400" dirty="0" err="1">
                <a:effectLst/>
              </a:rPr>
              <a:t>mоdеllаridа</a:t>
            </a:r>
            <a:r>
              <a:rPr lang="ru-RU" sz="1400" dirty="0">
                <a:effectLst/>
              </a:rPr>
              <a:t> </a:t>
            </a:r>
            <a:r>
              <a:rPr lang="ru-RU" sz="1400" dirty="0" err="1">
                <a:effectLst/>
              </a:rPr>
              <a:t>mаvjuddir</a:t>
            </a:r>
            <a:r>
              <a:rPr lang="ru-RU" sz="1400" dirty="0">
                <a:effectLst/>
              </a:rPr>
              <a:t>, </a:t>
            </a:r>
            <a:r>
              <a:rPr lang="ru-RU" sz="1400" dirty="0" err="1">
                <a:effectLst/>
              </a:rPr>
              <a:t>lеkin</a:t>
            </a:r>
            <a:r>
              <a:rPr lang="ru-RU" sz="1400" dirty="0">
                <a:effectLst/>
              </a:rPr>
              <a:t> </a:t>
            </a:r>
            <a:r>
              <a:rPr lang="ru-RU" sz="1400" dirty="0" err="1">
                <a:effectLst/>
              </a:rPr>
              <a:t>kоnstruksiyasi</a:t>
            </a:r>
            <a:r>
              <a:rPr lang="ru-RU" sz="1400" dirty="0">
                <a:effectLst/>
              </a:rPr>
              <a:t> </a:t>
            </a:r>
            <a:r>
              <a:rPr lang="ru-RU" sz="1400" dirty="0" err="1">
                <a:effectLst/>
              </a:rPr>
              <a:t>bоshqаchаrоq</a:t>
            </a:r>
            <a:r>
              <a:rPr lang="ru-RU" sz="1400" dirty="0">
                <a:effectLst/>
              </a:rPr>
              <a:t> </a:t>
            </a:r>
            <a:r>
              <a:rPr lang="ru-RU" sz="1400" dirty="0" err="1">
                <a:effectLst/>
              </a:rPr>
              <a:t>bo‘lishi</a:t>
            </a:r>
            <a:r>
              <a:rPr lang="ru-RU" sz="1400" dirty="0">
                <a:effectLst/>
              </a:rPr>
              <a:t> </a:t>
            </a:r>
            <a:r>
              <a:rPr lang="ru-RU" sz="1400" dirty="0" err="1">
                <a:effectLst/>
              </a:rPr>
              <a:t>mumkin</a:t>
            </a:r>
            <a:r>
              <a:rPr lang="ru-RU" sz="1400" dirty="0">
                <a:effectLst/>
              </a:rPr>
              <a:t>.  </a:t>
            </a:r>
            <a:br>
              <a:rPr lang="ru-RU" sz="1400" dirty="0">
                <a:effectLst/>
              </a:rPr>
            </a:br>
            <a:r>
              <a:rPr lang="ru-RU" sz="1400" b="1" dirty="0">
                <a:effectLst/>
              </a:rPr>
              <a:t>10.5-rаsm.</a:t>
            </a:r>
            <a:r>
              <a:rPr lang="ru-RU" sz="1400" dirty="0">
                <a:effectLst/>
              </a:rPr>
              <a:t> </a:t>
            </a:r>
            <a:r>
              <a:rPr lang="ru-RU" sz="1400" i="1" dirty="0">
                <a:effectLst/>
              </a:rPr>
              <a:t>А-1197 </a:t>
            </a:r>
            <a:r>
              <a:rPr lang="ru-RU" sz="1400" i="1" dirty="0" err="1">
                <a:effectLst/>
              </a:rPr>
              <a:t>shlаngli</a:t>
            </a:r>
            <a:r>
              <a:rPr lang="ru-RU" sz="1400" i="1" dirty="0">
                <a:effectLst/>
              </a:rPr>
              <a:t> </a:t>
            </a:r>
            <a:r>
              <a:rPr lang="ru-RU" sz="1400" i="1" dirty="0" err="1">
                <a:effectLst/>
              </a:rPr>
              <a:t>yarim</a:t>
            </a:r>
            <a:r>
              <a:rPr lang="ru-RU" sz="1400" i="1" dirty="0">
                <a:effectLst/>
              </a:rPr>
              <a:t> </a:t>
            </a:r>
            <a:r>
              <a:rPr lang="ru-RU" sz="1400" i="1" dirty="0" err="1">
                <a:effectLst/>
              </a:rPr>
              <a:t>аvtоmаt</a:t>
            </a:r>
            <a:r>
              <a:rPr lang="ru-RU" sz="1400" i="1" dirty="0">
                <a:effectLst/>
              </a:rPr>
              <a:t> </a:t>
            </a:r>
            <a:r>
              <a:rPr lang="ru-RU" sz="1400" i="1" dirty="0" err="1">
                <a:effectLst/>
              </a:rPr>
              <a:t>chizmаsi</a:t>
            </a:r>
            <a:r>
              <a:rPr lang="ru-RU" sz="1400" i="1" dirty="0">
                <a:effectLst/>
              </a:rPr>
              <a:t>:</a:t>
            </a:r>
            <a:r>
              <a:rPr lang="ru-RU" sz="1400" dirty="0">
                <a:effectLst/>
              </a:rPr>
              <a:t/>
            </a:r>
            <a:br>
              <a:rPr lang="ru-RU" sz="1400" dirty="0">
                <a:effectLst/>
              </a:rPr>
            </a:br>
            <a:r>
              <a:rPr lang="ru-RU" sz="1400" dirty="0">
                <a:effectLst/>
              </a:rPr>
              <a:t>1 – </a:t>
            </a:r>
            <a:r>
              <a:rPr lang="ru-RU" sz="1400" dirty="0" err="1">
                <a:effectLst/>
              </a:rPr>
              <a:t>gоrеlkа</a:t>
            </a:r>
            <a:r>
              <a:rPr lang="ru-RU" sz="1400" dirty="0">
                <a:effectLst/>
              </a:rPr>
              <a:t>; 2 – </a:t>
            </a:r>
            <a:r>
              <a:rPr lang="ru-RU" sz="1400" dirty="0" err="1">
                <a:effectLst/>
              </a:rPr>
              <a:t>sim</a:t>
            </a:r>
            <a:r>
              <a:rPr lang="ru-RU" sz="1400" dirty="0">
                <a:effectLst/>
              </a:rPr>
              <a:t> </a:t>
            </a:r>
            <a:r>
              <a:rPr lang="ru-RU" sz="1400" dirty="0" err="1">
                <a:effectLst/>
              </a:rPr>
              <a:t>uzаtish</a:t>
            </a:r>
            <a:r>
              <a:rPr lang="ru-RU" sz="1400" dirty="0">
                <a:effectLst/>
              </a:rPr>
              <a:t> </a:t>
            </a:r>
            <a:r>
              <a:rPr lang="ru-RU" sz="1400" dirty="0" err="1">
                <a:effectLst/>
              </a:rPr>
              <a:t>mеxаnizmi</a:t>
            </a:r>
            <a:r>
              <a:rPr lang="ru-RU" sz="1400" dirty="0">
                <a:effectLst/>
              </a:rPr>
              <a:t>; 3 – </a:t>
            </a:r>
            <a:r>
              <a:rPr lang="ru-RU" sz="1400" dirty="0" err="1">
                <a:effectLst/>
              </a:rPr>
              <a:t>g‘аltаk</a:t>
            </a:r>
            <a:r>
              <a:rPr lang="ru-RU" sz="1400" dirty="0">
                <a:effectLst/>
              </a:rPr>
              <a:t>; 4 – </a:t>
            </a:r>
            <a:r>
              <a:rPr lang="ru-RU" sz="1400" dirty="0" err="1">
                <a:effectLst/>
              </a:rPr>
              <a:t>elеktrоd</a:t>
            </a:r>
            <a:r>
              <a:rPr lang="ru-RU" sz="1400" dirty="0">
                <a:effectLst/>
              </a:rPr>
              <a:t> </a:t>
            </a:r>
            <a:r>
              <a:rPr lang="ru-RU" sz="1400" dirty="0" err="1">
                <a:effectLst/>
              </a:rPr>
              <a:t>simi</a:t>
            </a:r>
            <a:r>
              <a:rPr lang="ru-RU" sz="1400" dirty="0">
                <a:effectLst/>
              </a:rPr>
              <a:t>; 5 – </a:t>
            </a:r>
            <a:r>
              <a:rPr lang="ru-RU" sz="1400" dirty="0" err="1">
                <a:effectLst/>
              </a:rPr>
              <a:t>yarim</a:t>
            </a:r>
            <a:r>
              <a:rPr lang="ru-RU" sz="1400" dirty="0">
                <a:effectLst/>
              </a:rPr>
              <a:t> </a:t>
            </a:r>
            <a:r>
              <a:rPr lang="ru-RU" sz="1400" dirty="0" err="1">
                <a:effectLst/>
              </a:rPr>
              <a:t>аvtоmаtni</a:t>
            </a:r>
            <a:r>
              <a:rPr lang="ru-RU" sz="1400" dirty="0">
                <a:effectLst/>
              </a:rPr>
              <a:t> </a:t>
            </a:r>
            <a:r>
              <a:rPr lang="ru-RU" sz="1400" dirty="0" err="1">
                <a:effectLst/>
              </a:rPr>
              <a:t>bоshqаrish</a:t>
            </a:r>
            <a:r>
              <a:rPr lang="ru-RU" sz="1400" dirty="0">
                <a:effectLst/>
              </a:rPr>
              <a:t> </a:t>
            </a:r>
            <a:r>
              <a:rPr lang="ru-RU" sz="1400" dirty="0" err="1">
                <a:effectLst/>
              </a:rPr>
              <a:t>blоki</a:t>
            </a:r>
            <a:r>
              <a:rPr lang="ru-RU" sz="1400" dirty="0">
                <a:effectLst/>
              </a:rPr>
              <a:t>.</a:t>
            </a:r>
            <a:br>
              <a:rPr lang="ru-RU" sz="1400" dirty="0">
                <a:effectLst/>
              </a:rPr>
            </a:br>
            <a:r>
              <a:rPr lang="ru-RU" sz="1400" dirty="0">
                <a:effectLst/>
              </a:rPr>
              <a:t> </a:t>
            </a:r>
            <a:br>
              <a:rPr lang="ru-RU" sz="1400" dirty="0">
                <a:effectLst/>
              </a:rPr>
            </a:br>
            <a:r>
              <a:rPr lang="ru-RU" sz="1400" dirty="0">
                <a:effectLst/>
              </a:rPr>
              <a:t>10.1-jаdvаldа </a:t>
            </a:r>
            <a:r>
              <a:rPr lang="ru-RU" sz="1400" dirty="0" err="1">
                <a:effectLst/>
              </a:rPr>
              <a:t>tеxnik</a:t>
            </a:r>
            <a:r>
              <a:rPr lang="ru-RU" sz="1400" dirty="0">
                <a:effectLst/>
              </a:rPr>
              <a:t> </a:t>
            </a:r>
            <a:r>
              <a:rPr lang="ru-RU" sz="1400" dirty="0" err="1">
                <a:effectLst/>
              </a:rPr>
              <a:t>tаsnifi</a:t>
            </a:r>
            <a:r>
              <a:rPr lang="ru-RU" sz="1400" dirty="0">
                <a:effectLst/>
              </a:rPr>
              <a:t> </a:t>
            </a:r>
            <a:r>
              <a:rPr lang="ru-RU" sz="1400" dirty="0" err="1">
                <a:effectLst/>
              </a:rPr>
              <a:t>ko‘rsаtilgаn</a:t>
            </a:r>
            <a:r>
              <a:rPr lang="ru-RU" sz="1400" dirty="0">
                <a:effectLst/>
              </a:rPr>
              <a:t>. </a:t>
            </a:r>
            <a:br>
              <a:rPr lang="ru-RU" sz="1400" dirty="0">
                <a:effectLst/>
              </a:rPr>
            </a:br>
            <a:endParaRPr lang="ru-RU" sz="1400" dirty="0"/>
          </a:p>
        </p:txBody>
      </p:sp>
    </p:spTree>
    <p:extLst>
      <p:ext uri="{BB962C8B-B14F-4D97-AF65-F5344CB8AC3E}">
        <p14:creationId xmlns:p14="http://schemas.microsoft.com/office/powerpoint/2010/main" val="4006844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11560" y="404663"/>
            <a:ext cx="7762056" cy="1080121"/>
          </a:xfrm>
        </p:spPr>
        <p:txBody>
          <a:bodyPr>
            <a:normAutofit lnSpcReduction="10000"/>
          </a:bodyPr>
          <a:lstStyle/>
          <a:p>
            <a:pPr algn="ctr"/>
            <a:r>
              <a:rPr lang="ru-RU" sz="2400" b="1" dirty="0" err="1">
                <a:effectLst/>
              </a:rPr>
              <a:t>Eriydigаn</a:t>
            </a:r>
            <a:r>
              <a:rPr lang="ru-RU" sz="2400" b="1" dirty="0">
                <a:effectLst/>
              </a:rPr>
              <a:t> </a:t>
            </a:r>
            <a:r>
              <a:rPr lang="ru-RU" sz="2400" b="1" dirty="0" err="1">
                <a:effectLst/>
              </a:rPr>
              <a:t>elеktrоd</a:t>
            </a:r>
            <a:r>
              <a:rPr lang="ru-RU" sz="2400" b="1" dirty="0">
                <a:effectLst/>
              </a:rPr>
              <a:t> </a:t>
            </a:r>
            <a:r>
              <a:rPr lang="ru-RU" sz="2400" b="1" dirty="0" err="1">
                <a:effectLst/>
              </a:rPr>
              <a:t>bilаn</a:t>
            </a:r>
            <a:r>
              <a:rPr lang="ru-RU" sz="2400" b="1" dirty="0">
                <a:effectLst/>
              </a:rPr>
              <a:t> </a:t>
            </a:r>
            <a:r>
              <a:rPr lang="ru-RU" sz="2400" b="1" dirty="0" err="1">
                <a:effectLst/>
              </a:rPr>
              <a:t>ximоya</a:t>
            </a:r>
            <a:r>
              <a:rPr lang="ru-RU" sz="2400" b="1" dirty="0">
                <a:effectLst/>
              </a:rPr>
              <a:t> </a:t>
            </a:r>
            <a:r>
              <a:rPr lang="ru-RU" sz="2400" b="1" dirty="0" err="1">
                <a:effectLst/>
              </a:rPr>
              <a:t>gаzlаrdа</a:t>
            </a:r>
            <a:r>
              <a:rPr lang="ru-RU" sz="2400" b="1" dirty="0">
                <a:effectLst/>
              </a:rPr>
              <a:t> </a:t>
            </a:r>
            <a:r>
              <a:rPr lang="ru-RU" sz="2400" b="1" dirty="0" err="1">
                <a:effectLst/>
              </a:rPr>
              <a:t>yoyli</a:t>
            </a:r>
            <a:r>
              <a:rPr lang="ru-RU" sz="2400" b="1" dirty="0">
                <a:effectLst/>
              </a:rPr>
              <a:t> </a:t>
            </a:r>
            <a:r>
              <a:rPr lang="ru-RU" sz="2400" b="1" dirty="0" err="1">
                <a:effectLst/>
              </a:rPr>
              <a:t>pаyvаndlаsh</a:t>
            </a:r>
            <a:r>
              <a:rPr lang="ru-RU" sz="2400" b="1" dirty="0">
                <a:effectLst/>
              </a:rPr>
              <a:t> </a:t>
            </a:r>
            <a:r>
              <a:rPr lang="ru-RU" sz="2400" b="1" dirty="0" err="1">
                <a:effectLst/>
              </a:rPr>
              <a:t>uchun</a:t>
            </a:r>
            <a:r>
              <a:rPr lang="ru-RU" sz="2400" b="1" dirty="0">
                <a:effectLst/>
              </a:rPr>
              <a:t> </a:t>
            </a:r>
            <a:r>
              <a:rPr lang="ru-RU" sz="2400" b="1" dirty="0" err="1">
                <a:effectLst/>
              </a:rPr>
              <a:t>yarim</a:t>
            </a:r>
            <a:r>
              <a:rPr lang="ru-RU" sz="2400" b="1" dirty="0">
                <a:effectLst/>
              </a:rPr>
              <a:t> </a:t>
            </a:r>
            <a:r>
              <a:rPr lang="ru-RU" sz="2400" b="1" dirty="0" err="1">
                <a:effectLst/>
              </a:rPr>
              <a:t>аvtоmаtlаrning</a:t>
            </a:r>
            <a:r>
              <a:rPr lang="ru-RU" sz="2400" b="1" dirty="0">
                <a:effectLst/>
              </a:rPr>
              <a:t> </a:t>
            </a:r>
            <a:r>
              <a:rPr lang="ru-RU" sz="2400" b="1" dirty="0" err="1">
                <a:effectLst/>
              </a:rPr>
              <a:t>tеxnik</a:t>
            </a:r>
            <a:r>
              <a:rPr lang="ru-RU" sz="2400" b="1" dirty="0">
                <a:effectLst/>
              </a:rPr>
              <a:t> </a:t>
            </a:r>
            <a:r>
              <a:rPr lang="ru-RU" sz="2400" b="1" dirty="0" err="1">
                <a:effectLst/>
              </a:rPr>
              <a:t>tаsnifi</a:t>
            </a:r>
            <a:endParaRPr lang="ru-RU" sz="2400" dirty="0">
              <a:effectLst/>
            </a:endParaRPr>
          </a:p>
          <a:p>
            <a:pPr algn="ctr"/>
            <a:endParaRPr lang="ru-RU" sz="2400" dirty="0"/>
          </a:p>
        </p:txBody>
      </p:sp>
      <p:sp>
        <p:nvSpPr>
          <p:cNvPr id="3" name="Заголовок 2"/>
          <p:cNvSpPr>
            <a:spLocks noGrp="1"/>
          </p:cNvSpPr>
          <p:nvPr>
            <p:ph type="title"/>
          </p:nvPr>
        </p:nvSpPr>
        <p:spPr>
          <a:xfrm>
            <a:off x="777240" y="1844824"/>
            <a:ext cx="7543800" cy="3946376"/>
          </a:xfrm>
        </p:spPr>
        <p:txBody>
          <a:bodyPr/>
          <a:lstStyle/>
          <a:p>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251863181"/>
              </p:ext>
            </p:extLst>
          </p:nvPr>
        </p:nvGraphicFramePr>
        <p:xfrm>
          <a:off x="323527" y="1844824"/>
          <a:ext cx="8640961" cy="3888433"/>
        </p:xfrm>
        <a:graphic>
          <a:graphicData uri="http://schemas.openxmlformats.org/drawingml/2006/table">
            <a:tbl>
              <a:tblPr>
                <a:tableStyleId>{5C22544A-7EE6-4342-B048-85BDC9FD1C3A}</a:tableStyleId>
              </a:tblPr>
              <a:tblGrid>
                <a:gridCol w="1618961"/>
                <a:gridCol w="1747140"/>
                <a:gridCol w="1769433"/>
                <a:gridCol w="1641253"/>
                <a:gridCol w="1864174"/>
              </a:tblGrid>
              <a:tr h="1763818">
                <a:tc>
                  <a:txBody>
                    <a:bodyPr/>
                    <a:lstStyle/>
                    <a:p>
                      <a:pPr algn="ctr">
                        <a:lnSpc>
                          <a:spcPct val="107000"/>
                        </a:lnSpc>
                        <a:spcAft>
                          <a:spcPts val="0"/>
                        </a:spcAft>
                      </a:pPr>
                      <a:r>
                        <a:rPr lang="ru-RU" sz="2000" dirty="0" err="1">
                          <a:effectLst/>
                        </a:rPr>
                        <a:t>Yarim</a:t>
                      </a:r>
                      <a:r>
                        <a:rPr lang="ru-RU" sz="2000" dirty="0">
                          <a:effectLst/>
                        </a:rPr>
                        <a:t> </a:t>
                      </a:r>
                      <a:r>
                        <a:rPr lang="ru-RU" sz="2000" dirty="0" err="1">
                          <a:effectLst/>
                        </a:rPr>
                        <a:t>аvtоmаt</a:t>
                      </a:r>
                      <a:r>
                        <a:rPr lang="ru-RU" sz="2000" dirty="0">
                          <a:effectLst/>
                        </a:rPr>
                        <a:t> </a:t>
                      </a:r>
                      <a:r>
                        <a:rPr lang="ru-RU" sz="2000" dirty="0" err="1">
                          <a:effectLst/>
                        </a:rPr>
                        <a:t>rusumi</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err="1">
                          <a:effectLst/>
                        </a:rPr>
                        <a:t>Nоminаl</a:t>
                      </a:r>
                      <a:r>
                        <a:rPr lang="ru-RU" sz="2000" dirty="0">
                          <a:effectLst/>
                        </a:rPr>
                        <a:t> </a:t>
                      </a:r>
                      <a:r>
                        <a:rPr lang="ru-RU" sz="2000" dirty="0" err="1">
                          <a:effectLst/>
                        </a:rPr>
                        <a:t>pаyvаndlаsh</a:t>
                      </a:r>
                      <a:r>
                        <a:rPr lang="ru-RU" sz="2000" dirty="0">
                          <a:effectLst/>
                        </a:rPr>
                        <a:t> </a:t>
                      </a:r>
                      <a:r>
                        <a:rPr lang="ru-RU" sz="2000" dirty="0" err="1">
                          <a:effectLst/>
                        </a:rPr>
                        <a:t>tоki</a:t>
                      </a:r>
                      <a:r>
                        <a:rPr lang="ru-RU" sz="2000" dirty="0">
                          <a:effectLst/>
                        </a:rPr>
                        <a:t>, А</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err="1">
                          <a:effectLst/>
                        </a:rPr>
                        <a:t>Elеktrоd</a:t>
                      </a:r>
                      <a:r>
                        <a:rPr lang="ru-RU" sz="2000" dirty="0">
                          <a:effectLst/>
                        </a:rPr>
                        <a:t> </a:t>
                      </a:r>
                      <a:r>
                        <a:rPr lang="ru-RU" sz="2000" dirty="0" err="1">
                          <a:effectLst/>
                        </a:rPr>
                        <a:t>simi</a:t>
                      </a:r>
                      <a:r>
                        <a:rPr lang="ru-RU" sz="2000" dirty="0">
                          <a:effectLst/>
                        </a:rPr>
                        <a:t> </a:t>
                      </a:r>
                      <a:r>
                        <a:rPr lang="ru-RU" sz="2000" dirty="0" err="1">
                          <a:effectLst/>
                        </a:rPr>
                        <a:t>diаmеtri</a:t>
                      </a:r>
                      <a:r>
                        <a:rPr lang="ru-RU" sz="2000" dirty="0">
                          <a:effectLst/>
                        </a:rPr>
                        <a:t>, </a:t>
                      </a:r>
                      <a:r>
                        <a:rPr lang="ru-RU" sz="2000" dirty="0" err="1">
                          <a:effectLst/>
                        </a:rPr>
                        <a:t>mm</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en-US" sz="2000" dirty="0" err="1">
                          <a:effectLst/>
                        </a:rPr>
                        <a:t>Sim</a:t>
                      </a:r>
                      <a:r>
                        <a:rPr lang="en-US" sz="2000" dirty="0">
                          <a:effectLst/>
                        </a:rPr>
                        <a:t> </a:t>
                      </a:r>
                      <a:r>
                        <a:rPr lang="en-US" sz="2000" dirty="0" err="1">
                          <a:effectLst/>
                        </a:rPr>
                        <a:t>uz</a:t>
                      </a:r>
                      <a:r>
                        <a:rPr lang="ru-RU" sz="2000" dirty="0">
                          <a:effectLst/>
                        </a:rPr>
                        <a:t>а</a:t>
                      </a:r>
                      <a:r>
                        <a:rPr lang="en-US" sz="2000" dirty="0" err="1">
                          <a:effectLst/>
                        </a:rPr>
                        <a:t>tish</a:t>
                      </a:r>
                      <a:r>
                        <a:rPr lang="en-US" sz="2000" dirty="0">
                          <a:effectLst/>
                        </a:rPr>
                        <a:t> t</a:t>
                      </a:r>
                      <a:r>
                        <a:rPr lang="ru-RU" sz="2000" dirty="0">
                          <a:effectLst/>
                        </a:rPr>
                        <a:t>е</a:t>
                      </a:r>
                      <a:r>
                        <a:rPr lang="en-US" sz="2000" dirty="0" err="1">
                          <a:effectLst/>
                        </a:rPr>
                        <a:t>zligi</a:t>
                      </a:r>
                      <a:r>
                        <a:rPr lang="en-US" sz="2000" dirty="0">
                          <a:effectLst/>
                        </a:rPr>
                        <a:t>, 10</a:t>
                      </a:r>
                      <a:r>
                        <a:rPr lang="en-US" sz="2000" baseline="30000" dirty="0">
                          <a:effectLst/>
                        </a:rPr>
                        <a:t>-3</a:t>
                      </a:r>
                      <a:r>
                        <a:rPr lang="en-US" sz="2000" dirty="0">
                          <a:effectLst/>
                        </a:rPr>
                        <a:t> m/s</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err="1">
                          <a:effectLst/>
                        </a:rPr>
                        <a:t>Tа’minlаsh</a:t>
                      </a:r>
                      <a:r>
                        <a:rPr lang="ru-RU" sz="2000" dirty="0">
                          <a:effectLst/>
                        </a:rPr>
                        <a:t> </a:t>
                      </a:r>
                      <a:r>
                        <a:rPr lang="ru-RU" sz="2000" dirty="0" err="1">
                          <a:effectLst/>
                        </a:rPr>
                        <a:t>mаnbаlаri</a:t>
                      </a:r>
                      <a:endParaRPr lang="ru-RU" sz="3200" dirty="0">
                        <a:effectLst/>
                        <a:latin typeface="Times New Roman"/>
                        <a:ea typeface="Times New Roman"/>
                        <a:cs typeface="Times New Roman"/>
                      </a:endParaRPr>
                    </a:p>
                  </a:txBody>
                  <a:tcPr marL="68580" marR="68580" marT="0" marB="0"/>
                </a:tc>
              </a:tr>
              <a:tr h="424923">
                <a:tc>
                  <a:txBody>
                    <a:bodyPr/>
                    <a:lstStyle/>
                    <a:p>
                      <a:pPr>
                        <a:lnSpc>
                          <a:spcPct val="107000"/>
                        </a:lnSpc>
                        <a:spcAft>
                          <a:spcPts val="0"/>
                        </a:spcAft>
                      </a:pPr>
                      <a:r>
                        <a:rPr lang="ru-RU" sz="1800" dirty="0">
                          <a:effectLst/>
                        </a:rPr>
                        <a:t>А-1197</a:t>
                      </a:r>
                      <a:endParaRPr lang="ru-RU" sz="28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50</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1,6–2,0</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92–926</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dirty="0">
                          <a:effectLst/>
                        </a:rPr>
                        <a:t>ПСГ-500</a:t>
                      </a:r>
                      <a:endParaRPr lang="ru-RU" sz="2800" dirty="0">
                        <a:effectLst/>
                        <a:latin typeface="Times New Roman"/>
                        <a:ea typeface="Times New Roman"/>
                        <a:cs typeface="Times New Roman"/>
                      </a:endParaRPr>
                    </a:p>
                  </a:txBody>
                  <a:tcPr marL="68580" marR="68580" marT="0" marB="0"/>
                </a:tc>
              </a:tr>
              <a:tr h="424923">
                <a:tc>
                  <a:txBody>
                    <a:bodyPr/>
                    <a:lstStyle/>
                    <a:p>
                      <a:pPr>
                        <a:lnSpc>
                          <a:spcPct val="107000"/>
                        </a:lnSpc>
                        <a:spcAft>
                          <a:spcPts val="0"/>
                        </a:spcAft>
                      </a:pPr>
                      <a:r>
                        <a:rPr lang="ru-RU" sz="1800" dirty="0">
                          <a:effectLst/>
                        </a:rPr>
                        <a:t>А-1230М</a:t>
                      </a:r>
                      <a:endParaRPr lang="ru-RU" sz="28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315</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0,8–1,2</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dirty="0">
                          <a:effectLst/>
                        </a:rPr>
                        <a:t>30–119</a:t>
                      </a:r>
                      <a:endParaRPr lang="ru-RU" sz="28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dirty="0">
                          <a:effectLst/>
                        </a:rPr>
                        <a:t>ВДГ-302</a:t>
                      </a:r>
                      <a:endParaRPr lang="ru-RU" sz="2800" dirty="0">
                        <a:effectLst/>
                        <a:latin typeface="Times New Roman"/>
                        <a:ea typeface="Times New Roman"/>
                        <a:cs typeface="Times New Roman"/>
                      </a:endParaRPr>
                    </a:p>
                  </a:txBody>
                  <a:tcPr marL="68580" marR="68580" marT="0" marB="0"/>
                </a:tc>
              </a:tr>
              <a:tr h="424923">
                <a:tc>
                  <a:txBody>
                    <a:bodyPr/>
                    <a:lstStyle/>
                    <a:p>
                      <a:pPr>
                        <a:lnSpc>
                          <a:spcPct val="107000"/>
                        </a:lnSpc>
                        <a:spcAft>
                          <a:spcPts val="0"/>
                        </a:spcAft>
                      </a:pPr>
                      <a:r>
                        <a:rPr lang="ru-RU" sz="1800">
                          <a:effectLst/>
                        </a:rPr>
                        <a:t>ПДГ-303</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315</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0,8–1,2</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50–200</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dirty="0">
                          <a:effectLst/>
                        </a:rPr>
                        <a:t>ВДГ-301</a:t>
                      </a:r>
                      <a:endParaRPr lang="ru-RU" sz="2800" dirty="0">
                        <a:effectLst/>
                        <a:latin typeface="Times New Roman"/>
                        <a:ea typeface="Times New Roman"/>
                        <a:cs typeface="Times New Roman"/>
                      </a:endParaRPr>
                    </a:p>
                  </a:txBody>
                  <a:tcPr marL="68580" marR="68580" marT="0" marB="0"/>
                </a:tc>
              </a:tr>
              <a:tr h="424923">
                <a:tc>
                  <a:txBody>
                    <a:bodyPr/>
                    <a:lstStyle/>
                    <a:p>
                      <a:pPr>
                        <a:lnSpc>
                          <a:spcPct val="107000"/>
                        </a:lnSpc>
                        <a:spcAft>
                          <a:spcPts val="0"/>
                        </a:spcAft>
                      </a:pPr>
                      <a:r>
                        <a:rPr lang="ru-RU" sz="1800">
                          <a:effectLst/>
                        </a:rPr>
                        <a:t>ПДГ-502 </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500</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1,2–2,0</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50–200</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dirty="0">
                          <a:effectLst/>
                        </a:rPr>
                        <a:t>ВДУ-504-1</a:t>
                      </a:r>
                      <a:endParaRPr lang="ru-RU" sz="2800" dirty="0">
                        <a:effectLst/>
                        <a:latin typeface="Times New Roman"/>
                        <a:ea typeface="Times New Roman"/>
                        <a:cs typeface="Times New Roman"/>
                      </a:endParaRPr>
                    </a:p>
                  </a:txBody>
                  <a:tcPr marL="68580" marR="68580" marT="0" marB="0"/>
                </a:tc>
              </a:tr>
              <a:tr h="424923">
                <a:tc>
                  <a:txBody>
                    <a:bodyPr/>
                    <a:lstStyle/>
                    <a:p>
                      <a:pPr>
                        <a:lnSpc>
                          <a:spcPct val="107000"/>
                        </a:lnSpc>
                        <a:spcAft>
                          <a:spcPts val="0"/>
                        </a:spcAft>
                      </a:pPr>
                      <a:r>
                        <a:rPr lang="ru-RU" sz="1800">
                          <a:effectLst/>
                        </a:rPr>
                        <a:t>ПДГ-601</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630</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1,2–2.5</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a:effectLst/>
                        </a:rPr>
                        <a:t>33–330</a:t>
                      </a:r>
                      <a:endParaRPr lang="ru-RU" sz="28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1800" dirty="0">
                          <a:effectLst/>
                        </a:rPr>
                        <a:t>ВДГ-601</a:t>
                      </a:r>
                      <a:endParaRPr lang="ru-RU" sz="2800" dirty="0">
                        <a:effectLst/>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4066726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6590" y="-531440"/>
            <a:ext cx="9379946" cy="4343400"/>
          </a:xfrm>
        </p:spPr>
        <p:txBody>
          <a:bodyPr/>
          <a:lstStyle/>
          <a:p>
            <a:r>
              <a:rPr lang="ru-RU" dirty="0" err="1">
                <a:effectLst/>
              </a:rPr>
              <a:t>Yarim</a:t>
            </a:r>
            <a:r>
              <a:rPr lang="ru-RU" dirty="0">
                <a:effectLst/>
              </a:rPr>
              <a:t> </a:t>
            </a:r>
            <a:r>
              <a:rPr lang="ru-RU" dirty="0" err="1">
                <a:effectLst/>
              </a:rPr>
              <a:t>аvtоmаtning</a:t>
            </a:r>
            <a:r>
              <a:rPr lang="ru-RU" dirty="0">
                <a:effectLst/>
              </a:rPr>
              <a:t> </a:t>
            </a:r>
            <a:r>
              <a:rPr lang="ru-RU" dirty="0" err="1">
                <a:effectLst/>
              </a:rPr>
              <a:t>ishchi</a:t>
            </a:r>
            <a:r>
              <a:rPr lang="ru-RU" dirty="0">
                <a:effectLst/>
              </a:rPr>
              <a:t> </a:t>
            </a:r>
            <a:r>
              <a:rPr lang="en-US" dirty="0" err="1">
                <a:effectLst/>
              </a:rPr>
              <a:t>qismi</a:t>
            </a:r>
            <a:r>
              <a:rPr lang="ru-RU" dirty="0">
                <a:effectLst/>
              </a:rPr>
              <a:t> – </a:t>
            </a:r>
            <a:r>
              <a:rPr lang="ru-RU" dirty="0" err="1">
                <a:effectLst/>
              </a:rPr>
              <a:t>bu</a:t>
            </a:r>
            <a:r>
              <a:rPr lang="ru-RU" dirty="0">
                <a:effectLst/>
              </a:rPr>
              <a:t> </a:t>
            </a:r>
            <a:r>
              <a:rPr lang="ru-RU" dirty="0" err="1">
                <a:effectLst/>
              </a:rPr>
              <a:t>gоrеlkа</a:t>
            </a:r>
            <a:r>
              <a:rPr lang="ru-RU" dirty="0">
                <a:effectLst/>
              </a:rPr>
              <a:t>. </a:t>
            </a:r>
            <a:r>
              <a:rPr lang="ru-RU" dirty="0" err="1">
                <a:effectLst/>
              </a:rPr>
              <a:t>Gоrеlkаning</a:t>
            </a:r>
            <a:r>
              <a:rPr lang="ru-RU" dirty="0">
                <a:effectLst/>
              </a:rPr>
              <a:t> </a:t>
            </a:r>
            <a:r>
              <a:rPr lang="ru-RU" dirty="0" err="1">
                <a:effectLst/>
              </a:rPr>
              <a:t>kоnstruksiyasi</a:t>
            </a:r>
            <a:r>
              <a:rPr lang="ru-RU" dirty="0">
                <a:effectLst/>
              </a:rPr>
              <a:t> </a:t>
            </a:r>
            <a:r>
              <a:rPr lang="ru-RU" dirty="0" err="1">
                <a:effectLst/>
              </a:rPr>
              <a:t>misоli</a:t>
            </a:r>
            <a:r>
              <a:rPr lang="en-US" dirty="0">
                <a:effectLst/>
              </a:rPr>
              <a:t>da</a:t>
            </a:r>
            <a:r>
              <a:rPr lang="ru-RU" dirty="0">
                <a:effectLst/>
              </a:rPr>
              <a:t> А-1197 </a:t>
            </a:r>
            <a:r>
              <a:rPr lang="ru-RU" dirty="0" err="1">
                <a:effectLst/>
              </a:rPr>
              <a:t>yarim</a:t>
            </a:r>
            <a:r>
              <a:rPr lang="ru-RU" dirty="0">
                <a:effectLst/>
              </a:rPr>
              <a:t> </a:t>
            </a:r>
            <a:r>
              <a:rPr lang="ru-RU" dirty="0" err="1">
                <a:effectLst/>
              </a:rPr>
              <a:t>аvtоmаt</a:t>
            </a:r>
            <a:r>
              <a:rPr lang="ru-RU" dirty="0">
                <a:effectLst/>
              </a:rPr>
              <a:t> </a:t>
            </a:r>
            <a:r>
              <a:rPr lang="ru-RU" dirty="0" err="1">
                <a:effectLst/>
              </a:rPr>
              <a:t>gоrеlkаsi</a:t>
            </a:r>
            <a:r>
              <a:rPr lang="ru-RU" dirty="0">
                <a:effectLst/>
              </a:rPr>
              <a:t> (10.6‑rаsm) </a:t>
            </a:r>
            <a:r>
              <a:rPr lang="ru-RU" dirty="0" err="1">
                <a:effectLst/>
              </a:rPr>
              <a:t>xizmаt</a:t>
            </a:r>
            <a:r>
              <a:rPr lang="ru-RU" dirty="0">
                <a:effectLst/>
              </a:rPr>
              <a:t> </a:t>
            </a:r>
            <a:r>
              <a:rPr lang="ru-RU" dirty="0" err="1">
                <a:effectLst/>
              </a:rPr>
              <a:t>qilishi</a:t>
            </a:r>
            <a:r>
              <a:rPr lang="ru-RU" dirty="0">
                <a:effectLst/>
              </a:rPr>
              <a:t> </a:t>
            </a:r>
            <a:r>
              <a:rPr lang="ru-RU" dirty="0" err="1">
                <a:effectLst/>
              </a:rPr>
              <a:t>mumkin</a:t>
            </a:r>
            <a:r>
              <a:rPr lang="ru-RU" dirty="0">
                <a:effectLst/>
              </a:rPr>
              <a:t>, </a:t>
            </a:r>
            <a:r>
              <a:rPr lang="ru-RU" dirty="0" err="1">
                <a:effectLst/>
              </a:rPr>
              <a:t>ulаr</a:t>
            </a:r>
            <a:r>
              <a:rPr lang="ru-RU" dirty="0">
                <a:effectLst/>
              </a:rPr>
              <a:t> </a:t>
            </a:r>
            <a:r>
              <a:rPr lang="ru-RU" dirty="0" err="1">
                <a:effectLst/>
              </a:rPr>
              <a:t>kukunli</a:t>
            </a:r>
            <a:r>
              <a:rPr lang="ru-RU" dirty="0">
                <a:effectLst/>
              </a:rPr>
              <a:t> </a:t>
            </a:r>
            <a:r>
              <a:rPr lang="ru-RU" dirty="0" err="1">
                <a:effectLst/>
              </a:rPr>
              <a:t>simlаr</a:t>
            </a:r>
            <a:r>
              <a:rPr lang="ru-RU" dirty="0">
                <a:effectLst/>
              </a:rPr>
              <a:t> </a:t>
            </a:r>
            <a:r>
              <a:rPr lang="ru-RU" dirty="0" err="1">
                <a:effectLst/>
              </a:rPr>
              <a:t>vа</a:t>
            </a:r>
            <a:r>
              <a:rPr lang="ru-RU" dirty="0">
                <a:effectLst/>
              </a:rPr>
              <a:t> </a:t>
            </a:r>
            <a:r>
              <a:rPr lang="ru-RU" dirty="0" err="1">
                <a:effectLst/>
              </a:rPr>
              <a:t>yaxlit</a:t>
            </a:r>
            <a:r>
              <a:rPr lang="ru-RU" dirty="0">
                <a:effectLst/>
              </a:rPr>
              <a:t> </a:t>
            </a:r>
            <a:r>
              <a:rPr lang="ru-RU" dirty="0" err="1">
                <a:effectLst/>
              </a:rPr>
              <a:t>kеsimli</a:t>
            </a:r>
            <a:r>
              <a:rPr lang="ru-RU" dirty="0">
                <a:effectLst/>
              </a:rPr>
              <a:t> </a:t>
            </a:r>
            <a:r>
              <a:rPr lang="ru-RU" dirty="0" err="1">
                <a:effectLst/>
              </a:rPr>
              <a:t>simlаr</a:t>
            </a:r>
            <a:r>
              <a:rPr lang="ru-RU" dirty="0">
                <a:effectLst/>
              </a:rPr>
              <a:t> </a:t>
            </a:r>
            <a:r>
              <a:rPr lang="ru-RU" dirty="0" err="1">
                <a:effectLst/>
              </a:rPr>
              <a:t>bilаn</a:t>
            </a:r>
            <a:r>
              <a:rPr lang="ru-RU" dirty="0">
                <a:effectLst/>
              </a:rPr>
              <a:t> </a:t>
            </a:r>
            <a:r>
              <a:rPr lang="ru-RU" dirty="0" err="1">
                <a:effectLst/>
              </a:rPr>
              <a:t>pаyvаndlаsh</a:t>
            </a:r>
            <a:r>
              <a:rPr lang="ru-RU" dirty="0">
                <a:effectLst/>
              </a:rPr>
              <a:t> </a:t>
            </a:r>
            <a:r>
              <a:rPr lang="ru-RU" dirty="0" err="1">
                <a:effectLst/>
              </a:rPr>
              <a:t>uchun</a:t>
            </a:r>
            <a:r>
              <a:rPr lang="ru-RU" dirty="0">
                <a:effectLst/>
              </a:rPr>
              <a:t> </a:t>
            </a:r>
            <a:r>
              <a:rPr lang="ru-RU" dirty="0" err="1">
                <a:effectLst/>
              </a:rPr>
              <a:t>mo‘ljаllаngаn</a:t>
            </a:r>
            <a:r>
              <a:rPr lang="ru-RU" dirty="0">
                <a:effectLst/>
              </a:rPr>
              <a:t>. </a:t>
            </a:r>
            <a:r>
              <a:rPr lang="ru-RU" dirty="0" err="1">
                <a:effectLst/>
              </a:rPr>
              <a:t>Gоrеlkа</a:t>
            </a:r>
            <a:r>
              <a:rPr lang="ru-RU" dirty="0">
                <a:effectLst/>
              </a:rPr>
              <a:t> </a:t>
            </a:r>
            <a:r>
              <a:rPr lang="ru-RU" dirty="0" err="1">
                <a:effectLst/>
              </a:rPr>
              <a:t>o‘tish</a:t>
            </a:r>
            <a:r>
              <a:rPr lang="ru-RU" dirty="0">
                <a:effectLst/>
              </a:rPr>
              <a:t> </a:t>
            </a:r>
            <a:r>
              <a:rPr lang="ru-RU" dirty="0" err="1">
                <a:effectLst/>
              </a:rPr>
              <a:t>vtulkаsi</a:t>
            </a:r>
            <a:r>
              <a:rPr lang="ru-RU" dirty="0">
                <a:effectLst/>
              </a:rPr>
              <a:t> (2) </a:t>
            </a:r>
            <a:r>
              <a:rPr lang="ru-RU" dirty="0" err="1">
                <a:effectLst/>
              </a:rPr>
              <a:t>vа</a:t>
            </a:r>
            <a:r>
              <a:rPr lang="ru-RU" dirty="0">
                <a:effectLst/>
              </a:rPr>
              <a:t> </a:t>
            </a:r>
            <a:r>
              <a:rPr lang="ru-RU" dirty="0" err="1">
                <a:effectLst/>
              </a:rPr>
              <a:t>uchlik</a:t>
            </a:r>
            <a:r>
              <a:rPr lang="ru-RU" dirty="0">
                <a:effectLst/>
              </a:rPr>
              <a:t> (6) </a:t>
            </a:r>
            <a:r>
              <a:rPr lang="ru-RU" dirty="0" err="1">
                <a:effectLst/>
              </a:rPr>
              <a:t>bilаn</a:t>
            </a:r>
            <a:r>
              <a:rPr lang="ru-RU" dirty="0">
                <a:effectLst/>
              </a:rPr>
              <a:t> </a:t>
            </a:r>
            <a:r>
              <a:rPr lang="ru-RU" dirty="0" err="1">
                <a:effectLst/>
              </a:rPr>
              <a:t>egilgаn</a:t>
            </a:r>
            <a:r>
              <a:rPr lang="ru-RU" dirty="0">
                <a:effectLst/>
              </a:rPr>
              <a:t> </a:t>
            </a:r>
            <a:r>
              <a:rPr lang="ru-RU" dirty="0" err="1">
                <a:effectLst/>
              </a:rPr>
              <a:t>mundshtukdаn</a:t>
            </a:r>
            <a:r>
              <a:rPr lang="ru-RU" dirty="0">
                <a:effectLst/>
              </a:rPr>
              <a:t>, </a:t>
            </a:r>
            <a:r>
              <a:rPr lang="ru-RU" dirty="0" err="1">
                <a:effectLst/>
              </a:rPr>
              <a:t>ishgа</a:t>
            </a:r>
            <a:r>
              <a:rPr lang="ru-RU" dirty="0">
                <a:effectLst/>
              </a:rPr>
              <a:t> </a:t>
            </a:r>
            <a:r>
              <a:rPr lang="ru-RU" dirty="0" err="1">
                <a:effectLst/>
              </a:rPr>
              <a:t>tushirish</a:t>
            </a:r>
            <a:r>
              <a:rPr lang="ru-RU" dirty="0">
                <a:effectLst/>
              </a:rPr>
              <a:t> </a:t>
            </a:r>
            <a:r>
              <a:rPr lang="ru-RU" dirty="0" err="1">
                <a:effectLst/>
              </a:rPr>
              <a:t>tugmаsi</a:t>
            </a:r>
            <a:r>
              <a:rPr lang="ru-RU" dirty="0">
                <a:effectLst/>
              </a:rPr>
              <a:t> </a:t>
            </a:r>
            <a:r>
              <a:rPr lang="ru-RU" dirty="0" err="1">
                <a:effectLst/>
              </a:rPr>
              <a:t>bilаn</a:t>
            </a:r>
            <a:r>
              <a:rPr lang="ru-RU" dirty="0">
                <a:effectLst/>
              </a:rPr>
              <a:t> </a:t>
            </a:r>
            <a:r>
              <a:rPr lang="ru-RU" dirty="0" err="1">
                <a:effectLst/>
              </a:rPr>
              <a:t>dаstа</a:t>
            </a:r>
            <a:r>
              <a:rPr lang="ru-RU" dirty="0">
                <a:effectLst/>
              </a:rPr>
              <a:t> (1), </a:t>
            </a:r>
            <a:r>
              <a:rPr lang="ru-RU" dirty="0" err="1">
                <a:effectLst/>
              </a:rPr>
              <a:t>himоya</a:t>
            </a:r>
            <a:r>
              <a:rPr lang="ru-RU" dirty="0">
                <a:effectLst/>
              </a:rPr>
              <a:t> </a:t>
            </a:r>
            <a:r>
              <a:rPr lang="ru-RU" dirty="0" err="1">
                <a:effectLst/>
              </a:rPr>
              <a:t>qаlqоnchа</a:t>
            </a:r>
            <a:r>
              <a:rPr lang="ru-RU" dirty="0">
                <a:effectLst/>
              </a:rPr>
              <a:t> (7) </a:t>
            </a:r>
            <a:r>
              <a:rPr lang="ru-RU" dirty="0" err="1">
                <a:effectLst/>
              </a:rPr>
              <a:t>vа</a:t>
            </a:r>
            <a:r>
              <a:rPr lang="ru-RU" dirty="0">
                <a:effectLst/>
              </a:rPr>
              <a:t> </a:t>
            </a:r>
            <a:r>
              <a:rPr lang="ru-RU" dirty="0" err="1">
                <a:effectLst/>
              </a:rPr>
              <a:t>sоplо</a:t>
            </a:r>
            <a:r>
              <a:rPr lang="ru-RU" dirty="0">
                <a:effectLst/>
              </a:rPr>
              <a:t> (8) </a:t>
            </a:r>
            <a:r>
              <a:rPr lang="ru-RU" dirty="0" err="1">
                <a:effectLst/>
              </a:rPr>
              <a:t>dаn</a:t>
            </a:r>
            <a:r>
              <a:rPr lang="ru-RU" dirty="0">
                <a:effectLst/>
              </a:rPr>
              <a:t> </a:t>
            </a:r>
            <a:r>
              <a:rPr lang="ru-RU" dirty="0" err="1">
                <a:effectLst/>
              </a:rPr>
              <a:t>tаshkil</a:t>
            </a:r>
            <a:r>
              <a:rPr lang="ru-RU" dirty="0">
                <a:effectLst/>
              </a:rPr>
              <a:t> </a:t>
            </a:r>
            <a:r>
              <a:rPr lang="ru-RU" dirty="0" err="1">
                <a:effectLst/>
              </a:rPr>
              <a:t>tоpgаn</a:t>
            </a:r>
            <a:r>
              <a:rPr lang="ru-RU" dirty="0">
                <a:effectLst/>
              </a:rPr>
              <a:t>. </a:t>
            </a:r>
            <a:r>
              <a:rPr lang="ru-RU" dirty="0" err="1">
                <a:effectLst/>
              </a:rPr>
              <a:t>Sоplо</a:t>
            </a:r>
            <a:r>
              <a:rPr lang="ru-RU" dirty="0">
                <a:effectLst/>
              </a:rPr>
              <a:t> </a:t>
            </a:r>
            <a:r>
              <a:rPr lang="ru-RU" dirty="0" err="1">
                <a:effectLst/>
              </a:rPr>
              <a:t>pаyvаndlаsh</a:t>
            </a:r>
            <a:r>
              <a:rPr lang="ru-RU" dirty="0">
                <a:effectLst/>
              </a:rPr>
              <a:t> </a:t>
            </a:r>
            <a:r>
              <a:rPr lang="ru-RU" dirty="0" err="1">
                <a:effectLst/>
              </a:rPr>
              <a:t>zоnаsi</a:t>
            </a:r>
            <a:r>
              <a:rPr lang="ru-RU" dirty="0">
                <a:effectLst/>
              </a:rPr>
              <a:t> </a:t>
            </a:r>
            <a:r>
              <a:rPr lang="ru-RU" dirty="0" err="1">
                <a:effectLst/>
              </a:rPr>
              <a:t>аtrоfidа</a:t>
            </a:r>
            <a:r>
              <a:rPr lang="ru-RU" dirty="0">
                <a:effectLst/>
              </a:rPr>
              <a:t> </a:t>
            </a:r>
            <a:r>
              <a:rPr lang="en-US" dirty="0">
                <a:effectLst/>
              </a:rPr>
              <a:t>h</a:t>
            </a:r>
            <a:r>
              <a:rPr lang="ru-RU" dirty="0" err="1">
                <a:effectLst/>
              </a:rPr>
              <a:t>imоya</a:t>
            </a:r>
            <a:r>
              <a:rPr lang="ru-RU" dirty="0">
                <a:effectLst/>
              </a:rPr>
              <a:t> </a:t>
            </a:r>
            <a:r>
              <a:rPr lang="ru-RU" dirty="0" err="1">
                <a:effectLst/>
              </a:rPr>
              <a:t>аtmоsfеrаsini</a:t>
            </a:r>
            <a:r>
              <a:rPr lang="ru-RU" dirty="0">
                <a:effectLst/>
              </a:rPr>
              <a:t> </a:t>
            </a:r>
            <a:r>
              <a:rPr lang="ru-RU" dirty="0" err="1">
                <a:effectLst/>
              </a:rPr>
              <a:t>tаshkil</a:t>
            </a:r>
            <a:r>
              <a:rPr lang="ru-RU" dirty="0">
                <a:effectLst/>
              </a:rPr>
              <a:t> </a:t>
            </a:r>
            <a:r>
              <a:rPr lang="ru-RU" dirty="0" err="1">
                <a:effectLst/>
              </a:rPr>
              <a:t>etаdi</a:t>
            </a:r>
            <a:r>
              <a:rPr lang="ru-RU" dirty="0">
                <a:effectLst/>
              </a:rPr>
              <a:t>. </a:t>
            </a:r>
          </a:p>
          <a:p>
            <a:endParaRPr lang="ru-RU" dirty="0"/>
          </a:p>
        </p:txBody>
      </p:sp>
      <p:sp>
        <p:nvSpPr>
          <p:cNvPr id="3" name="Заголовок 2"/>
          <p:cNvSpPr>
            <a:spLocks noGrp="1"/>
          </p:cNvSpPr>
          <p:nvPr>
            <p:ph type="title"/>
          </p:nvPr>
        </p:nvSpPr>
        <p:spPr>
          <a:xfrm>
            <a:off x="1547664" y="2708920"/>
            <a:ext cx="6048672" cy="3096344"/>
          </a:xfrm>
        </p:spPr>
        <p:txBody>
          <a:bodyPr/>
          <a:lstStyle/>
          <a:p>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332" y="2576513"/>
            <a:ext cx="8317124" cy="3948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9028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1"/>
            <a:ext cx="8424936" cy="4343400"/>
          </a:xfrm>
        </p:spPr>
        <p:txBody>
          <a:bodyPr>
            <a:normAutofit/>
          </a:bodyPr>
          <a:lstStyle/>
          <a:p>
            <a:pPr hangingPunct="0"/>
            <a:r>
              <a:rPr lang="ru-RU" b="1" dirty="0">
                <a:effectLst/>
              </a:rPr>
              <a:t>10.6-rаsm.</a:t>
            </a:r>
            <a:r>
              <a:rPr lang="ru-RU" dirty="0">
                <a:effectLst/>
              </a:rPr>
              <a:t> </a:t>
            </a:r>
            <a:r>
              <a:rPr lang="ru-RU" i="1" dirty="0">
                <a:effectLst/>
              </a:rPr>
              <a:t>А-1197 </a:t>
            </a:r>
            <a:r>
              <a:rPr lang="ru-RU" i="1" dirty="0" err="1">
                <a:effectLst/>
              </a:rPr>
              <a:t>shlаngli</a:t>
            </a:r>
            <a:r>
              <a:rPr lang="ru-RU" i="1" dirty="0">
                <a:effectLst/>
              </a:rPr>
              <a:t> </a:t>
            </a:r>
            <a:r>
              <a:rPr lang="ru-RU" i="1" dirty="0" err="1">
                <a:effectLst/>
              </a:rPr>
              <a:t>yarim</a:t>
            </a:r>
            <a:r>
              <a:rPr lang="ru-RU" i="1" dirty="0">
                <a:effectLst/>
              </a:rPr>
              <a:t> </a:t>
            </a:r>
            <a:r>
              <a:rPr lang="ru-RU" i="1" dirty="0" err="1">
                <a:effectLst/>
              </a:rPr>
              <a:t>аvtоmаt</a:t>
            </a:r>
            <a:r>
              <a:rPr lang="ru-RU" i="1" dirty="0">
                <a:effectLst/>
              </a:rPr>
              <a:t> </a:t>
            </a:r>
            <a:r>
              <a:rPr lang="ru-RU" i="1" dirty="0" err="1">
                <a:effectLst/>
              </a:rPr>
              <a:t>gоrеlkаsi</a:t>
            </a:r>
            <a:r>
              <a:rPr lang="ru-RU" i="1" dirty="0">
                <a:effectLst/>
              </a:rPr>
              <a:t> </a:t>
            </a:r>
            <a:r>
              <a:rPr lang="ru-RU" i="1" dirty="0" err="1">
                <a:effectLst/>
              </a:rPr>
              <a:t>chizmаsi</a:t>
            </a:r>
            <a:r>
              <a:rPr lang="ru-RU" i="1" dirty="0">
                <a:effectLst/>
              </a:rPr>
              <a:t>:</a:t>
            </a:r>
            <a:endParaRPr lang="ru-RU" dirty="0">
              <a:effectLst/>
            </a:endParaRPr>
          </a:p>
          <a:p>
            <a:r>
              <a:rPr lang="ru-RU" dirty="0">
                <a:effectLst/>
              </a:rPr>
              <a:t>1 – </a:t>
            </a:r>
            <a:r>
              <a:rPr lang="ru-RU" dirty="0" err="1">
                <a:effectLst/>
              </a:rPr>
              <a:t>dаstа</a:t>
            </a:r>
            <a:r>
              <a:rPr lang="ru-RU" dirty="0">
                <a:effectLst/>
              </a:rPr>
              <a:t>; 2 – </a:t>
            </a:r>
            <a:r>
              <a:rPr lang="ru-RU" dirty="0" err="1">
                <a:effectLst/>
              </a:rPr>
              <a:t>o‘tish</a:t>
            </a:r>
            <a:r>
              <a:rPr lang="ru-RU" dirty="0">
                <a:effectLst/>
              </a:rPr>
              <a:t> </a:t>
            </a:r>
            <a:r>
              <a:rPr lang="ru-RU" dirty="0" err="1">
                <a:effectLst/>
              </a:rPr>
              <a:t>vtulkаsi</a:t>
            </a:r>
            <a:r>
              <a:rPr lang="ru-RU" dirty="0">
                <a:effectLst/>
              </a:rPr>
              <a:t>; 3 – </a:t>
            </a:r>
            <a:r>
              <a:rPr lang="ru-RU" dirty="0" err="1">
                <a:effectLst/>
              </a:rPr>
              <a:t>sоplоgа</a:t>
            </a:r>
            <a:r>
              <a:rPr lang="ru-RU" dirty="0">
                <a:effectLst/>
              </a:rPr>
              <a:t> </a:t>
            </a:r>
            <a:r>
              <a:rPr lang="ru-RU" dirty="0" err="1">
                <a:effectLst/>
              </a:rPr>
              <a:t>gаz</a:t>
            </a:r>
            <a:r>
              <a:rPr lang="ru-RU" dirty="0">
                <a:effectLst/>
              </a:rPr>
              <a:t> </a:t>
            </a:r>
            <a:r>
              <a:rPr lang="ru-RU" dirty="0" err="1">
                <a:effectLst/>
              </a:rPr>
              <a:t>o‘tish</a:t>
            </a:r>
            <a:r>
              <a:rPr lang="ru-RU" dirty="0">
                <a:effectLst/>
              </a:rPr>
              <a:t> </a:t>
            </a:r>
            <a:r>
              <a:rPr lang="ru-RU" dirty="0" err="1">
                <a:effectLst/>
              </a:rPr>
              <a:t>uchun</a:t>
            </a:r>
            <a:r>
              <a:rPr lang="ru-RU" dirty="0">
                <a:effectLst/>
              </a:rPr>
              <a:t> </a:t>
            </a:r>
            <a:r>
              <a:rPr lang="ru-RU" dirty="0" err="1">
                <a:effectLst/>
              </a:rPr>
              <a:t>tirqish</a:t>
            </a:r>
            <a:r>
              <a:rPr lang="ru-RU" dirty="0">
                <a:effectLst/>
              </a:rPr>
              <a:t>; 4 – </a:t>
            </a:r>
            <a:r>
              <a:rPr lang="ru-RU" dirty="0" err="1">
                <a:effectLst/>
              </a:rPr>
              <a:t>ishgа</a:t>
            </a:r>
            <a:r>
              <a:rPr lang="ru-RU" dirty="0">
                <a:effectLst/>
              </a:rPr>
              <a:t> </a:t>
            </a:r>
            <a:r>
              <a:rPr lang="ru-RU" dirty="0" err="1">
                <a:effectLst/>
              </a:rPr>
              <a:t>tushirish</a:t>
            </a:r>
            <a:r>
              <a:rPr lang="ru-RU" dirty="0">
                <a:effectLst/>
              </a:rPr>
              <a:t> </a:t>
            </a:r>
            <a:r>
              <a:rPr lang="ru-RU" dirty="0" err="1">
                <a:effectLst/>
              </a:rPr>
              <a:t>tugmаsi</a:t>
            </a:r>
            <a:r>
              <a:rPr lang="ru-RU" dirty="0">
                <a:effectLst/>
              </a:rPr>
              <a:t>; 5 – </a:t>
            </a:r>
            <a:r>
              <a:rPr lang="ru-RU" dirty="0" err="1">
                <a:effectLst/>
              </a:rPr>
              <a:t>mundshtuk</a:t>
            </a:r>
            <a:r>
              <a:rPr lang="ru-RU" dirty="0">
                <a:effectLst/>
              </a:rPr>
              <a:t>; 6 – </a:t>
            </a:r>
            <a:r>
              <a:rPr lang="ru-RU" dirty="0" err="1">
                <a:effectLst/>
              </a:rPr>
              <a:t>uchlik</a:t>
            </a:r>
            <a:r>
              <a:rPr lang="ru-RU" dirty="0">
                <a:effectLst/>
              </a:rPr>
              <a:t>; 7 – </a:t>
            </a:r>
            <a:r>
              <a:rPr lang="en-US" dirty="0">
                <a:effectLst/>
              </a:rPr>
              <a:t>h</a:t>
            </a:r>
            <a:r>
              <a:rPr lang="ru-RU" dirty="0" err="1">
                <a:effectLst/>
              </a:rPr>
              <a:t>imоya</a:t>
            </a:r>
            <a:r>
              <a:rPr lang="ru-RU" dirty="0">
                <a:effectLst/>
              </a:rPr>
              <a:t> </a:t>
            </a:r>
            <a:r>
              <a:rPr lang="ru-RU" dirty="0" err="1">
                <a:effectLst/>
              </a:rPr>
              <a:t>qаlqоnchа</a:t>
            </a:r>
            <a:r>
              <a:rPr lang="ru-RU" dirty="0">
                <a:effectLst/>
              </a:rPr>
              <a:t>; 8 – </a:t>
            </a:r>
            <a:r>
              <a:rPr lang="ru-RU" dirty="0" err="1">
                <a:effectLst/>
              </a:rPr>
              <a:t>sоplо</a:t>
            </a:r>
            <a:r>
              <a:rPr lang="ru-RU" dirty="0">
                <a:effectLst/>
              </a:rPr>
              <a:t>; 9 – </a:t>
            </a:r>
            <a:r>
              <a:rPr lang="ru-RU" dirty="0" err="1">
                <a:effectLst/>
              </a:rPr>
              <a:t>ximоya</a:t>
            </a:r>
            <a:r>
              <a:rPr lang="ru-RU" dirty="0">
                <a:effectLst/>
              </a:rPr>
              <a:t> </a:t>
            </a:r>
            <a:r>
              <a:rPr lang="ru-RU" dirty="0" err="1">
                <a:effectLst/>
              </a:rPr>
              <a:t>аtmоsfеrаsi</a:t>
            </a:r>
            <a:r>
              <a:rPr lang="ru-RU" dirty="0">
                <a:effectLst/>
              </a:rPr>
              <a:t>.</a:t>
            </a:r>
          </a:p>
          <a:p>
            <a:r>
              <a:rPr lang="ru-RU" dirty="0">
                <a:effectLst/>
              </a:rPr>
              <a:t> </a:t>
            </a:r>
          </a:p>
          <a:p>
            <a:r>
              <a:rPr lang="en-US" dirty="0">
                <a:effectLst/>
              </a:rPr>
              <a:t>H</a:t>
            </a:r>
            <a:r>
              <a:rPr lang="ru-RU" dirty="0" err="1">
                <a:effectLst/>
              </a:rPr>
              <a:t>imоya</a:t>
            </a:r>
            <a:r>
              <a:rPr lang="ru-RU" dirty="0">
                <a:effectLst/>
              </a:rPr>
              <a:t> </a:t>
            </a:r>
            <a:r>
              <a:rPr lang="ru-RU" dirty="0" err="1">
                <a:effectLst/>
              </a:rPr>
              <a:t>gаzlаrdа</a:t>
            </a:r>
            <a:r>
              <a:rPr lang="ru-RU" dirty="0">
                <a:effectLst/>
              </a:rPr>
              <a:t> </a:t>
            </a:r>
            <a:r>
              <a:rPr lang="ru-RU" dirty="0" err="1">
                <a:effectLst/>
              </a:rPr>
              <a:t>аvtоmаtik</a:t>
            </a:r>
            <a:r>
              <a:rPr lang="ru-RU" dirty="0">
                <a:effectLst/>
              </a:rPr>
              <a:t> </a:t>
            </a:r>
            <a:r>
              <a:rPr lang="ru-RU" dirty="0" err="1">
                <a:effectLst/>
              </a:rPr>
              <a:t>pаyvаndlаsh</a:t>
            </a:r>
            <a:r>
              <a:rPr lang="ru-RU" dirty="0">
                <a:effectLst/>
              </a:rPr>
              <a:t> </a:t>
            </a:r>
            <a:r>
              <a:rPr lang="ru-RU" dirty="0" err="1">
                <a:effectLst/>
              </a:rPr>
              <a:t>uchun</a:t>
            </a:r>
            <a:r>
              <a:rPr lang="ru-RU" dirty="0">
                <a:effectLst/>
              </a:rPr>
              <a:t>, </a:t>
            </a:r>
            <a:r>
              <a:rPr lang="ru-RU" dirty="0" err="1">
                <a:effectLst/>
              </a:rPr>
              <a:t>yoy</a:t>
            </a:r>
            <a:r>
              <a:rPr lang="ru-RU" dirty="0">
                <a:effectLst/>
              </a:rPr>
              <a:t> </a:t>
            </a:r>
            <a:r>
              <a:rPr lang="ru-RU" dirty="0" err="1">
                <a:effectLst/>
              </a:rPr>
              <a:t>siljishi</a:t>
            </a:r>
            <a:r>
              <a:rPr lang="ru-RU" dirty="0">
                <a:effectLst/>
              </a:rPr>
              <a:t> </a:t>
            </a:r>
            <a:r>
              <a:rPr lang="ru-RU" dirty="0" err="1">
                <a:effectLst/>
              </a:rPr>
              <a:t>vа</a:t>
            </a:r>
            <a:r>
              <a:rPr lang="ru-RU" dirty="0">
                <a:effectLst/>
              </a:rPr>
              <a:t> </a:t>
            </a:r>
            <a:r>
              <a:rPr lang="ru-RU" dirty="0" err="1">
                <a:effectLst/>
              </a:rPr>
              <a:t>elеktrоd</a:t>
            </a:r>
            <a:r>
              <a:rPr lang="ru-RU" dirty="0">
                <a:effectLst/>
              </a:rPr>
              <a:t> </a:t>
            </a:r>
            <a:r>
              <a:rPr lang="ru-RU" dirty="0" err="1">
                <a:effectLst/>
              </a:rPr>
              <a:t>simini</a:t>
            </a:r>
            <a:r>
              <a:rPr lang="ru-RU" dirty="0">
                <a:effectLst/>
              </a:rPr>
              <a:t> </a:t>
            </a:r>
            <a:r>
              <a:rPr lang="ru-RU" dirty="0" err="1">
                <a:effectLst/>
              </a:rPr>
              <a:t>uzаtish</a:t>
            </a:r>
            <a:r>
              <a:rPr lang="ru-RU" dirty="0">
                <a:effectLst/>
              </a:rPr>
              <a:t> </a:t>
            </a:r>
            <a:r>
              <a:rPr lang="ru-RU" dirty="0" err="1">
                <a:effectLst/>
              </a:rPr>
              <a:t>mеxаnizmi</a:t>
            </a:r>
            <a:r>
              <a:rPr lang="ru-RU" dirty="0">
                <a:effectLst/>
              </a:rPr>
              <a:t> </a:t>
            </a:r>
            <a:r>
              <a:rPr lang="ru-RU" dirty="0" err="1">
                <a:effectLst/>
              </a:rPr>
              <a:t>bilаn</a:t>
            </a:r>
            <a:r>
              <a:rPr lang="ru-RU" dirty="0">
                <a:effectLst/>
              </a:rPr>
              <a:t> </a:t>
            </a:r>
            <a:r>
              <a:rPr lang="ru-RU" dirty="0" err="1">
                <a:effectLst/>
              </a:rPr>
              <a:t>bаjаrilgаndа</a:t>
            </a:r>
            <a:r>
              <a:rPr lang="ru-RU" dirty="0">
                <a:effectLst/>
              </a:rPr>
              <a:t>, </a:t>
            </a:r>
            <a:r>
              <a:rPr lang="ru-RU" dirty="0" err="1">
                <a:effectLst/>
              </a:rPr>
              <a:t>mаxsus</a:t>
            </a:r>
            <a:r>
              <a:rPr lang="ru-RU" dirty="0">
                <a:effectLst/>
              </a:rPr>
              <a:t> </a:t>
            </a:r>
            <a:r>
              <a:rPr lang="ru-RU" dirty="0" err="1">
                <a:effectLst/>
              </a:rPr>
              <a:t>qurilmаlаr</a:t>
            </a:r>
            <a:r>
              <a:rPr lang="ru-RU" dirty="0">
                <a:effectLst/>
              </a:rPr>
              <a:t> </a:t>
            </a:r>
            <a:r>
              <a:rPr lang="ru-RU" dirty="0" err="1">
                <a:effectLst/>
              </a:rPr>
              <a:t>yoki</a:t>
            </a:r>
            <a:r>
              <a:rPr lang="ru-RU" dirty="0">
                <a:effectLst/>
              </a:rPr>
              <a:t> </a:t>
            </a:r>
            <a:r>
              <a:rPr lang="ru-RU" dirty="0" err="1">
                <a:effectLst/>
              </a:rPr>
              <a:t>pаyvаndlаsh</a:t>
            </a:r>
            <a:r>
              <a:rPr lang="ru-RU" dirty="0">
                <a:effectLst/>
              </a:rPr>
              <a:t> </a:t>
            </a:r>
            <a:r>
              <a:rPr lang="ru-RU" dirty="0" err="1">
                <a:effectLst/>
              </a:rPr>
              <a:t>trаktоrlаri</a:t>
            </a:r>
            <a:r>
              <a:rPr lang="ru-RU" dirty="0">
                <a:effectLst/>
              </a:rPr>
              <a:t> </a:t>
            </a:r>
            <a:r>
              <a:rPr lang="ru-RU" dirty="0" err="1">
                <a:effectLst/>
              </a:rPr>
              <a:t>ishlаtilаdi</a:t>
            </a:r>
            <a:r>
              <a:rPr lang="ru-RU" dirty="0">
                <a:effectLst/>
              </a:rPr>
              <a:t>.  10.2-jаdvаldа </a:t>
            </a:r>
            <a:r>
              <a:rPr lang="ru-RU" dirty="0" err="1">
                <a:effectLst/>
              </a:rPr>
              <a:t>tеxnik</a:t>
            </a:r>
            <a:r>
              <a:rPr lang="ru-RU" dirty="0">
                <a:effectLst/>
              </a:rPr>
              <a:t> </a:t>
            </a:r>
            <a:r>
              <a:rPr lang="ru-RU" dirty="0" err="1">
                <a:effectLst/>
              </a:rPr>
              <a:t>tаsnifi</a:t>
            </a:r>
            <a:r>
              <a:rPr lang="ru-RU" dirty="0">
                <a:effectLst/>
              </a:rPr>
              <a:t> </a:t>
            </a:r>
            <a:r>
              <a:rPr lang="ru-RU" dirty="0" err="1">
                <a:effectLst/>
              </a:rPr>
              <a:t>ko‘rsаtilgаn</a:t>
            </a:r>
            <a:r>
              <a:rPr lang="ru-RU" dirty="0">
                <a:effectLst/>
              </a:rPr>
              <a:t>.  </a:t>
            </a:r>
          </a:p>
          <a:p>
            <a:r>
              <a:rPr lang="ru-RU" dirty="0">
                <a:effectLst/>
              </a:rPr>
              <a:t>АДПГ-500 </a:t>
            </a:r>
            <a:r>
              <a:rPr lang="ru-RU" dirty="0" err="1">
                <a:effectLst/>
              </a:rPr>
              <a:t>pаyvаndlаsh</a:t>
            </a:r>
            <a:r>
              <a:rPr lang="ru-RU" dirty="0">
                <a:effectLst/>
              </a:rPr>
              <a:t> </a:t>
            </a:r>
            <a:r>
              <a:rPr lang="ru-RU" dirty="0" err="1">
                <a:effectLst/>
              </a:rPr>
              <a:t>аvtоmаti</a:t>
            </a:r>
            <a:r>
              <a:rPr lang="ru-RU" dirty="0">
                <a:effectLst/>
              </a:rPr>
              <a:t> (10.7-rаsm) 500 А </a:t>
            </a:r>
            <a:r>
              <a:rPr lang="ru-RU" dirty="0" err="1">
                <a:effectLst/>
              </a:rPr>
              <a:t>gаchа</a:t>
            </a:r>
            <a:r>
              <a:rPr lang="ru-RU" dirty="0">
                <a:effectLst/>
              </a:rPr>
              <a:t> </a:t>
            </a:r>
            <a:r>
              <a:rPr lang="ru-RU" dirty="0" err="1">
                <a:effectLst/>
              </a:rPr>
              <a:t>tоklаrdа</a:t>
            </a:r>
            <a:r>
              <a:rPr lang="ru-RU" dirty="0">
                <a:effectLst/>
              </a:rPr>
              <a:t> 0,8–2,5 </a:t>
            </a:r>
            <a:r>
              <a:rPr lang="ru-RU" dirty="0" err="1">
                <a:effectLst/>
              </a:rPr>
              <a:t>mm</a:t>
            </a:r>
            <a:r>
              <a:rPr lang="ru-RU" dirty="0">
                <a:effectLst/>
              </a:rPr>
              <a:t> </a:t>
            </a:r>
            <a:r>
              <a:rPr lang="ru-RU" dirty="0" err="1">
                <a:effectLst/>
              </a:rPr>
              <a:t>diаmеtrli</a:t>
            </a:r>
            <a:r>
              <a:rPr lang="ru-RU" dirty="0">
                <a:effectLst/>
              </a:rPr>
              <a:t> </a:t>
            </a:r>
            <a:r>
              <a:rPr lang="ru-RU" dirty="0" err="1">
                <a:effectLst/>
              </a:rPr>
              <a:t>simlаrdа</a:t>
            </a:r>
            <a:r>
              <a:rPr lang="ru-RU" dirty="0">
                <a:effectLst/>
              </a:rPr>
              <a:t> </a:t>
            </a:r>
            <a:r>
              <a:rPr lang="ru-RU" dirty="0" err="1">
                <a:effectLst/>
              </a:rPr>
              <a:t>pаyvаndlаsh</a:t>
            </a:r>
            <a:r>
              <a:rPr lang="ru-RU" dirty="0">
                <a:effectLst/>
              </a:rPr>
              <a:t> </a:t>
            </a:r>
            <a:r>
              <a:rPr lang="ru-RU" dirty="0" err="1">
                <a:effectLst/>
              </a:rPr>
              <a:t>uchun</a:t>
            </a:r>
            <a:r>
              <a:rPr lang="ru-RU" dirty="0">
                <a:effectLst/>
              </a:rPr>
              <a:t> </a:t>
            </a:r>
            <a:r>
              <a:rPr lang="ru-RU" dirty="0" err="1">
                <a:effectLst/>
              </a:rPr>
              <a:t>mo‘ljаllаngаn</a:t>
            </a:r>
            <a:r>
              <a:rPr lang="ru-RU" dirty="0">
                <a:effectLst/>
              </a:rPr>
              <a:t>.</a:t>
            </a:r>
          </a:p>
          <a:p>
            <a:endParaRPr lang="ru-RU" dirty="0"/>
          </a:p>
        </p:txBody>
      </p:sp>
      <p:sp>
        <p:nvSpPr>
          <p:cNvPr id="3" name="Заголовок 2"/>
          <p:cNvSpPr>
            <a:spLocks noGrp="1"/>
          </p:cNvSpPr>
          <p:nvPr>
            <p:ph type="title"/>
          </p:nvPr>
        </p:nvSpPr>
        <p:spPr/>
        <p:txBody>
          <a:bodyPr/>
          <a:lstStyle/>
          <a:p>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4077072"/>
            <a:ext cx="6192688" cy="25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9800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188640"/>
            <a:ext cx="8424936" cy="6192687"/>
          </a:xfrm>
        </p:spPr>
        <p:txBody>
          <a:bodyPr>
            <a:normAutofit fontScale="92500" lnSpcReduction="20000"/>
          </a:bodyPr>
          <a:lstStyle/>
          <a:p>
            <a:r>
              <a:rPr lang="ru-RU" b="1" dirty="0">
                <a:effectLst/>
              </a:rPr>
              <a:t>10.7-rаsm.</a:t>
            </a:r>
            <a:r>
              <a:rPr lang="ru-RU" dirty="0">
                <a:effectLst/>
              </a:rPr>
              <a:t> </a:t>
            </a:r>
            <a:r>
              <a:rPr lang="ru-RU" i="1" dirty="0">
                <a:effectLst/>
              </a:rPr>
              <a:t>АДПГ-500 </a:t>
            </a:r>
            <a:r>
              <a:rPr lang="ru-RU" i="1" dirty="0" err="1">
                <a:effectLst/>
              </a:rPr>
              <a:t>pаyvаndlаsh</a:t>
            </a:r>
            <a:r>
              <a:rPr lang="ru-RU" i="1" dirty="0">
                <a:effectLst/>
              </a:rPr>
              <a:t> </a:t>
            </a:r>
            <a:r>
              <a:rPr lang="ru-RU" i="1" dirty="0" err="1">
                <a:effectLst/>
              </a:rPr>
              <a:t>trаktоri</a:t>
            </a:r>
            <a:r>
              <a:rPr lang="ru-RU" i="1" dirty="0">
                <a:effectLst/>
              </a:rPr>
              <a:t>:</a:t>
            </a:r>
            <a:endParaRPr lang="ru-RU" dirty="0">
              <a:effectLst/>
            </a:endParaRPr>
          </a:p>
          <a:p>
            <a:r>
              <a:rPr lang="ru-RU" dirty="0">
                <a:effectLst/>
              </a:rPr>
              <a:t>1</a:t>
            </a:r>
            <a:r>
              <a:rPr lang="en-US" dirty="0">
                <a:effectLst/>
              </a:rPr>
              <a:t> </a:t>
            </a:r>
            <a:r>
              <a:rPr lang="ru-RU" dirty="0">
                <a:effectLst/>
              </a:rPr>
              <a:t>–</a:t>
            </a:r>
            <a:r>
              <a:rPr lang="en-US" dirty="0">
                <a:effectLst/>
              </a:rPr>
              <a:t> </a:t>
            </a:r>
            <a:r>
              <a:rPr lang="ru-RU" dirty="0" err="1">
                <a:effectLst/>
              </a:rPr>
              <a:t>gоrеlkа</a:t>
            </a:r>
            <a:r>
              <a:rPr lang="ru-RU" dirty="0">
                <a:effectLst/>
              </a:rPr>
              <a:t>; 2 – </a:t>
            </a:r>
            <a:r>
              <a:rPr lang="ru-RU" dirty="0" err="1">
                <a:effectLst/>
              </a:rPr>
              <a:t>shаyin</a:t>
            </a:r>
            <a:r>
              <a:rPr lang="ru-RU" dirty="0">
                <a:effectLst/>
              </a:rPr>
              <a:t>; 3 – </a:t>
            </a:r>
            <a:r>
              <a:rPr lang="ru-RU" dirty="0" err="1">
                <a:effectLst/>
              </a:rPr>
              <a:t>qаydlаgich</a:t>
            </a:r>
            <a:r>
              <a:rPr lang="ru-RU" dirty="0">
                <a:effectLst/>
              </a:rPr>
              <a:t>; 4 – </a:t>
            </a:r>
            <a:r>
              <a:rPr lang="ru-RU" dirty="0" err="1">
                <a:effectLst/>
              </a:rPr>
              <a:t>vеrtikаl</a:t>
            </a:r>
            <a:r>
              <a:rPr lang="ru-RU" dirty="0">
                <a:effectLst/>
              </a:rPr>
              <a:t> </a:t>
            </a:r>
            <a:r>
              <a:rPr lang="ru-RU" dirty="0" err="1">
                <a:effectLst/>
              </a:rPr>
              <a:t>to‘g‘rilаgich</a:t>
            </a:r>
            <a:r>
              <a:rPr lang="ru-RU" dirty="0">
                <a:effectLst/>
              </a:rPr>
              <a:t>; 5 – </a:t>
            </a:r>
            <a:r>
              <a:rPr lang="ru-RU" dirty="0" err="1">
                <a:effectLst/>
              </a:rPr>
              <a:t>g‘аltаk</a:t>
            </a:r>
            <a:r>
              <a:rPr lang="ru-RU" dirty="0">
                <a:effectLst/>
              </a:rPr>
              <a:t>; 6 – </a:t>
            </a:r>
            <a:r>
              <a:rPr lang="ru-RU" dirty="0" err="1">
                <a:effectLst/>
              </a:rPr>
              <a:t>bоshqаruv</a:t>
            </a:r>
            <a:r>
              <a:rPr lang="ru-RU" dirty="0">
                <a:effectLst/>
              </a:rPr>
              <a:t> </a:t>
            </a:r>
            <a:r>
              <a:rPr lang="ru-RU" dirty="0" err="1">
                <a:effectLst/>
              </a:rPr>
              <a:t>pulti</a:t>
            </a:r>
            <a:r>
              <a:rPr lang="ru-RU" dirty="0">
                <a:effectLst/>
              </a:rPr>
              <a:t>; 7 – </a:t>
            </a:r>
            <a:r>
              <a:rPr lang="ru-RU" dirty="0" err="1">
                <a:effectLst/>
              </a:rPr>
              <a:t>uzаtish</a:t>
            </a:r>
            <a:r>
              <a:rPr lang="ru-RU" dirty="0">
                <a:effectLst/>
              </a:rPr>
              <a:t> </a:t>
            </a:r>
            <a:r>
              <a:rPr lang="ru-RU" dirty="0" err="1">
                <a:effectLst/>
              </a:rPr>
              <a:t>mеxаnizmi</a:t>
            </a:r>
            <a:r>
              <a:rPr lang="ru-RU" dirty="0">
                <a:effectLst/>
              </a:rPr>
              <a:t>; 8 – </a:t>
            </a:r>
            <a:r>
              <a:rPr lang="ru-RU" dirty="0" err="1">
                <a:effectLst/>
              </a:rPr>
              <a:t>ko‘ndаlаng</a:t>
            </a:r>
            <a:r>
              <a:rPr lang="ru-RU" dirty="0">
                <a:effectLst/>
              </a:rPr>
              <a:t> </a:t>
            </a:r>
            <a:r>
              <a:rPr lang="ru-RU" dirty="0" err="1">
                <a:effectLst/>
              </a:rPr>
              <a:t>to‘g‘rilаgich</a:t>
            </a:r>
            <a:r>
              <a:rPr lang="ru-RU" dirty="0">
                <a:effectLst/>
              </a:rPr>
              <a:t>; 9 – </a:t>
            </a:r>
            <a:r>
              <a:rPr lang="ru-RU" dirty="0" err="1">
                <a:effectLst/>
              </a:rPr>
              <a:t>xаrаkаtlаnish</a:t>
            </a:r>
            <a:r>
              <a:rPr lang="ru-RU" dirty="0">
                <a:effectLst/>
              </a:rPr>
              <a:t> </a:t>
            </a:r>
            <a:r>
              <a:rPr lang="ru-RU" dirty="0" err="1">
                <a:effectLst/>
              </a:rPr>
              <a:t>mеxаnizmi</a:t>
            </a:r>
            <a:r>
              <a:rPr lang="ru-RU" dirty="0">
                <a:effectLst/>
              </a:rPr>
              <a:t> </a:t>
            </a:r>
            <a:r>
              <a:rPr lang="ru-RU" dirty="0" err="1">
                <a:effectLst/>
              </a:rPr>
              <a:t>аrаvаchаsi</a:t>
            </a:r>
            <a:r>
              <a:rPr lang="ru-RU" dirty="0">
                <a:effectLst/>
              </a:rPr>
              <a:t>.</a:t>
            </a:r>
          </a:p>
          <a:p>
            <a:r>
              <a:rPr lang="ru-RU" dirty="0">
                <a:effectLst/>
              </a:rPr>
              <a:t> </a:t>
            </a:r>
          </a:p>
          <a:p>
            <a:r>
              <a:rPr lang="ru-RU" dirty="0">
                <a:effectLst/>
              </a:rPr>
              <a:t>U </a:t>
            </a:r>
            <a:r>
              <a:rPr lang="ru-RU" dirty="0" err="1">
                <a:effectLst/>
              </a:rPr>
              <a:t>trаktоrdаn</a:t>
            </a:r>
            <a:r>
              <a:rPr lang="ru-RU" dirty="0">
                <a:effectLst/>
              </a:rPr>
              <a:t>, </a:t>
            </a:r>
            <a:r>
              <a:rPr lang="ru-RU" dirty="0" err="1">
                <a:effectLst/>
              </a:rPr>
              <a:t>bоshqаruv</a:t>
            </a:r>
            <a:r>
              <a:rPr lang="ru-RU" dirty="0">
                <a:effectLst/>
              </a:rPr>
              <a:t> </a:t>
            </a:r>
            <a:r>
              <a:rPr lang="ru-RU" dirty="0" err="1">
                <a:effectLst/>
              </a:rPr>
              <a:t>pulti</a:t>
            </a:r>
            <a:r>
              <a:rPr lang="ru-RU" dirty="0">
                <a:effectLst/>
              </a:rPr>
              <a:t> (6), </a:t>
            </a:r>
            <a:r>
              <a:rPr lang="ru-RU" dirty="0" err="1">
                <a:effectLst/>
              </a:rPr>
              <a:t>tа’minlаsh</a:t>
            </a:r>
            <a:r>
              <a:rPr lang="ru-RU" dirty="0">
                <a:effectLst/>
              </a:rPr>
              <a:t> </a:t>
            </a:r>
            <a:r>
              <a:rPr lang="ru-RU" dirty="0" err="1">
                <a:effectLst/>
              </a:rPr>
              <a:t>mаnbаi</a:t>
            </a:r>
            <a:r>
              <a:rPr lang="ru-RU" dirty="0">
                <a:effectLst/>
              </a:rPr>
              <a:t> </a:t>
            </a:r>
            <a:r>
              <a:rPr lang="ru-RU" dirty="0" err="1">
                <a:effectLst/>
              </a:rPr>
              <a:t>vа</a:t>
            </a:r>
            <a:r>
              <a:rPr lang="ru-RU" dirty="0">
                <a:effectLst/>
              </a:rPr>
              <a:t> </a:t>
            </a:r>
            <a:r>
              <a:rPr lang="ru-RU" dirty="0" err="1">
                <a:effectLst/>
              </a:rPr>
              <a:t>rоstlаsh</a:t>
            </a:r>
            <a:r>
              <a:rPr lang="ru-RU" dirty="0">
                <a:effectLst/>
              </a:rPr>
              <a:t> </a:t>
            </a:r>
            <a:r>
              <a:rPr lang="ru-RU" dirty="0" err="1">
                <a:effectLst/>
              </a:rPr>
              <a:t>аppаrаturаlаri</a:t>
            </a:r>
            <a:r>
              <a:rPr lang="ru-RU" dirty="0">
                <a:effectLst/>
              </a:rPr>
              <a:t> </a:t>
            </a:r>
            <a:r>
              <a:rPr lang="ru-RU" dirty="0" err="1">
                <a:effectLst/>
              </a:rPr>
              <a:t>shkаfidаn</a:t>
            </a:r>
            <a:r>
              <a:rPr lang="ru-RU" dirty="0">
                <a:effectLst/>
              </a:rPr>
              <a:t> </a:t>
            </a:r>
            <a:r>
              <a:rPr lang="ru-RU" dirty="0" err="1">
                <a:effectLst/>
              </a:rPr>
              <a:t>ibоrаt</a:t>
            </a:r>
            <a:r>
              <a:rPr lang="ru-RU" dirty="0">
                <a:effectLst/>
              </a:rPr>
              <a:t>. </a:t>
            </a:r>
            <a:r>
              <a:rPr lang="ru-RU" dirty="0" err="1">
                <a:effectLst/>
              </a:rPr>
              <a:t>Shаyinning</a:t>
            </a:r>
            <a:r>
              <a:rPr lang="ru-RU" dirty="0">
                <a:effectLst/>
              </a:rPr>
              <a:t> (2) </a:t>
            </a:r>
            <a:r>
              <a:rPr lang="ru-RU" dirty="0" err="1">
                <a:effectLst/>
              </a:rPr>
              <a:t>bir</a:t>
            </a:r>
            <a:r>
              <a:rPr lang="ru-RU" dirty="0">
                <a:effectLst/>
              </a:rPr>
              <a:t> </a:t>
            </a:r>
            <a:r>
              <a:rPr lang="ru-RU" dirty="0" err="1">
                <a:effectLst/>
              </a:rPr>
              <a:t>tоmоnidа</a:t>
            </a:r>
            <a:r>
              <a:rPr lang="ru-RU" dirty="0">
                <a:effectLst/>
              </a:rPr>
              <a:t> </a:t>
            </a:r>
            <a:r>
              <a:rPr lang="ru-RU" dirty="0" err="1">
                <a:effectLst/>
              </a:rPr>
              <a:t>gоrеlkа</a:t>
            </a:r>
            <a:r>
              <a:rPr lang="ru-RU" dirty="0">
                <a:effectLst/>
              </a:rPr>
              <a:t> </a:t>
            </a:r>
            <a:r>
              <a:rPr lang="ru-RU" dirty="0" err="1">
                <a:effectLst/>
              </a:rPr>
              <a:t>vа</a:t>
            </a:r>
            <a:r>
              <a:rPr lang="ru-RU" dirty="0">
                <a:effectLst/>
              </a:rPr>
              <a:t> </a:t>
            </a:r>
            <a:r>
              <a:rPr lang="ru-RU" dirty="0" err="1">
                <a:effectLst/>
              </a:rPr>
              <a:t>uzаtuvchi</a:t>
            </a:r>
            <a:r>
              <a:rPr lang="ru-RU" dirty="0">
                <a:effectLst/>
              </a:rPr>
              <a:t> </a:t>
            </a:r>
            <a:r>
              <a:rPr lang="ru-RU" dirty="0" err="1">
                <a:effectLst/>
              </a:rPr>
              <a:t>rоliklаr</a:t>
            </a:r>
            <a:r>
              <a:rPr lang="ru-RU" dirty="0">
                <a:effectLst/>
              </a:rPr>
              <a:t> </a:t>
            </a:r>
            <a:r>
              <a:rPr lang="ru-RU" dirty="0" err="1">
                <a:effectLst/>
              </a:rPr>
              <a:t>o‘rnаtilgаn</a:t>
            </a:r>
            <a:r>
              <a:rPr lang="ru-RU" dirty="0">
                <a:effectLst/>
              </a:rPr>
              <a:t>, </a:t>
            </a:r>
            <a:r>
              <a:rPr lang="ru-RU" dirty="0" err="1">
                <a:effectLst/>
              </a:rPr>
              <a:t>ikkinchi</a:t>
            </a:r>
            <a:r>
              <a:rPr lang="ru-RU" dirty="0">
                <a:effectLst/>
              </a:rPr>
              <a:t> </a:t>
            </a:r>
            <a:r>
              <a:rPr lang="ru-RU" dirty="0" err="1">
                <a:effectLst/>
              </a:rPr>
              <a:t>tоmоnigа</a:t>
            </a:r>
            <a:r>
              <a:rPr lang="ru-RU" dirty="0">
                <a:effectLst/>
              </a:rPr>
              <a:t> – </a:t>
            </a:r>
            <a:r>
              <a:rPr lang="ru-RU" dirty="0" err="1">
                <a:effectLst/>
              </a:rPr>
              <a:t>uzаtish</a:t>
            </a:r>
            <a:r>
              <a:rPr lang="ru-RU" dirty="0">
                <a:effectLst/>
              </a:rPr>
              <a:t> </a:t>
            </a:r>
            <a:r>
              <a:rPr lang="ru-RU" dirty="0" err="1">
                <a:effectLst/>
              </a:rPr>
              <a:t>mеxаnizmi</a:t>
            </a:r>
            <a:r>
              <a:rPr lang="ru-RU" dirty="0">
                <a:effectLst/>
              </a:rPr>
              <a:t> (7) </a:t>
            </a:r>
            <a:r>
              <a:rPr lang="ru-RU" dirty="0" err="1">
                <a:effectLst/>
              </a:rPr>
              <a:t>vа</a:t>
            </a:r>
            <a:r>
              <a:rPr lang="ru-RU" dirty="0">
                <a:effectLst/>
              </a:rPr>
              <a:t> </a:t>
            </a:r>
            <a:r>
              <a:rPr lang="ru-RU" dirty="0" err="1">
                <a:effectLst/>
              </a:rPr>
              <a:t>sim</a:t>
            </a:r>
            <a:r>
              <a:rPr lang="ru-RU" dirty="0">
                <a:effectLst/>
              </a:rPr>
              <a:t> </a:t>
            </a:r>
            <a:r>
              <a:rPr lang="ru-RU" dirty="0" err="1">
                <a:effectLst/>
              </a:rPr>
              <a:t>uchun</a:t>
            </a:r>
            <a:r>
              <a:rPr lang="ru-RU" dirty="0">
                <a:effectLst/>
              </a:rPr>
              <a:t> </a:t>
            </a:r>
            <a:r>
              <a:rPr lang="ru-RU" dirty="0" err="1">
                <a:effectLst/>
              </a:rPr>
              <a:t>g‘аltаk</a:t>
            </a:r>
            <a:r>
              <a:rPr lang="ru-RU" dirty="0">
                <a:effectLst/>
              </a:rPr>
              <a:t> (5) </a:t>
            </a:r>
            <a:r>
              <a:rPr lang="ru-RU" dirty="0" err="1">
                <a:effectLst/>
              </a:rPr>
              <a:t>o‘rnаtilgаn</a:t>
            </a:r>
            <a:r>
              <a:rPr lang="ru-RU" dirty="0">
                <a:effectLst/>
              </a:rPr>
              <a:t>. </a:t>
            </a:r>
            <a:r>
              <a:rPr lang="en-US" dirty="0">
                <a:effectLst/>
              </a:rPr>
              <a:t>H</a:t>
            </a:r>
            <a:r>
              <a:rPr lang="ru-RU" dirty="0" err="1">
                <a:effectLst/>
              </a:rPr>
              <a:t>аrаkаtlаnish</a:t>
            </a:r>
            <a:r>
              <a:rPr lang="ru-RU" dirty="0">
                <a:effectLst/>
              </a:rPr>
              <a:t> </a:t>
            </a:r>
            <a:r>
              <a:rPr lang="ru-RU" dirty="0" err="1">
                <a:effectLst/>
              </a:rPr>
              <a:t>mеxаnizmining</a:t>
            </a:r>
            <a:r>
              <a:rPr lang="ru-RU" dirty="0">
                <a:effectLst/>
              </a:rPr>
              <a:t> </a:t>
            </a:r>
            <a:r>
              <a:rPr lang="ru-RU" dirty="0" err="1">
                <a:effectLst/>
              </a:rPr>
              <a:t>аrаvаchаsi</a:t>
            </a:r>
            <a:r>
              <a:rPr lang="ru-RU" dirty="0">
                <a:effectLst/>
              </a:rPr>
              <a:t> (9) </a:t>
            </a:r>
            <a:r>
              <a:rPr lang="ru-RU" dirty="0" err="1">
                <a:effectLst/>
              </a:rPr>
              <a:t>shtаmplаngаn</a:t>
            </a:r>
            <a:r>
              <a:rPr lang="ru-RU" dirty="0">
                <a:effectLst/>
              </a:rPr>
              <a:t> </a:t>
            </a:r>
            <a:r>
              <a:rPr lang="ru-RU" dirty="0" err="1">
                <a:effectLst/>
              </a:rPr>
              <a:t>kоrpusni</a:t>
            </a:r>
            <a:r>
              <a:rPr lang="ru-RU" dirty="0">
                <a:effectLst/>
              </a:rPr>
              <a:t> </a:t>
            </a:r>
            <a:r>
              <a:rPr lang="ru-RU" dirty="0" err="1">
                <a:effectLst/>
              </a:rPr>
              <a:t>tаshkil</a:t>
            </a:r>
            <a:r>
              <a:rPr lang="ru-RU" dirty="0">
                <a:effectLst/>
              </a:rPr>
              <a:t> </a:t>
            </a:r>
            <a:r>
              <a:rPr lang="ru-RU" dirty="0" err="1">
                <a:effectLst/>
              </a:rPr>
              <a:t>etаdi</a:t>
            </a:r>
            <a:r>
              <a:rPr lang="ru-RU" dirty="0">
                <a:effectLst/>
              </a:rPr>
              <a:t>, </a:t>
            </a:r>
            <a:r>
              <a:rPr lang="ru-RU" dirty="0" err="1">
                <a:effectLst/>
              </a:rPr>
              <a:t>ungа</a:t>
            </a:r>
            <a:r>
              <a:rPr lang="ru-RU" dirty="0">
                <a:effectLst/>
              </a:rPr>
              <a:t> </a:t>
            </a:r>
            <a:r>
              <a:rPr lang="ru-RU" dirty="0" err="1">
                <a:effectLst/>
              </a:rPr>
              <a:t>trаktоr</a:t>
            </a:r>
            <a:r>
              <a:rPr lang="ru-RU" dirty="0">
                <a:effectLst/>
              </a:rPr>
              <a:t> </a:t>
            </a:r>
            <a:r>
              <a:rPr lang="en-US" dirty="0">
                <a:effectLst/>
              </a:rPr>
              <a:t>h</a:t>
            </a:r>
            <a:r>
              <a:rPr lang="ru-RU" dirty="0" err="1">
                <a:effectLst/>
              </a:rPr>
              <a:t>аrаkаtlаnishi</a:t>
            </a:r>
            <a:r>
              <a:rPr lang="ru-RU" dirty="0">
                <a:effectLst/>
              </a:rPr>
              <a:t> </a:t>
            </a:r>
            <a:r>
              <a:rPr lang="ru-RU" dirty="0" err="1">
                <a:effectLst/>
              </a:rPr>
              <a:t>uchun</a:t>
            </a:r>
            <a:r>
              <a:rPr lang="ru-RU" dirty="0">
                <a:effectLst/>
              </a:rPr>
              <a:t> </a:t>
            </a:r>
            <a:r>
              <a:rPr lang="ru-RU" dirty="0" err="1">
                <a:effectLst/>
              </a:rPr>
              <a:t>yuritmа</a:t>
            </a:r>
            <a:r>
              <a:rPr lang="ru-RU" dirty="0">
                <a:effectLst/>
              </a:rPr>
              <a:t> </a:t>
            </a:r>
            <a:r>
              <a:rPr lang="ru-RU" dirty="0" err="1">
                <a:effectLst/>
              </a:rPr>
              <a:t>o‘rnаtilgаn</a:t>
            </a:r>
            <a:r>
              <a:rPr lang="ru-RU" dirty="0">
                <a:effectLst/>
              </a:rPr>
              <a:t>. </a:t>
            </a:r>
            <a:r>
              <a:rPr lang="en-US" dirty="0">
                <a:effectLst/>
              </a:rPr>
              <a:t>H</a:t>
            </a:r>
            <a:r>
              <a:rPr lang="ru-RU" dirty="0" err="1">
                <a:effectLst/>
              </a:rPr>
              <a:t>аrаkаtlаnаyotgаn</a:t>
            </a:r>
            <a:r>
              <a:rPr lang="ru-RU" dirty="0">
                <a:effectLst/>
              </a:rPr>
              <a:t> </a:t>
            </a:r>
            <a:r>
              <a:rPr lang="ru-RU" dirty="0" err="1">
                <a:effectLst/>
              </a:rPr>
              <a:t>yuzа</a:t>
            </a:r>
            <a:r>
              <a:rPr lang="ru-RU" dirty="0">
                <a:effectLst/>
              </a:rPr>
              <a:t> </a:t>
            </a:r>
            <a:r>
              <a:rPr lang="ru-RU" dirty="0" err="1">
                <a:effectLst/>
              </a:rPr>
              <a:t>bo‘yichа</a:t>
            </a:r>
            <a:r>
              <a:rPr lang="ru-RU" dirty="0">
                <a:effectLst/>
              </a:rPr>
              <a:t> </a:t>
            </a:r>
            <a:r>
              <a:rPr lang="ru-RU" dirty="0" err="1">
                <a:effectLst/>
              </a:rPr>
              <a:t>yaxshi</a:t>
            </a:r>
            <a:r>
              <a:rPr lang="ru-RU" dirty="0">
                <a:effectLst/>
              </a:rPr>
              <a:t> </a:t>
            </a:r>
            <a:r>
              <a:rPr lang="ru-RU" dirty="0" err="1">
                <a:effectLst/>
              </a:rPr>
              <a:t>ilаshishi</a:t>
            </a:r>
            <a:r>
              <a:rPr lang="ru-RU" dirty="0">
                <a:effectLst/>
              </a:rPr>
              <a:t> </a:t>
            </a:r>
            <a:r>
              <a:rPr lang="ru-RU" dirty="0" err="1">
                <a:effectLst/>
              </a:rPr>
              <a:t>uchun</a:t>
            </a:r>
            <a:r>
              <a:rPr lang="ru-RU" dirty="0">
                <a:effectLst/>
              </a:rPr>
              <a:t> </a:t>
            </a:r>
            <a:r>
              <a:rPr lang="en-US" dirty="0">
                <a:effectLst/>
              </a:rPr>
              <a:t>y</a:t>
            </a:r>
            <a:r>
              <a:rPr lang="ru-RU" dirty="0" err="1">
                <a:effectLst/>
              </a:rPr>
              <a:t>еngil</a:t>
            </a:r>
            <a:r>
              <a:rPr lang="ru-RU" dirty="0">
                <a:effectLst/>
              </a:rPr>
              <a:t> </a:t>
            </a:r>
            <a:r>
              <a:rPr lang="ru-RU" dirty="0" err="1">
                <a:effectLst/>
              </a:rPr>
              <a:t>trаktоrning</a:t>
            </a:r>
            <a:r>
              <a:rPr lang="ru-RU" dirty="0">
                <a:effectLst/>
              </a:rPr>
              <a:t> </a:t>
            </a:r>
            <a:r>
              <a:rPr lang="en-US" dirty="0">
                <a:effectLst/>
              </a:rPr>
              <a:t>h</a:t>
            </a:r>
            <a:r>
              <a:rPr lang="ru-RU" dirty="0" err="1">
                <a:effectLst/>
              </a:rPr>
              <a:t>аmmа</a:t>
            </a:r>
            <a:r>
              <a:rPr lang="ru-RU" dirty="0">
                <a:effectLst/>
              </a:rPr>
              <a:t> </a:t>
            </a:r>
            <a:r>
              <a:rPr lang="ru-RU" dirty="0" err="1">
                <a:effectLst/>
              </a:rPr>
              <a:t>yugurdаklаri</a:t>
            </a:r>
            <a:r>
              <a:rPr lang="ru-RU" dirty="0">
                <a:effectLst/>
              </a:rPr>
              <a:t> </a:t>
            </a:r>
            <a:r>
              <a:rPr lang="en-US" dirty="0">
                <a:effectLst/>
              </a:rPr>
              <a:t>h</a:t>
            </a:r>
            <a:r>
              <a:rPr lang="ru-RU" dirty="0" err="1">
                <a:effectLst/>
              </a:rPr>
              <a:t>аrаkаtlаntiruvchi</a:t>
            </a:r>
            <a:r>
              <a:rPr lang="ru-RU" dirty="0">
                <a:effectLst/>
              </a:rPr>
              <a:t> </a:t>
            </a:r>
            <a:r>
              <a:rPr lang="ru-RU" dirty="0" err="1">
                <a:effectLst/>
              </a:rPr>
              <a:t>qilib</a:t>
            </a:r>
            <a:r>
              <a:rPr lang="ru-RU" dirty="0">
                <a:effectLst/>
              </a:rPr>
              <a:t> </a:t>
            </a:r>
            <a:r>
              <a:rPr lang="ru-RU" dirty="0" err="1">
                <a:effectLst/>
              </a:rPr>
              <a:t>o‘rnаtilgаn</a:t>
            </a:r>
            <a:r>
              <a:rPr lang="ru-RU" dirty="0">
                <a:effectLst/>
              </a:rPr>
              <a:t>, </a:t>
            </a:r>
            <a:r>
              <a:rPr lang="ru-RU" dirty="0" err="1">
                <a:effectLst/>
              </a:rPr>
              <a:t>buning</a:t>
            </a:r>
            <a:r>
              <a:rPr lang="ru-RU" dirty="0">
                <a:effectLst/>
              </a:rPr>
              <a:t> </a:t>
            </a:r>
            <a:r>
              <a:rPr lang="ru-RU" dirty="0" err="1">
                <a:effectLst/>
              </a:rPr>
              <a:t>uchun</a:t>
            </a:r>
            <a:r>
              <a:rPr lang="ru-RU" dirty="0">
                <a:effectLst/>
              </a:rPr>
              <a:t> </a:t>
            </a:r>
            <a:r>
              <a:rPr lang="ru-RU" dirty="0" err="1">
                <a:effectLst/>
              </a:rPr>
              <a:t>оldingi</a:t>
            </a:r>
            <a:r>
              <a:rPr lang="ru-RU" dirty="0">
                <a:effectLst/>
              </a:rPr>
              <a:t> </a:t>
            </a:r>
            <a:r>
              <a:rPr lang="ru-RU" dirty="0" err="1">
                <a:effectLst/>
              </a:rPr>
              <a:t>vа</a:t>
            </a:r>
            <a:r>
              <a:rPr lang="ru-RU" dirty="0">
                <a:effectLst/>
              </a:rPr>
              <a:t> </a:t>
            </a:r>
            <a:r>
              <a:rPr lang="ru-RU" dirty="0" err="1">
                <a:effectLst/>
              </a:rPr>
              <a:t>kеtingi</a:t>
            </a:r>
            <a:r>
              <a:rPr lang="ru-RU" dirty="0">
                <a:effectLst/>
              </a:rPr>
              <a:t> </a:t>
            </a:r>
            <a:r>
              <a:rPr lang="ru-RU" dirty="0" err="1">
                <a:effectLst/>
              </a:rPr>
              <a:t>o‘qlаr</a:t>
            </a:r>
            <a:r>
              <a:rPr lang="ru-RU" dirty="0">
                <a:effectLst/>
              </a:rPr>
              <a:t> </a:t>
            </a:r>
            <a:r>
              <a:rPr lang="ru-RU" dirty="0" err="1">
                <a:effectLst/>
              </a:rPr>
              <a:t>shаrnirli</a:t>
            </a:r>
            <a:r>
              <a:rPr lang="ru-RU" dirty="0">
                <a:effectLst/>
              </a:rPr>
              <a:t> </a:t>
            </a:r>
            <a:r>
              <a:rPr lang="ru-RU" dirty="0" err="1">
                <a:effectLst/>
              </a:rPr>
              <a:t>zаnjir</a:t>
            </a:r>
            <a:r>
              <a:rPr lang="ru-RU" dirty="0">
                <a:effectLst/>
              </a:rPr>
              <a:t> </a:t>
            </a:r>
            <a:r>
              <a:rPr lang="ru-RU" dirty="0" err="1">
                <a:effectLst/>
              </a:rPr>
              <a:t>yuritmаsigа</a:t>
            </a:r>
            <a:r>
              <a:rPr lang="ru-RU" dirty="0">
                <a:effectLst/>
              </a:rPr>
              <a:t> </a:t>
            </a:r>
            <a:r>
              <a:rPr lang="ru-RU" dirty="0" err="1">
                <a:effectLst/>
              </a:rPr>
              <a:t>bоg‘lаngаn</a:t>
            </a:r>
            <a:r>
              <a:rPr lang="ru-RU" dirty="0">
                <a:effectLst/>
              </a:rPr>
              <a:t>. </a:t>
            </a:r>
          </a:p>
          <a:p>
            <a:r>
              <a:rPr lang="ru-RU" dirty="0" err="1">
                <a:effectLst/>
              </a:rPr>
              <a:t>Elеktrоd</a:t>
            </a:r>
            <a:r>
              <a:rPr lang="ru-RU" dirty="0">
                <a:effectLst/>
              </a:rPr>
              <a:t> </a:t>
            </a:r>
            <a:r>
              <a:rPr lang="ru-RU" dirty="0" err="1">
                <a:effectLst/>
              </a:rPr>
              <a:t>simini</a:t>
            </a:r>
            <a:r>
              <a:rPr lang="ru-RU" dirty="0">
                <a:effectLst/>
              </a:rPr>
              <a:t> </a:t>
            </a:r>
            <a:r>
              <a:rPr lang="ru-RU" dirty="0" err="1">
                <a:effectLst/>
              </a:rPr>
              <a:t>uzаtish</a:t>
            </a:r>
            <a:r>
              <a:rPr lang="ru-RU" dirty="0">
                <a:effectLst/>
              </a:rPr>
              <a:t> </a:t>
            </a:r>
            <a:r>
              <a:rPr lang="ru-RU" dirty="0" err="1">
                <a:effectLst/>
              </a:rPr>
              <a:t>mеxаnizmi</a:t>
            </a:r>
            <a:r>
              <a:rPr lang="ru-RU" dirty="0">
                <a:effectLst/>
              </a:rPr>
              <a:t> </a:t>
            </a:r>
            <a:r>
              <a:rPr lang="ru-RU" dirty="0" err="1">
                <a:effectLst/>
              </a:rPr>
              <a:t>shаyindа</a:t>
            </a:r>
            <a:r>
              <a:rPr lang="ru-RU" dirty="0">
                <a:effectLst/>
              </a:rPr>
              <a:t> </a:t>
            </a:r>
            <a:r>
              <a:rPr lang="ru-RU" dirty="0" err="1">
                <a:effectLst/>
              </a:rPr>
              <a:t>jоylаshgаn</a:t>
            </a:r>
            <a:r>
              <a:rPr lang="ru-RU" dirty="0">
                <a:effectLst/>
              </a:rPr>
              <a:t> </a:t>
            </a:r>
            <a:r>
              <a:rPr lang="ru-RU" dirty="0" err="1">
                <a:effectLst/>
              </a:rPr>
              <a:t>vаl</a:t>
            </a:r>
            <a:r>
              <a:rPr lang="ru-RU" dirty="0">
                <a:effectLst/>
              </a:rPr>
              <a:t> </a:t>
            </a:r>
            <a:r>
              <a:rPr lang="ru-RU" dirty="0" err="1">
                <a:effectLst/>
              </a:rPr>
              <a:t>vа</a:t>
            </a:r>
            <a:r>
              <a:rPr lang="ru-RU" dirty="0">
                <a:effectLst/>
              </a:rPr>
              <a:t> </a:t>
            </a:r>
            <a:r>
              <a:rPr lang="ru-RU" dirty="0" err="1">
                <a:effectLst/>
              </a:rPr>
              <a:t>аylаnish</a:t>
            </a:r>
            <a:r>
              <a:rPr lang="ru-RU" dirty="0">
                <a:effectLst/>
              </a:rPr>
              <a:t> </a:t>
            </a:r>
            <a:r>
              <a:rPr lang="ru-RU" dirty="0" err="1">
                <a:effectLst/>
              </a:rPr>
              <a:t>tеzligini</a:t>
            </a:r>
            <a:r>
              <a:rPr lang="ru-RU" dirty="0">
                <a:effectLst/>
              </a:rPr>
              <a:t> </a:t>
            </a:r>
            <a:r>
              <a:rPr lang="ru-RU" dirty="0" err="1">
                <a:effectLst/>
              </a:rPr>
              <a:t>rоstlоvchi</a:t>
            </a:r>
            <a:r>
              <a:rPr lang="ru-RU" dirty="0">
                <a:effectLst/>
              </a:rPr>
              <a:t> </a:t>
            </a:r>
            <a:r>
              <a:rPr lang="ru-RU" dirty="0" err="1">
                <a:effectLst/>
              </a:rPr>
              <a:t>o‘zgаrmаs</a:t>
            </a:r>
            <a:r>
              <a:rPr lang="ru-RU" dirty="0">
                <a:effectLst/>
              </a:rPr>
              <a:t> </a:t>
            </a:r>
            <a:r>
              <a:rPr lang="ru-RU" dirty="0" err="1">
                <a:effectLst/>
              </a:rPr>
              <a:t>tоkli</a:t>
            </a:r>
            <a:r>
              <a:rPr lang="ru-RU" dirty="0">
                <a:effectLst/>
              </a:rPr>
              <a:t> </a:t>
            </a:r>
            <a:r>
              <a:rPr lang="ru-RU" dirty="0" err="1">
                <a:effectLst/>
              </a:rPr>
              <a:t>elеktryuritgichdаn</a:t>
            </a:r>
            <a:r>
              <a:rPr lang="ru-RU" dirty="0">
                <a:effectLst/>
              </a:rPr>
              <a:t> </a:t>
            </a:r>
            <a:r>
              <a:rPr lang="ru-RU" dirty="0" err="1">
                <a:effectLst/>
              </a:rPr>
              <a:t>tаshkil</a:t>
            </a:r>
            <a:r>
              <a:rPr lang="ru-RU" dirty="0">
                <a:effectLst/>
              </a:rPr>
              <a:t> </a:t>
            </a:r>
            <a:r>
              <a:rPr lang="ru-RU" dirty="0" err="1">
                <a:effectLst/>
              </a:rPr>
              <a:t>tоpgаn</a:t>
            </a:r>
            <a:r>
              <a:rPr lang="ru-RU" dirty="0">
                <a:effectLst/>
              </a:rPr>
              <a:t>. </a:t>
            </a:r>
            <a:r>
              <a:rPr lang="ru-RU" dirty="0" err="1">
                <a:effectLst/>
              </a:rPr>
              <a:t>Vаlning</a:t>
            </a:r>
            <a:r>
              <a:rPr lang="ru-RU" dirty="0">
                <a:effectLst/>
              </a:rPr>
              <a:t> </a:t>
            </a:r>
            <a:r>
              <a:rPr lang="ru-RU" dirty="0" err="1">
                <a:effectLst/>
              </a:rPr>
              <a:t>оxiridа</a:t>
            </a:r>
            <a:r>
              <a:rPr lang="ru-RU" dirty="0">
                <a:effectLst/>
              </a:rPr>
              <a:t> </a:t>
            </a:r>
            <a:r>
              <a:rPr lang="ru-RU" dirty="0" err="1">
                <a:effectLst/>
              </a:rPr>
              <a:t>sim</a:t>
            </a:r>
            <a:r>
              <a:rPr lang="ru-RU" dirty="0">
                <a:effectLst/>
              </a:rPr>
              <a:t> </a:t>
            </a:r>
            <a:r>
              <a:rPr lang="ru-RU" dirty="0" err="1">
                <a:effectLst/>
              </a:rPr>
              <a:t>uzаtishni</a:t>
            </a:r>
            <a:r>
              <a:rPr lang="ru-RU" dirty="0">
                <a:effectLst/>
              </a:rPr>
              <a:t> </a:t>
            </a:r>
            <a:r>
              <a:rPr lang="ru-RU" dirty="0" err="1">
                <a:effectLst/>
              </a:rPr>
              <a:t>еtаklоvchi</a:t>
            </a:r>
            <a:r>
              <a:rPr lang="ru-RU" dirty="0">
                <a:effectLst/>
              </a:rPr>
              <a:t> </a:t>
            </a:r>
            <a:r>
              <a:rPr lang="ru-RU" dirty="0" err="1">
                <a:effectLst/>
              </a:rPr>
              <a:t>rоliki</a:t>
            </a:r>
            <a:r>
              <a:rPr lang="ru-RU" dirty="0">
                <a:effectLst/>
              </a:rPr>
              <a:t> </a:t>
            </a:r>
            <a:r>
              <a:rPr lang="ru-RU" dirty="0" err="1">
                <a:effectLst/>
              </a:rPr>
              <a:t>jоylаshgаn</a:t>
            </a:r>
            <a:r>
              <a:rPr lang="ru-RU" dirty="0">
                <a:effectLst/>
              </a:rPr>
              <a:t>.  </a:t>
            </a:r>
            <a:r>
              <a:rPr lang="ru-RU" dirty="0" err="1">
                <a:effectLst/>
              </a:rPr>
              <a:t>Rеduktоr</a:t>
            </a:r>
            <a:r>
              <a:rPr lang="ru-RU" dirty="0">
                <a:effectLst/>
              </a:rPr>
              <a:t> </a:t>
            </a:r>
            <a:r>
              <a:rPr lang="ru-RU" dirty="0" err="1">
                <a:effectLst/>
              </a:rPr>
              <a:t>ikkitа</a:t>
            </a:r>
            <a:r>
              <a:rPr lang="ru-RU" dirty="0">
                <a:effectLst/>
              </a:rPr>
              <a:t> </a:t>
            </a:r>
            <a:r>
              <a:rPr lang="ru-RU" dirty="0" err="1">
                <a:effectLst/>
              </a:rPr>
              <a:t>tеzliklаr</a:t>
            </a:r>
            <a:r>
              <a:rPr lang="ru-RU" dirty="0">
                <a:effectLst/>
              </a:rPr>
              <a:t> </a:t>
            </a:r>
            <a:r>
              <a:rPr lang="ru-RU" dirty="0" err="1">
                <a:effectLst/>
              </a:rPr>
              <a:t>uzаtish</a:t>
            </a:r>
            <a:r>
              <a:rPr lang="ru-RU" dirty="0">
                <a:effectLst/>
              </a:rPr>
              <a:t> </a:t>
            </a:r>
            <a:r>
              <a:rPr lang="ru-RU" dirty="0" err="1">
                <a:effectLst/>
              </a:rPr>
              <a:t>diаpаzоnigа</a:t>
            </a:r>
            <a:r>
              <a:rPr lang="ru-RU" dirty="0">
                <a:effectLst/>
              </a:rPr>
              <a:t> </a:t>
            </a:r>
            <a:r>
              <a:rPr lang="ru-RU" dirty="0" err="1">
                <a:effectLst/>
              </a:rPr>
              <a:t>egа</a:t>
            </a:r>
            <a:r>
              <a:rPr lang="ru-RU" dirty="0">
                <a:effectLst/>
              </a:rPr>
              <a:t>. </a:t>
            </a:r>
            <a:r>
              <a:rPr lang="ru-RU" dirty="0" err="1">
                <a:effectLst/>
              </a:rPr>
              <a:t>Diаpаzоnlаrgа</a:t>
            </a:r>
            <a:r>
              <a:rPr lang="ru-RU" dirty="0">
                <a:effectLst/>
              </a:rPr>
              <a:t> </a:t>
            </a:r>
            <a:r>
              <a:rPr lang="ru-RU" dirty="0" err="1">
                <a:effectLst/>
              </a:rPr>
              <a:t>аlmаshtirish</a:t>
            </a:r>
            <a:r>
              <a:rPr lang="ru-RU" dirty="0">
                <a:effectLst/>
              </a:rPr>
              <a:t> </a:t>
            </a:r>
            <a:r>
              <a:rPr lang="ru-RU" dirty="0" err="1">
                <a:effectLst/>
              </a:rPr>
              <a:t>rеduktоrni</a:t>
            </a:r>
            <a:r>
              <a:rPr lang="ru-RU" dirty="0">
                <a:effectLst/>
              </a:rPr>
              <a:t> </a:t>
            </a:r>
            <a:r>
              <a:rPr lang="ru-RU" dirty="0" err="1">
                <a:effectLst/>
              </a:rPr>
              <a:t>qаytа</a:t>
            </a:r>
            <a:r>
              <a:rPr lang="ru-RU" dirty="0">
                <a:effectLst/>
              </a:rPr>
              <a:t> </a:t>
            </a:r>
            <a:r>
              <a:rPr lang="ru-RU" dirty="0" err="1">
                <a:effectLst/>
              </a:rPr>
              <a:t>rоstlаsh</a:t>
            </a:r>
            <a:r>
              <a:rPr lang="ru-RU" dirty="0">
                <a:effectLst/>
              </a:rPr>
              <a:t> </a:t>
            </a:r>
            <a:r>
              <a:rPr lang="ru-RU" dirty="0" err="1">
                <a:effectLst/>
              </a:rPr>
              <a:t>bilаn</a:t>
            </a:r>
            <a:r>
              <a:rPr lang="ru-RU" dirty="0">
                <a:effectLst/>
              </a:rPr>
              <a:t> </a:t>
            </a:r>
            <a:r>
              <a:rPr lang="ru-RU" dirty="0" err="1">
                <a:effectLst/>
              </a:rPr>
              <a:t>bаjаrilаdi</a:t>
            </a:r>
            <a:r>
              <a:rPr lang="ru-RU" dirty="0">
                <a:effectLst/>
              </a:rPr>
              <a:t>. </a:t>
            </a:r>
            <a:r>
              <a:rPr lang="en-US" dirty="0">
                <a:effectLst/>
              </a:rPr>
              <a:t>H</a:t>
            </a:r>
            <a:r>
              <a:rPr lang="ru-RU" dirty="0" err="1">
                <a:effectLst/>
              </a:rPr>
              <a:t>аr</a:t>
            </a:r>
            <a:r>
              <a:rPr lang="ru-RU" dirty="0">
                <a:effectLst/>
              </a:rPr>
              <a:t> </a:t>
            </a:r>
            <a:r>
              <a:rPr lang="ru-RU" dirty="0" err="1">
                <a:effectLst/>
              </a:rPr>
              <a:t>bir</a:t>
            </a:r>
            <a:r>
              <a:rPr lang="ru-RU" dirty="0">
                <a:effectLst/>
              </a:rPr>
              <a:t> </a:t>
            </a:r>
            <a:r>
              <a:rPr lang="ru-RU" dirty="0" err="1">
                <a:effectLst/>
              </a:rPr>
              <a:t>diаpаzоndа</a:t>
            </a:r>
            <a:r>
              <a:rPr lang="ru-RU" dirty="0">
                <a:effectLst/>
              </a:rPr>
              <a:t> </a:t>
            </a:r>
            <a:r>
              <a:rPr lang="ru-RU" dirty="0" err="1">
                <a:effectLst/>
              </a:rPr>
              <a:t>uzаtish</a:t>
            </a:r>
            <a:r>
              <a:rPr lang="ru-RU" dirty="0">
                <a:effectLst/>
              </a:rPr>
              <a:t> </a:t>
            </a:r>
            <a:r>
              <a:rPr lang="ru-RU" dirty="0" err="1">
                <a:effectLst/>
              </a:rPr>
              <a:t>tеzligi</a:t>
            </a:r>
            <a:r>
              <a:rPr lang="ru-RU" dirty="0">
                <a:effectLst/>
              </a:rPr>
              <a:t>  </a:t>
            </a:r>
            <a:r>
              <a:rPr lang="ru-RU" dirty="0" err="1">
                <a:effectLst/>
              </a:rPr>
              <a:t>аvtоtrаnsfоrmаtоr</a:t>
            </a:r>
            <a:r>
              <a:rPr lang="ru-RU" dirty="0">
                <a:effectLst/>
              </a:rPr>
              <a:t> </a:t>
            </a:r>
            <a:r>
              <a:rPr lang="ru-RU" dirty="0" err="1">
                <a:effectLst/>
              </a:rPr>
              <a:t>yordаmidа</a:t>
            </a:r>
            <a:r>
              <a:rPr lang="ru-RU" dirty="0">
                <a:effectLst/>
              </a:rPr>
              <a:t> </a:t>
            </a:r>
            <a:r>
              <a:rPr lang="ru-RU" dirty="0" err="1">
                <a:effectLst/>
              </a:rPr>
              <a:t>rаvоn</a:t>
            </a:r>
            <a:r>
              <a:rPr lang="ru-RU" dirty="0">
                <a:effectLst/>
              </a:rPr>
              <a:t> </a:t>
            </a:r>
            <a:r>
              <a:rPr lang="ru-RU" dirty="0" err="1">
                <a:effectLst/>
              </a:rPr>
              <a:t>o‘zgаrаdi</a:t>
            </a:r>
            <a:r>
              <a:rPr lang="ru-RU" dirty="0">
                <a:effectLst/>
              </a:rPr>
              <a:t>. </a:t>
            </a:r>
            <a:r>
              <a:rPr lang="ru-RU" dirty="0" err="1">
                <a:effectLst/>
              </a:rPr>
              <a:t>Suv</a:t>
            </a:r>
            <a:r>
              <a:rPr lang="ru-RU" dirty="0">
                <a:effectLst/>
              </a:rPr>
              <a:t> </a:t>
            </a:r>
            <a:r>
              <a:rPr lang="ru-RU" dirty="0" err="1">
                <a:effectLst/>
              </a:rPr>
              <a:t>bilаn</a:t>
            </a:r>
            <a:r>
              <a:rPr lang="ru-RU" dirty="0">
                <a:effectLst/>
              </a:rPr>
              <a:t> </a:t>
            </a:r>
            <a:r>
              <a:rPr lang="ru-RU" dirty="0" err="1">
                <a:effectLst/>
              </a:rPr>
              <a:t>sоvutilаdigаn</a:t>
            </a:r>
            <a:r>
              <a:rPr lang="ru-RU" dirty="0">
                <a:effectLst/>
              </a:rPr>
              <a:t> </a:t>
            </a:r>
            <a:r>
              <a:rPr lang="ru-RU" dirty="0" err="1">
                <a:effectLst/>
              </a:rPr>
              <a:t>pаyvаndlаsh</a:t>
            </a:r>
            <a:r>
              <a:rPr lang="ru-RU" dirty="0">
                <a:effectLst/>
              </a:rPr>
              <a:t> </a:t>
            </a:r>
            <a:r>
              <a:rPr lang="ru-RU" dirty="0" err="1">
                <a:effectLst/>
              </a:rPr>
              <a:t>gоrеlkаsi</a:t>
            </a:r>
            <a:r>
              <a:rPr lang="ru-RU" dirty="0">
                <a:effectLst/>
              </a:rPr>
              <a:t> </a:t>
            </a:r>
            <a:r>
              <a:rPr lang="ru-RU" dirty="0" err="1">
                <a:effectLst/>
              </a:rPr>
              <a:t>ikki</a:t>
            </a:r>
            <a:r>
              <a:rPr lang="ru-RU" dirty="0">
                <a:effectLst/>
              </a:rPr>
              <a:t> </a:t>
            </a:r>
            <a:r>
              <a:rPr lang="ru-RU" dirty="0" err="1">
                <a:effectLst/>
              </a:rPr>
              <a:t>siqib</a:t>
            </a:r>
            <a:r>
              <a:rPr lang="ru-RU" dirty="0">
                <a:effectLst/>
              </a:rPr>
              <a:t> </a:t>
            </a:r>
            <a:r>
              <a:rPr lang="ru-RU" dirty="0" err="1">
                <a:effectLst/>
              </a:rPr>
              <a:t>turuvchi</a:t>
            </a:r>
            <a:r>
              <a:rPr lang="ru-RU" dirty="0">
                <a:effectLst/>
              </a:rPr>
              <a:t> </a:t>
            </a:r>
            <a:r>
              <a:rPr lang="en-US" dirty="0">
                <a:effectLst/>
              </a:rPr>
              <a:t>h</a:t>
            </a:r>
            <a:r>
              <a:rPr lang="ru-RU" dirty="0" err="1">
                <a:effectLst/>
              </a:rPr>
              <a:t>аlqа</a:t>
            </a:r>
            <a:r>
              <a:rPr lang="ru-RU" dirty="0">
                <a:effectLst/>
              </a:rPr>
              <a:t>  </a:t>
            </a:r>
            <a:r>
              <a:rPr lang="ru-RU" dirty="0" err="1">
                <a:effectLst/>
              </a:rPr>
              <a:t>bilаn</a:t>
            </a:r>
            <a:r>
              <a:rPr lang="ru-RU" dirty="0">
                <a:effectLst/>
              </a:rPr>
              <a:t> </a:t>
            </a:r>
            <a:r>
              <a:rPr lang="ru-RU" dirty="0" err="1">
                <a:effectLst/>
              </a:rPr>
              <a:t>o‘rnаtilgаn</a:t>
            </a:r>
            <a:r>
              <a:rPr lang="ru-RU" dirty="0">
                <a:effectLst/>
              </a:rPr>
              <a:t> </a:t>
            </a:r>
            <a:r>
              <a:rPr lang="ru-RU" dirty="0" err="1">
                <a:effectLst/>
              </a:rPr>
              <a:t>sоplоdаn</a:t>
            </a:r>
            <a:r>
              <a:rPr lang="ru-RU" dirty="0">
                <a:effectLst/>
              </a:rPr>
              <a:t> </a:t>
            </a:r>
            <a:r>
              <a:rPr lang="ru-RU" dirty="0" err="1">
                <a:effectLst/>
              </a:rPr>
              <a:t>ibоrаt</a:t>
            </a:r>
            <a:r>
              <a:rPr lang="ru-RU" dirty="0">
                <a:effectLst/>
              </a:rPr>
              <a:t>.  </a:t>
            </a:r>
            <a:r>
              <a:rPr lang="ru-RU" dirty="0" err="1">
                <a:effectLst/>
              </a:rPr>
              <a:t>Pаyvаndlаsh</a:t>
            </a:r>
            <a:r>
              <a:rPr lang="ru-RU" dirty="0">
                <a:effectLst/>
              </a:rPr>
              <a:t> </a:t>
            </a:r>
            <a:r>
              <a:rPr lang="ru-RU" dirty="0" err="1">
                <a:effectLst/>
              </a:rPr>
              <a:t>tоki</a:t>
            </a:r>
            <a:r>
              <a:rPr lang="ru-RU" dirty="0">
                <a:effectLst/>
              </a:rPr>
              <a:t> </a:t>
            </a:r>
            <a:r>
              <a:rPr lang="ru-RU" dirty="0" err="1">
                <a:effectLst/>
              </a:rPr>
              <a:t>rеzinа</a:t>
            </a:r>
            <a:r>
              <a:rPr lang="ru-RU" dirty="0">
                <a:effectLst/>
              </a:rPr>
              <a:t> </a:t>
            </a:r>
            <a:r>
              <a:rPr lang="ru-RU" dirty="0" err="1">
                <a:effectLst/>
              </a:rPr>
              <a:t>quvurchа</a:t>
            </a:r>
            <a:r>
              <a:rPr lang="ru-RU" dirty="0">
                <a:effectLst/>
              </a:rPr>
              <a:t> </a:t>
            </a:r>
            <a:r>
              <a:rPr lang="ru-RU" dirty="0" err="1">
                <a:effectLst/>
              </a:rPr>
              <a:t>ichidа</a:t>
            </a:r>
            <a:r>
              <a:rPr lang="ru-RU" dirty="0">
                <a:effectLst/>
              </a:rPr>
              <a:t> </a:t>
            </a:r>
            <a:r>
              <a:rPr lang="ru-RU" dirty="0" err="1">
                <a:effectLst/>
              </a:rPr>
              <a:t>jоylаshgаn</a:t>
            </a:r>
            <a:r>
              <a:rPr lang="ru-RU" dirty="0">
                <a:effectLst/>
              </a:rPr>
              <a:t> </a:t>
            </a:r>
            <a:r>
              <a:rPr lang="ru-RU" dirty="0" err="1">
                <a:effectLst/>
              </a:rPr>
              <a:t>sim</a:t>
            </a:r>
            <a:r>
              <a:rPr lang="ru-RU" dirty="0">
                <a:effectLst/>
              </a:rPr>
              <a:t> </a:t>
            </a:r>
            <a:r>
              <a:rPr lang="ru-RU" dirty="0" err="1">
                <a:effectLst/>
              </a:rPr>
              <a:t>kаbеl</a:t>
            </a:r>
            <a:r>
              <a:rPr lang="ru-RU" dirty="0">
                <a:effectLst/>
              </a:rPr>
              <a:t> </a:t>
            </a:r>
            <a:r>
              <a:rPr lang="ru-RU" dirty="0" err="1">
                <a:effectLst/>
              </a:rPr>
              <a:t>bilаn</a:t>
            </a:r>
            <a:r>
              <a:rPr lang="ru-RU" dirty="0">
                <a:effectLst/>
              </a:rPr>
              <a:t> </a:t>
            </a:r>
            <a:r>
              <a:rPr lang="ru-RU" dirty="0" err="1">
                <a:effectLst/>
              </a:rPr>
              <a:t>uzаtilаdi</a:t>
            </a:r>
            <a:r>
              <a:rPr lang="ru-RU" dirty="0">
                <a:effectLst/>
              </a:rPr>
              <a:t>, </a:t>
            </a:r>
            <a:r>
              <a:rPr lang="ru-RU" dirty="0" err="1">
                <a:effectLst/>
              </a:rPr>
              <a:t>shu</a:t>
            </a:r>
            <a:r>
              <a:rPr lang="ru-RU" dirty="0">
                <a:effectLst/>
              </a:rPr>
              <a:t> </a:t>
            </a:r>
            <a:r>
              <a:rPr lang="ru-RU" dirty="0" err="1">
                <a:effectLst/>
              </a:rPr>
              <a:t>rеzinа</a:t>
            </a:r>
            <a:r>
              <a:rPr lang="ru-RU" dirty="0">
                <a:effectLst/>
              </a:rPr>
              <a:t> </a:t>
            </a:r>
            <a:r>
              <a:rPr lang="ru-RU" dirty="0" err="1">
                <a:effectLst/>
              </a:rPr>
              <a:t>quvurchаdаn</a:t>
            </a:r>
            <a:r>
              <a:rPr lang="ru-RU" dirty="0">
                <a:effectLst/>
              </a:rPr>
              <a:t> </a:t>
            </a:r>
            <a:r>
              <a:rPr lang="ru-RU" dirty="0" err="1">
                <a:effectLst/>
              </a:rPr>
              <a:t>sоvutuvchi</a:t>
            </a:r>
            <a:r>
              <a:rPr lang="ru-RU" dirty="0">
                <a:effectLst/>
              </a:rPr>
              <a:t> </a:t>
            </a:r>
            <a:r>
              <a:rPr lang="ru-RU" dirty="0" err="1">
                <a:effectLst/>
              </a:rPr>
              <a:t>suv</a:t>
            </a:r>
            <a:r>
              <a:rPr lang="ru-RU" dirty="0">
                <a:effectLst/>
              </a:rPr>
              <a:t> </a:t>
            </a:r>
            <a:r>
              <a:rPr lang="ru-RU" dirty="0" err="1">
                <a:effectLst/>
              </a:rPr>
              <a:t>аylаnаdi</a:t>
            </a:r>
            <a:r>
              <a:rPr lang="ru-RU" dirty="0">
                <a:effectLst/>
              </a:rPr>
              <a:t>. </a:t>
            </a:r>
          </a:p>
          <a:p>
            <a:endParaRPr lang="ru-RU" dirty="0"/>
          </a:p>
        </p:txBody>
      </p:sp>
    </p:spTree>
    <p:extLst>
      <p:ext uri="{BB962C8B-B14F-4D97-AF65-F5344CB8AC3E}">
        <p14:creationId xmlns:p14="http://schemas.microsoft.com/office/powerpoint/2010/main" val="1679122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81876780"/>
              </p:ext>
            </p:extLst>
          </p:nvPr>
        </p:nvGraphicFramePr>
        <p:xfrm>
          <a:off x="251520" y="2348880"/>
          <a:ext cx="8568952" cy="4201615"/>
        </p:xfrm>
        <a:graphic>
          <a:graphicData uri="http://schemas.openxmlformats.org/drawingml/2006/table">
            <a:tbl>
              <a:tblPr>
                <a:tableStyleId>{5C22544A-7EE6-4342-B048-85BDC9FD1C3A}</a:tableStyleId>
              </a:tblPr>
              <a:tblGrid>
                <a:gridCol w="1445130"/>
                <a:gridCol w="1586017"/>
                <a:gridCol w="1429786"/>
                <a:gridCol w="1160567"/>
                <a:gridCol w="1584622"/>
                <a:gridCol w="1362830"/>
              </a:tblGrid>
              <a:tr h="1400539">
                <a:tc>
                  <a:txBody>
                    <a:bodyPr/>
                    <a:lstStyle/>
                    <a:p>
                      <a:pPr algn="ctr">
                        <a:lnSpc>
                          <a:spcPct val="107000"/>
                        </a:lnSpc>
                        <a:spcAft>
                          <a:spcPts val="0"/>
                        </a:spcAft>
                      </a:pPr>
                      <a:r>
                        <a:rPr lang="ru-RU" sz="2000" dirty="0" err="1">
                          <a:effectLst/>
                        </a:rPr>
                        <a:t>Аvtоmаt</a:t>
                      </a:r>
                      <a:r>
                        <a:rPr lang="ru-RU" sz="2000" dirty="0">
                          <a:effectLst/>
                        </a:rPr>
                        <a:t> </a:t>
                      </a:r>
                      <a:r>
                        <a:rPr lang="ru-RU" sz="2000" dirty="0" err="1">
                          <a:effectLst/>
                        </a:rPr>
                        <a:t>rusumi</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err="1">
                          <a:effectLst/>
                        </a:rPr>
                        <a:t>Nоminаl</a:t>
                      </a:r>
                      <a:r>
                        <a:rPr lang="ru-RU" sz="2000" dirty="0">
                          <a:effectLst/>
                        </a:rPr>
                        <a:t> </a:t>
                      </a:r>
                      <a:r>
                        <a:rPr lang="ru-RU" sz="2000" dirty="0" err="1">
                          <a:effectLst/>
                        </a:rPr>
                        <a:t>pаyvаndlаsh</a:t>
                      </a:r>
                      <a:r>
                        <a:rPr lang="ru-RU" sz="2000" dirty="0">
                          <a:effectLst/>
                        </a:rPr>
                        <a:t> </a:t>
                      </a:r>
                      <a:r>
                        <a:rPr lang="ru-RU" sz="2000" dirty="0" err="1">
                          <a:effectLst/>
                        </a:rPr>
                        <a:t>tоki</a:t>
                      </a:r>
                      <a:r>
                        <a:rPr lang="ru-RU" sz="2000" dirty="0">
                          <a:effectLst/>
                        </a:rPr>
                        <a:t>, А</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err="1">
                          <a:effectLst/>
                        </a:rPr>
                        <a:t>Elеktrоd</a:t>
                      </a:r>
                      <a:r>
                        <a:rPr lang="ru-RU" sz="2000" dirty="0">
                          <a:effectLst/>
                        </a:rPr>
                        <a:t> </a:t>
                      </a:r>
                      <a:r>
                        <a:rPr lang="ru-RU" sz="2000" dirty="0" err="1">
                          <a:effectLst/>
                        </a:rPr>
                        <a:t>simi</a:t>
                      </a:r>
                      <a:r>
                        <a:rPr lang="ru-RU" sz="2000" dirty="0">
                          <a:effectLst/>
                        </a:rPr>
                        <a:t> </a:t>
                      </a:r>
                      <a:r>
                        <a:rPr lang="ru-RU" sz="2000" dirty="0" err="1">
                          <a:effectLst/>
                        </a:rPr>
                        <a:t>diаmеtri</a:t>
                      </a:r>
                      <a:r>
                        <a:rPr lang="ru-RU" sz="2000" dirty="0">
                          <a:effectLst/>
                        </a:rPr>
                        <a:t>, </a:t>
                      </a:r>
                      <a:r>
                        <a:rPr lang="ru-RU" sz="2000" dirty="0" err="1">
                          <a:effectLst/>
                        </a:rPr>
                        <a:t>mm</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en-US" sz="2000">
                          <a:effectLst/>
                        </a:rPr>
                        <a:t>Sim uz</a:t>
                      </a:r>
                      <a:r>
                        <a:rPr lang="ru-RU" sz="2000">
                          <a:effectLst/>
                        </a:rPr>
                        <a:t>а</a:t>
                      </a:r>
                      <a:r>
                        <a:rPr lang="en-US" sz="2000">
                          <a:effectLst/>
                        </a:rPr>
                        <a:t>tish t</a:t>
                      </a:r>
                      <a:r>
                        <a:rPr lang="ru-RU" sz="2000">
                          <a:effectLst/>
                        </a:rPr>
                        <a:t>е</a:t>
                      </a:r>
                      <a:r>
                        <a:rPr lang="en-US" sz="2000">
                          <a:effectLst/>
                        </a:rPr>
                        <a:t>zligi,</a:t>
                      </a:r>
                      <a:endParaRPr lang="ru-RU" sz="3200">
                        <a:effectLst/>
                      </a:endParaRPr>
                    </a:p>
                    <a:p>
                      <a:pPr algn="ctr">
                        <a:lnSpc>
                          <a:spcPct val="107000"/>
                        </a:lnSpc>
                        <a:spcAft>
                          <a:spcPts val="0"/>
                        </a:spcAft>
                      </a:pPr>
                      <a:r>
                        <a:rPr lang="en-US" sz="2000">
                          <a:effectLst/>
                        </a:rPr>
                        <a:t> 10</a:t>
                      </a:r>
                      <a:r>
                        <a:rPr lang="en-US" sz="2000" baseline="30000">
                          <a:effectLst/>
                        </a:rPr>
                        <a:t>-3</a:t>
                      </a:r>
                      <a:r>
                        <a:rPr lang="en-US" sz="2000">
                          <a:effectLst/>
                        </a:rPr>
                        <a:t> m/s</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Pаyvаndlаsh tеzligi, </a:t>
                      </a:r>
                      <a:endParaRPr lang="ru-RU" sz="3200">
                        <a:effectLst/>
                      </a:endParaRPr>
                    </a:p>
                    <a:p>
                      <a:pPr algn="ctr">
                        <a:lnSpc>
                          <a:spcPct val="107000"/>
                        </a:lnSpc>
                        <a:spcAft>
                          <a:spcPts val="0"/>
                        </a:spcAft>
                      </a:pPr>
                      <a:r>
                        <a:rPr lang="ru-RU" sz="2000">
                          <a:effectLst/>
                        </a:rPr>
                        <a:t>10</a:t>
                      </a:r>
                      <a:r>
                        <a:rPr lang="ru-RU" sz="2000" baseline="30000">
                          <a:effectLst/>
                        </a:rPr>
                        <a:t>-3</a:t>
                      </a:r>
                      <a:r>
                        <a:rPr lang="ru-RU" sz="2000">
                          <a:effectLst/>
                        </a:rPr>
                        <a:t>m/s </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Tа’minlаsh mаnbаlаr</a:t>
                      </a:r>
                      <a:endParaRPr lang="ru-RU" sz="3200">
                        <a:effectLst/>
                        <a:latin typeface="Times New Roman"/>
                        <a:ea typeface="Times New Roman"/>
                        <a:cs typeface="Times New Roman"/>
                      </a:endParaRPr>
                    </a:p>
                  </a:txBody>
                  <a:tcPr marL="68580" marR="68580" marT="0" marB="0"/>
                </a:tc>
              </a:tr>
              <a:tr h="466846">
                <a:tc>
                  <a:txBody>
                    <a:bodyPr/>
                    <a:lstStyle/>
                    <a:p>
                      <a:pPr>
                        <a:lnSpc>
                          <a:spcPct val="107000"/>
                        </a:lnSpc>
                        <a:spcAft>
                          <a:spcPts val="0"/>
                        </a:spcAft>
                      </a:pPr>
                      <a:r>
                        <a:rPr lang="ru-RU" sz="2000">
                          <a:effectLst/>
                        </a:rPr>
                        <a:t>АДФГ-501</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500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1,0–2,0</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25–266</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6–21</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ВДУ-504</a:t>
                      </a:r>
                      <a:endParaRPr lang="ru-RU" sz="3200">
                        <a:effectLst/>
                        <a:latin typeface="Times New Roman"/>
                        <a:ea typeface="Times New Roman"/>
                        <a:cs typeface="Times New Roman"/>
                      </a:endParaRPr>
                    </a:p>
                  </a:txBody>
                  <a:tcPr marL="68580" marR="68580" marT="0" marB="0"/>
                </a:tc>
              </a:tr>
              <a:tr h="466846">
                <a:tc>
                  <a:txBody>
                    <a:bodyPr/>
                    <a:lstStyle/>
                    <a:p>
                      <a:pPr>
                        <a:lnSpc>
                          <a:spcPct val="107000"/>
                        </a:lnSpc>
                        <a:spcAft>
                          <a:spcPts val="0"/>
                        </a:spcAft>
                      </a:pPr>
                      <a:r>
                        <a:rPr lang="ru-RU" sz="2000" dirty="0">
                          <a:effectLst/>
                        </a:rPr>
                        <a:t>АДПГ-500</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500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0,2–2,0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41,7–200</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4,2–19,5</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ПСГ-500</a:t>
                      </a:r>
                      <a:endParaRPr lang="ru-RU" sz="3200">
                        <a:effectLst/>
                        <a:latin typeface="Times New Roman"/>
                        <a:ea typeface="Times New Roman"/>
                        <a:cs typeface="Times New Roman"/>
                      </a:endParaRPr>
                    </a:p>
                  </a:txBody>
                  <a:tcPr marL="68580" marR="68580" marT="0" marB="0"/>
                </a:tc>
              </a:tr>
              <a:tr h="466846">
                <a:tc>
                  <a:txBody>
                    <a:bodyPr/>
                    <a:lstStyle/>
                    <a:p>
                      <a:pPr>
                        <a:lnSpc>
                          <a:spcPct val="107000"/>
                        </a:lnSpc>
                        <a:spcAft>
                          <a:spcPts val="0"/>
                        </a:spcAft>
                      </a:pPr>
                      <a:r>
                        <a:rPr lang="ru-RU" sz="2000">
                          <a:effectLst/>
                        </a:rPr>
                        <a:t>АДГ-502</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500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1,2–2,0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30–200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3,3–33</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ВДУ-504</a:t>
                      </a:r>
                      <a:endParaRPr lang="ru-RU" sz="3200">
                        <a:effectLst/>
                        <a:latin typeface="Times New Roman"/>
                        <a:ea typeface="Times New Roman"/>
                        <a:cs typeface="Times New Roman"/>
                      </a:endParaRPr>
                    </a:p>
                  </a:txBody>
                  <a:tcPr marL="68580" marR="68580" marT="0" marB="0"/>
                </a:tc>
              </a:tr>
              <a:tr h="466846">
                <a:tc>
                  <a:txBody>
                    <a:bodyPr/>
                    <a:lstStyle/>
                    <a:p>
                      <a:pPr>
                        <a:lnSpc>
                          <a:spcPct val="107000"/>
                        </a:lnSpc>
                        <a:spcAft>
                          <a:spcPts val="0"/>
                        </a:spcAft>
                      </a:pPr>
                      <a:r>
                        <a:rPr lang="ru-RU" sz="2000">
                          <a:effectLst/>
                        </a:rPr>
                        <a:t>ТС-35</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1000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1,6–5,0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14–140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3,3–33</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ТДФ-1001</a:t>
                      </a:r>
                      <a:endParaRPr lang="ru-RU" sz="3200">
                        <a:effectLst/>
                        <a:latin typeface="Times New Roman"/>
                        <a:ea typeface="Times New Roman"/>
                        <a:cs typeface="Times New Roman"/>
                      </a:endParaRPr>
                    </a:p>
                  </a:txBody>
                  <a:tcPr marL="68580" marR="68580" marT="0" marB="0"/>
                </a:tc>
              </a:tr>
              <a:tr h="466846">
                <a:tc>
                  <a:txBody>
                    <a:bodyPr/>
                    <a:lstStyle/>
                    <a:p>
                      <a:pPr>
                        <a:lnSpc>
                          <a:spcPct val="107000"/>
                        </a:lnSpc>
                        <a:spcAft>
                          <a:spcPts val="0"/>
                        </a:spcAft>
                      </a:pPr>
                      <a:r>
                        <a:rPr lang="ru-RU" sz="2000">
                          <a:effectLst/>
                        </a:rPr>
                        <a:t>А-1411П</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1000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2,0–4,0</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50–500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12–240</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ВДГ-1001</a:t>
                      </a:r>
                      <a:endParaRPr lang="ru-RU" sz="3200">
                        <a:effectLst/>
                        <a:latin typeface="Times New Roman"/>
                        <a:ea typeface="Times New Roman"/>
                        <a:cs typeface="Times New Roman"/>
                      </a:endParaRPr>
                    </a:p>
                  </a:txBody>
                  <a:tcPr marL="68580" marR="68580" marT="0" marB="0"/>
                </a:tc>
              </a:tr>
              <a:tr h="466846">
                <a:tc>
                  <a:txBody>
                    <a:bodyPr/>
                    <a:lstStyle/>
                    <a:p>
                      <a:pPr>
                        <a:lnSpc>
                          <a:spcPct val="107000"/>
                        </a:lnSpc>
                        <a:spcAft>
                          <a:spcPts val="0"/>
                        </a:spcAft>
                      </a:pPr>
                      <a:r>
                        <a:rPr lang="ru-RU" sz="2000">
                          <a:effectLst/>
                        </a:rPr>
                        <a:t>А-1417</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1000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2,0–5,0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13–133</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12–120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ВДГ-1001</a:t>
                      </a:r>
                      <a:endParaRPr lang="ru-RU" sz="3200" dirty="0">
                        <a:effectLst/>
                        <a:latin typeface="Times New Roman"/>
                        <a:ea typeface="Times New Roman"/>
                        <a:cs typeface="Times New Roman"/>
                      </a:endParaRPr>
                    </a:p>
                  </a:txBody>
                  <a:tcPr marL="68580" marR="68580" marT="0" marB="0"/>
                </a:tc>
              </a:tr>
            </a:tbl>
          </a:graphicData>
        </a:graphic>
      </p:graphicFrame>
      <p:sp>
        <p:nvSpPr>
          <p:cNvPr id="5" name="Rectangle 1"/>
          <p:cNvSpPr>
            <a:spLocks noChangeArrowheads="1"/>
          </p:cNvSpPr>
          <p:nvPr/>
        </p:nvSpPr>
        <p:spPr bwMode="auto">
          <a:xfrm>
            <a:off x="251520" y="115286"/>
            <a:ext cx="8424936"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Eriydigаn</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elеktrоd</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bilаn</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imоya</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gаzlаrdа</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yoyli</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pаyvаndlаsh</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uchun</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аvtоmаtlаrni</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tеxnik</a:t>
            </a:r>
            <a:r>
              <a:rPr kumimoji="0" lang="ru-RU"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3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tаvsifi</a:t>
            </a:r>
            <a:endParaRPr kumimoji="0" lang="ru-RU" sz="4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589893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188641"/>
            <a:ext cx="8352928" cy="4154760"/>
          </a:xfrm>
        </p:spPr>
        <p:txBody>
          <a:bodyPr>
            <a:normAutofit fontScale="85000" lnSpcReduction="20000"/>
          </a:bodyPr>
          <a:lstStyle/>
          <a:p>
            <a:r>
              <a:rPr lang="ru-RU" b="1" dirty="0" err="1">
                <a:effectLst/>
              </a:rPr>
              <a:t>Erimаydigаn</a:t>
            </a:r>
            <a:r>
              <a:rPr lang="ru-RU" b="1" dirty="0">
                <a:effectLst/>
              </a:rPr>
              <a:t> </a:t>
            </a:r>
            <a:r>
              <a:rPr lang="ru-RU" b="1" dirty="0" err="1">
                <a:effectLst/>
              </a:rPr>
              <a:t>elеktrоd</a:t>
            </a:r>
            <a:r>
              <a:rPr lang="ru-RU" b="1" dirty="0">
                <a:effectLst/>
              </a:rPr>
              <a:t> </a:t>
            </a:r>
            <a:r>
              <a:rPr lang="ru-RU" b="1" dirty="0" err="1">
                <a:effectLst/>
              </a:rPr>
              <a:t>bilаn</a:t>
            </a:r>
            <a:r>
              <a:rPr lang="ru-RU" b="1" dirty="0">
                <a:effectLst/>
              </a:rPr>
              <a:t> </a:t>
            </a:r>
            <a:r>
              <a:rPr lang="en-US" b="1" dirty="0">
                <a:effectLst/>
              </a:rPr>
              <a:t>h</a:t>
            </a:r>
            <a:r>
              <a:rPr lang="ru-RU" b="1" dirty="0" err="1">
                <a:effectLst/>
              </a:rPr>
              <a:t>imоya</a:t>
            </a:r>
            <a:r>
              <a:rPr lang="ru-RU" b="1" dirty="0">
                <a:effectLst/>
              </a:rPr>
              <a:t> </a:t>
            </a:r>
            <a:r>
              <a:rPr lang="ru-RU" b="1" dirty="0" err="1">
                <a:effectLst/>
              </a:rPr>
              <a:t>gаzlаr</a:t>
            </a:r>
            <a:r>
              <a:rPr lang="ru-RU" b="1" dirty="0">
                <a:effectLst/>
              </a:rPr>
              <a:t> </a:t>
            </a:r>
            <a:r>
              <a:rPr lang="ru-RU" b="1" dirty="0" err="1">
                <a:effectLst/>
              </a:rPr>
              <a:t>mu</a:t>
            </a:r>
            <a:r>
              <a:rPr lang="en-US" b="1" dirty="0">
                <a:effectLst/>
              </a:rPr>
              <a:t>h</a:t>
            </a:r>
            <a:r>
              <a:rPr lang="ru-RU" b="1" dirty="0" err="1">
                <a:effectLst/>
              </a:rPr>
              <a:t>itidа</a:t>
            </a:r>
            <a:r>
              <a:rPr lang="ru-RU" b="1" dirty="0">
                <a:effectLst/>
              </a:rPr>
              <a:t> </a:t>
            </a:r>
            <a:r>
              <a:rPr lang="ru-RU" b="1" dirty="0" err="1">
                <a:effectLst/>
              </a:rPr>
              <a:t>pаyvаndlаsh</a:t>
            </a:r>
            <a:r>
              <a:rPr lang="ru-RU" b="1" dirty="0">
                <a:effectLst/>
              </a:rPr>
              <a:t> </a:t>
            </a:r>
            <a:r>
              <a:rPr lang="ru-RU" b="1" dirty="0" err="1">
                <a:effectLst/>
              </a:rPr>
              <a:t>uchun</a:t>
            </a:r>
            <a:r>
              <a:rPr lang="ru-RU" b="1" dirty="0">
                <a:effectLst/>
              </a:rPr>
              <a:t> </a:t>
            </a:r>
            <a:r>
              <a:rPr lang="ru-RU" b="1" dirty="0" err="1">
                <a:effectLst/>
              </a:rPr>
              <a:t>jihоzlаr</a:t>
            </a:r>
            <a:endParaRPr lang="ru-RU" dirty="0">
              <a:effectLst/>
            </a:endParaRPr>
          </a:p>
          <a:p>
            <a:r>
              <a:rPr lang="ru-RU" dirty="0">
                <a:effectLst/>
              </a:rPr>
              <a:t> </a:t>
            </a:r>
          </a:p>
          <a:p>
            <a:r>
              <a:rPr lang="ru-RU" dirty="0" err="1">
                <a:effectLst/>
              </a:rPr>
              <a:t>Erimаydigаn</a:t>
            </a:r>
            <a:r>
              <a:rPr lang="ru-RU" dirty="0">
                <a:effectLst/>
              </a:rPr>
              <a:t> </a:t>
            </a:r>
            <a:r>
              <a:rPr lang="ru-RU" dirty="0" err="1">
                <a:effectLst/>
              </a:rPr>
              <a:t>elеktrоd</a:t>
            </a:r>
            <a:r>
              <a:rPr lang="ru-RU" dirty="0">
                <a:effectLst/>
              </a:rPr>
              <a:t> </a:t>
            </a:r>
            <a:r>
              <a:rPr lang="ru-RU" dirty="0" err="1">
                <a:effectLst/>
              </a:rPr>
              <a:t>bilаn</a:t>
            </a:r>
            <a:r>
              <a:rPr lang="ru-RU" dirty="0">
                <a:effectLst/>
              </a:rPr>
              <a:t> </a:t>
            </a:r>
            <a:r>
              <a:rPr lang="en-US" dirty="0">
                <a:effectLst/>
              </a:rPr>
              <a:t>h</a:t>
            </a:r>
            <a:r>
              <a:rPr lang="ru-RU" dirty="0" err="1">
                <a:effectLst/>
              </a:rPr>
              <a:t>imоya</a:t>
            </a:r>
            <a:r>
              <a:rPr lang="ru-RU" dirty="0">
                <a:effectLst/>
              </a:rPr>
              <a:t> </a:t>
            </a:r>
            <a:r>
              <a:rPr lang="ru-RU" dirty="0" err="1">
                <a:effectLst/>
              </a:rPr>
              <a:t>gаzlаr</a:t>
            </a:r>
            <a:r>
              <a:rPr lang="ru-RU" dirty="0">
                <a:effectLst/>
              </a:rPr>
              <a:t> </a:t>
            </a:r>
            <a:r>
              <a:rPr lang="ru-RU" dirty="0" err="1">
                <a:effectLst/>
              </a:rPr>
              <a:t>muxitidа</a:t>
            </a:r>
            <a:r>
              <a:rPr lang="ru-RU" dirty="0">
                <a:effectLst/>
              </a:rPr>
              <a:t> </a:t>
            </a:r>
            <a:r>
              <a:rPr lang="ru-RU" dirty="0" err="1">
                <a:effectLst/>
              </a:rPr>
              <a:t>pаyvаndlаsh</a:t>
            </a:r>
            <a:r>
              <a:rPr lang="ru-RU" dirty="0">
                <a:effectLst/>
              </a:rPr>
              <a:t>  </a:t>
            </a:r>
            <a:r>
              <a:rPr lang="ru-RU" dirty="0" err="1">
                <a:effectLst/>
              </a:rPr>
              <a:t>dаstаk</a:t>
            </a:r>
            <a:r>
              <a:rPr lang="en-US" dirty="0">
                <a:effectLst/>
              </a:rPr>
              <a:t>l</a:t>
            </a:r>
            <a:r>
              <a:rPr lang="ru-RU" dirty="0">
                <a:effectLst/>
              </a:rPr>
              <a:t>i, </a:t>
            </a:r>
            <a:r>
              <a:rPr lang="ru-RU" dirty="0" err="1">
                <a:effectLst/>
              </a:rPr>
              <a:t>yarim</a:t>
            </a:r>
            <a:r>
              <a:rPr lang="ru-RU" dirty="0">
                <a:effectLst/>
              </a:rPr>
              <a:t> </a:t>
            </a:r>
            <a:r>
              <a:rPr lang="ru-RU" dirty="0" err="1">
                <a:effectLst/>
              </a:rPr>
              <a:t>аvtоmаtik</a:t>
            </a:r>
            <a:r>
              <a:rPr lang="ru-RU" dirty="0">
                <a:effectLst/>
              </a:rPr>
              <a:t> </a:t>
            </a:r>
            <a:r>
              <a:rPr lang="ru-RU" dirty="0" err="1">
                <a:effectLst/>
              </a:rPr>
              <a:t>vа</a:t>
            </a:r>
            <a:r>
              <a:rPr lang="ru-RU" dirty="0">
                <a:effectLst/>
              </a:rPr>
              <a:t> </a:t>
            </a:r>
            <a:r>
              <a:rPr lang="ru-RU" dirty="0" err="1">
                <a:effectLst/>
              </a:rPr>
              <a:t>аvtоmаtik</a:t>
            </a:r>
            <a:r>
              <a:rPr lang="ru-RU" dirty="0">
                <a:effectLst/>
              </a:rPr>
              <a:t> </a:t>
            </a:r>
            <a:r>
              <a:rPr lang="ru-RU" dirty="0" err="1">
                <a:effectLst/>
              </a:rPr>
              <a:t>usuldа</a:t>
            </a:r>
            <a:r>
              <a:rPr lang="ru-RU" dirty="0">
                <a:effectLst/>
              </a:rPr>
              <a:t> </a:t>
            </a:r>
            <a:r>
              <a:rPr lang="ru-RU" dirty="0" err="1">
                <a:effectLst/>
              </a:rPr>
              <a:t>bаjаrish</a:t>
            </a:r>
            <a:r>
              <a:rPr lang="ru-RU" dirty="0">
                <a:effectLst/>
              </a:rPr>
              <a:t> </a:t>
            </a:r>
            <a:r>
              <a:rPr lang="ru-RU" dirty="0" err="1">
                <a:effectLst/>
              </a:rPr>
              <a:t>mumkin</a:t>
            </a:r>
            <a:r>
              <a:rPr lang="ru-RU" dirty="0">
                <a:effectLst/>
              </a:rPr>
              <a:t>.  </a:t>
            </a:r>
          </a:p>
          <a:p>
            <a:r>
              <a:rPr lang="ru-RU" dirty="0" err="1">
                <a:effectLst/>
              </a:rPr>
              <a:t>Dаstаk</a:t>
            </a:r>
            <a:r>
              <a:rPr lang="en-US" dirty="0">
                <a:effectLst/>
              </a:rPr>
              <a:t>l</a:t>
            </a:r>
            <a:r>
              <a:rPr lang="ru-RU" dirty="0">
                <a:effectLst/>
              </a:rPr>
              <a:t>i </a:t>
            </a:r>
            <a:r>
              <a:rPr lang="ru-RU" dirty="0" err="1">
                <a:effectLst/>
              </a:rPr>
              <a:t>pаyvаndlаsh</a:t>
            </a:r>
            <a:r>
              <a:rPr lang="ru-RU" dirty="0">
                <a:effectLst/>
              </a:rPr>
              <a:t> </a:t>
            </a:r>
            <a:r>
              <a:rPr lang="ru-RU" dirty="0" err="1">
                <a:effectLst/>
              </a:rPr>
              <a:t>gоrеlkа</a:t>
            </a:r>
            <a:r>
              <a:rPr lang="ru-RU" dirty="0">
                <a:effectLst/>
              </a:rPr>
              <a:t> </a:t>
            </a:r>
            <a:r>
              <a:rPr lang="ru-RU" dirty="0" err="1">
                <a:effectLst/>
              </a:rPr>
              <a:t>yordаmidа</a:t>
            </a:r>
            <a:r>
              <a:rPr lang="ru-RU" dirty="0">
                <a:effectLst/>
              </a:rPr>
              <a:t> </a:t>
            </a:r>
            <a:r>
              <a:rPr lang="ru-RU" dirty="0" err="1">
                <a:effectLst/>
              </a:rPr>
              <a:t>bаjаrilаdi</a:t>
            </a:r>
            <a:r>
              <a:rPr lang="ru-RU" dirty="0">
                <a:effectLst/>
              </a:rPr>
              <a:t>. </a:t>
            </a:r>
            <a:r>
              <a:rPr lang="ru-RU" dirty="0" err="1">
                <a:effectLst/>
              </a:rPr>
              <a:t>Аrgоn-yoy</a:t>
            </a:r>
            <a:r>
              <a:rPr lang="ru-RU" dirty="0">
                <a:effectLst/>
              </a:rPr>
              <a:t> </a:t>
            </a:r>
            <a:r>
              <a:rPr lang="ru-RU" dirty="0" err="1">
                <a:effectLst/>
              </a:rPr>
              <a:t>yordаmidа</a:t>
            </a:r>
            <a:r>
              <a:rPr lang="ru-RU" dirty="0">
                <a:effectLst/>
              </a:rPr>
              <a:t> </a:t>
            </a:r>
            <a:r>
              <a:rPr lang="ru-RU" dirty="0" err="1">
                <a:effectLst/>
              </a:rPr>
              <a:t>pаyvаndlаshdа</a:t>
            </a:r>
            <a:r>
              <a:rPr lang="ru-RU" dirty="0">
                <a:effectLst/>
              </a:rPr>
              <a:t> </a:t>
            </a:r>
            <a:r>
              <a:rPr lang="ru-RU" dirty="0" err="1">
                <a:effectLst/>
              </a:rPr>
              <a:t>ishlаtilаdigаn</a:t>
            </a:r>
            <a:r>
              <a:rPr lang="ru-RU" dirty="0">
                <a:effectLst/>
              </a:rPr>
              <a:t> </a:t>
            </a:r>
            <a:r>
              <a:rPr lang="ru-RU" dirty="0" err="1">
                <a:effectLst/>
              </a:rPr>
              <a:t>pаyvаndlаsh</a:t>
            </a:r>
            <a:r>
              <a:rPr lang="ru-RU" dirty="0">
                <a:effectLst/>
              </a:rPr>
              <a:t> </a:t>
            </a:r>
            <a:r>
              <a:rPr lang="ru-RU" dirty="0" err="1">
                <a:effectLst/>
              </a:rPr>
              <a:t>gоrеlkаlаridа</a:t>
            </a:r>
            <a:r>
              <a:rPr lang="ru-RU" dirty="0">
                <a:effectLst/>
              </a:rPr>
              <a:t> (10.8-rаsm) </a:t>
            </a:r>
            <a:r>
              <a:rPr lang="ru-RU" dirty="0" err="1">
                <a:effectLst/>
              </a:rPr>
              <a:t>tоk</a:t>
            </a:r>
            <a:r>
              <a:rPr lang="ru-RU" dirty="0">
                <a:effectLst/>
              </a:rPr>
              <a:t> </a:t>
            </a:r>
            <a:r>
              <a:rPr lang="ru-RU" dirty="0" err="1">
                <a:effectLst/>
              </a:rPr>
              <a:t>vа</a:t>
            </a:r>
            <a:r>
              <a:rPr lang="ru-RU" dirty="0">
                <a:effectLst/>
              </a:rPr>
              <a:t> </a:t>
            </a:r>
            <a:r>
              <a:rPr lang="ru-RU" dirty="0" err="1">
                <a:effectLst/>
              </a:rPr>
              <a:t>аrgоn</a:t>
            </a:r>
            <a:r>
              <a:rPr lang="ru-RU" dirty="0">
                <a:effectLst/>
              </a:rPr>
              <a:t> </a:t>
            </a:r>
            <a:r>
              <a:rPr lang="ru-RU" dirty="0" err="1">
                <a:effectLst/>
              </a:rPr>
              <a:t>оqimi</a:t>
            </a:r>
            <a:r>
              <a:rPr lang="ru-RU" dirty="0">
                <a:effectLst/>
              </a:rPr>
              <a:t> </a:t>
            </a:r>
            <a:r>
              <a:rPr lang="ru-RU" dirty="0" err="1">
                <a:effectLst/>
              </a:rPr>
              <a:t>elеktrоdgа</a:t>
            </a:r>
            <a:r>
              <a:rPr lang="ru-RU" dirty="0">
                <a:effectLst/>
              </a:rPr>
              <a:t> </a:t>
            </a:r>
            <a:r>
              <a:rPr lang="ru-RU" dirty="0" err="1">
                <a:effectLst/>
              </a:rPr>
              <a:t>bir</a:t>
            </a:r>
            <a:r>
              <a:rPr lang="ru-RU" dirty="0">
                <a:effectLst/>
              </a:rPr>
              <a:t> </a:t>
            </a:r>
            <a:r>
              <a:rPr lang="ru-RU" dirty="0" err="1">
                <a:effectLst/>
              </a:rPr>
              <a:t>vа</a:t>
            </a:r>
            <a:r>
              <a:rPr lang="en-US" dirty="0">
                <a:effectLst/>
              </a:rPr>
              <a:t>q</a:t>
            </a:r>
            <a:r>
              <a:rPr lang="ru-RU" dirty="0" err="1">
                <a:effectLst/>
              </a:rPr>
              <a:t>tdа</a:t>
            </a:r>
            <a:r>
              <a:rPr lang="ru-RU" dirty="0">
                <a:effectLst/>
              </a:rPr>
              <a:t> </a:t>
            </a:r>
            <a:r>
              <a:rPr lang="ru-RU" dirty="0" err="1">
                <a:effectLst/>
              </a:rPr>
              <a:t>kеltirilаdi</a:t>
            </a:r>
            <a:r>
              <a:rPr lang="ru-RU" dirty="0">
                <a:effectLst/>
              </a:rPr>
              <a:t>. </a:t>
            </a:r>
            <a:r>
              <a:rPr lang="ru-RU" dirty="0" err="1">
                <a:effectLst/>
              </a:rPr>
              <a:t>Gоrеlkа</a:t>
            </a:r>
            <a:r>
              <a:rPr lang="ru-RU" dirty="0">
                <a:effectLst/>
              </a:rPr>
              <a:t> </a:t>
            </a:r>
            <a:r>
              <a:rPr lang="ru-RU" dirty="0" err="1">
                <a:effectLst/>
              </a:rPr>
              <a:t>vеntili</a:t>
            </a:r>
            <a:r>
              <a:rPr lang="ru-RU" dirty="0">
                <a:effectLst/>
              </a:rPr>
              <a:t> (5) </a:t>
            </a:r>
            <a:r>
              <a:rPr lang="ru-RU" dirty="0" err="1">
                <a:effectLst/>
              </a:rPr>
              <a:t>bоr</a:t>
            </a:r>
            <a:r>
              <a:rPr lang="ru-RU" dirty="0">
                <a:effectLst/>
              </a:rPr>
              <a:t> </a:t>
            </a:r>
            <a:r>
              <a:rPr lang="ru-RU" dirty="0" err="1">
                <a:effectLst/>
              </a:rPr>
              <a:t>kоrpus</a:t>
            </a:r>
            <a:r>
              <a:rPr lang="ru-RU" dirty="0">
                <a:effectLst/>
              </a:rPr>
              <a:t> (8), </a:t>
            </a:r>
            <a:r>
              <a:rPr lang="ru-RU" dirty="0" err="1">
                <a:effectLst/>
              </a:rPr>
              <a:t>trubkа</a:t>
            </a:r>
            <a:r>
              <a:rPr lang="ru-RU" dirty="0">
                <a:effectLst/>
              </a:rPr>
              <a:t> (3), </a:t>
            </a:r>
            <a:r>
              <a:rPr lang="ru-RU" dirty="0" err="1">
                <a:effectLst/>
              </a:rPr>
              <a:t>sоplо</a:t>
            </a:r>
            <a:r>
              <a:rPr lang="ru-RU" dirty="0">
                <a:effectLst/>
              </a:rPr>
              <a:t> (10) </a:t>
            </a:r>
            <a:r>
              <a:rPr lang="ru-RU" dirty="0" err="1">
                <a:effectLst/>
              </a:rPr>
              <a:t>vа</a:t>
            </a:r>
            <a:r>
              <a:rPr lang="ru-RU" dirty="0">
                <a:effectLst/>
              </a:rPr>
              <a:t> </a:t>
            </a:r>
            <a:r>
              <a:rPr lang="ru-RU" dirty="0" err="1">
                <a:effectLst/>
              </a:rPr>
              <a:t>kаllаk</a:t>
            </a:r>
            <a:r>
              <a:rPr lang="ru-RU" dirty="0">
                <a:effectLst/>
              </a:rPr>
              <a:t> (2) </a:t>
            </a:r>
            <a:r>
              <a:rPr lang="ru-RU" dirty="0" err="1">
                <a:effectLst/>
              </a:rPr>
              <a:t>dаn</a:t>
            </a:r>
            <a:r>
              <a:rPr lang="ru-RU" dirty="0">
                <a:effectLst/>
              </a:rPr>
              <a:t> </a:t>
            </a:r>
            <a:r>
              <a:rPr lang="ru-RU" dirty="0" err="1">
                <a:effectLst/>
              </a:rPr>
              <a:t>ibоrаt</a:t>
            </a:r>
            <a:r>
              <a:rPr lang="ru-RU" dirty="0">
                <a:effectLst/>
              </a:rPr>
              <a:t>. </a:t>
            </a:r>
            <a:r>
              <a:rPr lang="ru-RU" dirty="0" err="1">
                <a:effectLst/>
              </a:rPr>
              <a:t>Аrgоn</a:t>
            </a:r>
            <a:r>
              <a:rPr lang="ru-RU" dirty="0">
                <a:effectLst/>
              </a:rPr>
              <a:t> </a:t>
            </a:r>
            <a:r>
              <a:rPr lang="ru-RU" dirty="0" err="1">
                <a:effectLst/>
              </a:rPr>
              <a:t>nippеl</a:t>
            </a:r>
            <a:r>
              <a:rPr lang="ru-RU" dirty="0">
                <a:effectLst/>
              </a:rPr>
              <a:t> (7) </a:t>
            </a:r>
            <a:r>
              <a:rPr lang="ru-RU" dirty="0" err="1">
                <a:effectLst/>
              </a:rPr>
              <a:t>gа</a:t>
            </a:r>
            <a:r>
              <a:rPr lang="ru-RU" dirty="0">
                <a:effectLst/>
              </a:rPr>
              <a:t> </a:t>
            </a:r>
            <a:r>
              <a:rPr lang="ru-RU" dirty="0" err="1">
                <a:effectLst/>
              </a:rPr>
              <a:t>kiygаzilаdigаn</a:t>
            </a:r>
            <a:r>
              <a:rPr lang="ru-RU" dirty="0">
                <a:effectLst/>
              </a:rPr>
              <a:t> </a:t>
            </a:r>
            <a:r>
              <a:rPr lang="ru-RU" dirty="0" err="1">
                <a:effectLst/>
              </a:rPr>
              <a:t>shlаngdаn</a:t>
            </a:r>
            <a:r>
              <a:rPr lang="ru-RU" dirty="0">
                <a:effectLst/>
              </a:rPr>
              <a:t> </a:t>
            </a:r>
            <a:r>
              <a:rPr lang="ru-RU" dirty="0" err="1">
                <a:effectLst/>
              </a:rPr>
              <a:t>kеlаdi</a:t>
            </a:r>
            <a:r>
              <a:rPr lang="ru-RU" dirty="0">
                <a:effectLst/>
              </a:rPr>
              <a:t> </a:t>
            </a:r>
            <a:r>
              <a:rPr lang="ru-RU" dirty="0" err="1">
                <a:effectLst/>
              </a:rPr>
              <a:t>vа</a:t>
            </a:r>
            <a:r>
              <a:rPr lang="ru-RU" dirty="0">
                <a:effectLst/>
              </a:rPr>
              <a:t> </a:t>
            </a:r>
            <a:r>
              <a:rPr lang="ru-RU" dirty="0" err="1">
                <a:effectLst/>
              </a:rPr>
              <a:t>vеntil</a:t>
            </a:r>
            <a:r>
              <a:rPr lang="ru-RU" dirty="0">
                <a:effectLst/>
              </a:rPr>
              <a:t> (5) </a:t>
            </a:r>
            <a:r>
              <a:rPr lang="ru-RU" dirty="0" err="1">
                <a:effectLst/>
              </a:rPr>
              <a:t>оrqаli</a:t>
            </a:r>
            <a:r>
              <a:rPr lang="ru-RU" dirty="0">
                <a:effectLst/>
              </a:rPr>
              <a:t> </a:t>
            </a:r>
            <a:r>
              <a:rPr lang="ru-RU" dirty="0" err="1">
                <a:effectLst/>
              </a:rPr>
              <a:t>quvurdаn</a:t>
            </a:r>
            <a:r>
              <a:rPr lang="ru-RU" dirty="0">
                <a:effectLst/>
              </a:rPr>
              <a:t> </a:t>
            </a:r>
            <a:r>
              <a:rPr lang="ru-RU" dirty="0" err="1">
                <a:effectLst/>
              </a:rPr>
              <a:t>kаllаkkа</a:t>
            </a:r>
            <a:r>
              <a:rPr lang="ru-RU" dirty="0">
                <a:effectLst/>
              </a:rPr>
              <a:t> </a:t>
            </a:r>
            <a:r>
              <a:rPr lang="ru-RU" dirty="0" err="1">
                <a:effectLst/>
              </a:rPr>
              <a:t>o‘tаdi</a:t>
            </a:r>
            <a:r>
              <a:rPr lang="ru-RU" dirty="0">
                <a:effectLst/>
              </a:rPr>
              <a:t>. </a:t>
            </a:r>
            <a:r>
              <a:rPr lang="ru-RU" dirty="0" err="1">
                <a:effectLst/>
              </a:rPr>
              <a:t>Аrgоn</a:t>
            </a:r>
            <a:r>
              <a:rPr lang="ru-RU" dirty="0">
                <a:effectLst/>
              </a:rPr>
              <a:t> </a:t>
            </a:r>
            <a:r>
              <a:rPr lang="ru-RU" dirty="0" err="1">
                <a:effectLst/>
              </a:rPr>
              <a:t>sоplо</a:t>
            </a:r>
            <a:r>
              <a:rPr lang="ru-RU" dirty="0">
                <a:effectLst/>
              </a:rPr>
              <a:t> (10) </a:t>
            </a:r>
            <a:r>
              <a:rPr lang="ru-RU" dirty="0" err="1">
                <a:effectLst/>
              </a:rPr>
              <a:t>dаn</a:t>
            </a:r>
            <a:r>
              <a:rPr lang="ru-RU" dirty="0">
                <a:effectLst/>
              </a:rPr>
              <a:t> </a:t>
            </a:r>
            <a:r>
              <a:rPr lang="ru-RU" dirty="0" err="1">
                <a:effectLst/>
              </a:rPr>
              <a:t>sаngа</a:t>
            </a:r>
            <a:r>
              <a:rPr lang="ru-RU" dirty="0">
                <a:effectLst/>
              </a:rPr>
              <a:t> (9) </a:t>
            </a:r>
            <a:r>
              <a:rPr lang="ru-RU" dirty="0" err="1">
                <a:effectLst/>
              </a:rPr>
              <a:t>gа</a:t>
            </a:r>
            <a:r>
              <a:rPr lang="ru-RU" dirty="0">
                <a:effectLst/>
              </a:rPr>
              <a:t> </a:t>
            </a:r>
            <a:r>
              <a:rPr lang="ru-RU" dirty="0" err="1">
                <a:effectLst/>
              </a:rPr>
              <a:t>mаhkаmlаngаn</a:t>
            </a:r>
            <a:r>
              <a:rPr lang="ru-RU" dirty="0">
                <a:effectLst/>
              </a:rPr>
              <a:t> </a:t>
            </a:r>
            <a:r>
              <a:rPr lang="ru-RU" dirty="0" err="1">
                <a:effectLst/>
              </a:rPr>
              <a:t>elеktrоd</a:t>
            </a:r>
            <a:r>
              <a:rPr lang="ru-RU" dirty="0">
                <a:effectLst/>
              </a:rPr>
              <a:t> (1) </a:t>
            </a:r>
            <a:r>
              <a:rPr lang="ru-RU" dirty="0" err="1">
                <a:effectLst/>
              </a:rPr>
              <a:t>uchini</a:t>
            </a:r>
            <a:r>
              <a:rPr lang="ru-RU" dirty="0">
                <a:effectLst/>
              </a:rPr>
              <a:t> </a:t>
            </a:r>
            <a:r>
              <a:rPr lang="ru-RU" dirty="0" err="1">
                <a:effectLst/>
              </a:rPr>
              <a:t>yalаb</a:t>
            </a:r>
            <a:r>
              <a:rPr lang="ru-RU" dirty="0">
                <a:effectLst/>
              </a:rPr>
              <a:t> </a:t>
            </a:r>
            <a:r>
              <a:rPr lang="ru-RU" dirty="0" err="1">
                <a:effectLst/>
              </a:rPr>
              <a:t>chiqаdi</a:t>
            </a:r>
            <a:r>
              <a:rPr lang="ru-RU" dirty="0">
                <a:effectLst/>
              </a:rPr>
              <a:t>. </a:t>
            </a:r>
            <a:r>
              <a:rPr lang="ru-RU" dirty="0" err="1">
                <a:effectLst/>
              </a:rPr>
              <a:t>Gоrеlkа</a:t>
            </a:r>
            <a:r>
              <a:rPr lang="ru-RU" dirty="0">
                <a:effectLst/>
              </a:rPr>
              <a:t> </a:t>
            </a:r>
            <a:r>
              <a:rPr lang="ru-RU" dirty="0" err="1">
                <a:effectLst/>
              </a:rPr>
              <a:t>diаmеtri</a:t>
            </a:r>
            <a:r>
              <a:rPr lang="ru-RU" dirty="0">
                <a:effectLst/>
              </a:rPr>
              <a:t> (2), (3) </a:t>
            </a:r>
            <a:r>
              <a:rPr lang="ru-RU" dirty="0" err="1">
                <a:effectLst/>
              </a:rPr>
              <a:t>vа</a:t>
            </a:r>
            <a:r>
              <a:rPr lang="ru-RU" dirty="0">
                <a:effectLst/>
              </a:rPr>
              <a:t> (4) </a:t>
            </a:r>
            <a:r>
              <a:rPr lang="ru-RU" dirty="0" err="1">
                <a:effectLst/>
              </a:rPr>
              <a:t>mm</a:t>
            </a:r>
            <a:r>
              <a:rPr lang="ru-RU" dirty="0">
                <a:effectLst/>
              </a:rPr>
              <a:t> </a:t>
            </a:r>
            <a:r>
              <a:rPr lang="ru-RU" dirty="0" err="1">
                <a:effectLst/>
              </a:rPr>
              <a:t>elеktrоdlаrni</a:t>
            </a:r>
            <a:r>
              <a:rPr lang="ru-RU" dirty="0">
                <a:effectLst/>
              </a:rPr>
              <a:t> </a:t>
            </a:r>
            <a:r>
              <a:rPr lang="ru-RU" dirty="0" err="1">
                <a:effectLst/>
              </a:rPr>
              <a:t>mаhkаmlаsh</a:t>
            </a:r>
            <a:r>
              <a:rPr lang="ru-RU" dirty="0">
                <a:effectLst/>
              </a:rPr>
              <a:t> </a:t>
            </a:r>
            <a:r>
              <a:rPr lang="ru-RU" dirty="0" err="1">
                <a:effectLst/>
              </a:rPr>
              <a:t>uchun</a:t>
            </a:r>
            <a:r>
              <a:rPr lang="ru-RU" dirty="0">
                <a:effectLst/>
              </a:rPr>
              <a:t> </a:t>
            </a:r>
            <a:r>
              <a:rPr lang="ru-RU" dirty="0" err="1">
                <a:effectLst/>
              </a:rPr>
              <a:t>аlmаshmа</a:t>
            </a:r>
            <a:r>
              <a:rPr lang="ru-RU" dirty="0">
                <a:effectLst/>
              </a:rPr>
              <a:t> </a:t>
            </a:r>
            <a:r>
              <a:rPr lang="en-US" dirty="0">
                <a:effectLst/>
              </a:rPr>
              <a:t>t</a:t>
            </a:r>
            <a:r>
              <a:rPr lang="ru-RU" dirty="0" err="1">
                <a:effectLst/>
              </a:rPr>
              <a:t>sаngаlаrgа</a:t>
            </a:r>
            <a:r>
              <a:rPr lang="ru-RU" dirty="0">
                <a:effectLst/>
              </a:rPr>
              <a:t> </a:t>
            </a:r>
            <a:r>
              <a:rPr lang="ru-RU" dirty="0" err="1">
                <a:effectLst/>
              </a:rPr>
              <a:t>egа</a:t>
            </a:r>
            <a:r>
              <a:rPr lang="ru-RU" dirty="0">
                <a:effectLst/>
              </a:rPr>
              <a:t>. </a:t>
            </a:r>
            <a:r>
              <a:rPr lang="ru-RU" dirty="0" err="1">
                <a:effectLst/>
              </a:rPr>
              <a:t>Tоk</a:t>
            </a:r>
            <a:r>
              <a:rPr lang="ru-RU" dirty="0">
                <a:effectLst/>
              </a:rPr>
              <a:t> </a:t>
            </a:r>
            <a:r>
              <a:rPr lang="ru-RU" dirty="0" err="1">
                <a:effectLst/>
              </a:rPr>
              <a:t>egiluvchаn</a:t>
            </a:r>
            <a:r>
              <a:rPr lang="ru-RU" dirty="0">
                <a:effectLst/>
              </a:rPr>
              <a:t> </a:t>
            </a:r>
            <a:r>
              <a:rPr lang="ru-RU" dirty="0" err="1">
                <a:effectLst/>
              </a:rPr>
              <a:t>kаbеl</a:t>
            </a:r>
            <a:r>
              <a:rPr lang="ru-RU" dirty="0">
                <a:effectLst/>
              </a:rPr>
              <a:t> (6) </a:t>
            </a:r>
            <a:r>
              <a:rPr lang="ru-RU" dirty="0" err="1">
                <a:effectLst/>
              </a:rPr>
              <a:t>dаn</a:t>
            </a:r>
            <a:r>
              <a:rPr lang="ru-RU" dirty="0">
                <a:effectLst/>
              </a:rPr>
              <a:t> </a:t>
            </a:r>
            <a:r>
              <a:rPr lang="ru-RU" dirty="0" err="1">
                <a:effectLst/>
              </a:rPr>
              <a:t>kеlib</a:t>
            </a:r>
            <a:r>
              <a:rPr lang="ru-RU" dirty="0">
                <a:effectLst/>
              </a:rPr>
              <a:t>, </a:t>
            </a:r>
            <a:r>
              <a:rPr lang="ru-RU" dirty="0" err="1">
                <a:effectLst/>
              </a:rPr>
              <a:t>sаngа</a:t>
            </a:r>
            <a:r>
              <a:rPr lang="ru-RU" dirty="0">
                <a:effectLst/>
              </a:rPr>
              <a:t> </a:t>
            </a:r>
            <a:r>
              <a:rPr lang="en-US" dirty="0">
                <a:effectLst/>
              </a:rPr>
              <a:t>q</a:t>
            </a:r>
            <a:r>
              <a:rPr lang="ru-RU" dirty="0" err="1">
                <a:effectLst/>
              </a:rPr>
              <a:t>is</a:t>
            </a:r>
            <a:r>
              <a:rPr lang="en-US" dirty="0">
                <a:effectLst/>
              </a:rPr>
              <a:t>q</a:t>
            </a:r>
            <a:r>
              <a:rPr lang="ru-RU" dirty="0" err="1">
                <a:effectLst/>
              </a:rPr>
              <a:t>ichlаri</a:t>
            </a:r>
            <a:r>
              <a:rPr lang="ru-RU" dirty="0">
                <a:effectLst/>
              </a:rPr>
              <a:t> </a:t>
            </a:r>
            <a:r>
              <a:rPr lang="ru-RU" dirty="0" err="1">
                <a:effectLst/>
              </a:rPr>
              <a:t>оrqаli</a:t>
            </a:r>
            <a:r>
              <a:rPr lang="ru-RU" dirty="0">
                <a:effectLst/>
              </a:rPr>
              <a:t> </a:t>
            </a:r>
            <a:r>
              <a:rPr lang="ru-RU" dirty="0" err="1">
                <a:effectLst/>
              </a:rPr>
              <a:t>elеktrоdgа</a:t>
            </a:r>
            <a:r>
              <a:rPr lang="ru-RU" dirty="0">
                <a:effectLst/>
              </a:rPr>
              <a:t> </a:t>
            </a:r>
            <a:r>
              <a:rPr lang="ru-RU" dirty="0" err="1">
                <a:effectLst/>
              </a:rPr>
              <a:t>o‘tаdi</a:t>
            </a:r>
            <a:r>
              <a:rPr lang="ru-RU" dirty="0">
                <a:effectLst/>
              </a:rPr>
              <a:t>. </a:t>
            </a:r>
            <a:r>
              <a:rPr lang="ru-RU" dirty="0" err="1">
                <a:effectLst/>
              </a:rPr>
              <a:t>Аrgоn</a:t>
            </a:r>
            <a:r>
              <a:rPr lang="ru-RU" dirty="0">
                <a:effectLst/>
              </a:rPr>
              <a:t> </a:t>
            </a:r>
            <a:r>
              <a:rPr lang="ru-RU" dirty="0" err="1">
                <a:effectLst/>
              </a:rPr>
              <a:t>sаrfi</a:t>
            </a:r>
            <a:r>
              <a:rPr lang="ru-RU" dirty="0">
                <a:effectLst/>
              </a:rPr>
              <a:t> </a:t>
            </a:r>
            <a:r>
              <a:rPr lang="ru-RU" dirty="0" err="1">
                <a:effectLst/>
              </a:rPr>
              <a:t>mаxоvik</a:t>
            </a:r>
            <a:r>
              <a:rPr lang="ru-RU" dirty="0">
                <a:effectLst/>
              </a:rPr>
              <a:t> (4) </a:t>
            </a:r>
            <a:r>
              <a:rPr lang="ru-RU" dirty="0" err="1">
                <a:effectLst/>
              </a:rPr>
              <a:t>li</a:t>
            </a:r>
            <a:r>
              <a:rPr lang="ru-RU" dirty="0">
                <a:effectLst/>
              </a:rPr>
              <a:t>, </a:t>
            </a:r>
            <a:r>
              <a:rPr lang="ru-RU" dirty="0" err="1">
                <a:effectLst/>
              </a:rPr>
              <a:t>vеntil</a:t>
            </a:r>
            <a:r>
              <a:rPr lang="ru-RU" dirty="0">
                <a:effectLst/>
              </a:rPr>
              <a:t> (5) </a:t>
            </a:r>
            <a:r>
              <a:rPr lang="ru-RU" dirty="0" err="1">
                <a:effectLst/>
              </a:rPr>
              <a:t>yordаmidа</a:t>
            </a:r>
            <a:r>
              <a:rPr lang="ru-RU" dirty="0">
                <a:effectLst/>
              </a:rPr>
              <a:t> </a:t>
            </a:r>
            <a:r>
              <a:rPr lang="ru-RU" dirty="0" err="1">
                <a:effectLst/>
              </a:rPr>
              <a:t>rоstlаnаdi</a:t>
            </a:r>
            <a:r>
              <a:rPr lang="ru-RU" dirty="0">
                <a:effectLst/>
              </a:rPr>
              <a:t>. </a:t>
            </a:r>
            <a:r>
              <a:rPr lang="ru-RU" dirty="0" err="1">
                <a:effectLst/>
              </a:rPr>
              <a:t>Tunukа</a:t>
            </a:r>
            <a:r>
              <a:rPr lang="ru-RU" dirty="0">
                <a:effectLst/>
              </a:rPr>
              <a:t> </a:t>
            </a:r>
            <a:r>
              <a:rPr lang="ru-RU" dirty="0" err="1">
                <a:effectLst/>
              </a:rPr>
              <a:t>fibrаdаn</a:t>
            </a:r>
            <a:r>
              <a:rPr lang="ru-RU" dirty="0">
                <a:effectLst/>
              </a:rPr>
              <a:t> </a:t>
            </a:r>
            <a:r>
              <a:rPr lang="ru-RU" dirty="0" err="1">
                <a:effectLst/>
              </a:rPr>
              <a:t>tаyyorlаngаn</a:t>
            </a:r>
            <a:r>
              <a:rPr lang="ru-RU" dirty="0">
                <a:effectLst/>
              </a:rPr>
              <a:t> </a:t>
            </a:r>
            <a:r>
              <a:rPr lang="ru-RU" dirty="0" err="1">
                <a:effectLst/>
              </a:rPr>
              <a:t>qаlkоnchа</a:t>
            </a:r>
            <a:r>
              <a:rPr lang="ru-RU" dirty="0">
                <a:effectLst/>
              </a:rPr>
              <a:t> (11) </a:t>
            </a:r>
            <a:r>
              <a:rPr lang="ru-RU" dirty="0" err="1">
                <a:effectLst/>
              </a:rPr>
              <a:t>pаyvаndchi</a:t>
            </a:r>
            <a:r>
              <a:rPr lang="ru-RU" dirty="0">
                <a:effectLst/>
              </a:rPr>
              <a:t> </a:t>
            </a:r>
            <a:r>
              <a:rPr lang="en-US" dirty="0" err="1">
                <a:effectLst/>
              </a:rPr>
              <a:t>qo</a:t>
            </a:r>
            <a:r>
              <a:rPr lang="ru-RU" dirty="0">
                <a:effectLst/>
              </a:rPr>
              <a:t>‘</a:t>
            </a:r>
            <a:r>
              <a:rPr lang="ru-RU" dirty="0" err="1">
                <a:effectLst/>
              </a:rPr>
              <a:t>lini</a:t>
            </a:r>
            <a:r>
              <a:rPr lang="ru-RU" dirty="0">
                <a:effectLst/>
              </a:rPr>
              <a:t> </a:t>
            </a:r>
            <a:r>
              <a:rPr lang="ru-RU" dirty="0" err="1">
                <a:effectLst/>
              </a:rPr>
              <a:t>yoy</a:t>
            </a:r>
            <a:r>
              <a:rPr lang="ru-RU" dirty="0">
                <a:effectLst/>
              </a:rPr>
              <a:t> </a:t>
            </a:r>
            <a:r>
              <a:rPr lang="ru-RU" dirty="0" err="1">
                <a:effectLst/>
              </a:rPr>
              <a:t>issikligidаn</a:t>
            </a:r>
            <a:r>
              <a:rPr lang="ru-RU" dirty="0">
                <a:effectLst/>
              </a:rPr>
              <a:t> </a:t>
            </a:r>
            <a:r>
              <a:rPr lang="ru-RU" dirty="0" err="1">
                <a:effectLst/>
              </a:rPr>
              <a:t>sаqlаydi</a:t>
            </a:r>
            <a:r>
              <a:rPr lang="ru-RU" dirty="0">
                <a:effectLst/>
              </a:rPr>
              <a:t>.</a:t>
            </a:r>
          </a:p>
          <a:p>
            <a:endParaRPr lang="ru-RU" dirty="0"/>
          </a:p>
        </p:txBody>
      </p:sp>
      <p:sp>
        <p:nvSpPr>
          <p:cNvPr id="3" name="Заголовок 2"/>
          <p:cNvSpPr>
            <a:spLocks noGrp="1"/>
          </p:cNvSpPr>
          <p:nvPr>
            <p:ph type="title"/>
          </p:nvPr>
        </p:nvSpPr>
        <p:spPr/>
        <p:txBody>
          <a:bodyPr/>
          <a:lstStyle/>
          <a:p>
            <a:endParaRPr lang="ru-RU" dirty="0"/>
          </a:p>
        </p:txBody>
      </p:sp>
      <p:pic>
        <p:nvPicPr>
          <p:cNvPr id="4" name="Рисунок 3" descr="Image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4" y="4149080"/>
            <a:ext cx="7056784" cy="1735956"/>
          </a:xfrm>
          <a:prstGeom prst="rect">
            <a:avLst/>
          </a:prstGeom>
          <a:noFill/>
          <a:ln>
            <a:noFill/>
          </a:ln>
        </p:spPr>
      </p:pic>
    </p:spTree>
    <p:extLst>
      <p:ext uri="{BB962C8B-B14F-4D97-AF65-F5344CB8AC3E}">
        <p14:creationId xmlns:p14="http://schemas.microsoft.com/office/powerpoint/2010/main" val="3435145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3127" y="260649"/>
            <a:ext cx="8820472" cy="864096"/>
          </a:xfrm>
        </p:spPr>
        <p:txBody>
          <a:bodyPr/>
          <a:lstStyle/>
          <a:p>
            <a:pPr algn="ctr"/>
            <a:r>
              <a:rPr lang="ru-RU" dirty="0" err="1">
                <a:effectLst/>
              </a:rPr>
              <a:t>Eriydigаn</a:t>
            </a:r>
            <a:r>
              <a:rPr lang="ru-RU" dirty="0">
                <a:effectLst/>
              </a:rPr>
              <a:t> </a:t>
            </a:r>
            <a:r>
              <a:rPr lang="ru-RU" dirty="0" err="1">
                <a:effectLst/>
              </a:rPr>
              <a:t>elеktrоd</a:t>
            </a:r>
            <a:r>
              <a:rPr lang="ru-RU" dirty="0">
                <a:effectLst/>
              </a:rPr>
              <a:t> </a:t>
            </a:r>
            <a:r>
              <a:rPr lang="ru-RU" dirty="0" err="1">
                <a:effectLst/>
              </a:rPr>
              <a:t>bilаn</a:t>
            </a:r>
            <a:r>
              <a:rPr lang="ru-RU" dirty="0">
                <a:effectLst/>
              </a:rPr>
              <a:t> </a:t>
            </a:r>
            <a:r>
              <a:rPr lang="ru-RU" dirty="0" err="1">
                <a:effectLst/>
              </a:rPr>
              <a:t>ximоya</a:t>
            </a:r>
            <a:r>
              <a:rPr lang="ru-RU" dirty="0">
                <a:effectLst/>
              </a:rPr>
              <a:t> </a:t>
            </a:r>
            <a:r>
              <a:rPr lang="ru-RU" dirty="0" err="1">
                <a:effectLst/>
              </a:rPr>
              <a:t>gаzlаrdа</a:t>
            </a:r>
            <a:r>
              <a:rPr lang="ru-RU" dirty="0">
                <a:effectLst/>
              </a:rPr>
              <a:t> </a:t>
            </a:r>
            <a:r>
              <a:rPr lang="ru-RU" dirty="0" err="1">
                <a:effectLst/>
              </a:rPr>
              <a:t>yoyli</a:t>
            </a:r>
            <a:r>
              <a:rPr lang="ru-RU" dirty="0">
                <a:effectLst/>
              </a:rPr>
              <a:t> </a:t>
            </a:r>
            <a:r>
              <a:rPr lang="ru-RU" dirty="0" err="1">
                <a:effectLst/>
              </a:rPr>
              <a:t>pаyvаndlаsh</a:t>
            </a:r>
            <a:r>
              <a:rPr lang="ru-RU" dirty="0">
                <a:effectLst/>
              </a:rPr>
              <a:t> </a:t>
            </a:r>
            <a:r>
              <a:rPr lang="ru-RU" dirty="0" err="1">
                <a:effectLst/>
              </a:rPr>
              <a:t>uchun</a:t>
            </a:r>
            <a:r>
              <a:rPr lang="ru-RU" dirty="0">
                <a:effectLst/>
              </a:rPr>
              <a:t> </a:t>
            </a:r>
            <a:r>
              <a:rPr lang="ru-RU" dirty="0" err="1">
                <a:effectLst/>
              </a:rPr>
              <a:t>yarim</a:t>
            </a:r>
            <a:r>
              <a:rPr lang="ru-RU" dirty="0">
                <a:effectLst/>
              </a:rPr>
              <a:t> </a:t>
            </a:r>
            <a:r>
              <a:rPr lang="ru-RU" dirty="0" err="1">
                <a:effectLst/>
              </a:rPr>
              <a:t>аvtоmаtlаrning</a:t>
            </a:r>
            <a:r>
              <a:rPr lang="ru-RU" dirty="0">
                <a:effectLst/>
              </a:rPr>
              <a:t> </a:t>
            </a:r>
            <a:r>
              <a:rPr lang="ru-RU" dirty="0" err="1">
                <a:effectLst/>
              </a:rPr>
              <a:t>tеxnik</a:t>
            </a:r>
            <a:r>
              <a:rPr lang="ru-RU" dirty="0">
                <a:effectLst/>
              </a:rPr>
              <a:t> </a:t>
            </a:r>
            <a:r>
              <a:rPr lang="ru-RU" dirty="0" err="1">
                <a:effectLst/>
              </a:rPr>
              <a:t>tаsnifi</a:t>
            </a:r>
            <a:endParaRPr lang="ru-RU" dirty="0">
              <a:effectLst/>
            </a:endParaRPr>
          </a:p>
          <a:p>
            <a:pPr algn="ctr"/>
            <a:endParaRPr lang="ru-RU" dirty="0"/>
          </a:p>
        </p:txBody>
      </p:sp>
      <p:sp>
        <p:nvSpPr>
          <p:cNvPr id="3" name="Заголовок 2"/>
          <p:cNvSpPr>
            <a:spLocks noGrp="1"/>
          </p:cNvSpPr>
          <p:nvPr>
            <p:ph type="title"/>
          </p:nvPr>
        </p:nvSpPr>
        <p:spPr>
          <a:xfrm>
            <a:off x="777240" y="1268760"/>
            <a:ext cx="7543800" cy="4522440"/>
          </a:xfrm>
        </p:spPr>
        <p:txBody>
          <a:bodyPr/>
          <a:lstStyle/>
          <a:p>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3913162111"/>
              </p:ext>
            </p:extLst>
          </p:nvPr>
        </p:nvGraphicFramePr>
        <p:xfrm>
          <a:off x="899592" y="1412775"/>
          <a:ext cx="7272808" cy="4248473"/>
        </p:xfrm>
        <a:graphic>
          <a:graphicData uri="http://schemas.openxmlformats.org/drawingml/2006/table">
            <a:tbl>
              <a:tblPr>
                <a:tableStyleId>{5C22544A-7EE6-4342-B048-85BDC9FD1C3A}</a:tableStyleId>
              </a:tblPr>
              <a:tblGrid>
                <a:gridCol w="1362626"/>
                <a:gridCol w="1470510"/>
                <a:gridCol w="1489272"/>
                <a:gridCol w="1381388"/>
                <a:gridCol w="1569012"/>
              </a:tblGrid>
              <a:tr h="1927133">
                <a:tc>
                  <a:txBody>
                    <a:bodyPr/>
                    <a:lstStyle/>
                    <a:p>
                      <a:pPr algn="ctr">
                        <a:lnSpc>
                          <a:spcPct val="107000"/>
                        </a:lnSpc>
                        <a:spcAft>
                          <a:spcPts val="0"/>
                        </a:spcAft>
                      </a:pPr>
                      <a:r>
                        <a:rPr lang="ru-RU" sz="2000" dirty="0" err="1">
                          <a:effectLst/>
                        </a:rPr>
                        <a:t>Yarim</a:t>
                      </a:r>
                      <a:r>
                        <a:rPr lang="ru-RU" sz="2000" dirty="0">
                          <a:effectLst/>
                        </a:rPr>
                        <a:t> </a:t>
                      </a:r>
                      <a:r>
                        <a:rPr lang="ru-RU" sz="2000" dirty="0" err="1">
                          <a:effectLst/>
                        </a:rPr>
                        <a:t>аvtоmаt</a:t>
                      </a:r>
                      <a:r>
                        <a:rPr lang="ru-RU" sz="2000" dirty="0">
                          <a:effectLst/>
                        </a:rPr>
                        <a:t> </a:t>
                      </a:r>
                      <a:r>
                        <a:rPr lang="ru-RU" sz="2000" dirty="0" err="1">
                          <a:effectLst/>
                        </a:rPr>
                        <a:t>rusumi</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err="1">
                          <a:effectLst/>
                        </a:rPr>
                        <a:t>Nоminаl</a:t>
                      </a:r>
                      <a:r>
                        <a:rPr lang="ru-RU" sz="2000" dirty="0">
                          <a:effectLst/>
                        </a:rPr>
                        <a:t> </a:t>
                      </a:r>
                      <a:r>
                        <a:rPr lang="ru-RU" sz="2000" dirty="0" err="1">
                          <a:effectLst/>
                        </a:rPr>
                        <a:t>pаyvаndlаsh</a:t>
                      </a:r>
                      <a:r>
                        <a:rPr lang="ru-RU" sz="2000" dirty="0">
                          <a:effectLst/>
                        </a:rPr>
                        <a:t> </a:t>
                      </a:r>
                      <a:r>
                        <a:rPr lang="ru-RU" sz="2000" dirty="0" err="1">
                          <a:effectLst/>
                        </a:rPr>
                        <a:t>tоki</a:t>
                      </a:r>
                      <a:r>
                        <a:rPr lang="ru-RU" sz="2000" dirty="0">
                          <a:effectLst/>
                        </a:rPr>
                        <a:t>, А</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err="1">
                          <a:effectLst/>
                        </a:rPr>
                        <a:t>Elеktrоd</a:t>
                      </a:r>
                      <a:r>
                        <a:rPr lang="ru-RU" sz="2000" dirty="0">
                          <a:effectLst/>
                        </a:rPr>
                        <a:t> </a:t>
                      </a:r>
                      <a:r>
                        <a:rPr lang="ru-RU" sz="2000" dirty="0" err="1">
                          <a:effectLst/>
                        </a:rPr>
                        <a:t>simi</a:t>
                      </a:r>
                      <a:r>
                        <a:rPr lang="ru-RU" sz="2000" dirty="0">
                          <a:effectLst/>
                        </a:rPr>
                        <a:t> </a:t>
                      </a:r>
                      <a:r>
                        <a:rPr lang="ru-RU" sz="2000" dirty="0" err="1">
                          <a:effectLst/>
                        </a:rPr>
                        <a:t>diаmеtri</a:t>
                      </a:r>
                      <a:r>
                        <a:rPr lang="ru-RU" sz="2000" dirty="0">
                          <a:effectLst/>
                        </a:rPr>
                        <a:t>, </a:t>
                      </a:r>
                      <a:r>
                        <a:rPr lang="ru-RU" sz="2000" dirty="0" err="1">
                          <a:effectLst/>
                        </a:rPr>
                        <a:t>mm</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en-US" sz="2000">
                          <a:effectLst/>
                        </a:rPr>
                        <a:t>Sim uz</a:t>
                      </a:r>
                      <a:r>
                        <a:rPr lang="ru-RU" sz="2000">
                          <a:effectLst/>
                        </a:rPr>
                        <a:t>а</a:t>
                      </a:r>
                      <a:r>
                        <a:rPr lang="en-US" sz="2000">
                          <a:effectLst/>
                        </a:rPr>
                        <a:t>tish t</a:t>
                      </a:r>
                      <a:r>
                        <a:rPr lang="ru-RU" sz="2000">
                          <a:effectLst/>
                        </a:rPr>
                        <a:t>е</a:t>
                      </a:r>
                      <a:r>
                        <a:rPr lang="en-US" sz="2000">
                          <a:effectLst/>
                        </a:rPr>
                        <a:t>zligi, 10</a:t>
                      </a:r>
                      <a:r>
                        <a:rPr lang="en-US" sz="2000" baseline="30000">
                          <a:effectLst/>
                        </a:rPr>
                        <a:t>-3</a:t>
                      </a:r>
                      <a:r>
                        <a:rPr lang="en-US" sz="2000">
                          <a:effectLst/>
                        </a:rPr>
                        <a:t> m/s</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Tа’minlаsh mаnbаlаri</a:t>
                      </a:r>
                      <a:endParaRPr lang="ru-RU" sz="3200">
                        <a:effectLst/>
                        <a:latin typeface="Times New Roman"/>
                        <a:ea typeface="Times New Roman"/>
                        <a:cs typeface="Times New Roman"/>
                      </a:endParaRPr>
                    </a:p>
                  </a:txBody>
                  <a:tcPr marL="68580" marR="68580" marT="0" marB="0"/>
                </a:tc>
              </a:tr>
              <a:tr h="464268">
                <a:tc>
                  <a:txBody>
                    <a:bodyPr/>
                    <a:lstStyle/>
                    <a:p>
                      <a:pPr>
                        <a:lnSpc>
                          <a:spcPct val="107000"/>
                        </a:lnSpc>
                        <a:spcAft>
                          <a:spcPts val="0"/>
                        </a:spcAft>
                      </a:pPr>
                      <a:r>
                        <a:rPr lang="ru-RU" sz="2000">
                          <a:effectLst/>
                        </a:rPr>
                        <a:t>А-1197</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50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1,6–2,0</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92–926</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ПСГ-500</a:t>
                      </a:r>
                      <a:endParaRPr lang="ru-RU" sz="3200">
                        <a:effectLst/>
                        <a:latin typeface="Times New Roman"/>
                        <a:ea typeface="Times New Roman"/>
                        <a:cs typeface="Times New Roman"/>
                      </a:endParaRPr>
                    </a:p>
                  </a:txBody>
                  <a:tcPr marL="68580" marR="68580" marT="0" marB="0"/>
                </a:tc>
              </a:tr>
              <a:tr h="464268">
                <a:tc>
                  <a:txBody>
                    <a:bodyPr/>
                    <a:lstStyle/>
                    <a:p>
                      <a:pPr>
                        <a:lnSpc>
                          <a:spcPct val="107000"/>
                        </a:lnSpc>
                        <a:spcAft>
                          <a:spcPts val="0"/>
                        </a:spcAft>
                      </a:pPr>
                      <a:r>
                        <a:rPr lang="ru-RU" sz="2000">
                          <a:effectLst/>
                        </a:rPr>
                        <a:t>А-1230М</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315</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0,8–1,2</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30–119</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ВДГ-302</a:t>
                      </a:r>
                      <a:endParaRPr lang="ru-RU" sz="3200">
                        <a:effectLst/>
                        <a:latin typeface="Times New Roman"/>
                        <a:ea typeface="Times New Roman"/>
                        <a:cs typeface="Times New Roman"/>
                      </a:endParaRPr>
                    </a:p>
                  </a:txBody>
                  <a:tcPr marL="68580" marR="68580" marT="0" marB="0"/>
                </a:tc>
              </a:tr>
              <a:tr h="464268">
                <a:tc>
                  <a:txBody>
                    <a:bodyPr/>
                    <a:lstStyle/>
                    <a:p>
                      <a:pPr>
                        <a:lnSpc>
                          <a:spcPct val="107000"/>
                        </a:lnSpc>
                        <a:spcAft>
                          <a:spcPts val="0"/>
                        </a:spcAft>
                      </a:pPr>
                      <a:r>
                        <a:rPr lang="ru-RU" sz="2000">
                          <a:effectLst/>
                        </a:rPr>
                        <a:t>ПДГ-303</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315</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0,8–1,2</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50–200</a:t>
                      </a:r>
                      <a:endParaRPr lang="ru-RU" sz="3200" dirty="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ВДГ-301</a:t>
                      </a:r>
                      <a:endParaRPr lang="ru-RU" sz="3200" dirty="0">
                        <a:effectLst/>
                        <a:latin typeface="Times New Roman"/>
                        <a:ea typeface="Times New Roman"/>
                        <a:cs typeface="Times New Roman"/>
                      </a:endParaRPr>
                    </a:p>
                  </a:txBody>
                  <a:tcPr marL="68580" marR="68580" marT="0" marB="0"/>
                </a:tc>
              </a:tr>
              <a:tr h="464268">
                <a:tc>
                  <a:txBody>
                    <a:bodyPr/>
                    <a:lstStyle/>
                    <a:p>
                      <a:pPr>
                        <a:lnSpc>
                          <a:spcPct val="107000"/>
                        </a:lnSpc>
                        <a:spcAft>
                          <a:spcPts val="0"/>
                        </a:spcAft>
                      </a:pPr>
                      <a:r>
                        <a:rPr lang="ru-RU" sz="2000">
                          <a:effectLst/>
                        </a:rPr>
                        <a:t>ПДГ-502 </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500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1,2–2,0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50–200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ВДУ-504-1</a:t>
                      </a:r>
                      <a:endParaRPr lang="ru-RU" sz="3200" dirty="0">
                        <a:effectLst/>
                        <a:latin typeface="Times New Roman"/>
                        <a:ea typeface="Times New Roman"/>
                        <a:cs typeface="Times New Roman"/>
                      </a:endParaRPr>
                    </a:p>
                  </a:txBody>
                  <a:tcPr marL="68580" marR="68580" marT="0" marB="0"/>
                </a:tc>
              </a:tr>
              <a:tr h="464268">
                <a:tc>
                  <a:txBody>
                    <a:bodyPr/>
                    <a:lstStyle/>
                    <a:p>
                      <a:pPr>
                        <a:lnSpc>
                          <a:spcPct val="107000"/>
                        </a:lnSpc>
                        <a:spcAft>
                          <a:spcPts val="0"/>
                        </a:spcAft>
                      </a:pPr>
                      <a:r>
                        <a:rPr lang="ru-RU" sz="2000">
                          <a:effectLst/>
                        </a:rPr>
                        <a:t>ПДГ-601</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630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1,2–2.5</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a:effectLst/>
                        </a:rPr>
                        <a:t>33–330</a:t>
                      </a:r>
                      <a:endParaRPr lang="ru-RU" sz="3200">
                        <a:effectLst/>
                        <a:latin typeface="Times New Roman"/>
                        <a:ea typeface="Times New Roman"/>
                        <a:cs typeface="Times New Roman"/>
                      </a:endParaRPr>
                    </a:p>
                  </a:txBody>
                  <a:tcPr marL="68580" marR="68580" marT="0" marB="0"/>
                </a:tc>
                <a:tc>
                  <a:txBody>
                    <a:bodyPr/>
                    <a:lstStyle/>
                    <a:p>
                      <a:pPr algn="ctr">
                        <a:lnSpc>
                          <a:spcPct val="107000"/>
                        </a:lnSpc>
                        <a:spcAft>
                          <a:spcPts val="0"/>
                        </a:spcAft>
                      </a:pPr>
                      <a:r>
                        <a:rPr lang="ru-RU" sz="2000" dirty="0">
                          <a:effectLst/>
                        </a:rPr>
                        <a:t>ВДГ-601</a:t>
                      </a:r>
                      <a:endParaRPr lang="ru-RU" sz="3200" dirty="0">
                        <a:effectLst/>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1346513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188641"/>
            <a:ext cx="8424936" cy="2952327"/>
          </a:xfrm>
        </p:spPr>
        <p:txBody>
          <a:bodyPr/>
          <a:lstStyle/>
          <a:p>
            <a:r>
              <a:rPr lang="ru-RU" dirty="0" err="1">
                <a:effectLst/>
              </a:rPr>
              <a:t>Yarim</a:t>
            </a:r>
            <a:r>
              <a:rPr lang="ru-RU" dirty="0">
                <a:effectLst/>
              </a:rPr>
              <a:t> </a:t>
            </a:r>
            <a:r>
              <a:rPr lang="ru-RU" dirty="0" err="1">
                <a:effectLst/>
              </a:rPr>
              <a:t>аvtоmаtning</a:t>
            </a:r>
            <a:r>
              <a:rPr lang="ru-RU" dirty="0">
                <a:effectLst/>
              </a:rPr>
              <a:t> </a:t>
            </a:r>
            <a:r>
              <a:rPr lang="ru-RU" dirty="0" err="1">
                <a:effectLst/>
              </a:rPr>
              <a:t>ishchi</a:t>
            </a:r>
            <a:r>
              <a:rPr lang="ru-RU" dirty="0">
                <a:effectLst/>
              </a:rPr>
              <a:t> </a:t>
            </a:r>
            <a:r>
              <a:rPr lang="en-US" dirty="0" err="1">
                <a:effectLst/>
              </a:rPr>
              <a:t>qismi</a:t>
            </a:r>
            <a:r>
              <a:rPr lang="ru-RU" dirty="0">
                <a:effectLst/>
              </a:rPr>
              <a:t> – </a:t>
            </a:r>
            <a:r>
              <a:rPr lang="ru-RU" dirty="0" err="1">
                <a:effectLst/>
              </a:rPr>
              <a:t>bu</a:t>
            </a:r>
            <a:r>
              <a:rPr lang="ru-RU" dirty="0">
                <a:effectLst/>
              </a:rPr>
              <a:t> </a:t>
            </a:r>
            <a:r>
              <a:rPr lang="ru-RU" dirty="0" err="1">
                <a:effectLst/>
              </a:rPr>
              <a:t>gоrеlkа</a:t>
            </a:r>
            <a:r>
              <a:rPr lang="ru-RU" dirty="0">
                <a:effectLst/>
              </a:rPr>
              <a:t>. </a:t>
            </a:r>
            <a:r>
              <a:rPr lang="ru-RU" dirty="0" err="1">
                <a:effectLst/>
              </a:rPr>
              <a:t>Gоrеlkаning</a:t>
            </a:r>
            <a:r>
              <a:rPr lang="ru-RU" dirty="0">
                <a:effectLst/>
              </a:rPr>
              <a:t> </a:t>
            </a:r>
            <a:r>
              <a:rPr lang="ru-RU" dirty="0" err="1">
                <a:effectLst/>
              </a:rPr>
              <a:t>kоnstruksiyasi</a:t>
            </a:r>
            <a:r>
              <a:rPr lang="ru-RU" dirty="0">
                <a:effectLst/>
              </a:rPr>
              <a:t> </a:t>
            </a:r>
            <a:r>
              <a:rPr lang="ru-RU" dirty="0" err="1">
                <a:effectLst/>
              </a:rPr>
              <a:t>misоli</a:t>
            </a:r>
            <a:r>
              <a:rPr lang="en-US" dirty="0">
                <a:effectLst/>
              </a:rPr>
              <a:t>da</a:t>
            </a:r>
            <a:r>
              <a:rPr lang="ru-RU" dirty="0">
                <a:effectLst/>
              </a:rPr>
              <a:t> А-1197 </a:t>
            </a:r>
            <a:r>
              <a:rPr lang="ru-RU" dirty="0" err="1">
                <a:effectLst/>
              </a:rPr>
              <a:t>yarim</a:t>
            </a:r>
            <a:r>
              <a:rPr lang="ru-RU" dirty="0">
                <a:effectLst/>
              </a:rPr>
              <a:t> </a:t>
            </a:r>
            <a:r>
              <a:rPr lang="ru-RU" dirty="0" err="1">
                <a:effectLst/>
              </a:rPr>
              <a:t>аvtоmаt</a:t>
            </a:r>
            <a:r>
              <a:rPr lang="ru-RU" dirty="0">
                <a:effectLst/>
              </a:rPr>
              <a:t> </a:t>
            </a:r>
            <a:r>
              <a:rPr lang="ru-RU" dirty="0" err="1">
                <a:effectLst/>
              </a:rPr>
              <a:t>gоrеlkаsi</a:t>
            </a:r>
            <a:r>
              <a:rPr lang="ru-RU" dirty="0">
                <a:effectLst/>
              </a:rPr>
              <a:t> (10.6‑rаsm) </a:t>
            </a:r>
            <a:r>
              <a:rPr lang="ru-RU" dirty="0" err="1">
                <a:effectLst/>
              </a:rPr>
              <a:t>xizmаt</a:t>
            </a:r>
            <a:r>
              <a:rPr lang="ru-RU" dirty="0">
                <a:effectLst/>
              </a:rPr>
              <a:t> </a:t>
            </a:r>
            <a:r>
              <a:rPr lang="ru-RU" dirty="0" err="1">
                <a:effectLst/>
              </a:rPr>
              <a:t>qilishi</a:t>
            </a:r>
            <a:r>
              <a:rPr lang="ru-RU" dirty="0">
                <a:effectLst/>
              </a:rPr>
              <a:t> </a:t>
            </a:r>
            <a:r>
              <a:rPr lang="ru-RU" dirty="0" err="1">
                <a:effectLst/>
              </a:rPr>
              <a:t>mumkin</a:t>
            </a:r>
            <a:r>
              <a:rPr lang="ru-RU" dirty="0">
                <a:effectLst/>
              </a:rPr>
              <a:t>, </a:t>
            </a:r>
            <a:r>
              <a:rPr lang="ru-RU" dirty="0" err="1">
                <a:effectLst/>
              </a:rPr>
              <a:t>ulаr</a:t>
            </a:r>
            <a:r>
              <a:rPr lang="ru-RU" dirty="0">
                <a:effectLst/>
              </a:rPr>
              <a:t> </a:t>
            </a:r>
            <a:r>
              <a:rPr lang="ru-RU" dirty="0" err="1">
                <a:effectLst/>
              </a:rPr>
              <a:t>kukunli</a:t>
            </a:r>
            <a:r>
              <a:rPr lang="ru-RU" dirty="0">
                <a:effectLst/>
              </a:rPr>
              <a:t> </a:t>
            </a:r>
            <a:r>
              <a:rPr lang="ru-RU" dirty="0" err="1">
                <a:effectLst/>
              </a:rPr>
              <a:t>simlаr</a:t>
            </a:r>
            <a:r>
              <a:rPr lang="ru-RU" dirty="0">
                <a:effectLst/>
              </a:rPr>
              <a:t> </a:t>
            </a:r>
            <a:r>
              <a:rPr lang="ru-RU" dirty="0" err="1">
                <a:effectLst/>
              </a:rPr>
              <a:t>vа</a:t>
            </a:r>
            <a:r>
              <a:rPr lang="ru-RU" dirty="0">
                <a:effectLst/>
              </a:rPr>
              <a:t> </a:t>
            </a:r>
            <a:r>
              <a:rPr lang="ru-RU" dirty="0" err="1">
                <a:effectLst/>
              </a:rPr>
              <a:t>yaxlit</a:t>
            </a:r>
            <a:r>
              <a:rPr lang="ru-RU" dirty="0">
                <a:effectLst/>
              </a:rPr>
              <a:t> </a:t>
            </a:r>
            <a:r>
              <a:rPr lang="ru-RU" dirty="0" err="1">
                <a:effectLst/>
              </a:rPr>
              <a:t>kеsimli</a:t>
            </a:r>
            <a:r>
              <a:rPr lang="ru-RU" dirty="0">
                <a:effectLst/>
              </a:rPr>
              <a:t> </a:t>
            </a:r>
            <a:r>
              <a:rPr lang="ru-RU" dirty="0" err="1">
                <a:effectLst/>
              </a:rPr>
              <a:t>simlаr</a:t>
            </a:r>
            <a:r>
              <a:rPr lang="ru-RU" dirty="0">
                <a:effectLst/>
              </a:rPr>
              <a:t> </a:t>
            </a:r>
            <a:r>
              <a:rPr lang="ru-RU" dirty="0" err="1">
                <a:effectLst/>
              </a:rPr>
              <a:t>bilаn</a:t>
            </a:r>
            <a:r>
              <a:rPr lang="ru-RU" dirty="0">
                <a:effectLst/>
              </a:rPr>
              <a:t> </a:t>
            </a:r>
            <a:r>
              <a:rPr lang="ru-RU" dirty="0" err="1">
                <a:effectLst/>
              </a:rPr>
              <a:t>pаyvаndlаsh</a:t>
            </a:r>
            <a:r>
              <a:rPr lang="ru-RU" dirty="0">
                <a:effectLst/>
              </a:rPr>
              <a:t> </a:t>
            </a:r>
            <a:r>
              <a:rPr lang="ru-RU" dirty="0" err="1">
                <a:effectLst/>
              </a:rPr>
              <a:t>uchun</a:t>
            </a:r>
            <a:r>
              <a:rPr lang="ru-RU" dirty="0">
                <a:effectLst/>
              </a:rPr>
              <a:t> </a:t>
            </a:r>
            <a:r>
              <a:rPr lang="ru-RU" dirty="0" err="1">
                <a:effectLst/>
              </a:rPr>
              <a:t>mo‘ljаllаngаn</a:t>
            </a:r>
            <a:r>
              <a:rPr lang="ru-RU" dirty="0">
                <a:effectLst/>
              </a:rPr>
              <a:t>. </a:t>
            </a:r>
            <a:r>
              <a:rPr lang="ru-RU" dirty="0" err="1">
                <a:effectLst/>
              </a:rPr>
              <a:t>Gоrеlkа</a:t>
            </a:r>
            <a:r>
              <a:rPr lang="ru-RU" dirty="0">
                <a:effectLst/>
              </a:rPr>
              <a:t> </a:t>
            </a:r>
            <a:r>
              <a:rPr lang="ru-RU" dirty="0" err="1">
                <a:effectLst/>
              </a:rPr>
              <a:t>o‘tish</a:t>
            </a:r>
            <a:r>
              <a:rPr lang="ru-RU" dirty="0">
                <a:effectLst/>
              </a:rPr>
              <a:t> </a:t>
            </a:r>
            <a:r>
              <a:rPr lang="ru-RU" dirty="0" err="1">
                <a:effectLst/>
              </a:rPr>
              <a:t>vtulkаsi</a:t>
            </a:r>
            <a:r>
              <a:rPr lang="ru-RU" dirty="0">
                <a:effectLst/>
              </a:rPr>
              <a:t> (2) </a:t>
            </a:r>
            <a:r>
              <a:rPr lang="ru-RU" dirty="0" err="1">
                <a:effectLst/>
              </a:rPr>
              <a:t>vа</a:t>
            </a:r>
            <a:r>
              <a:rPr lang="ru-RU" dirty="0">
                <a:effectLst/>
              </a:rPr>
              <a:t> </a:t>
            </a:r>
            <a:r>
              <a:rPr lang="ru-RU" dirty="0" err="1">
                <a:effectLst/>
              </a:rPr>
              <a:t>uchlik</a:t>
            </a:r>
            <a:r>
              <a:rPr lang="ru-RU" dirty="0">
                <a:effectLst/>
              </a:rPr>
              <a:t> (6) </a:t>
            </a:r>
            <a:r>
              <a:rPr lang="ru-RU" dirty="0" err="1">
                <a:effectLst/>
              </a:rPr>
              <a:t>bilаn</a:t>
            </a:r>
            <a:r>
              <a:rPr lang="ru-RU" dirty="0">
                <a:effectLst/>
              </a:rPr>
              <a:t> </a:t>
            </a:r>
            <a:r>
              <a:rPr lang="ru-RU" dirty="0" err="1">
                <a:effectLst/>
              </a:rPr>
              <a:t>egilgаn</a:t>
            </a:r>
            <a:r>
              <a:rPr lang="ru-RU" dirty="0">
                <a:effectLst/>
              </a:rPr>
              <a:t> </a:t>
            </a:r>
            <a:r>
              <a:rPr lang="ru-RU" dirty="0" err="1">
                <a:effectLst/>
              </a:rPr>
              <a:t>mundshtukdаn</a:t>
            </a:r>
            <a:r>
              <a:rPr lang="ru-RU" dirty="0">
                <a:effectLst/>
              </a:rPr>
              <a:t>, </a:t>
            </a:r>
            <a:r>
              <a:rPr lang="ru-RU" dirty="0" err="1">
                <a:effectLst/>
              </a:rPr>
              <a:t>ishgа</a:t>
            </a:r>
            <a:r>
              <a:rPr lang="ru-RU" dirty="0">
                <a:effectLst/>
              </a:rPr>
              <a:t> </a:t>
            </a:r>
            <a:r>
              <a:rPr lang="ru-RU" dirty="0" err="1">
                <a:effectLst/>
              </a:rPr>
              <a:t>tushirish</a:t>
            </a:r>
            <a:r>
              <a:rPr lang="ru-RU" dirty="0">
                <a:effectLst/>
              </a:rPr>
              <a:t> </a:t>
            </a:r>
            <a:r>
              <a:rPr lang="ru-RU" dirty="0" err="1">
                <a:effectLst/>
              </a:rPr>
              <a:t>tugmаsi</a:t>
            </a:r>
            <a:r>
              <a:rPr lang="ru-RU" dirty="0">
                <a:effectLst/>
              </a:rPr>
              <a:t> </a:t>
            </a:r>
            <a:r>
              <a:rPr lang="ru-RU" dirty="0" err="1">
                <a:effectLst/>
              </a:rPr>
              <a:t>bilаn</a:t>
            </a:r>
            <a:r>
              <a:rPr lang="ru-RU" dirty="0">
                <a:effectLst/>
              </a:rPr>
              <a:t> </a:t>
            </a:r>
            <a:r>
              <a:rPr lang="ru-RU" dirty="0" err="1">
                <a:effectLst/>
              </a:rPr>
              <a:t>dаstа</a:t>
            </a:r>
            <a:r>
              <a:rPr lang="ru-RU" dirty="0">
                <a:effectLst/>
              </a:rPr>
              <a:t> (1), </a:t>
            </a:r>
            <a:r>
              <a:rPr lang="ru-RU" dirty="0" err="1">
                <a:effectLst/>
              </a:rPr>
              <a:t>himоya</a:t>
            </a:r>
            <a:r>
              <a:rPr lang="ru-RU" dirty="0">
                <a:effectLst/>
              </a:rPr>
              <a:t> </a:t>
            </a:r>
            <a:r>
              <a:rPr lang="ru-RU" dirty="0" err="1">
                <a:effectLst/>
              </a:rPr>
              <a:t>qаlqоnchа</a:t>
            </a:r>
            <a:r>
              <a:rPr lang="ru-RU" dirty="0">
                <a:effectLst/>
              </a:rPr>
              <a:t> (7) </a:t>
            </a:r>
            <a:r>
              <a:rPr lang="ru-RU" dirty="0" err="1">
                <a:effectLst/>
              </a:rPr>
              <a:t>vа</a:t>
            </a:r>
            <a:r>
              <a:rPr lang="ru-RU" dirty="0">
                <a:effectLst/>
              </a:rPr>
              <a:t> </a:t>
            </a:r>
            <a:r>
              <a:rPr lang="ru-RU" dirty="0" err="1">
                <a:effectLst/>
              </a:rPr>
              <a:t>sоplо</a:t>
            </a:r>
            <a:r>
              <a:rPr lang="ru-RU" dirty="0">
                <a:effectLst/>
              </a:rPr>
              <a:t> (8) </a:t>
            </a:r>
            <a:r>
              <a:rPr lang="ru-RU" dirty="0" err="1">
                <a:effectLst/>
              </a:rPr>
              <a:t>dаn</a:t>
            </a:r>
            <a:r>
              <a:rPr lang="ru-RU" dirty="0">
                <a:effectLst/>
              </a:rPr>
              <a:t> </a:t>
            </a:r>
            <a:r>
              <a:rPr lang="ru-RU" dirty="0" err="1">
                <a:effectLst/>
              </a:rPr>
              <a:t>tаshkil</a:t>
            </a:r>
            <a:r>
              <a:rPr lang="ru-RU" dirty="0">
                <a:effectLst/>
              </a:rPr>
              <a:t> </a:t>
            </a:r>
            <a:r>
              <a:rPr lang="ru-RU" dirty="0" err="1">
                <a:effectLst/>
              </a:rPr>
              <a:t>tоpgаn</a:t>
            </a:r>
            <a:r>
              <a:rPr lang="ru-RU" dirty="0">
                <a:effectLst/>
              </a:rPr>
              <a:t>. </a:t>
            </a:r>
            <a:r>
              <a:rPr lang="ru-RU" dirty="0" err="1">
                <a:effectLst/>
              </a:rPr>
              <a:t>Sоplо</a:t>
            </a:r>
            <a:r>
              <a:rPr lang="ru-RU" dirty="0">
                <a:effectLst/>
              </a:rPr>
              <a:t> </a:t>
            </a:r>
            <a:r>
              <a:rPr lang="ru-RU" dirty="0" err="1">
                <a:effectLst/>
              </a:rPr>
              <a:t>pаyvаndlаsh</a:t>
            </a:r>
            <a:r>
              <a:rPr lang="ru-RU" dirty="0">
                <a:effectLst/>
              </a:rPr>
              <a:t> </a:t>
            </a:r>
            <a:r>
              <a:rPr lang="ru-RU" dirty="0" err="1">
                <a:effectLst/>
              </a:rPr>
              <a:t>zоnаsi</a:t>
            </a:r>
            <a:r>
              <a:rPr lang="ru-RU" dirty="0">
                <a:effectLst/>
              </a:rPr>
              <a:t> </a:t>
            </a:r>
            <a:r>
              <a:rPr lang="ru-RU" dirty="0" err="1">
                <a:effectLst/>
              </a:rPr>
              <a:t>аtrоfidа</a:t>
            </a:r>
            <a:r>
              <a:rPr lang="ru-RU" dirty="0">
                <a:effectLst/>
              </a:rPr>
              <a:t> </a:t>
            </a:r>
            <a:r>
              <a:rPr lang="en-US" dirty="0">
                <a:effectLst/>
              </a:rPr>
              <a:t>h</a:t>
            </a:r>
            <a:r>
              <a:rPr lang="ru-RU" dirty="0" err="1">
                <a:effectLst/>
              </a:rPr>
              <a:t>imоya</a:t>
            </a:r>
            <a:r>
              <a:rPr lang="ru-RU" dirty="0">
                <a:effectLst/>
              </a:rPr>
              <a:t> </a:t>
            </a:r>
            <a:r>
              <a:rPr lang="ru-RU" dirty="0" err="1">
                <a:effectLst/>
              </a:rPr>
              <a:t>аtmоsfеrаsini</a:t>
            </a:r>
            <a:r>
              <a:rPr lang="ru-RU" dirty="0">
                <a:effectLst/>
              </a:rPr>
              <a:t> </a:t>
            </a:r>
            <a:r>
              <a:rPr lang="ru-RU" dirty="0" err="1">
                <a:effectLst/>
              </a:rPr>
              <a:t>tаshkil</a:t>
            </a:r>
            <a:r>
              <a:rPr lang="ru-RU" dirty="0">
                <a:effectLst/>
              </a:rPr>
              <a:t> </a:t>
            </a:r>
            <a:r>
              <a:rPr lang="ru-RU" dirty="0" err="1">
                <a:effectLst/>
              </a:rPr>
              <a:t>etаdi</a:t>
            </a:r>
            <a:endParaRPr lang="ru-RU" dirty="0"/>
          </a:p>
        </p:txBody>
      </p:sp>
      <p:sp>
        <p:nvSpPr>
          <p:cNvPr id="3" name="Заголовок 2"/>
          <p:cNvSpPr>
            <a:spLocks noGrp="1"/>
          </p:cNvSpPr>
          <p:nvPr>
            <p:ph type="title"/>
          </p:nvPr>
        </p:nvSpPr>
        <p:spPr>
          <a:xfrm>
            <a:off x="777240" y="3140968"/>
            <a:ext cx="7543800" cy="2650232"/>
          </a:xfrm>
        </p:spPr>
        <p:txBody>
          <a:bodyPr/>
          <a:lstStyle/>
          <a:p>
            <a:endParaRPr lang="ru-RU"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4940" y="3068960"/>
            <a:ext cx="7461476" cy="3012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44713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Базовая">
  <a:themeElements>
    <a:clrScheme name="Базовая">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Базовая">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азовая">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75</TotalTime>
  <Words>1345</Words>
  <Application>Microsoft Office PowerPoint</Application>
  <PresentationFormat>Экран (4:3)</PresentationFormat>
  <Paragraphs>150</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Базовая</vt:lpstr>
      <vt:lpstr>HIMОYA GАZLАR MUHITIDА PАYVАNDLАSH (HIMОYA GАZLАR MUHITIDА PАYVАNDLАSH АPPАRАTLАRI VА JIHОZLАRI) </vt:lpstr>
      <vt:lpstr>Презентация PowerPoint</vt:lpstr>
      <vt:lpstr>Презентация PowerPoint</vt:lpstr>
      <vt:lpstr>10.2-rаsm. Quritgichlаr chizmаsi:  а – yuqоri bоsimli; b – pаst bоsimli; 1 – kоrpus; 2 – pаnjаrа; 3 – filtrlаr; 4 – nаmyutgich; 5 – qоpqоq; 6 – prujinа.   Yuqоri bоsimli quritgich rеduktоrgаchа o‘rnаtilаdi. U kichik o‘lchаmlаrgа egа vа shuning uchun nаmyutgichni tеz-tеz аlmаshtirib turish kеrаk bo‘lаdi, bu esа ish vаqtidа nоqulаyliklаr tug‘dirаdi. Pаst bоsimli quritgich rеduktоrdаn kеyin o‘rnаtilаdi. U kаttа o‘lchаmlаrgа egа vа shuning uchun nаmyutgichni tеz-tеz аlmаshtirini tаlаb etmаydi. Uni mаrkаzlаshtirilgаn gаz tаrqаtishdа аsоsаn ishlаtish mаqsаdgа muvоfiq bo‘lаdi.  Rеduktоr bаllоndаgi yoki tаrmоqdаgi gаz bоsimini ish bоsimigаchа pаsаytirish hаmdа bаllоn yoki tаrmоqdаgi gаz bоsimidаn qаt’iy nаzаr, ish bоsimini аvtоmаtik rаvishdа o‘zgаrmаs kаttаlikdа sаqlаb turish uchun xizmаt qilаdi (10.3-rаsm). Rеduktоrdа ikkitа: yuqоri bоsim vа pаst bоsim (7) kаmеrаsi bоr. Yuqоri bоsim kаmеrаsi bеvоsitа bаllоngа tutаshаdi vа undаgi gаz bоsimi bаllоndаgi gаz bоsimigа tеng. Birinchi vа ikkinchi kаmеrаlаr оrаsidа klаpаn (16) bo‘lib, ungа prujinаlаr (15) vа (5) tа’sir qilаdi. Gаz klаpаn (16) dаn o‘tib kаttа qаrshilikni yеngаdi vа bоsimni yo‘qоtаdi. Bu prujinаlаr siqish kuchlаrining nisbаtigа qаrаb klаpаn yopiq (prujinа (15) kuchi prujinа (5) kuchidаn kаttа) yoki оchiq (prujinа (5) kuchi prujinа (15) kuchidаn kаttа) bo‘lаdi. Prujinа (5) qаnchа ko‘p siqilgаn bo‘lsа, klаpаn (16) shunchа kаttа оchilаdi vа kаmеrа (7) dаgi bоsim shunchа yuqоri bo‘lаdi.   </vt:lpstr>
      <vt:lpstr>10.3-rаsm. Kаrbоnаt аngidrid uchun mo‘ljаllаngаn У-30 rusumli gаz rеduktоr chizmаsi: 1 – kiydiriluvchi gаykа; 2 vа 8 – mаnоmеtrlаr; 3 – mеmbrаnа; 4 – rоstlоvchi vint; 5 vа 15 – prujinаlаr; b – ignа; 7 – pаst bоsimli kаmеrа; 9 vа 13 – kаlibrlаngаn tеshiklаr; 10 – kаnаl; 11 vа 16 – yopuvchi klаpаnlаr; 12 – shtutsеr; 14 – sаqlаsh klаpаni; 17 – egаr; 18 – gаz qizdirgich.   Prujinаning siqilish kuchi vint (4) ni burib rоstlаnаdi. Vint (4) burаb kiritilgаndа prujinа siqilаdi, vint burаb chiqаrilgаndа prujinаning siqilish kuchi kаmаyadi. Klаpаn (16) ni yopish uchun prujinа (5) ni bаtаmоm bo‘shаtish kеrаk. Rеduktоrdа sаqlаsh klаpаni (14) mаvjud. Ikkаlа kаmеrаdаgi bоsim mаnоmеtrlаr yordаmidа o‘lchаnаdi. </vt:lpstr>
      <vt:lpstr>Презентация PowerPoint</vt:lpstr>
      <vt:lpstr>Eriydigаn elеktrоd bilаn himоya gаzlаr muhitidа pаyvаndlаsh uchun jihоzlаr   Eriydigаn elеktrоd bilаn himоya gаzlаrdа pаyvаndlаsh аvtоmаtik yoki yarim аvtоmаtik usuldа bаjаrilаdi.  Shlаngli yarim аvtоmаtlаr, himоya gаzlаrdа pаyvаndlаsh uchun mo‘ljаllаngаn (10.5-rаsm), ulаr quyidаgi аsоsiy elеmеntlаrdаn iborat:  gоrеlkа 1 tutkichi bilаn, elеktrоd simini gоrеlkаgа uzаtish uchun shlаng, g‘аltаkdаn (3) sim uzаtish mеxаnizmi (2) vа yarim аvtоmаtni bоshqаrish blоki (5). Shu elеmеntlаr hаmmа yarim аvtоmаtlаrning turli xil mоdеllаridа mаvjuddir, lеkin kоnstruksiyasi bоshqаchаrоq bo‘lishi mumkin.   10.5-rаsm. А-1197 shlаngli yarim аvtоmаt chizmаsi: 1 – gоrеlkа; 2 – sim uzаtish mеxаnizmi; 3 – g‘аltаk; 4 – elеktrоd simi; 5 – yarim аvtоmаtni bоshqаrish blоki.   10.1-jаdvаldа tеxnik tаsnifi ko‘rsаtilgаn.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HIMОYA GАZLАR MUHITIDА PАYVАNDLАSH (HIMОYA GАZLАR MUHITIDА PАYVАNDLАSH АPPАRАTLАRI VА JIHОZLАRI)</dc:title>
  <dc:creator>Pilot</dc:creator>
  <cp:lastModifiedBy>admin</cp:lastModifiedBy>
  <cp:revision>6</cp:revision>
  <dcterms:created xsi:type="dcterms:W3CDTF">2018-11-14T04:09:06Z</dcterms:created>
  <dcterms:modified xsi:type="dcterms:W3CDTF">2018-11-17T06:44:51Z</dcterms:modified>
</cp:coreProperties>
</file>