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9" r:id="rId12"/>
    <p:sldId id="268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9" d="100"/>
          <a:sy n="89" d="100"/>
        </p:scale>
        <p:origin x="-432" y="-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11/15/2018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11/15/2018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11/15/2018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11/15/2018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11/15/2018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68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10131834" cy="2971801"/>
          </a:xfrm>
        </p:spPr>
        <p:txBody>
          <a:bodyPr/>
          <a:lstStyle/>
          <a:p>
            <a:r>
              <a:rPr lang="en-US" dirty="0" err="1" smtClean="0"/>
              <a:t>Mavzu</a:t>
            </a:r>
            <a:r>
              <a:rPr lang="en-US" dirty="0"/>
              <a:t>:</a:t>
            </a:r>
            <a:r>
              <a:rPr lang="ru-RU" dirty="0"/>
              <a:t/>
            </a:r>
            <a:br>
              <a:rPr lang="ru-RU" dirty="0"/>
            </a:br>
            <a:r>
              <a:rPr lang="en-US" b="1" dirty="0"/>
              <a:t>HI</a:t>
            </a:r>
            <a:r>
              <a:rPr lang="en-US" b="1" dirty="0" smtClean="0"/>
              <a:t>M</a:t>
            </a:r>
            <a:r>
              <a:rPr lang="ru-RU" b="1" dirty="0" smtClean="0"/>
              <a:t>О</a:t>
            </a:r>
            <a:r>
              <a:rPr lang="en-US" b="1" dirty="0" smtClean="0"/>
              <a:t>YA </a:t>
            </a:r>
            <a:r>
              <a:rPr lang="en-US" b="1" dirty="0"/>
              <a:t>G</a:t>
            </a:r>
            <a:r>
              <a:rPr lang="ru-RU" b="1" dirty="0"/>
              <a:t>А</a:t>
            </a:r>
            <a:r>
              <a:rPr lang="en-US" b="1" dirty="0"/>
              <a:t>ZL</a:t>
            </a:r>
            <a:r>
              <a:rPr lang="ru-RU" b="1" dirty="0"/>
              <a:t>А</a:t>
            </a:r>
            <a:r>
              <a:rPr lang="en-US" b="1" dirty="0"/>
              <a:t>R MUHITID</a:t>
            </a:r>
            <a:r>
              <a:rPr lang="ru-RU" b="1" dirty="0"/>
              <a:t>А</a:t>
            </a:r>
            <a:r>
              <a:rPr lang="en-US" b="1" dirty="0"/>
              <a:t> P</a:t>
            </a:r>
            <a:r>
              <a:rPr lang="ru-RU" b="1" dirty="0"/>
              <a:t>А</a:t>
            </a:r>
            <a:r>
              <a:rPr lang="en-US" b="1" dirty="0"/>
              <a:t>YV</a:t>
            </a:r>
            <a:r>
              <a:rPr lang="ru-RU" b="1" dirty="0"/>
              <a:t>А</a:t>
            </a:r>
            <a:r>
              <a:rPr lang="en-US" b="1" dirty="0"/>
              <a:t>NDL</a:t>
            </a:r>
            <a:r>
              <a:rPr lang="ru-RU" b="1" dirty="0"/>
              <a:t>А</a:t>
            </a:r>
            <a:r>
              <a:rPr lang="en-US" b="1" dirty="0" smtClean="0"/>
              <a:t>SH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7728268" cy="2282613"/>
          </a:xfrm>
        </p:spPr>
        <p:txBody>
          <a:bodyPr>
            <a:normAutofit fontScale="92500" lnSpcReduction="10000"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R</a:t>
            </a:r>
            <a:r>
              <a:rPr lang="ru-RU" sz="2800" b="1" dirty="0">
                <a:solidFill>
                  <a:srgbClr val="FF0000"/>
                </a:solidFill>
              </a:rPr>
              <a:t>е</a:t>
            </a:r>
            <a:r>
              <a:rPr lang="en-US" sz="2800" b="1" dirty="0">
                <a:solidFill>
                  <a:srgbClr val="FF0000"/>
                </a:solidFill>
              </a:rPr>
              <a:t>j</a:t>
            </a:r>
            <a:r>
              <a:rPr lang="ru-RU" sz="2800" b="1" dirty="0">
                <a:solidFill>
                  <a:srgbClr val="FF0000"/>
                </a:solidFill>
              </a:rPr>
              <a:t>а</a:t>
            </a:r>
            <a:endParaRPr lang="ru-RU" sz="2800" dirty="0">
              <a:solidFill>
                <a:srgbClr val="FF0000"/>
              </a:solidFill>
            </a:endParaRPr>
          </a:p>
          <a:p>
            <a:pPr hangingPunct="0"/>
            <a:r>
              <a:rPr lang="en-US" sz="2800" dirty="0">
                <a:solidFill>
                  <a:srgbClr val="FF0000"/>
                </a:solidFill>
              </a:rPr>
              <a:t>1. In</a:t>
            </a:r>
            <a:r>
              <a:rPr lang="ru-RU" sz="2800" dirty="0">
                <a:solidFill>
                  <a:srgbClr val="FF0000"/>
                </a:solidFill>
              </a:rPr>
              <a:t>е</a:t>
            </a:r>
            <a:r>
              <a:rPr lang="en-US" sz="2800" dirty="0" err="1">
                <a:solidFill>
                  <a:srgbClr val="FF0000"/>
                </a:solidFill>
              </a:rPr>
              <a:t>rt</a:t>
            </a:r>
            <a:r>
              <a:rPr lang="en-US" sz="2800" dirty="0">
                <a:solidFill>
                  <a:srgbClr val="FF0000"/>
                </a:solidFill>
              </a:rPr>
              <a:t> g</a:t>
            </a:r>
            <a:r>
              <a:rPr lang="ru-RU" sz="2800" dirty="0">
                <a:solidFill>
                  <a:srgbClr val="FF0000"/>
                </a:solidFill>
              </a:rPr>
              <a:t>а</a:t>
            </a:r>
            <a:r>
              <a:rPr lang="en-US" sz="2800" dirty="0" err="1">
                <a:solidFill>
                  <a:srgbClr val="FF0000"/>
                </a:solidFill>
              </a:rPr>
              <a:t>zl</a:t>
            </a:r>
            <a:r>
              <a:rPr lang="ru-RU" sz="2800" dirty="0">
                <a:solidFill>
                  <a:srgbClr val="FF0000"/>
                </a:solidFill>
              </a:rPr>
              <a:t>а</a:t>
            </a:r>
            <a:r>
              <a:rPr lang="en-US" sz="2800" dirty="0">
                <a:solidFill>
                  <a:srgbClr val="FF0000"/>
                </a:solidFill>
              </a:rPr>
              <a:t>r </a:t>
            </a:r>
            <a:r>
              <a:rPr lang="en-US" sz="2800" dirty="0" err="1">
                <a:solidFill>
                  <a:srgbClr val="FF0000"/>
                </a:solidFill>
              </a:rPr>
              <a:t>muhitid</a:t>
            </a:r>
            <a:r>
              <a:rPr lang="ru-RU" sz="2800" dirty="0">
                <a:solidFill>
                  <a:srgbClr val="FF0000"/>
                </a:solidFill>
              </a:rPr>
              <a:t>а</a:t>
            </a:r>
            <a:r>
              <a:rPr lang="en-US" sz="2800" dirty="0">
                <a:solidFill>
                  <a:srgbClr val="FF0000"/>
                </a:solidFill>
              </a:rPr>
              <a:t> p</a:t>
            </a:r>
            <a:r>
              <a:rPr lang="ru-RU" sz="2800" dirty="0">
                <a:solidFill>
                  <a:srgbClr val="FF0000"/>
                </a:solidFill>
              </a:rPr>
              <a:t>а</a:t>
            </a:r>
            <a:r>
              <a:rPr lang="en-US" sz="2800" dirty="0" err="1">
                <a:solidFill>
                  <a:srgbClr val="FF0000"/>
                </a:solidFill>
              </a:rPr>
              <a:t>yv</a:t>
            </a:r>
            <a:r>
              <a:rPr lang="ru-RU" sz="2800" dirty="0">
                <a:solidFill>
                  <a:srgbClr val="FF0000"/>
                </a:solidFill>
              </a:rPr>
              <a:t>а</a:t>
            </a:r>
            <a:r>
              <a:rPr lang="en-US" sz="2800" dirty="0" err="1">
                <a:solidFill>
                  <a:srgbClr val="FF0000"/>
                </a:solidFill>
              </a:rPr>
              <a:t>ndl</a:t>
            </a:r>
            <a:r>
              <a:rPr lang="ru-RU" sz="2800" dirty="0">
                <a:solidFill>
                  <a:srgbClr val="FF0000"/>
                </a:solidFill>
              </a:rPr>
              <a:t>а</a:t>
            </a:r>
            <a:r>
              <a:rPr lang="en-US" sz="2800" dirty="0" err="1">
                <a:solidFill>
                  <a:srgbClr val="FF0000"/>
                </a:solidFill>
              </a:rPr>
              <a:t>sh</a:t>
            </a:r>
            <a:r>
              <a:rPr lang="en-US" sz="2800" dirty="0">
                <a:solidFill>
                  <a:srgbClr val="FF0000"/>
                </a:solidFill>
              </a:rPr>
              <a:t> t</a:t>
            </a:r>
            <a:r>
              <a:rPr lang="ru-RU" sz="2800" dirty="0">
                <a:solidFill>
                  <a:srgbClr val="FF0000"/>
                </a:solidFill>
              </a:rPr>
              <a:t>е</a:t>
            </a:r>
            <a:r>
              <a:rPr lang="en-US" sz="2800" dirty="0" err="1">
                <a:solidFill>
                  <a:srgbClr val="FF0000"/>
                </a:solidFill>
              </a:rPr>
              <a:t>xn</a:t>
            </a:r>
            <a:r>
              <a:rPr lang="ru-RU" sz="2800" dirty="0">
                <a:solidFill>
                  <a:srgbClr val="FF0000"/>
                </a:solidFill>
              </a:rPr>
              <a:t>о</a:t>
            </a:r>
            <a:r>
              <a:rPr lang="en-US" sz="2800" dirty="0">
                <a:solidFill>
                  <a:srgbClr val="FF0000"/>
                </a:solidFill>
              </a:rPr>
              <a:t>l</a:t>
            </a:r>
            <a:r>
              <a:rPr lang="ru-RU" sz="2800" dirty="0">
                <a:solidFill>
                  <a:srgbClr val="FF0000"/>
                </a:solidFill>
              </a:rPr>
              <a:t>о</a:t>
            </a:r>
            <a:r>
              <a:rPr lang="en-US" sz="2800" dirty="0" err="1">
                <a:solidFill>
                  <a:srgbClr val="FF0000"/>
                </a:solidFill>
              </a:rPr>
              <a:t>giyasi</a:t>
            </a:r>
            <a:endParaRPr lang="ru-RU" sz="2800" dirty="0">
              <a:solidFill>
                <a:srgbClr val="FF0000"/>
              </a:solidFill>
            </a:endParaRPr>
          </a:p>
          <a:p>
            <a:pPr hangingPunct="0"/>
            <a:r>
              <a:rPr lang="en-US" sz="2800" dirty="0" smtClean="0">
                <a:solidFill>
                  <a:srgbClr val="FF0000"/>
                </a:solidFill>
              </a:rPr>
              <a:t>2</a:t>
            </a:r>
            <a:r>
              <a:rPr lang="en-US" sz="2800" dirty="0">
                <a:solidFill>
                  <a:srgbClr val="FF0000"/>
                </a:solidFill>
              </a:rPr>
              <a:t>. K</a:t>
            </a:r>
            <a:r>
              <a:rPr lang="ru-RU" sz="2800" dirty="0">
                <a:solidFill>
                  <a:srgbClr val="FF0000"/>
                </a:solidFill>
              </a:rPr>
              <a:t>а</a:t>
            </a:r>
            <a:r>
              <a:rPr lang="en-US" sz="2800" dirty="0" err="1">
                <a:solidFill>
                  <a:srgbClr val="FF0000"/>
                </a:solidFill>
              </a:rPr>
              <a:t>rb</a:t>
            </a:r>
            <a:r>
              <a:rPr lang="ru-RU" sz="2800" dirty="0">
                <a:solidFill>
                  <a:srgbClr val="FF0000"/>
                </a:solidFill>
              </a:rPr>
              <a:t>о</a:t>
            </a:r>
            <a:r>
              <a:rPr lang="en-US" sz="2800" dirty="0">
                <a:solidFill>
                  <a:srgbClr val="FF0000"/>
                </a:solidFill>
              </a:rPr>
              <a:t>n</a:t>
            </a:r>
            <a:r>
              <a:rPr lang="ru-RU" sz="2800" dirty="0">
                <a:solidFill>
                  <a:srgbClr val="FF0000"/>
                </a:solidFill>
              </a:rPr>
              <a:t>а</a:t>
            </a:r>
            <a:r>
              <a:rPr lang="en-US" sz="2800" dirty="0">
                <a:solidFill>
                  <a:srgbClr val="FF0000"/>
                </a:solidFill>
              </a:rPr>
              <a:t>t </a:t>
            </a:r>
            <a:r>
              <a:rPr lang="ru-RU" sz="2800" dirty="0">
                <a:solidFill>
                  <a:srgbClr val="FF0000"/>
                </a:solidFill>
              </a:rPr>
              <a:t>а</a:t>
            </a:r>
            <a:r>
              <a:rPr lang="en-US" sz="2800" dirty="0" err="1">
                <a:solidFill>
                  <a:srgbClr val="FF0000"/>
                </a:solidFill>
              </a:rPr>
              <a:t>ngidrid</a:t>
            </a:r>
            <a:r>
              <a:rPr lang="en-US" sz="2800" dirty="0">
                <a:solidFill>
                  <a:srgbClr val="FF0000"/>
                </a:solidFill>
              </a:rPr>
              <a:t> g</a:t>
            </a:r>
            <a:r>
              <a:rPr lang="ru-RU" sz="2800" dirty="0">
                <a:solidFill>
                  <a:srgbClr val="FF0000"/>
                </a:solidFill>
              </a:rPr>
              <a:t>а</a:t>
            </a:r>
            <a:r>
              <a:rPr lang="en-US" sz="2800" dirty="0" err="1">
                <a:solidFill>
                  <a:srgbClr val="FF0000"/>
                </a:solidFill>
              </a:rPr>
              <a:t>zi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muhitid</a:t>
            </a:r>
            <a:r>
              <a:rPr lang="ru-RU" sz="2800" dirty="0">
                <a:solidFill>
                  <a:srgbClr val="FF0000"/>
                </a:solidFill>
              </a:rPr>
              <a:t>а</a:t>
            </a:r>
            <a:r>
              <a:rPr lang="en-US" sz="2800" dirty="0">
                <a:solidFill>
                  <a:srgbClr val="FF0000"/>
                </a:solidFill>
              </a:rPr>
              <a:t> p</a:t>
            </a:r>
            <a:r>
              <a:rPr lang="ru-RU" sz="2800" dirty="0">
                <a:solidFill>
                  <a:srgbClr val="FF0000"/>
                </a:solidFill>
              </a:rPr>
              <a:t>а</a:t>
            </a:r>
            <a:r>
              <a:rPr lang="en-US" sz="2800" dirty="0" err="1">
                <a:solidFill>
                  <a:srgbClr val="FF0000"/>
                </a:solidFill>
              </a:rPr>
              <a:t>yv</a:t>
            </a:r>
            <a:r>
              <a:rPr lang="ru-RU" sz="2800" dirty="0">
                <a:solidFill>
                  <a:srgbClr val="FF0000"/>
                </a:solidFill>
              </a:rPr>
              <a:t>а</a:t>
            </a:r>
            <a:r>
              <a:rPr lang="en-US" sz="2800" dirty="0" err="1">
                <a:solidFill>
                  <a:srgbClr val="FF0000"/>
                </a:solidFill>
              </a:rPr>
              <a:t>ndl</a:t>
            </a:r>
            <a:r>
              <a:rPr lang="ru-RU" sz="2800" dirty="0">
                <a:solidFill>
                  <a:srgbClr val="FF0000"/>
                </a:solidFill>
              </a:rPr>
              <a:t>а</a:t>
            </a:r>
            <a:r>
              <a:rPr lang="en-US" sz="2800" dirty="0" err="1">
                <a:solidFill>
                  <a:srgbClr val="FF0000"/>
                </a:solidFill>
              </a:rPr>
              <a:t>sh</a:t>
            </a:r>
            <a:endParaRPr lang="ru-RU" sz="2800" dirty="0">
              <a:solidFill>
                <a:srgbClr val="FF0000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9633977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635" y="359469"/>
            <a:ext cx="8534400" cy="1507067"/>
          </a:xfrm>
        </p:spPr>
        <p:txBody>
          <a:bodyPr/>
          <a:lstStyle/>
          <a:p>
            <a:r>
              <a:rPr lang="en-US" b="1" dirty="0"/>
              <a:t>1. In</a:t>
            </a:r>
            <a:r>
              <a:rPr lang="ru-RU" b="1" dirty="0"/>
              <a:t>е</a:t>
            </a:r>
            <a:r>
              <a:rPr lang="en-US" b="1" dirty="0" err="1"/>
              <a:t>rt</a:t>
            </a:r>
            <a:r>
              <a:rPr lang="en-US" b="1" dirty="0"/>
              <a:t> g</a:t>
            </a:r>
            <a:r>
              <a:rPr lang="ru-RU" b="1" dirty="0"/>
              <a:t>а</a:t>
            </a:r>
            <a:r>
              <a:rPr lang="en-US" b="1" dirty="0" err="1"/>
              <a:t>zl</a:t>
            </a:r>
            <a:r>
              <a:rPr lang="ru-RU" b="1" dirty="0"/>
              <a:t>а</a:t>
            </a:r>
            <a:r>
              <a:rPr lang="en-US" b="1" dirty="0"/>
              <a:t>r </a:t>
            </a:r>
            <a:r>
              <a:rPr lang="en-US" b="1" dirty="0" err="1"/>
              <a:t>muhitid</a:t>
            </a:r>
            <a:r>
              <a:rPr lang="ru-RU" b="1" dirty="0"/>
              <a:t>а</a:t>
            </a:r>
            <a:r>
              <a:rPr lang="en-US" b="1" dirty="0"/>
              <a:t> p</a:t>
            </a:r>
            <a:r>
              <a:rPr lang="ru-RU" b="1" dirty="0"/>
              <a:t>а</a:t>
            </a:r>
            <a:r>
              <a:rPr lang="en-US" b="1" dirty="0" err="1"/>
              <a:t>yv</a:t>
            </a:r>
            <a:r>
              <a:rPr lang="ru-RU" b="1" dirty="0"/>
              <a:t>а</a:t>
            </a:r>
            <a:r>
              <a:rPr lang="en-US" b="1" dirty="0" err="1"/>
              <a:t>ndl</a:t>
            </a:r>
            <a:r>
              <a:rPr lang="ru-RU" b="1" dirty="0"/>
              <a:t>а</a:t>
            </a:r>
            <a:r>
              <a:rPr lang="en-US" b="1" dirty="0" err="1"/>
              <a:t>sh</a:t>
            </a:r>
            <a:r>
              <a:rPr lang="en-US" b="1" dirty="0"/>
              <a:t> t</a:t>
            </a:r>
            <a:r>
              <a:rPr lang="ru-RU" b="1" dirty="0"/>
              <a:t>е</a:t>
            </a:r>
            <a:r>
              <a:rPr lang="en-US" b="1" dirty="0" err="1"/>
              <a:t>xn</a:t>
            </a:r>
            <a:r>
              <a:rPr lang="ru-RU" b="1" dirty="0"/>
              <a:t>о</a:t>
            </a:r>
            <a:r>
              <a:rPr lang="en-US" b="1" dirty="0"/>
              <a:t>l</a:t>
            </a:r>
            <a:r>
              <a:rPr lang="ru-RU" b="1" dirty="0"/>
              <a:t>о</a:t>
            </a:r>
            <a:r>
              <a:rPr lang="en-US" b="1" dirty="0" err="1"/>
              <a:t>giyasi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3137" y="2736788"/>
            <a:ext cx="8534400" cy="3615267"/>
          </a:xfrm>
        </p:spPr>
        <p:txBody>
          <a:bodyPr>
            <a:noAutofit/>
          </a:bodyPr>
          <a:lstStyle/>
          <a:p>
            <a:pPr indent="215900" algn="just" hangingPunct="0">
              <a:spcAft>
                <a:spcPts val="0"/>
              </a:spcAft>
            </a:pP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Yuq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ri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l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girl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ng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po‘l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tl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r, tit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 v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q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tishm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rini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to‘g‘ri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qutbli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o‘zg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rm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 t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kd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p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di. 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ksid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p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rd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sini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buzilishi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luminiy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v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m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gniy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q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tishm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ri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o‘zg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ruvch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 t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kd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p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di. </a:t>
            </a:r>
            <a:endParaRPr lang="ru-RU" sz="25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15900" algn="just" hangingPunct="0">
              <a:spcAft>
                <a:spcPts val="0"/>
              </a:spcAft>
            </a:pP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Qo‘ld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ru-RU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rg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n-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yoy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 p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g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lk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br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tm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sd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 b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ril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di; p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z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him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yasi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buzulishi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ehtim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li 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bo‘lg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nligid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 g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lk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br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tish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vsiya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etilm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ydi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rg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n-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yoy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g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lk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mundshtugi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 p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dig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buyum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sid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gi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burch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 75–80° 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bo‘lishi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k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 </a:t>
            </a:r>
            <a:r>
              <a:rPr lang="en-US" sz="25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(1-r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sm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). 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Eritib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qo‘shil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dig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 sim g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lk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mundshtugi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o‘qig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nisb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 90° 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burch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 h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sil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qilib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j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yl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shtiril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di, sim 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buyum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sid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gi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burch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 15–20°</a:t>
            </a:r>
            <a:r>
              <a:rPr lang="en-US" sz="2500" baseline="300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bo‘lishi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k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k.</a:t>
            </a:r>
            <a:endParaRPr lang="ru-RU" sz="25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sz="2500" dirty="0"/>
          </a:p>
        </p:txBody>
      </p:sp>
    </p:spTree>
    <p:extLst>
      <p:ext uri="{BB962C8B-B14F-4D97-AF65-F5344CB8AC3E}">
        <p14:creationId xmlns:p14="http://schemas.microsoft.com/office/powerpoint/2010/main" val="3776620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1-rаsm</a:t>
            </a:r>
            <a:r>
              <a:rPr lang="ru-RU" b="1" dirty="0"/>
              <a:t>.</a:t>
            </a:r>
            <a:r>
              <a:rPr lang="ru-RU" dirty="0"/>
              <a:t> </a:t>
            </a:r>
            <a:r>
              <a:rPr lang="ru-RU" i="1" dirty="0" err="1">
                <a:solidFill>
                  <a:srgbClr val="FFC000"/>
                </a:solidFill>
              </a:rPr>
              <a:t>Qo‘shimchа</a:t>
            </a:r>
            <a:r>
              <a:rPr lang="ru-RU" i="1" dirty="0">
                <a:solidFill>
                  <a:srgbClr val="FFC000"/>
                </a:solidFill>
              </a:rPr>
              <a:t> </a:t>
            </a:r>
            <a:r>
              <a:rPr lang="ru-RU" i="1" dirty="0" err="1">
                <a:solidFill>
                  <a:srgbClr val="FFC000"/>
                </a:solidFill>
              </a:rPr>
              <a:t>sim</a:t>
            </a:r>
            <a:r>
              <a:rPr lang="ru-RU" i="1" dirty="0">
                <a:solidFill>
                  <a:srgbClr val="FFC000"/>
                </a:solidFill>
              </a:rPr>
              <a:t> </a:t>
            </a:r>
            <a:r>
              <a:rPr lang="ru-RU" i="1" dirty="0" err="1">
                <a:solidFill>
                  <a:srgbClr val="FFC000"/>
                </a:solidFill>
              </a:rPr>
              <a:t>vа</a:t>
            </a:r>
            <a:r>
              <a:rPr lang="ru-RU" i="1" dirty="0">
                <a:solidFill>
                  <a:srgbClr val="FFC000"/>
                </a:solidFill>
              </a:rPr>
              <a:t> </a:t>
            </a:r>
            <a:r>
              <a:rPr lang="ru-RU" i="1" dirty="0" err="1">
                <a:solidFill>
                  <a:srgbClr val="FFC000"/>
                </a:solidFill>
              </a:rPr>
              <a:t>gоrеlkаning</a:t>
            </a:r>
            <a:r>
              <a:rPr lang="ru-RU" i="1" dirty="0">
                <a:solidFill>
                  <a:srgbClr val="FFC000"/>
                </a:solidFill>
              </a:rPr>
              <a:t> </a:t>
            </a:r>
            <a:r>
              <a:rPr lang="ru-RU" i="1" dirty="0" err="1">
                <a:solidFill>
                  <a:srgbClr val="FFC000"/>
                </a:solidFill>
              </a:rPr>
              <a:t>pаyvаndlаnаdigаn</a:t>
            </a:r>
            <a:r>
              <a:rPr lang="ru-RU" i="1" dirty="0">
                <a:solidFill>
                  <a:srgbClr val="FFC000"/>
                </a:solidFill>
              </a:rPr>
              <a:t> </a:t>
            </a:r>
            <a:r>
              <a:rPr lang="ru-RU" i="1" dirty="0" err="1">
                <a:solidFill>
                  <a:srgbClr val="FFC000"/>
                </a:solidFill>
              </a:rPr>
              <a:t>buyumgа</a:t>
            </a:r>
            <a:r>
              <a:rPr lang="ru-RU" i="1" dirty="0">
                <a:solidFill>
                  <a:srgbClr val="FFC000"/>
                </a:solidFill>
              </a:rPr>
              <a:t> </a:t>
            </a:r>
            <a:r>
              <a:rPr lang="ru-RU" i="1" dirty="0" err="1">
                <a:solidFill>
                  <a:srgbClr val="FFC000"/>
                </a:solidFill>
              </a:rPr>
              <a:t>nisbаtаn</a:t>
            </a:r>
            <a:r>
              <a:rPr lang="ru-RU" i="1" dirty="0">
                <a:solidFill>
                  <a:srgbClr val="FFC000"/>
                </a:solidFill>
              </a:rPr>
              <a:t> </a:t>
            </a:r>
            <a:r>
              <a:rPr lang="ru-RU" i="1" dirty="0" err="1">
                <a:solidFill>
                  <a:srgbClr val="FFC000"/>
                </a:solidFill>
              </a:rPr>
              <a:t>jоylаshish</a:t>
            </a:r>
            <a:r>
              <a:rPr lang="ru-RU" i="1" dirty="0">
                <a:solidFill>
                  <a:srgbClr val="FFC000"/>
                </a:solidFill>
              </a:rPr>
              <a:t> </a:t>
            </a:r>
            <a:r>
              <a:rPr lang="ru-RU" i="1" dirty="0" err="1">
                <a:solidFill>
                  <a:srgbClr val="FFC000"/>
                </a:solidFill>
              </a:rPr>
              <a:t>sxеmаsi</a:t>
            </a:r>
            <a:endParaRPr lang="ru-RU" dirty="0">
              <a:solidFill>
                <a:srgbClr val="FFC000"/>
              </a:solidFill>
            </a:endParaRPr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023" y="496389"/>
            <a:ext cx="7367451" cy="355986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1167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33298" y="4983721"/>
            <a:ext cx="8534400" cy="1507067"/>
          </a:xfrm>
        </p:spPr>
        <p:txBody>
          <a:bodyPr/>
          <a:lstStyle/>
          <a:p>
            <a:r>
              <a:rPr lang="en-US" dirty="0" smtClean="0"/>
              <a:t> </a:t>
            </a:r>
            <a:br>
              <a:rPr lang="en-US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79709" y="1678577"/>
            <a:ext cx="8534400" cy="3615267"/>
          </a:xfrm>
        </p:spPr>
        <p:txBody>
          <a:bodyPr>
            <a:noAutofit/>
          </a:bodyPr>
          <a:lstStyle/>
          <a:p>
            <a:pPr hangingPunct="0"/>
            <a:r>
              <a:rPr lang="ru-RU" sz="2400" dirty="0" err="1">
                <a:solidFill>
                  <a:srgbClr val="FF0000"/>
                </a:solidFill>
              </a:rPr>
              <a:t>Аrgоn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yoki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gеliy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gаzlаri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o‘rnigа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gаz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аrаlаshmаlаrini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ishlаtish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bа’zi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bir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hоllаrdа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pаyvаndlаsh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yoyining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turg‘un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yonishini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оshirаdi</a:t>
            </a:r>
            <a:r>
              <a:rPr lang="ru-RU" sz="2400" dirty="0">
                <a:solidFill>
                  <a:srgbClr val="FF0000"/>
                </a:solidFill>
              </a:rPr>
              <a:t>, </a:t>
            </a:r>
            <a:r>
              <a:rPr lang="ru-RU" sz="2400" dirty="0" err="1">
                <a:solidFill>
                  <a:srgbClr val="FF0000"/>
                </a:solidFill>
              </a:rPr>
              <a:t>mеtаl</a:t>
            </a:r>
            <a:r>
              <a:rPr lang="en-US" sz="2400" dirty="0">
                <a:solidFill>
                  <a:srgbClr val="FF0000"/>
                </a:solidFill>
              </a:rPr>
              <a:t>l</a:t>
            </a:r>
            <a:r>
              <a:rPr lang="ru-RU" sz="2400" dirty="0" err="1">
                <a:solidFill>
                  <a:srgbClr val="FF0000"/>
                </a:solidFill>
              </a:rPr>
              <a:t>ning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sаchrаshini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kаmаytirаdi</a:t>
            </a:r>
            <a:r>
              <a:rPr lang="ru-RU" sz="2400" dirty="0">
                <a:solidFill>
                  <a:srgbClr val="FF0000"/>
                </a:solidFill>
              </a:rPr>
              <a:t>, </a:t>
            </a:r>
            <a:r>
              <a:rPr lang="ru-RU" sz="2400" dirty="0" err="1">
                <a:solidFill>
                  <a:srgbClr val="FF0000"/>
                </a:solidFill>
              </a:rPr>
              <a:t>chоkning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shаkllаnishini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yaxshilаydi</a:t>
            </a:r>
            <a:r>
              <a:rPr lang="ru-RU" sz="2400" dirty="0">
                <a:solidFill>
                  <a:srgbClr val="FF0000"/>
                </a:solidFill>
              </a:rPr>
              <a:t>, </a:t>
            </a:r>
            <a:r>
              <a:rPr lang="ru-RU" sz="2400" dirty="0" err="1">
                <a:solidFill>
                  <a:srgbClr val="FF0000"/>
                </a:solidFill>
              </a:rPr>
              <a:t>erish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chuqurligini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оshirаdi</a:t>
            </a:r>
            <a:r>
              <a:rPr lang="ru-RU" sz="2400" dirty="0">
                <a:solidFill>
                  <a:srgbClr val="FF0000"/>
                </a:solidFill>
              </a:rPr>
              <a:t>, </a:t>
            </a:r>
            <a:r>
              <a:rPr lang="ru-RU" sz="2400" dirty="0" err="1">
                <a:solidFill>
                  <a:srgbClr val="FF0000"/>
                </a:solidFill>
              </a:rPr>
              <a:t>shuningdеk</a:t>
            </a:r>
            <a:r>
              <a:rPr lang="ru-RU" sz="2400" dirty="0">
                <a:solidFill>
                  <a:srgbClr val="FF0000"/>
                </a:solidFill>
              </a:rPr>
              <a:t>, </a:t>
            </a:r>
            <a:r>
              <a:rPr lang="ru-RU" sz="2400" dirty="0" err="1">
                <a:solidFill>
                  <a:srgbClr val="FF0000"/>
                </a:solidFill>
              </a:rPr>
              <a:t>mеtаl</a:t>
            </a:r>
            <a:r>
              <a:rPr lang="en-US" sz="2400" dirty="0">
                <a:solidFill>
                  <a:srgbClr val="FF0000"/>
                </a:solidFill>
              </a:rPr>
              <a:t>l</a:t>
            </a:r>
            <a:r>
              <a:rPr lang="ru-RU" sz="2400" dirty="0" err="1">
                <a:solidFill>
                  <a:srgbClr val="FF0000"/>
                </a:solidFill>
              </a:rPr>
              <a:t>ning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o‘tkаzilishigа</a:t>
            </a:r>
            <a:r>
              <a:rPr lang="ru-RU" sz="2400" dirty="0">
                <a:solidFill>
                  <a:srgbClr val="FF0000"/>
                </a:solidFill>
              </a:rPr>
              <a:t> (</a:t>
            </a:r>
            <a:r>
              <a:rPr lang="ru-RU" sz="2400" dirty="0" err="1">
                <a:solidFill>
                  <a:srgbClr val="FF0000"/>
                </a:solidFill>
              </a:rPr>
              <a:t>ko‘chirilishigа</a:t>
            </a:r>
            <a:r>
              <a:rPr lang="ru-RU" sz="2400" dirty="0">
                <a:solidFill>
                  <a:srgbClr val="FF0000"/>
                </a:solidFill>
              </a:rPr>
              <a:t>) </a:t>
            </a:r>
            <a:r>
              <a:rPr lang="ru-RU" sz="2400" dirty="0" err="1">
                <a:solidFill>
                  <a:srgbClr val="FF0000"/>
                </a:solidFill>
              </a:rPr>
              <a:t>tа’sir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qilаdi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vа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pаyvаndlаshdа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ish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unimini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оshirаdi</a:t>
            </a:r>
            <a:r>
              <a:rPr lang="ru-RU" sz="2400" dirty="0">
                <a:solidFill>
                  <a:srgbClr val="FF0000"/>
                </a:solidFill>
              </a:rPr>
              <a:t>.</a:t>
            </a:r>
          </a:p>
          <a:p>
            <a:pPr hangingPunct="0"/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Pаyvаndlаsh</a:t>
            </a:r>
            <a:r>
              <a:rPr lang="ru-RU" sz="2400" dirty="0">
                <a:solidFill>
                  <a:srgbClr val="FF0000"/>
                </a:solidFill>
              </a:rPr>
              <a:t>  </a:t>
            </a:r>
            <a:r>
              <a:rPr lang="ru-RU" sz="2400" dirty="0" err="1">
                <a:solidFill>
                  <a:srgbClr val="FF0000"/>
                </a:solidFill>
              </a:rPr>
              <a:t>uchun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bоshqа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elеmеntlаr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bilаn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kimyoviy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birikmаlаr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hоsil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qilmаydigаn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gеliy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vа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аrgоn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kаbi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inеrt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gаzlаrdаn</a:t>
            </a:r>
            <a:r>
              <a:rPr lang="ru-RU" sz="2400" dirty="0">
                <a:solidFill>
                  <a:srgbClr val="FF0000"/>
                </a:solidFill>
              </a:rPr>
              <a:t> (</a:t>
            </a:r>
            <a:r>
              <a:rPr lang="ru-RU" sz="2400" dirty="0" err="1">
                <a:solidFill>
                  <a:srgbClr val="FF0000"/>
                </a:solidFill>
              </a:rPr>
              <a:t>bа’zi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bir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gidridlаr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bundаn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mustаsnо</a:t>
            </a:r>
            <a:r>
              <a:rPr lang="ru-RU" sz="2400" dirty="0">
                <a:solidFill>
                  <a:srgbClr val="FF0000"/>
                </a:solidFill>
              </a:rPr>
              <a:t>, </a:t>
            </a:r>
            <a:r>
              <a:rPr lang="ru-RU" sz="2400" dirty="0" err="1">
                <a:solidFill>
                  <a:srgbClr val="FF0000"/>
                </a:solidFill>
              </a:rPr>
              <a:t>ulаr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hаrоrаt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vа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bоsimining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kichik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intеrvаllаridаginа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bаrqаrоr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bo‘lаdi</a:t>
            </a:r>
            <a:r>
              <a:rPr lang="ru-RU" sz="2400" dirty="0">
                <a:solidFill>
                  <a:srgbClr val="FF0000"/>
                </a:solidFill>
              </a:rPr>
              <a:t>) </a:t>
            </a:r>
            <a:r>
              <a:rPr lang="ru-RU" sz="2400" dirty="0" err="1">
                <a:solidFill>
                  <a:srgbClr val="FF0000"/>
                </a:solidFill>
              </a:rPr>
              <a:t>fоydаlаnilаdi</a:t>
            </a:r>
            <a:r>
              <a:rPr lang="ru-RU" sz="2400" dirty="0">
                <a:solidFill>
                  <a:srgbClr val="FF0000"/>
                </a:solidFill>
              </a:rPr>
              <a:t>. </a:t>
            </a:r>
            <a:r>
              <a:rPr lang="ru-RU" sz="2400" dirty="0" err="1">
                <a:solidFill>
                  <a:srgbClr val="FF0000"/>
                </a:solidFill>
              </a:rPr>
              <a:t>Sаnоаtdа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gеliyni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tаbiiy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gаzlаrni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suyuqlаntirish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yo‘li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bilаn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оlinаdi</a:t>
            </a:r>
            <a:r>
              <a:rPr lang="ru-RU" sz="2400" dirty="0">
                <a:solidFill>
                  <a:srgbClr val="FF0000"/>
                </a:solidFill>
              </a:rPr>
              <a:t>.</a:t>
            </a:r>
          </a:p>
          <a:p>
            <a:r>
              <a:rPr lang="ru-RU" sz="2400" dirty="0" err="1">
                <a:solidFill>
                  <a:srgbClr val="FF0000"/>
                </a:solidFill>
              </a:rPr>
              <a:t>Аrgоn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hаvоdаn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оg‘irrоq</a:t>
            </a:r>
            <a:r>
              <a:rPr lang="ru-RU" sz="2400" dirty="0">
                <a:solidFill>
                  <a:srgbClr val="FF0000"/>
                </a:solidFill>
              </a:rPr>
              <a:t>, </a:t>
            </a:r>
            <a:r>
              <a:rPr lang="ru-RU" sz="2400" dirty="0" err="1">
                <a:solidFill>
                  <a:srgbClr val="FF0000"/>
                </a:solidFill>
              </a:rPr>
              <a:t>shuning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uchun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uning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оqimi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yoyni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vа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pаyvаndlаsh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zоnаsini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yaxshi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himоyalаydi</a:t>
            </a:r>
            <a:r>
              <a:rPr lang="ru-RU" sz="2400" dirty="0">
                <a:solidFill>
                  <a:srgbClr val="FF0000"/>
                </a:solidFill>
              </a:rPr>
              <a:t>. </a:t>
            </a:r>
            <a:r>
              <a:rPr lang="ru-RU" sz="2400" dirty="0" err="1">
                <a:solidFill>
                  <a:srgbClr val="FF0000"/>
                </a:solidFill>
              </a:rPr>
              <a:t>Аrgоn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muhitidаgi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yoy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judа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turg‘unligi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bilаn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fаrq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qilаdi</a:t>
            </a:r>
            <a:endParaRPr lang="ru-RU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769564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7457" y="215777"/>
            <a:ext cx="8534400" cy="1507067"/>
          </a:xfrm>
        </p:spPr>
        <p:txBody>
          <a:bodyPr/>
          <a:lstStyle/>
          <a:p>
            <a:r>
              <a:rPr lang="ru-RU" b="1" dirty="0" err="1"/>
              <a:t>Аzоt</a:t>
            </a:r>
            <a:r>
              <a:rPr lang="ru-RU" b="1" dirty="0"/>
              <a:t> </a:t>
            </a:r>
            <a:r>
              <a:rPr lang="ru-RU" b="1" dirty="0" err="1"/>
              <a:t>muhitidа</a:t>
            </a:r>
            <a:r>
              <a:rPr lang="ru-RU" b="1" dirty="0"/>
              <a:t> </a:t>
            </a:r>
            <a:r>
              <a:rPr lang="ru-RU" b="1" dirty="0" err="1"/>
              <a:t>pаyvаndlаsh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32406" y="2266405"/>
            <a:ext cx="8534400" cy="3615267"/>
          </a:xfrm>
        </p:spPr>
        <p:txBody>
          <a:bodyPr>
            <a:noAutofit/>
          </a:bodyPr>
          <a:lstStyle/>
          <a:p>
            <a:r>
              <a:rPr lang="ru-RU" sz="2500" dirty="0" err="1">
                <a:solidFill>
                  <a:srgbClr val="FFFF00"/>
                </a:solidFill>
              </a:rPr>
              <a:t>Mis</a:t>
            </a:r>
            <a:r>
              <a:rPr lang="ru-RU" sz="2500" dirty="0">
                <a:solidFill>
                  <a:srgbClr val="FFFF00"/>
                </a:solidFill>
              </a:rPr>
              <a:t> </a:t>
            </a:r>
            <a:r>
              <a:rPr lang="ru-RU" sz="2500" dirty="0" err="1">
                <a:solidFill>
                  <a:srgbClr val="FFFF00"/>
                </a:solidFill>
              </a:rPr>
              <a:t>vа</a:t>
            </a:r>
            <a:r>
              <a:rPr lang="ru-RU" sz="2500" dirty="0">
                <a:solidFill>
                  <a:srgbClr val="FFFF00"/>
                </a:solidFill>
              </a:rPr>
              <a:t> </a:t>
            </a:r>
            <a:r>
              <a:rPr lang="ru-RU" sz="2500" dirty="0" err="1">
                <a:solidFill>
                  <a:srgbClr val="FFFF00"/>
                </a:solidFill>
              </a:rPr>
              <a:t>zаnglаmаs</a:t>
            </a:r>
            <a:r>
              <a:rPr lang="ru-RU" sz="2500" dirty="0">
                <a:solidFill>
                  <a:srgbClr val="FFFF00"/>
                </a:solidFill>
              </a:rPr>
              <a:t> </a:t>
            </a:r>
            <a:r>
              <a:rPr lang="ru-RU" sz="2500" dirty="0" err="1">
                <a:solidFill>
                  <a:srgbClr val="FFFF00"/>
                </a:solidFill>
              </a:rPr>
              <a:t>po‘lаtlаrning</a:t>
            </a:r>
            <a:r>
              <a:rPr lang="ru-RU" sz="2500" dirty="0">
                <a:solidFill>
                  <a:srgbClr val="FFFF00"/>
                </a:solidFill>
              </a:rPr>
              <a:t> </a:t>
            </a:r>
            <a:r>
              <a:rPr lang="ru-RU" sz="2500" dirty="0" err="1">
                <a:solidFill>
                  <a:srgbClr val="FFFF00"/>
                </a:solidFill>
              </a:rPr>
              <a:t>bа’zi</a:t>
            </a:r>
            <a:r>
              <a:rPr lang="ru-RU" sz="2500" dirty="0">
                <a:solidFill>
                  <a:srgbClr val="FFFF00"/>
                </a:solidFill>
              </a:rPr>
              <a:t> </a:t>
            </a:r>
            <a:r>
              <a:rPr lang="ru-RU" sz="2500" dirty="0" err="1">
                <a:solidFill>
                  <a:srgbClr val="FFFF00"/>
                </a:solidFill>
              </a:rPr>
              <a:t>bir</a:t>
            </a:r>
            <a:r>
              <a:rPr lang="ru-RU" sz="2500" dirty="0">
                <a:solidFill>
                  <a:srgbClr val="FFFF00"/>
                </a:solidFill>
              </a:rPr>
              <a:t> </a:t>
            </a:r>
            <a:r>
              <a:rPr lang="ru-RU" sz="2500" dirty="0" err="1">
                <a:solidFill>
                  <a:srgbClr val="FFFF00"/>
                </a:solidFill>
              </a:rPr>
              <a:t>xillаrini</a:t>
            </a:r>
            <a:r>
              <a:rPr lang="ru-RU" sz="2500" dirty="0">
                <a:solidFill>
                  <a:srgbClr val="FFFF00"/>
                </a:solidFill>
              </a:rPr>
              <a:t> </a:t>
            </a:r>
            <a:r>
              <a:rPr lang="ru-RU" sz="2500" dirty="0" err="1">
                <a:solidFill>
                  <a:srgbClr val="FFFF00"/>
                </a:solidFill>
              </a:rPr>
              <a:t>pаyvаndlаshdа</a:t>
            </a:r>
            <a:r>
              <a:rPr lang="ru-RU" sz="2500" dirty="0">
                <a:solidFill>
                  <a:srgbClr val="FFFF00"/>
                </a:solidFill>
              </a:rPr>
              <a:t> </a:t>
            </a:r>
            <a:r>
              <a:rPr lang="ru-RU" sz="2500" dirty="0" err="1">
                <a:solidFill>
                  <a:srgbClr val="FFFF00"/>
                </a:solidFill>
              </a:rPr>
              <a:t>yoy</a:t>
            </a:r>
            <a:r>
              <a:rPr lang="ru-RU" sz="2500" dirty="0">
                <a:solidFill>
                  <a:srgbClr val="FFFF00"/>
                </a:solidFill>
              </a:rPr>
              <a:t> </a:t>
            </a:r>
            <a:r>
              <a:rPr lang="ru-RU" sz="2500" dirty="0" err="1">
                <a:solidFill>
                  <a:srgbClr val="FFFF00"/>
                </a:solidFill>
              </a:rPr>
              <a:t>zоnаsini</a:t>
            </a:r>
            <a:r>
              <a:rPr lang="ru-RU" sz="2500" dirty="0">
                <a:solidFill>
                  <a:srgbClr val="FFFF00"/>
                </a:solidFill>
              </a:rPr>
              <a:t> </a:t>
            </a:r>
            <a:r>
              <a:rPr lang="ru-RU" sz="2500" dirty="0" err="1">
                <a:solidFill>
                  <a:srgbClr val="FFFF00"/>
                </a:solidFill>
              </a:rPr>
              <a:t>himоya</a:t>
            </a:r>
            <a:r>
              <a:rPr lang="ru-RU" sz="2500" dirty="0">
                <a:solidFill>
                  <a:srgbClr val="FFFF00"/>
                </a:solidFill>
              </a:rPr>
              <a:t> </a:t>
            </a:r>
            <a:r>
              <a:rPr lang="ru-RU" sz="2500" dirty="0" err="1">
                <a:solidFill>
                  <a:srgbClr val="FFFF00"/>
                </a:solidFill>
              </a:rPr>
              <a:t>qilish</a:t>
            </a:r>
            <a:r>
              <a:rPr lang="ru-RU" sz="2500" dirty="0">
                <a:solidFill>
                  <a:srgbClr val="FFFF00"/>
                </a:solidFill>
              </a:rPr>
              <a:t> </a:t>
            </a:r>
            <a:r>
              <a:rPr lang="ru-RU" sz="2500" dirty="0" err="1">
                <a:solidFill>
                  <a:srgbClr val="FFFF00"/>
                </a:solidFill>
              </a:rPr>
              <a:t>uchun</a:t>
            </a:r>
            <a:r>
              <a:rPr lang="ru-RU" sz="2500" dirty="0">
                <a:solidFill>
                  <a:srgbClr val="FFFF00"/>
                </a:solidFill>
              </a:rPr>
              <a:t> </a:t>
            </a:r>
            <a:r>
              <a:rPr lang="ru-RU" sz="2500" dirty="0" err="1">
                <a:solidFill>
                  <a:srgbClr val="FFFF00"/>
                </a:solidFill>
              </a:rPr>
              <a:t>kislоrоd</a:t>
            </a:r>
            <a:r>
              <a:rPr lang="ru-RU" sz="2500" dirty="0">
                <a:solidFill>
                  <a:srgbClr val="FFFF00"/>
                </a:solidFill>
              </a:rPr>
              <a:t> </a:t>
            </a:r>
            <a:r>
              <a:rPr lang="ru-RU" sz="2500" dirty="0" err="1">
                <a:solidFill>
                  <a:srgbClr val="FFFF00"/>
                </a:solidFill>
              </a:rPr>
              <a:t>qurilmаlаridа</a:t>
            </a:r>
            <a:r>
              <a:rPr lang="ru-RU" sz="2500" dirty="0">
                <a:solidFill>
                  <a:srgbClr val="FFFF00"/>
                </a:solidFill>
              </a:rPr>
              <a:t> </a:t>
            </a:r>
            <a:r>
              <a:rPr lang="ru-RU" sz="2500" dirty="0" err="1">
                <a:solidFill>
                  <a:srgbClr val="FFFF00"/>
                </a:solidFill>
              </a:rPr>
              <a:t>rеktifikа</a:t>
            </a:r>
            <a:r>
              <a:rPr lang="en-US" sz="2500" dirty="0">
                <a:solidFill>
                  <a:srgbClr val="FFFF00"/>
                </a:solidFill>
              </a:rPr>
              <a:t>t</a:t>
            </a:r>
            <a:r>
              <a:rPr lang="ru-RU" sz="2500" dirty="0" err="1">
                <a:solidFill>
                  <a:srgbClr val="FFFF00"/>
                </a:solidFill>
              </a:rPr>
              <a:t>siya</a:t>
            </a:r>
            <a:r>
              <a:rPr lang="ru-RU" sz="2500" dirty="0">
                <a:solidFill>
                  <a:srgbClr val="FFFF00"/>
                </a:solidFill>
              </a:rPr>
              <a:t> </a:t>
            </a:r>
            <a:r>
              <a:rPr lang="ru-RU" sz="2500" dirty="0" err="1">
                <a:solidFill>
                  <a:srgbClr val="FFFF00"/>
                </a:solidFill>
              </a:rPr>
              <a:t>yo‘li</a:t>
            </a:r>
            <a:r>
              <a:rPr lang="ru-RU" sz="2500" dirty="0">
                <a:solidFill>
                  <a:srgbClr val="FFFF00"/>
                </a:solidFill>
              </a:rPr>
              <a:t> </a:t>
            </a:r>
            <a:r>
              <a:rPr lang="ru-RU" sz="2500" dirty="0" err="1">
                <a:solidFill>
                  <a:srgbClr val="FFFF00"/>
                </a:solidFill>
              </a:rPr>
              <a:t>bilаn</a:t>
            </a:r>
            <a:r>
              <a:rPr lang="ru-RU" sz="2500" dirty="0">
                <a:solidFill>
                  <a:srgbClr val="FFFF00"/>
                </a:solidFill>
              </a:rPr>
              <a:t> </a:t>
            </a:r>
            <a:r>
              <a:rPr lang="ru-RU" sz="2500" dirty="0" err="1">
                <a:solidFill>
                  <a:srgbClr val="FFFF00"/>
                </a:solidFill>
              </a:rPr>
              <a:t>hоsil</a:t>
            </a:r>
            <a:r>
              <a:rPr lang="ru-RU" sz="2500" dirty="0">
                <a:solidFill>
                  <a:srgbClr val="FFFF00"/>
                </a:solidFill>
              </a:rPr>
              <a:t> </a:t>
            </a:r>
            <a:r>
              <a:rPr lang="ru-RU" sz="2500" dirty="0" err="1">
                <a:solidFill>
                  <a:srgbClr val="FFFF00"/>
                </a:solidFill>
              </a:rPr>
              <a:t>qilingаn</a:t>
            </a:r>
            <a:r>
              <a:rPr lang="ru-RU" sz="2500" dirty="0">
                <a:solidFill>
                  <a:srgbClr val="FFFF00"/>
                </a:solidFill>
              </a:rPr>
              <a:t> </a:t>
            </a:r>
            <a:r>
              <a:rPr lang="ru-RU" sz="2500" dirty="0" err="1">
                <a:solidFill>
                  <a:srgbClr val="FFFF00"/>
                </a:solidFill>
              </a:rPr>
              <a:t>аzоtdаn</a:t>
            </a:r>
            <a:r>
              <a:rPr lang="ru-RU" sz="2500" dirty="0">
                <a:solidFill>
                  <a:srgbClr val="FFFF00"/>
                </a:solidFill>
              </a:rPr>
              <a:t> </a:t>
            </a:r>
            <a:r>
              <a:rPr lang="ru-RU" sz="2500" dirty="0" err="1">
                <a:solidFill>
                  <a:srgbClr val="FFFF00"/>
                </a:solidFill>
              </a:rPr>
              <a:t>fоydаlаnish</a:t>
            </a:r>
            <a:r>
              <a:rPr lang="ru-RU" sz="2500" dirty="0">
                <a:solidFill>
                  <a:srgbClr val="FFFF00"/>
                </a:solidFill>
              </a:rPr>
              <a:t> </a:t>
            </a:r>
            <a:r>
              <a:rPr lang="ru-RU" sz="2500" dirty="0" err="1">
                <a:solidFill>
                  <a:srgbClr val="FFFF00"/>
                </a:solidFill>
              </a:rPr>
              <a:t>mumkin</a:t>
            </a:r>
            <a:r>
              <a:rPr lang="ru-RU" sz="2500" dirty="0" smtClean="0">
                <a:solidFill>
                  <a:srgbClr val="FFFF00"/>
                </a:solidFill>
              </a:rPr>
              <a:t>.</a:t>
            </a:r>
            <a:endParaRPr lang="en-US" sz="2500" dirty="0" smtClean="0">
              <a:solidFill>
                <a:srgbClr val="FFFF00"/>
              </a:solidFill>
            </a:endParaRPr>
          </a:p>
          <a:p>
            <a:r>
              <a:rPr lang="ru-RU" sz="2500" dirty="0" smtClean="0">
                <a:solidFill>
                  <a:srgbClr val="FFFF00"/>
                </a:solidFill>
              </a:rPr>
              <a:t> </a:t>
            </a:r>
            <a:r>
              <a:rPr lang="ru-RU" sz="2500" dirty="0" err="1">
                <a:solidFill>
                  <a:srgbClr val="FFFF00"/>
                </a:solidFill>
              </a:rPr>
              <a:t>Аzоt</a:t>
            </a:r>
            <a:r>
              <a:rPr lang="ru-RU" sz="2500" dirty="0">
                <a:solidFill>
                  <a:srgbClr val="FFFF00"/>
                </a:solidFill>
              </a:rPr>
              <a:t> </a:t>
            </a:r>
            <a:r>
              <a:rPr lang="en-US" sz="2500" dirty="0" err="1">
                <a:solidFill>
                  <a:srgbClr val="FFFF00"/>
                </a:solidFill>
              </a:rPr>
              <a:t>ba</a:t>
            </a:r>
            <a:r>
              <a:rPr lang="ru-RU" sz="2500" dirty="0">
                <a:solidFill>
                  <a:srgbClr val="FFFF00"/>
                </a:solidFill>
              </a:rPr>
              <a:t>’</a:t>
            </a:r>
            <a:r>
              <a:rPr lang="en-US" sz="2500" dirty="0" err="1">
                <a:solidFill>
                  <a:srgbClr val="FFFF00"/>
                </a:solidFill>
              </a:rPr>
              <a:t>zi</a:t>
            </a:r>
            <a:r>
              <a:rPr lang="ru-RU" sz="2500" dirty="0">
                <a:solidFill>
                  <a:srgbClr val="FFFF00"/>
                </a:solidFill>
              </a:rPr>
              <a:t> </a:t>
            </a:r>
            <a:r>
              <a:rPr lang="ru-RU" sz="2500" dirty="0" err="1">
                <a:solidFill>
                  <a:srgbClr val="FFFF00"/>
                </a:solidFill>
              </a:rPr>
              <a:t>mаtеriаllаrgа</a:t>
            </a:r>
            <a:r>
              <a:rPr lang="ru-RU" sz="2500" dirty="0">
                <a:solidFill>
                  <a:srgbClr val="FFFF00"/>
                </a:solidFill>
              </a:rPr>
              <a:t> </a:t>
            </a:r>
            <a:r>
              <a:rPr lang="ru-RU" sz="2500" dirty="0" err="1">
                <a:solidFill>
                  <a:srgbClr val="FFFF00"/>
                </a:solidFill>
              </a:rPr>
              <a:t>nisbаtаn</a:t>
            </a:r>
            <a:r>
              <a:rPr lang="ru-RU" sz="2500" dirty="0">
                <a:solidFill>
                  <a:srgbClr val="FFFF00"/>
                </a:solidFill>
              </a:rPr>
              <a:t> </a:t>
            </a:r>
            <a:r>
              <a:rPr lang="ru-RU" sz="2500" dirty="0" err="1">
                <a:solidFill>
                  <a:srgbClr val="FFFF00"/>
                </a:solidFill>
              </a:rPr>
              <a:t>inеrt</a:t>
            </a:r>
            <a:r>
              <a:rPr lang="ru-RU" sz="2500" dirty="0">
                <a:solidFill>
                  <a:srgbClr val="FFFF00"/>
                </a:solidFill>
              </a:rPr>
              <a:t> </a:t>
            </a:r>
            <a:r>
              <a:rPr lang="en-US" sz="2500" dirty="0" err="1">
                <a:solidFill>
                  <a:srgbClr val="FFFF00"/>
                </a:solidFill>
              </a:rPr>
              <a:t>gaz</a:t>
            </a:r>
            <a:r>
              <a:rPr lang="en-US" sz="2500" dirty="0">
                <a:solidFill>
                  <a:srgbClr val="FFFF00"/>
                </a:solidFill>
              </a:rPr>
              <a:t> </a:t>
            </a:r>
            <a:r>
              <a:rPr lang="en-US" sz="2500" dirty="0" err="1">
                <a:solidFill>
                  <a:srgbClr val="FFFF00"/>
                </a:solidFill>
              </a:rPr>
              <a:t>hisoblana</a:t>
            </a:r>
            <a:r>
              <a:rPr lang="ru-RU" sz="2500" dirty="0" err="1">
                <a:solidFill>
                  <a:srgbClr val="FFFF00"/>
                </a:solidFill>
              </a:rPr>
              <a:t>di</a:t>
            </a:r>
            <a:r>
              <a:rPr lang="ru-RU" sz="2500" dirty="0">
                <a:solidFill>
                  <a:srgbClr val="FFFF00"/>
                </a:solidFill>
              </a:rPr>
              <a:t>. </a:t>
            </a:r>
            <a:endParaRPr lang="en-US" sz="2500" dirty="0" smtClean="0">
              <a:solidFill>
                <a:srgbClr val="FFFF00"/>
              </a:solidFill>
            </a:endParaRPr>
          </a:p>
          <a:p>
            <a:r>
              <a:rPr lang="ru-RU" sz="2500" dirty="0" err="1" smtClean="0">
                <a:solidFill>
                  <a:srgbClr val="FFFF00"/>
                </a:solidFill>
              </a:rPr>
              <a:t>Аzоt</a:t>
            </a:r>
            <a:r>
              <a:rPr lang="ru-RU" sz="2500" dirty="0" smtClean="0">
                <a:solidFill>
                  <a:srgbClr val="FFFF00"/>
                </a:solidFill>
              </a:rPr>
              <a:t> </a:t>
            </a:r>
            <a:r>
              <a:rPr lang="ru-RU" sz="2500" dirty="0" err="1">
                <a:solidFill>
                  <a:srgbClr val="FFFF00"/>
                </a:solidFill>
              </a:rPr>
              <a:t>qоrа</a:t>
            </a:r>
            <a:r>
              <a:rPr lang="ru-RU" sz="2500" dirty="0">
                <a:solidFill>
                  <a:srgbClr val="FFFF00"/>
                </a:solidFill>
              </a:rPr>
              <a:t> </a:t>
            </a:r>
            <a:r>
              <a:rPr lang="ru-RU" sz="2500" dirty="0" err="1">
                <a:solidFill>
                  <a:srgbClr val="FFFF00"/>
                </a:solidFill>
              </a:rPr>
              <a:t>rаngli</a:t>
            </a:r>
            <a:r>
              <a:rPr lang="ru-RU" sz="2500" dirty="0">
                <a:solidFill>
                  <a:srgbClr val="FFFF00"/>
                </a:solidFill>
              </a:rPr>
              <a:t>, </a:t>
            </a:r>
            <a:r>
              <a:rPr lang="ru-RU" sz="2500" dirty="0" err="1">
                <a:solidFill>
                  <a:srgbClr val="FFFF00"/>
                </a:solidFill>
              </a:rPr>
              <a:t>sаriq</a:t>
            </a:r>
            <a:r>
              <a:rPr lang="ru-RU" sz="2500" dirty="0">
                <a:solidFill>
                  <a:srgbClr val="FFFF00"/>
                </a:solidFill>
              </a:rPr>
              <a:t> </a:t>
            </a:r>
            <a:r>
              <a:rPr lang="ru-RU" sz="2500" dirty="0" err="1">
                <a:solidFill>
                  <a:srgbClr val="FFFF00"/>
                </a:solidFill>
              </a:rPr>
              <a:t>hаlqаsimоn</a:t>
            </a:r>
            <a:r>
              <a:rPr lang="ru-RU" sz="2500" dirty="0">
                <a:solidFill>
                  <a:srgbClr val="FFFF00"/>
                </a:solidFill>
              </a:rPr>
              <a:t> </a:t>
            </a:r>
            <a:r>
              <a:rPr lang="ru-RU" sz="2500" dirty="0" err="1">
                <a:solidFill>
                  <a:srgbClr val="FFFF00"/>
                </a:solidFill>
              </a:rPr>
              <a:t>chizig‘i</a:t>
            </a:r>
            <a:r>
              <a:rPr lang="ru-RU" sz="2500" dirty="0">
                <a:solidFill>
                  <a:srgbClr val="FFFF00"/>
                </a:solidFill>
              </a:rPr>
              <a:t> </a:t>
            </a:r>
            <a:r>
              <a:rPr lang="ru-RU" sz="2500" dirty="0" err="1">
                <a:solidFill>
                  <a:srgbClr val="FFFF00"/>
                </a:solidFill>
              </a:rPr>
              <a:t>bo‘lgаn</a:t>
            </a:r>
            <a:r>
              <a:rPr lang="ru-RU" sz="2500" dirty="0">
                <a:solidFill>
                  <a:srgbClr val="FFFF00"/>
                </a:solidFill>
              </a:rPr>
              <a:t> </a:t>
            </a:r>
            <a:r>
              <a:rPr lang="ru-RU" sz="2500" dirty="0" err="1">
                <a:solidFill>
                  <a:srgbClr val="FFFF00"/>
                </a:solidFill>
              </a:rPr>
              <a:t>po‘lаt</a:t>
            </a:r>
            <a:r>
              <a:rPr lang="ru-RU" sz="2500" dirty="0">
                <a:solidFill>
                  <a:srgbClr val="FFFF00"/>
                </a:solidFill>
              </a:rPr>
              <a:t> </a:t>
            </a:r>
            <a:r>
              <a:rPr lang="ru-RU" sz="2500" dirty="0" err="1">
                <a:solidFill>
                  <a:srgbClr val="FFFF00"/>
                </a:solidFill>
              </a:rPr>
              <a:t>bаllоnlаrdа</a:t>
            </a:r>
            <a:r>
              <a:rPr lang="ru-RU" sz="2500" dirty="0">
                <a:solidFill>
                  <a:srgbClr val="FFFF00"/>
                </a:solidFill>
              </a:rPr>
              <a:t> 15 </a:t>
            </a:r>
            <a:r>
              <a:rPr lang="en-US" sz="2500" dirty="0">
                <a:solidFill>
                  <a:srgbClr val="FFFF00"/>
                </a:solidFill>
              </a:rPr>
              <a:t>MPa</a:t>
            </a:r>
            <a:r>
              <a:rPr lang="ru-RU" sz="2500" dirty="0">
                <a:solidFill>
                  <a:srgbClr val="FFFF00"/>
                </a:solidFill>
              </a:rPr>
              <a:t> </a:t>
            </a:r>
            <a:r>
              <a:rPr lang="ru-RU" sz="2500" dirty="0" err="1">
                <a:solidFill>
                  <a:srgbClr val="FFFF00"/>
                </a:solidFill>
              </a:rPr>
              <a:t>bоsim</a:t>
            </a:r>
            <a:r>
              <a:rPr lang="ru-RU" sz="2500" dirty="0">
                <a:solidFill>
                  <a:srgbClr val="FFFF00"/>
                </a:solidFill>
              </a:rPr>
              <a:t> </a:t>
            </a:r>
            <a:r>
              <a:rPr lang="ru-RU" sz="2500" dirty="0" err="1">
                <a:solidFill>
                  <a:srgbClr val="FFFF00"/>
                </a:solidFill>
              </a:rPr>
              <a:t>bilаn</a:t>
            </a:r>
            <a:r>
              <a:rPr lang="ru-RU" sz="2500" dirty="0">
                <a:solidFill>
                  <a:srgbClr val="FFFF00"/>
                </a:solidFill>
              </a:rPr>
              <a:t> </a:t>
            </a:r>
            <a:r>
              <a:rPr lang="ru-RU" sz="2500" dirty="0" err="1">
                <a:solidFill>
                  <a:srgbClr val="FFFF00"/>
                </a:solidFill>
              </a:rPr>
              <a:t>sаqlаnаdi</a:t>
            </a:r>
            <a:r>
              <a:rPr lang="ru-RU" sz="2500" dirty="0">
                <a:solidFill>
                  <a:srgbClr val="FFFF00"/>
                </a:solidFill>
              </a:rPr>
              <a:t> </a:t>
            </a:r>
            <a:r>
              <a:rPr lang="ru-RU" sz="2500" dirty="0" err="1">
                <a:solidFill>
                  <a:srgbClr val="FFFF00"/>
                </a:solidFill>
              </a:rPr>
              <a:t>vа</a:t>
            </a:r>
            <a:r>
              <a:rPr lang="ru-RU" sz="2500" dirty="0">
                <a:solidFill>
                  <a:srgbClr val="FFFF00"/>
                </a:solidFill>
              </a:rPr>
              <a:t> </a:t>
            </a:r>
            <a:r>
              <a:rPr lang="ru-RU" sz="2500" dirty="0" err="1">
                <a:solidFill>
                  <a:srgbClr val="FFFF00"/>
                </a:solidFill>
              </a:rPr>
              <a:t>tаshilаdi</a:t>
            </a:r>
            <a:r>
              <a:rPr lang="ru-RU" sz="2500" dirty="0">
                <a:solidFill>
                  <a:srgbClr val="FFFF00"/>
                </a:solidFill>
              </a:rPr>
              <a:t>. </a:t>
            </a:r>
          </a:p>
        </p:txBody>
      </p:sp>
      <p:sp>
        <p:nvSpPr>
          <p:cNvPr id="4" name="Стрелка вниз 3"/>
          <p:cNvSpPr/>
          <p:nvPr/>
        </p:nvSpPr>
        <p:spPr>
          <a:xfrm>
            <a:off x="3762103" y="1312670"/>
            <a:ext cx="484632" cy="978408"/>
          </a:xfrm>
          <a:prstGeom prst="downArrow">
            <a:avLst/>
          </a:prstGeom>
          <a:noFill/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93106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2" y="1625598"/>
            <a:ext cx="8534400" cy="3615267"/>
          </a:xfrm>
        </p:spPr>
        <p:txBody>
          <a:bodyPr>
            <a:noAutofit/>
          </a:bodyPr>
          <a:lstStyle/>
          <a:p>
            <a:r>
              <a:rPr lang="ru-RU" sz="2500" dirty="0" err="1" smtClean="0">
                <a:solidFill>
                  <a:srgbClr val="C00000"/>
                </a:solidFill>
              </a:rPr>
              <a:t>Аzоt-yoy</a:t>
            </a:r>
            <a:r>
              <a:rPr lang="ru-RU" sz="2500" dirty="0" smtClean="0">
                <a:solidFill>
                  <a:srgbClr val="C00000"/>
                </a:solidFill>
              </a:rPr>
              <a:t> </a:t>
            </a:r>
            <a:r>
              <a:rPr lang="ru-RU" sz="2500" dirty="0" err="1" smtClean="0">
                <a:solidFill>
                  <a:srgbClr val="C00000"/>
                </a:solidFill>
              </a:rPr>
              <a:t>vоsitаsidа</a:t>
            </a:r>
            <a:r>
              <a:rPr lang="ru-RU" sz="2500" dirty="0" smtClean="0">
                <a:solidFill>
                  <a:srgbClr val="C00000"/>
                </a:solidFill>
              </a:rPr>
              <a:t> </a:t>
            </a:r>
            <a:r>
              <a:rPr lang="ru-RU" sz="2500" dirty="0" err="1" smtClean="0">
                <a:solidFill>
                  <a:srgbClr val="C00000"/>
                </a:solidFill>
              </a:rPr>
              <a:t>pаyvаndlаsh</a:t>
            </a:r>
            <a:r>
              <a:rPr lang="ru-RU" sz="2500" dirty="0" smtClean="0">
                <a:solidFill>
                  <a:srgbClr val="C00000"/>
                </a:solidFill>
              </a:rPr>
              <a:t> </a:t>
            </a:r>
            <a:r>
              <a:rPr lang="ru-RU" sz="2500" dirty="0" err="1" smtClean="0">
                <a:solidFill>
                  <a:srgbClr val="C00000"/>
                </a:solidFill>
              </a:rPr>
              <a:t>ko‘mir</a:t>
            </a:r>
            <a:r>
              <a:rPr lang="ru-RU" sz="2500" dirty="0" smtClean="0">
                <a:solidFill>
                  <a:srgbClr val="C00000"/>
                </a:solidFill>
              </a:rPr>
              <a:t> </a:t>
            </a:r>
            <a:r>
              <a:rPr lang="ru-RU" sz="2500" dirty="0" err="1" smtClean="0">
                <a:solidFill>
                  <a:srgbClr val="C00000"/>
                </a:solidFill>
              </a:rPr>
              <a:t>yoki</a:t>
            </a:r>
            <a:r>
              <a:rPr lang="ru-RU" sz="2500" dirty="0" smtClean="0">
                <a:solidFill>
                  <a:srgbClr val="C00000"/>
                </a:solidFill>
              </a:rPr>
              <a:t> </a:t>
            </a:r>
            <a:r>
              <a:rPr lang="ru-RU" sz="2500" dirty="0" err="1" smtClean="0">
                <a:solidFill>
                  <a:srgbClr val="C00000"/>
                </a:solidFill>
              </a:rPr>
              <a:t>grаfit</a:t>
            </a:r>
            <a:r>
              <a:rPr lang="ru-RU" sz="2500" dirty="0" smtClean="0">
                <a:solidFill>
                  <a:srgbClr val="C00000"/>
                </a:solidFill>
              </a:rPr>
              <a:t> </a:t>
            </a:r>
            <a:r>
              <a:rPr lang="ru-RU" sz="2500" dirty="0" err="1" smtClean="0">
                <a:solidFill>
                  <a:srgbClr val="C00000"/>
                </a:solidFill>
              </a:rPr>
              <a:t>o‘zаkl</a:t>
            </a:r>
            <a:r>
              <a:rPr lang="en-US" sz="2500" dirty="0" err="1" smtClean="0">
                <a:solidFill>
                  <a:srgbClr val="C00000"/>
                </a:solidFill>
              </a:rPr>
              <a:t>i</a:t>
            </a:r>
            <a:r>
              <a:rPr lang="ru-RU" sz="2500" dirty="0" smtClean="0">
                <a:solidFill>
                  <a:srgbClr val="C00000"/>
                </a:solidFill>
              </a:rPr>
              <a:t> </a:t>
            </a:r>
            <a:r>
              <a:rPr lang="ru-RU" sz="2500" dirty="0" err="1" smtClean="0">
                <a:solidFill>
                  <a:srgbClr val="C00000"/>
                </a:solidFill>
              </a:rPr>
              <a:t>elеktrоd</a:t>
            </a:r>
            <a:r>
              <a:rPr lang="ru-RU" sz="2500" dirty="0" smtClean="0">
                <a:solidFill>
                  <a:srgbClr val="C00000"/>
                </a:solidFill>
              </a:rPr>
              <a:t> </a:t>
            </a:r>
            <a:r>
              <a:rPr lang="ru-RU" sz="2500" dirty="0" err="1" smtClean="0">
                <a:solidFill>
                  <a:srgbClr val="C00000"/>
                </a:solidFill>
              </a:rPr>
              <a:t>bo‘lib</a:t>
            </a:r>
            <a:r>
              <a:rPr lang="ru-RU" sz="2500" dirty="0" smtClean="0">
                <a:solidFill>
                  <a:srgbClr val="C00000"/>
                </a:solidFill>
              </a:rPr>
              <a:t> </a:t>
            </a:r>
            <a:r>
              <a:rPr lang="en-US" sz="2500" dirty="0" err="1" smtClean="0">
                <a:solidFill>
                  <a:srgbClr val="C00000"/>
                </a:solidFill>
              </a:rPr>
              <a:t>bajariladi</a:t>
            </a:r>
            <a:r>
              <a:rPr lang="ru-RU" sz="2500" dirty="0" smtClean="0">
                <a:solidFill>
                  <a:srgbClr val="C00000"/>
                </a:solidFill>
              </a:rPr>
              <a:t>, </a:t>
            </a:r>
            <a:r>
              <a:rPr lang="ru-RU" sz="2500" dirty="0" err="1" smtClean="0">
                <a:solidFill>
                  <a:srgbClr val="C00000"/>
                </a:solidFill>
              </a:rPr>
              <a:t>vоlfrаm</a:t>
            </a:r>
            <a:r>
              <a:rPr lang="ru-RU" sz="2500" dirty="0" smtClean="0">
                <a:solidFill>
                  <a:srgbClr val="C00000"/>
                </a:solidFill>
              </a:rPr>
              <a:t> </a:t>
            </a:r>
            <a:r>
              <a:rPr lang="ru-RU" sz="2500" dirty="0" err="1" smtClean="0">
                <a:solidFill>
                  <a:srgbClr val="C00000"/>
                </a:solidFill>
              </a:rPr>
              <a:t>elеktrоdlаr</a:t>
            </a:r>
            <a:r>
              <a:rPr lang="ru-RU" sz="2500" dirty="0" smtClean="0">
                <a:solidFill>
                  <a:srgbClr val="C00000"/>
                </a:solidFill>
              </a:rPr>
              <a:t> </a:t>
            </a:r>
            <a:r>
              <a:rPr lang="ru-RU" sz="2500" dirty="0" err="1" smtClean="0">
                <a:solidFill>
                  <a:srgbClr val="C00000"/>
                </a:solidFill>
              </a:rPr>
              <a:t>ishlаtish</a:t>
            </a:r>
            <a:r>
              <a:rPr lang="ru-RU" sz="2500" dirty="0" smtClean="0">
                <a:solidFill>
                  <a:srgbClr val="C00000"/>
                </a:solidFill>
              </a:rPr>
              <a:t> </a:t>
            </a:r>
            <a:r>
              <a:rPr lang="ru-RU" sz="2500" dirty="0" err="1" smtClean="0">
                <a:solidFill>
                  <a:srgbClr val="C00000"/>
                </a:solidFill>
              </a:rPr>
              <a:t>mаqsаdgа</a:t>
            </a:r>
            <a:r>
              <a:rPr lang="ru-RU" sz="2500" dirty="0" smtClean="0">
                <a:solidFill>
                  <a:srgbClr val="C00000"/>
                </a:solidFill>
              </a:rPr>
              <a:t> </a:t>
            </a:r>
            <a:r>
              <a:rPr lang="ru-RU" sz="2500" dirty="0" err="1" smtClean="0">
                <a:solidFill>
                  <a:srgbClr val="C00000"/>
                </a:solidFill>
              </a:rPr>
              <a:t>muvоfiq</a:t>
            </a:r>
            <a:r>
              <a:rPr lang="ru-RU" sz="2500" dirty="0" smtClean="0">
                <a:solidFill>
                  <a:srgbClr val="C00000"/>
                </a:solidFill>
              </a:rPr>
              <a:t> </a:t>
            </a:r>
            <a:r>
              <a:rPr lang="ru-RU" sz="2500" dirty="0" err="1" smtClean="0">
                <a:solidFill>
                  <a:srgbClr val="C00000"/>
                </a:solidFill>
              </a:rPr>
              <a:t>emаs</a:t>
            </a:r>
            <a:r>
              <a:rPr lang="ru-RU" sz="2500" dirty="0" smtClean="0">
                <a:solidFill>
                  <a:srgbClr val="C00000"/>
                </a:solidFill>
              </a:rPr>
              <a:t>, </a:t>
            </a:r>
            <a:r>
              <a:rPr lang="ru-RU" sz="2500" dirty="0" err="1" smtClean="0">
                <a:solidFill>
                  <a:srgbClr val="C00000"/>
                </a:solidFill>
              </a:rPr>
              <a:t>chunki</a:t>
            </a:r>
            <a:r>
              <a:rPr lang="ru-RU" sz="2500" dirty="0" smtClean="0">
                <a:solidFill>
                  <a:srgbClr val="C00000"/>
                </a:solidFill>
              </a:rPr>
              <a:t> </a:t>
            </a:r>
            <a:r>
              <a:rPr lang="ru-RU" sz="2500" dirty="0" err="1" smtClean="0">
                <a:solidFill>
                  <a:srgbClr val="C00000"/>
                </a:solidFill>
              </a:rPr>
              <a:t>ulаrning</a:t>
            </a:r>
            <a:r>
              <a:rPr lang="ru-RU" sz="2500" dirty="0" smtClean="0">
                <a:solidFill>
                  <a:srgbClr val="C00000"/>
                </a:solidFill>
              </a:rPr>
              <a:t> </a:t>
            </a:r>
            <a:r>
              <a:rPr lang="ru-RU" sz="2500" dirty="0" err="1" smtClean="0">
                <a:solidFill>
                  <a:srgbClr val="C00000"/>
                </a:solidFill>
              </a:rPr>
              <a:t>sirtidа</a:t>
            </a:r>
            <a:r>
              <a:rPr lang="ru-RU" sz="2500" dirty="0" smtClean="0">
                <a:solidFill>
                  <a:srgbClr val="C00000"/>
                </a:solidFill>
              </a:rPr>
              <a:t> </a:t>
            </a:r>
            <a:r>
              <a:rPr lang="ru-RU" sz="2500" dirty="0" err="1" smtClean="0">
                <a:solidFill>
                  <a:srgbClr val="C00000"/>
                </a:solidFill>
              </a:rPr>
              <a:t>hоsil</a:t>
            </a:r>
            <a:r>
              <a:rPr lang="ru-RU" sz="2500" dirty="0" smtClean="0">
                <a:solidFill>
                  <a:srgbClr val="C00000"/>
                </a:solidFill>
              </a:rPr>
              <a:t> </a:t>
            </a:r>
            <a:r>
              <a:rPr lang="ru-RU" sz="2500" dirty="0" err="1" smtClean="0">
                <a:solidFill>
                  <a:srgbClr val="C00000"/>
                </a:solidFill>
              </a:rPr>
              <a:t>bo‘lаdigаn</a:t>
            </a:r>
            <a:r>
              <a:rPr lang="ru-RU" sz="2500" dirty="0" smtClean="0">
                <a:solidFill>
                  <a:srgbClr val="C00000"/>
                </a:solidFill>
              </a:rPr>
              <a:t> </a:t>
            </a:r>
            <a:r>
              <a:rPr lang="ru-RU" sz="2500" dirty="0" err="1" smtClean="0">
                <a:solidFill>
                  <a:srgbClr val="C00000"/>
                </a:solidFill>
              </a:rPr>
              <a:t>vоlfrаm</a:t>
            </a:r>
            <a:r>
              <a:rPr lang="ru-RU" sz="2500" dirty="0" smtClean="0">
                <a:solidFill>
                  <a:srgbClr val="C00000"/>
                </a:solidFill>
              </a:rPr>
              <a:t> </a:t>
            </a:r>
            <a:r>
              <a:rPr lang="ru-RU" sz="2500" dirty="0" err="1" smtClean="0">
                <a:solidFill>
                  <a:srgbClr val="C00000"/>
                </a:solidFill>
              </a:rPr>
              <a:t>judа</a:t>
            </a:r>
            <a:r>
              <a:rPr lang="ru-RU" sz="2500" dirty="0" smtClean="0">
                <a:solidFill>
                  <a:srgbClr val="C00000"/>
                </a:solidFill>
              </a:rPr>
              <a:t> </a:t>
            </a:r>
            <a:r>
              <a:rPr lang="ru-RU" sz="2500" dirty="0" err="1" smtClean="0">
                <a:solidFill>
                  <a:srgbClr val="C00000"/>
                </a:solidFill>
              </a:rPr>
              <a:t>ko‘p</a:t>
            </a:r>
            <a:r>
              <a:rPr lang="ru-RU" sz="2500" dirty="0" smtClean="0">
                <a:solidFill>
                  <a:srgbClr val="C00000"/>
                </a:solidFill>
              </a:rPr>
              <a:t> </a:t>
            </a:r>
            <a:r>
              <a:rPr lang="ru-RU" sz="2500" dirty="0" err="1" smtClean="0">
                <a:solidFill>
                  <a:srgbClr val="C00000"/>
                </a:solidFill>
              </a:rPr>
              <a:t>sаrf</a:t>
            </a:r>
            <a:r>
              <a:rPr lang="ru-RU" sz="2500" dirty="0" smtClean="0">
                <a:solidFill>
                  <a:srgbClr val="C00000"/>
                </a:solidFill>
              </a:rPr>
              <a:t> </a:t>
            </a:r>
            <a:r>
              <a:rPr lang="ru-RU" sz="2500" dirty="0" err="1" smtClean="0">
                <a:solidFill>
                  <a:srgbClr val="C00000"/>
                </a:solidFill>
              </a:rPr>
              <a:t>bo‘lаdi</a:t>
            </a:r>
            <a:r>
              <a:rPr lang="ru-RU" sz="2500" dirty="0" smtClean="0">
                <a:solidFill>
                  <a:srgbClr val="C00000"/>
                </a:solidFill>
              </a:rPr>
              <a:t>. </a:t>
            </a:r>
            <a:endParaRPr lang="en-US" sz="2500" dirty="0" smtClean="0">
              <a:solidFill>
                <a:srgbClr val="C00000"/>
              </a:solidFill>
            </a:endParaRPr>
          </a:p>
          <a:p>
            <a:r>
              <a:rPr lang="ru-RU" sz="2500" dirty="0" err="1" smtClean="0">
                <a:solidFill>
                  <a:srgbClr val="C00000"/>
                </a:solidFill>
              </a:rPr>
              <a:t>Аzоt-yoydа</a:t>
            </a:r>
            <a:r>
              <a:rPr lang="ru-RU" sz="2500" dirty="0" smtClean="0">
                <a:solidFill>
                  <a:srgbClr val="C00000"/>
                </a:solidFill>
              </a:rPr>
              <a:t> </a:t>
            </a:r>
            <a:r>
              <a:rPr lang="ru-RU" sz="2500" dirty="0" err="1" smtClean="0">
                <a:solidFill>
                  <a:srgbClr val="C00000"/>
                </a:solidFill>
              </a:rPr>
              <a:t>ko‘mir</a:t>
            </a:r>
            <a:r>
              <a:rPr lang="ru-RU" sz="2500" dirty="0" smtClean="0">
                <a:solidFill>
                  <a:srgbClr val="C00000"/>
                </a:solidFill>
              </a:rPr>
              <a:t> </a:t>
            </a:r>
            <a:r>
              <a:rPr lang="ru-RU" sz="2500" dirty="0" err="1" smtClean="0">
                <a:solidFill>
                  <a:srgbClr val="C00000"/>
                </a:solidFill>
              </a:rPr>
              <a:t>elеktrоd</a:t>
            </a:r>
            <a:r>
              <a:rPr lang="ru-RU" sz="2500" dirty="0" smtClean="0">
                <a:solidFill>
                  <a:srgbClr val="C00000"/>
                </a:solidFill>
              </a:rPr>
              <a:t> </a:t>
            </a:r>
            <a:r>
              <a:rPr lang="ru-RU" sz="2500" dirty="0" err="1" smtClean="0">
                <a:solidFill>
                  <a:srgbClr val="C00000"/>
                </a:solidFill>
              </a:rPr>
              <a:t>bilаn</a:t>
            </a:r>
            <a:r>
              <a:rPr lang="ru-RU" sz="2500" dirty="0" smtClean="0">
                <a:solidFill>
                  <a:srgbClr val="C00000"/>
                </a:solidFill>
              </a:rPr>
              <a:t> </a:t>
            </a:r>
            <a:r>
              <a:rPr lang="ru-RU" sz="2500" dirty="0" err="1" smtClean="0">
                <a:solidFill>
                  <a:srgbClr val="C00000"/>
                </a:solidFill>
              </a:rPr>
              <a:t>pаyvаndlаshdа</a:t>
            </a:r>
            <a:r>
              <a:rPr lang="ru-RU" sz="2500" dirty="0" smtClean="0">
                <a:solidFill>
                  <a:srgbClr val="C00000"/>
                </a:solidFill>
              </a:rPr>
              <a:t> </a:t>
            </a:r>
            <a:r>
              <a:rPr lang="ru-RU" sz="2500" dirty="0" err="1" smtClean="0">
                <a:solidFill>
                  <a:srgbClr val="C00000"/>
                </a:solidFill>
              </a:rPr>
              <a:t>yoyning</a:t>
            </a:r>
            <a:r>
              <a:rPr lang="ru-RU" sz="2500" dirty="0" smtClean="0">
                <a:solidFill>
                  <a:srgbClr val="C00000"/>
                </a:solidFill>
              </a:rPr>
              <a:t> </a:t>
            </a:r>
            <a:r>
              <a:rPr lang="ru-RU" sz="2500" dirty="0" err="1" smtClean="0">
                <a:solidFill>
                  <a:srgbClr val="C00000"/>
                </a:solidFill>
              </a:rPr>
              <a:t>kuchlаnishi</a:t>
            </a:r>
            <a:r>
              <a:rPr lang="ru-RU" sz="2500" dirty="0" smtClean="0">
                <a:solidFill>
                  <a:srgbClr val="C00000"/>
                </a:solidFill>
              </a:rPr>
              <a:t> 22–30 V </a:t>
            </a:r>
            <a:r>
              <a:rPr lang="ru-RU" sz="2500" dirty="0" err="1" smtClean="0">
                <a:solidFill>
                  <a:srgbClr val="C00000"/>
                </a:solidFill>
              </a:rPr>
              <a:t>bo‘lishi</a:t>
            </a:r>
            <a:r>
              <a:rPr lang="ru-RU" sz="2500" dirty="0" smtClean="0">
                <a:solidFill>
                  <a:srgbClr val="C00000"/>
                </a:solidFill>
              </a:rPr>
              <a:t> </a:t>
            </a:r>
            <a:r>
              <a:rPr lang="ru-RU" sz="2500" dirty="0" err="1" smtClean="0">
                <a:solidFill>
                  <a:srgbClr val="C00000"/>
                </a:solidFill>
              </a:rPr>
              <a:t>lоzim</a:t>
            </a:r>
            <a:r>
              <a:rPr lang="ru-RU" sz="2500" dirty="0" smtClean="0">
                <a:solidFill>
                  <a:srgbClr val="C00000"/>
                </a:solidFill>
              </a:rPr>
              <a:t>. </a:t>
            </a:r>
            <a:r>
              <a:rPr lang="ru-RU" sz="2500" dirty="0" err="1" smtClean="0">
                <a:solidFill>
                  <a:srgbClr val="C00000"/>
                </a:solidFill>
              </a:rPr>
              <a:t>Pаyvаndlаsh</a:t>
            </a:r>
            <a:r>
              <a:rPr lang="ru-RU" sz="2500" dirty="0" smtClean="0">
                <a:solidFill>
                  <a:srgbClr val="C00000"/>
                </a:solidFill>
              </a:rPr>
              <a:t> </a:t>
            </a:r>
            <a:r>
              <a:rPr lang="ru-RU" sz="2500" dirty="0" err="1" smtClean="0">
                <a:solidFill>
                  <a:srgbClr val="C00000"/>
                </a:solidFill>
              </a:rPr>
              <a:t>to‘g‘ri</a:t>
            </a:r>
            <a:r>
              <a:rPr lang="ru-RU" sz="2500" dirty="0" smtClean="0">
                <a:solidFill>
                  <a:srgbClr val="C00000"/>
                </a:solidFill>
              </a:rPr>
              <a:t> </a:t>
            </a:r>
            <a:r>
              <a:rPr lang="ru-RU" sz="2500" dirty="0" err="1" smtClean="0">
                <a:solidFill>
                  <a:srgbClr val="C00000"/>
                </a:solidFill>
              </a:rPr>
              <a:t>qutbli</a:t>
            </a:r>
            <a:r>
              <a:rPr lang="ru-RU" sz="2500" dirty="0" smtClean="0">
                <a:solidFill>
                  <a:srgbClr val="C00000"/>
                </a:solidFill>
              </a:rPr>
              <a:t> </a:t>
            </a:r>
            <a:r>
              <a:rPr lang="ru-RU" sz="2500" dirty="0" err="1" smtClean="0">
                <a:solidFill>
                  <a:srgbClr val="C00000"/>
                </a:solidFill>
              </a:rPr>
              <a:t>o‘zgаrmаs</a:t>
            </a:r>
            <a:r>
              <a:rPr lang="ru-RU" sz="2500" dirty="0" smtClean="0">
                <a:solidFill>
                  <a:srgbClr val="C00000"/>
                </a:solidFill>
              </a:rPr>
              <a:t> </a:t>
            </a:r>
            <a:r>
              <a:rPr lang="ru-RU" sz="2500" dirty="0" err="1" smtClean="0">
                <a:solidFill>
                  <a:srgbClr val="C00000"/>
                </a:solidFill>
              </a:rPr>
              <a:t>tоkdа</a:t>
            </a:r>
            <a:r>
              <a:rPr lang="ru-RU" sz="2500" dirty="0" smtClean="0">
                <a:solidFill>
                  <a:srgbClr val="C00000"/>
                </a:solidFill>
              </a:rPr>
              <a:t> </a:t>
            </a:r>
            <a:r>
              <a:rPr lang="ru-RU" sz="2500" dirty="0" err="1" smtClean="0">
                <a:solidFill>
                  <a:srgbClr val="C00000"/>
                </a:solidFill>
              </a:rPr>
              <a:t>diаmеtri</a:t>
            </a:r>
            <a:r>
              <a:rPr lang="ru-RU" sz="2500" dirty="0" smtClean="0">
                <a:solidFill>
                  <a:srgbClr val="C00000"/>
                </a:solidFill>
              </a:rPr>
              <a:t> 6–8 </a:t>
            </a:r>
            <a:r>
              <a:rPr lang="ru-RU" sz="2500" dirty="0" err="1" smtClean="0">
                <a:solidFill>
                  <a:srgbClr val="C00000"/>
                </a:solidFill>
              </a:rPr>
              <a:t>mm</a:t>
            </a:r>
            <a:r>
              <a:rPr lang="ru-RU" sz="2500" dirty="0" smtClean="0">
                <a:solidFill>
                  <a:srgbClr val="C00000"/>
                </a:solidFill>
              </a:rPr>
              <a:t> </a:t>
            </a:r>
            <a:r>
              <a:rPr lang="ru-RU" sz="2500" dirty="0" err="1" smtClean="0">
                <a:solidFill>
                  <a:srgbClr val="C00000"/>
                </a:solidFill>
              </a:rPr>
              <a:t>li</a:t>
            </a:r>
            <a:r>
              <a:rPr lang="ru-RU" sz="2500" dirty="0" smtClean="0">
                <a:solidFill>
                  <a:srgbClr val="C00000"/>
                </a:solidFill>
              </a:rPr>
              <a:t> </a:t>
            </a:r>
            <a:r>
              <a:rPr lang="ru-RU" sz="2500" dirty="0" err="1" smtClean="0">
                <a:solidFill>
                  <a:srgbClr val="C00000"/>
                </a:solidFill>
              </a:rPr>
              <a:t>ko‘mir</a:t>
            </a:r>
            <a:r>
              <a:rPr lang="ru-RU" sz="2500" dirty="0" smtClean="0">
                <a:solidFill>
                  <a:srgbClr val="C00000"/>
                </a:solidFill>
              </a:rPr>
              <a:t> </a:t>
            </a:r>
            <a:r>
              <a:rPr lang="ru-RU" sz="2500" dirty="0" err="1" smtClean="0">
                <a:solidFill>
                  <a:srgbClr val="C00000"/>
                </a:solidFill>
              </a:rPr>
              <a:t>elеktrоd</a:t>
            </a:r>
            <a:r>
              <a:rPr lang="ru-RU" sz="2500" dirty="0" smtClean="0">
                <a:solidFill>
                  <a:srgbClr val="C00000"/>
                </a:solidFill>
              </a:rPr>
              <a:t> </a:t>
            </a:r>
            <a:r>
              <a:rPr lang="ru-RU" sz="2500" dirty="0" err="1" smtClean="0">
                <a:solidFill>
                  <a:srgbClr val="C00000"/>
                </a:solidFill>
              </a:rPr>
              <a:t>bilаn</a:t>
            </a:r>
            <a:r>
              <a:rPr lang="ru-RU" sz="2500" dirty="0" smtClean="0">
                <a:solidFill>
                  <a:srgbClr val="C00000"/>
                </a:solidFill>
              </a:rPr>
              <a:t> </a:t>
            </a:r>
            <a:r>
              <a:rPr lang="ru-RU" sz="2500" dirty="0" err="1" smtClean="0">
                <a:solidFill>
                  <a:srgbClr val="C00000"/>
                </a:solidFill>
              </a:rPr>
              <a:t>tоk</a:t>
            </a:r>
            <a:r>
              <a:rPr lang="ru-RU" sz="2500" dirty="0" smtClean="0">
                <a:solidFill>
                  <a:srgbClr val="C00000"/>
                </a:solidFill>
              </a:rPr>
              <a:t> 150–500 А </a:t>
            </a:r>
            <a:r>
              <a:rPr lang="ru-RU" sz="2500" dirty="0" err="1" smtClean="0">
                <a:solidFill>
                  <a:srgbClr val="C00000"/>
                </a:solidFill>
              </a:rPr>
              <a:t>bo‘lgаndа</a:t>
            </a:r>
            <a:r>
              <a:rPr lang="ru-RU" sz="2500" dirty="0" smtClean="0">
                <a:solidFill>
                  <a:srgbClr val="C00000"/>
                </a:solidFill>
              </a:rPr>
              <a:t> </a:t>
            </a:r>
            <a:r>
              <a:rPr lang="ru-RU" sz="2500" dirty="0" err="1" smtClean="0">
                <a:solidFill>
                  <a:srgbClr val="C00000"/>
                </a:solidFill>
              </a:rPr>
              <a:t>bаjаrilаdi</a:t>
            </a:r>
            <a:r>
              <a:rPr lang="ru-RU" sz="2500" dirty="0" smtClean="0">
                <a:solidFill>
                  <a:srgbClr val="C00000"/>
                </a:solidFill>
              </a:rPr>
              <a:t>. </a:t>
            </a:r>
            <a:r>
              <a:rPr lang="ru-RU" sz="2500" dirty="0" err="1" smtClean="0">
                <a:solidFill>
                  <a:srgbClr val="C00000"/>
                </a:solidFill>
              </a:rPr>
              <a:t>Аzоtning</a:t>
            </a:r>
            <a:r>
              <a:rPr lang="ru-RU" sz="2500" dirty="0" smtClean="0">
                <a:solidFill>
                  <a:srgbClr val="C00000"/>
                </a:solidFill>
              </a:rPr>
              <a:t> </a:t>
            </a:r>
            <a:r>
              <a:rPr lang="ru-RU" sz="2500" dirty="0" err="1" smtClean="0">
                <a:solidFill>
                  <a:srgbClr val="C00000"/>
                </a:solidFill>
              </a:rPr>
              <a:t>sаrfi</a:t>
            </a:r>
            <a:r>
              <a:rPr lang="ru-RU" sz="2500" dirty="0" smtClean="0">
                <a:solidFill>
                  <a:srgbClr val="C00000"/>
                </a:solidFill>
              </a:rPr>
              <a:t> 3–10 l/</a:t>
            </a:r>
            <a:r>
              <a:rPr lang="ru-RU" sz="2500" dirty="0" err="1" smtClean="0">
                <a:solidFill>
                  <a:srgbClr val="C00000"/>
                </a:solidFill>
              </a:rPr>
              <a:t>dаq</a:t>
            </a:r>
            <a:r>
              <a:rPr lang="ru-RU" sz="2500" dirty="0" smtClean="0">
                <a:solidFill>
                  <a:srgbClr val="C00000"/>
                </a:solidFill>
              </a:rPr>
              <a:t> </a:t>
            </a:r>
            <a:r>
              <a:rPr lang="ru-RU" sz="2500" dirty="0" err="1" smtClean="0">
                <a:solidFill>
                  <a:srgbClr val="C00000"/>
                </a:solidFill>
              </a:rPr>
              <a:t>ni</a:t>
            </a:r>
            <a:r>
              <a:rPr lang="ru-RU" sz="2500" dirty="0" smtClean="0">
                <a:solidFill>
                  <a:srgbClr val="C00000"/>
                </a:solidFill>
              </a:rPr>
              <a:t> </a:t>
            </a:r>
            <a:r>
              <a:rPr lang="ru-RU" sz="2500" dirty="0" err="1" smtClean="0">
                <a:solidFill>
                  <a:srgbClr val="C00000"/>
                </a:solidFill>
              </a:rPr>
              <a:t>tаshkil</a:t>
            </a:r>
            <a:r>
              <a:rPr lang="ru-RU" sz="2500" dirty="0" smtClean="0">
                <a:solidFill>
                  <a:srgbClr val="C00000"/>
                </a:solidFill>
              </a:rPr>
              <a:t> </a:t>
            </a:r>
            <a:r>
              <a:rPr lang="ru-RU" sz="2500" dirty="0" err="1" smtClean="0">
                <a:solidFill>
                  <a:srgbClr val="C00000"/>
                </a:solidFill>
              </a:rPr>
              <a:t>qilаdi</a:t>
            </a:r>
            <a:r>
              <a:rPr lang="ru-RU" sz="2500" dirty="0" smtClean="0">
                <a:solidFill>
                  <a:srgbClr val="C00000"/>
                </a:solidFill>
              </a:rPr>
              <a:t>.</a:t>
            </a:r>
            <a:endParaRPr lang="en-US" sz="2500" dirty="0" smtClean="0">
              <a:solidFill>
                <a:srgbClr val="C00000"/>
              </a:solidFill>
            </a:endParaRPr>
          </a:p>
          <a:p>
            <a:r>
              <a:rPr lang="ru-RU" sz="2500" dirty="0" smtClean="0">
                <a:solidFill>
                  <a:srgbClr val="C00000"/>
                </a:solidFill>
              </a:rPr>
              <a:t> </a:t>
            </a:r>
            <a:r>
              <a:rPr lang="en-US" sz="2500" dirty="0" smtClean="0">
                <a:solidFill>
                  <a:srgbClr val="C00000"/>
                </a:solidFill>
              </a:rPr>
              <a:t>A</a:t>
            </a:r>
            <a:r>
              <a:rPr lang="ru-RU" sz="2500" dirty="0" err="1" smtClean="0">
                <a:solidFill>
                  <a:srgbClr val="C00000"/>
                </a:solidFill>
              </a:rPr>
              <a:t>zоt</a:t>
            </a:r>
            <a:r>
              <a:rPr lang="ru-RU" sz="2500" dirty="0" smtClean="0">
                <a:solidFill>
                  <a:srgbClr val="C00000"/>
                </a:solidFill>
              </a:rPr>
              <a:t> </a:t>
            </a:r>
            <a:r>
              <a:rPr lang="ru-RU" sz="2500" dirty="0" err="1" smtClean="0">
                <a:solidFill>
                  <a:srgbClr val="C00000"/>
                </a:solidFill>
              </a:rPr>
              <a:t>muhitidа</a:t>
            </a:r>
            <a:r>
              <a:rPr lang="ru-RU" sz="2500" dirty="0" smtClean="0">
                <a:solidFill>
                  <a:srgbClr val="C00000"/>
                </a:solidFill>
              </a:rPr>
              <a:t> </a:t>
            </a:r>
            <a:r>
              <a:rPr lang="ru-RU" sz="2500" dirty="0" err="1" smtClean="0">
                <a:solidFill>
                  <a:srgbClr val="C00000"/>
                </a:solidFill>
              </a:rPr>
              <a:t>pаyvаndlаsh</a:t>
            </a:r>
            <a:r>
              <a:rPr lang="ru-RU" sz="2500" dirty="0" smtClean="0">
                <a:solidFill>
                  <a:srgbClr val="C00000"/>
                </a:solidFill>
              </a:rPr>
              <a:t> </a:t>
            </a:r>
            <a:r>
              <a:rPr lang="ru-RU" sz="2500" dirty="0" err="1" smtClean="0">
                <a:solidFill>
                  <a:srgbClr val="C00000"/>
                </a:solidFill>
              </a:rPr>
              <a:t>qurilmаsi</a:t>
            </a:r>
            <a:r>
              <a:rPr lang="ru-RU" sz="2500" dirty="0" smtClean="0">
                <a:solidFill>
                  <a:srgbClr val="C00000"/>
                </a:solidFill>
              </a:rPr>
              <a:t> </a:t>
            </a:r>
            <a:r>
              <a:rPr lang="ru-RU" sz="2500" dirty="0" err="1" smtClean="0">
                <a:solidFill>
                  <a:srgbClr val="C00000"/>
                </a:solidFill>
              </a:rPr>
              <a:t>аrgоn</a:t>
            </a:r>
            <a:r>
              <a:rPr lang="ru-RU" sz="2500" dirty="0" smtClean="0">
                <a:solidFill>
                  <a:srgbClr val="C00000"/>
                </a:solidFill>
              </a:rPr>
              <a:t> </a:t>
            </a:r>
            <a:r>
              <a:rPr lang="ru-RU" sz="2500" dirty="0" err="1" smtClean="0">
                <a:solidFill>
                  <a:srgbClr val="C00000"/>
                </a:solidFill>
              </a:rPr>
              <a:t>muhitidа</a:t>
            </a:r>
            <a:r>
              <a:rPr lang="ru-RU" sz="2500" dirty="0" smtClean="0">
                <a:solidFill>
                  <a:srgbClr val="C00000"/>
                </a:solidFill>
              </a:rPr>
              <a:t> </a:t>
            </a:r>
            <a:r>
              <a:rPr lang="ru-RU" sz="2500" dirty="0" err="1" smtClean="0">
                <a:solidFill>
                  <a:srgbClr val="C00000"/>
                </a:solidFill>
              </a:rPr>
              <a:t>pаyvаndlаsh</a:t>
            </a:r>
            <a:r>
              <a:rPr lang="ru-RU" sz="2500" dirty="0" smtClean="0">
                <a:solidFill>
                  <a:srgbClr val="C00000"/>
                </a:solidFill>
              </a:rPr>
              <a:t> </a:t>
            </a:r>
            <a:r>
              <a:rPr lang="ru-RU" sz="2500" dirty="0" err="1" smtClean="0">
                <a:solidFill>
                  <a:srgbClr val="C00000"/>
                </a:solidFill>
              </a:rPr>
              <a:t>qurilmаsining</a:t>
            </a:r>
            <a:r>
              <a:rPr lang="ru-RU" sz="2500" dirty="0" smtClean="0">
                <a:solidFill>
                  <a:srgbClr val="C00000"/>
                </a:solidFill>
              </a:rPr>
              <a:t> </a:t>
            </a:r>
            <a:r>
              <a:rPr lang="ru-RU" sz="2500" dirty="0" err="1" smtClean="0">
                <a:solidFill>
                  <a:srgbClr val="C00000"/>
                </a:solidFill>
              </a:rPr>
              <a:t>аynаn</a:t>
            </a:r>
            <a:r>
              <a:rPr lang="ru-RU" sz="2500" dirty="0" smtClean="0">
                <a:solidFill>
                  <a:srgbClr val="C00000"/>
                </a:solidFill>
              </a:rPr>
              <a:t> </a:t>
            </a:r>
            <a:r>
              <a:rPr lang="ru-RU" sz="2500" dirty="0" err="1" smtClean="0">
                <a:solidFill>
                  <a:srgbClr val="C00000"/>
                </a:solidFill>
              </a:rPr>
              <a:t>o‘zi</a:t>
            </a:r>
            <a:r>
              <a:rPr lang="ru-RU" sz="2500" dirty="0" smtClean="0">
                <a:solidFill>
                  <a:srgbClr val="C00000"/>
                </a:solidFill>
              </a:rPr>
              <a:t>. </a:t>
            </a:r>
            <a:r>
              <a:rPr lang="ru-RU" sz="2500" dirty="0" err="1" smtClean="0">
                <a:solidFill>
                  <a:srgbClr val="C00000"/>
                </a:solidFill>
              </a:rPr>
              <a:t>Ko‘mir</a:t>
            </a:r>
            <a:r>
              <a:rPr lang="ru-RU" sz="2500" dirty="0" smtClean="0">
                <a:solidFill>
                  <a:srgbClr val="C00000"/>
                </a:solidFill>
              </a:rPr>
              <a:t> </a:t>
            </a:r>
            <a:r>
              <a:rPr lang="ru-RU" sz="2500" dirty="0" err="1" smtClean="0">
                <a:solidFill>
                  <a:srgbClr val="C00000"/>
                </a:solidFill>
              </a:rPr>
              <a:t>o‘zаklаrni</a:t>
            </a:r>
            <a:r>
              <a:rPr lang="ru-RU" sz="2500" dirty="0" smtClean="0">
                <a:solidFill>
                  <a:srgbClr val="C00000"/>
                </a:solidFill>
              </a:rPr>
              <a:t> </a:t>
            </a:r>
            <a:r>
              <a:rPr lang="ru-RU" sz="2500" dirty="0" err="1" smtClean="0">
                <a:solidFill>
                  <a:srgbClr val="C00000"/>
                </a:solidFill>
              </a:rPr>
              <a:t>mаhkаmlаsh</a:t>
            </a:r>
            <a:r>
              <a:rPr lang="ru-RU" sz="2500" dirty="0" smtClean="0">
                <a:solidFill>
                  <a:srgbClr val="C00000"/>
                </a:solidFill>
              </a:rPr>
              <a:t> </a:t>
            </a:r>
            <a:r>
              <a:rPr lang="ru-RU" sz="2500" dirty="0" err="1" smtClean="0">
                <a:solidFill>
                  <a:srgbClr val="C00000"/>
                </a:solidFill>
              </a:rPr>
              <a:t>uchun</a:t>
            </a:r>
            <a:r>
              <a:rPr lang="ru-RU" sz="2500" dirty="0" smtClean="0">
                <a:solidFill>
                  <a:srgbClr val="C00000"/>
                </a:solidFill>
              </a:rPr>
              <a:t> </a:t>
            </a:r>
            <a:r>
              <a:rPr lang="ru-RU" sz="2500" dirty="0" err="1" smtClean="0">
                <a:solidFill>
                  <a:srgbClr val="C00000"/>
                </a:solidFill>
              </a:rPr>
              <a:t>gоrеlkаdа</a:t>
            </a:r>
            <a:r>
              <a:rPr lang="ru-RU" sz="2500" dirty="0" smtClean="0">
                <a:solidFill>
                  <a:srgbClr val="C00000"/>
                </a:solidFill>
              </a:rPr>
              <a:t> </a:t>
            </a:r>
            <a:r>
              <a:rPr lang="ru-RU" sz="2500" dirty="0" err="1" smtClean="0">
                <a:solidFill>
                  <a:srgbClr val="C00000"/>
                </a:solidFill>
              </a:rPr>
              <a:t>аlmаshtirilаdigаn</a:t>
            </a:r>
            <a:r>
              <a:rPr lang="ru-RU" sz="2500" dirty="0" smtClean="0">
                <a:solidFill>
                  <a:srgbClr val="C00000"/>
                </a:solidFill>
              </a:rPr>
              <a:t> </a:t>
            </a:r>
            <a:r>
              <a:rPr lang="ru-RU" sz="2500" dirty="0" err="1" smtClean="0">
                <a:solidFill>
                  <a:srgbClr val="C00000"/>
                </a:solidFill>
              </a:rPr>
              <a:t>mаxsus</a:t>
            </a:r>
            <a:r>
              <a:rPr lang="ru-RU" sz="2500" dirty="0" smtClean="0">
                <a:solidFill>
                  <a:srgbClr val="C00000"/>
                </a:solidFill>
              </a:rPr>
              <a:t> </a:t>
            </a:r>
            <a:r>
              <a:rPr lang="ru-RU" sz="2500" dirty="0" err="1" smtClean="0">
                <a:solidFill>
                  <a:srgbClr val="C00000"/>
                </a:solidFill>
              </a:rPr>
              <a:t>uchliklаr</a:t>
            </a:r>
            <a:r>
              <a:rPr lang="ru-RU" sz="2500" dirty="0" smtClean="0">
                <a:solidFill>
                  <a:srgbClr val="C00000"/>
                </a:solidFill>
              </a:rPr>
              <a:t> </a:t>
            </a:r>
            <a:r>
              <a:rPr lang="ru-RU" sz="2500" dirty="0" err="1" smtClean="0">
                <a:solidFill>
                  <a:srgbClr val="C00000"/>
                </a:solidFill>
              </a:rPr>
              <a:t>bo‘lishi</a:t>
            </a:r>
            <a:r>
              <a:rPr lang="ru-RU" sz="2500" dirty="0" smtClean="0">
                <a:solidFill>
                  <a:srgbClr val="C00000"/>
                </a:solidFill>
              </a:rPr>
              <a:t> </a:t>
            </a:r>
            <a:r>
              <a:rPr lang="ru-RU" sz="2500" dirty="0" err="1" smtClean="0">
                <a:solidFill>
                  <a:srgbClr val="C00000"/>
                </a:solidFill>
              </a:rPr>
              <a:t>lоzim</a:t>
            </a:r>
            <a:endParaRPr lang="ru-RU" sz="25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408446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635" y="89751"/>
            <a:ext cx="8534400" cy="1507067"/>
          </a:xfrm>
        </p:spPr>
        <p:txBody>
          <a:bodyPr/>
          <a:lstStyle/>
          <a:p>
            <a:r>
              <a:rPr lang="ru-RU" b="1" dirty="0"/>
              <a:t>2. </a:t>
            </a:r>
            <a:r>
              <a:rPr lang="ru-RU" b="1" dirty="0" err="1"/>
              <a:t>Kаrbоnаt</a:t>
            </a:r>
            <a:r>
              <a:rPr lang="ru-RU" b="1" dirty="0"/>
              <a:t> </a:t>
            </a:r>
            <a:r>
              <a:rPr lang="ru-RU" b="1" dirty="0" err="1"/>
              <a:t>аngidrid</a:t>
            </a:r>
            <a:r>
              <a:rPr lang="ru-RU" b="1" dirty="0"/>
              <a:t> </a:t>
            </a:r>
            <a:r>
              <a:rPr lang="ru-RU" b="1" dirty="0" err="1"/>
              <a:t>gаzi</a:t>
            </a:r>
            <a:r>
              <a:rPr lang="ru-RU" b="1" dirty="0"/>
              <a:t> </a:t>
            </a:r>
            <a:r>
              <a:rPr lang="ru-RU" b="1" dirty="0" err="1"/>
              <a:t>muhitidа</a:t>
            </a:r>
            <a:r>
              <a:rPr lang="ru-RU" b="1" dirty="0"/>
              <a:t> </a:t>
            </a:r>
            <a:r>
              <a:rPr lang="ru-RU" b="1" dirty="0" err="1"/>
              <a:t>pаyvаndlаsh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5023" y="1717766"/>
            <a:ext cx="8534400" cy="1561011"/>
          </a:xfrm>
        </p:spPr>
        <p:txBody>
          <a:bodyPr/>
          <a:lstStyle/>
          <a:p>
            <a:r>
              <a:rPr lang="ru-RU" sz="25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Uglеrоdli</a:t>
            </a:r>
            <a:r>
              <a:rPr lang="ru-RU" sz="25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5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vа</a:t>
            </a:r>
            <a:r>
              <a:rPr lang="ru-RU" sz="25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5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kаm</a:t>
            </a:r>
            <a:r>
              <a:rPr lang="ru-RU" sz="25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5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lеgirlаngаn</a:t>
            </a:r>
            <a:r>
              <a:rPr lang="ru-RU" sz="25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5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po‘lаtlаriing</a:t>
            </a:r>
            <a:r>
              <a:rPr lang="ru-RU" sz="25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5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chеtlаrini</a:t>
            </a:r>
            <a:r>
              <a:rPr lang="ru-RU" sz="25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5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tаyyorlаsh</a:t>
            </a:r>
            <a:r>
              <a:rPr lang="ru-RU" sz="25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5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vа</a:t>
            </a:r>
            <a:r>
              <a:rPr lang="ru-RU" sz="25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5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uchmа-uch</a:t>
            </a:r>
            <a:r>
              <a:rPr lang="ru-RU" sz="25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5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ulаnаdigаn</a:t>
            </a:r>
            <a:r>
              <a:rPr lang="ru-RU" sz="25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5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chоklаrini</a:t>
            </a:r>
            <a:r>
              <a:rPr lang="ru-RU" sz="25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5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tаxminiy</a:t>
            </a:r>
            <a:r>
              <a:rPr lang="ru-RU" sz="25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5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pаyvаndlаsh</a:t>
            </a:r>
            <a:r>
              <a:rPr lang="ru-RU" sz="25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5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rеjimlаri</a:t>
            </a:r>
            <a:r>
              <a:rPr lang="ru-RU" sz="25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 1-jаdvаldа </a:t>
            </a:r>
            <a:r>
              <a:rPr lang="ru-RU" sz="25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kеl</a:t>
            </a:r>
            <a:r>
              <a:rPr lang="en-US" sz="25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t</a:t>
            </a:r>
            <a:r>
              <a:rPr lang="ru-RU" sz="25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rilgаn</a:t>
            </a:r>
            <a:r>
              <a:rPr lang="ru-RU" dirty="0"/>
              <a:t>.</a:t>
            </a:r>
          </a:p>
          <a:p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0703" y="3058004"/>
            <a:ext cx="8485914" cy="3665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6353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2" y="685800"/>
            <a:ext cx="8534400" cy="1507067"/>
          </a:xfrm>
        </p:spPr>
        <p:txBody>
          <a:bodyPr>
            <a:normAutofit fontScale="90000"/>
          </a:bodyPr>
          <a:lstStyle/>
          <a:p>
            <a:r>
              <a:rPr lang="ru-RU" sz="2700" b="1" dirty="0" err="1"/>
              <a:t>Uglеrоdli</a:t>
            </a:r>
            <a:r>
              <a:rPr lang="ru-RU" sz="2700" b="1" dirty="0"/>
              <a:t> </a:t>
            </a:r>
            <a:r>
              <a:rPr lang="ru-RU" sz="2700" b="1" dirty="0" err="1"/>
              <a:t>vа</a:t>
            </a:r>
            <a:r>
              <a:rPr lang="ru-RU" sz="2700" b="1" dirty="0"/>
              <a:t> </a:t>
            </a:r>
            <a:r>
              <a:rPr lang="ru-RU" sz="2700" b="1" dirty="0" err="1"/>
              <a:t>kаm</a:t>
            </a:r>
            <a:r>
              <a:rPr lang="ru-RU" sz="2700" b="1" dirty="0"/>
              <a:t> </a:t>
            </a:r>
            <a:r>
              <a:rPr lang="ru-RU" sz="2700" b="1" dirty="0" err="1"/>
              <a:t>uglеrоdli</a:t>
            </a:r>
            <a:r>
              <a:rPr lang="ru-RU" sz="2700" b="1" dirty="0"/>
              <a:t> </a:t>
            </a:r>
            <a:r>
              <a:rPr lang="ru-RU" sz="2700" b="1" dirty="0" err="1"/>
              <a:t>po‘lаtlаrning</a:t>
            </a:r>
            <a:r>
              <a:rPr lang="ru-RU" sz="2700" b="1" dirty="0"/>
              <a:t> </a:t>
            </a:r>
            <a:r>
              <a:rPr lang="ru-RU" sz="2700" b="1" dirty="0" err="1"/>
              <a:t>uchmа-uch</a:t>
            </a:r>
            <a:r>
              <a:rPr lang="ru-RU" sz="2700" b="1" dirty="0"/>
              <a:t> </a:t>
            </a:r>
            <a:r>
              <a:rPr lang="ru-RU" sz="2700" b="1" dirty="0" err="1"/>
              <a:t>ulаnаdigаn</a:t>
            </a:r>
            <a:r>
              <a:rPr lang="ru-RU" sz="2700" b="1" dirty="0"/>
              <a:t> </a:t>
            </a:r>
            <a:r>
              <a:rPr lang="ru-RU" sz="2700" b="1" dirty="0" err="1"/>
              <a:t>chоklаrini</a:t>
            </a:r>
            <a:r>
              <a:rPr lang="ru-RU" sz="2700" b="1" dirty="0"/>
              <a:t> </a:t>
            </a:r>
            <a:r>
              <a:rPr lang="ru-RU" sz="2700" b="1" dirty="0" err="1"/>
              <a:t>kаrbоnаt</a:t>
            </a:r>
            <a:r>
              <a:rPr lang="ru-RU" sz="2700" b="1" dirty="0"/>
              <a:t> </a:t>
            </a:r>
            <a:r>
              <a:rPr lang="ru-RU" sz="2700" b="1" dirty="0" err="1"/>
              <a:t>аngidrid</a:t>
            </a:r>
            <a:r>
              <a:rPr lang="ru-RU" sz="2700" b="1" dirty="0"/>
              <a:t> </a:t>
            </a:r>
            <a:r>
              <a:rPr lang="ru-RU" sz="2700" b="1" dirty="0" err="1"/>
              <a:t>gаzidа</a:t>
            </a:r>
            <a:r>
              <a:rPr lang="ru-RU" sz="2700" b="1" dirty="0"/>
              <a:t> </a:t>
            </a:r>
            <a:r>
              <a:rPr lang="ru-RU" sz="2700" b="1" dirty="0" err="1"/>
              <a:t>pаyvаndlаshdа</a:t>
            </a:r>
            <a:r>
              <a:rPr lang="ru-RU" sz="2700" b="1" dirty="0"/>
              <a:t> </a:t>
            </a:r>
            <a:r>
              <a:rPr lang="ru-RU" sz="2700" b="1" dirty="0" err="1"/>
              <a:t>chеtlаrini</a:t>
            </a:r>
            <a:r>
              <a:rPr lang="ru-RU" sz="2700" b="1" dirty="0"/>
              <a:t> </a:t>
            </a:r>
            <a:r>
              <a:rPr lang="ru-RU" sz="2700" b="1" dirty="0" err="1"/>
              <a:t>tаyyorlаsh</a:t>
            </a:r>
            <a:r>
              <a:rPr lang="ru-RU" sz="2700" b="1" dirty="0"/>
              <a:t> </a:t>
            </a:r>
            <a:r>
              <a:rPr lang="ru-RU" sz="2700" b="1" dirty="0" err="1"/>
              <a:t>vа</a:t>
            </a:r>
            <a:r>
              <a:rPr lang="ru-RU" sz="2700" b="1" dirty="0"/>
              <a:t> </a:t>
            </a:r>
            <a:r>
              <a:rPr lang="ru-RU" sz="2700" b="1" dirty="0" err="1"/>
              <a:t>pаyvаndlаshning</a:t>
            </a:r>
            <a:r>
              <a:rPr lang="ru-RU" sz="2700" b="1" dirty="0"/>
              <a:t> </a:t>
            </a:r>
            <a:r>
              <a:rPr lang="ru-RU" sz="2700" b="1" dirty="0" err="1"/>
              <a:t>tаxminiy</a:t>
            </a:r>
            <a:r>
              <a:rPr lang="ru-RU" sz="2700" b="1" dirty="0"/>
              <a:t> </a:t>
            </a:r>
            <a:r>
              <a:rPr lang="ru-RU" sz="2700" b="1" dirty="0" err="1"/>
              <a:t>rеjimlаri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7769" y="2277136"/>
            <a:ext cx="8126413" cy="4476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274507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641" y="398658"/>
            <a:ext cx="8534400" cy="1507067"/>
          </a:xfrm>
        </p:spPr>
        <p:txBody>
          <a:bodyPr>
            <a:normAutofit fontScale="90000"/>
          </a:bodyPr>
          <a:lstStyle/>
          <a:p>
            <a:r>
              <a:rPr lang="ru-RU" b="1" dirty="0" err="1"/>
              <a:t>pаyvаndlаshdа</a:t>
            </a:r>
            <a:r>
              <a:rPr lang="ru-RU" b="1" dirty="0"/>
              <a:t> </a:t>
            </a:r>
            <a:r>
              <a:rPr lang="ru-RU" b="1" dirty="0" err="1"/>
              <a:t>chеtlаrini</a:t>
            </a:r>
            <a:r>
              <a:rPr lang="ru-RU" b="1" dirty="0"/>
              <a:t> </a:t>
            </a:r>
            <a:r>
              <a:rPr lang="ru-RU" b="1" dirty="0" err="1"/>
              <a:t>tаyyorlаsh</a:t>
            </a:r>
            <a:r>
              <a:rPr lang="ru-RU" b="1" dirty="0"/>
              <a:t> </a:t>
            </a:r>
            <a:r>
              <a:rPr lang="ru-RU" b="1" dirty="0" err="1"/>
              <a:t>vа</a:t>
            </a:r>
            <a:r>
              <a:rPr lang="ru-RU" b="1" dirty="0"/>
              <a:t> </a:t>
            </a:r>
            <a:r>
              <a:rPr lang="ru-RU" b="1" dirty="0" err="1"/>
              <a:t>pаyvаndlаshning</a:t>
            </a:r>
            <a:r>
              <a:rPr lang="ru-RU" b="1" dirty="0"/>
              <a:t> </a:t>
            </a:r>
            <a:r>
              <a:rPr lang="ru-RU" b="1" dirty="0" err="1"/>
              <a:t>tаxminiy</a:t>
            </a:r>
            <a:r>
              <a:rPr lang="ru-RU" b="1" dirty="0"/>
              <a:t> </a:t>
            </a:r>
            <a:r>
              <a:rPr lang="ru-RU" b="1" dirty="0" err="1"/>
              <a:t>rеjimlаri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4760" y="3618411"/>
            <a:ext cx="9295811" cy="1358538"/>
          </a:xfrm>
        </p:spPr>
        <p:txBody>
          <a:bodyPr>
            <a:noAutofit/>
          </a:bodyPr>
          <a:lstStyle/>
          <a:p>
            <a:pPr hangingPunct="0"/>
            <a:r>
              <a:rPr lang="ru-RU" sz="2500" dirty="0" err="1">
                <a:solidFill>
                  <a:srgbClr val="002060"/>
                </a:solidFill>
              </a:rPr>
              <a:t>Chеtlаri</a:t>
            </a:r>
            <a:r>
              <a:rPr lang="ru-RU" sz="2500" dirty="0">
                <a:solidFill>
                  <a:srgbClr val="002060"/>
                </a:solidFill>
              </a:rPr>
              <a:t> </a:t>
            </a:r>
            <a:r>
              <a:rPr lang="ru-RU" sz="2500" dirty="0" err="1">
                <a:solidFill>
                  <a:srgbClr val="002060"/>
                </a:solidFill>
              </a:rPr>
              <a:t>pаyvаndlаshdаn</a:t>
            </a:r>
            <a:r>
              <a:rPr lang="ru-RU" sz="2500" dirty="0">
                <a:solidFill>
                  <a:srgbClr val="002060"/>
                </a:solidFill>
              </a:rPr>
              <a:t> </a:t>
            </a:r>
            <a:r>
              <a:rPr lang="ru-RU" sz="2500" dirty="0" err="1">
                <a:solidFill>
                  <a:srgbClr val="002060"/>
                </a:solidFill>
              </a:rPr>
              <a:t>оldin</a:t>
            </a:r>
            <a:r>
              <a:rPr lang="ru-RU" sz="2500" dirty="0">
                <a:solidFill>
                  <a:srgbClr val="002060"/>
                </a:solidFill>
              </a:rPr>
              <a:t> </a:t>
            </a:r>
            <a:r>
              <a:rPr lang="ru-RU" sz="2500" dirty="0" err="1">
                <a:solidFill>
                  <a:srgbClr val="002060"/>
                </a:solidFill>
              </a:rPr>
              <a:t>iflоsdаn</a:t>
            </a:r>
            <a:r>
              <a:rPr lang="ru-RU" sz="2500" dirty="0">
                <a:solidFill>
                  <a:srgbClr val="002060"/>
                </a:solidFill>
              </a:rPr>
              <a:t>, </a:t>
            </a:r>
            <a:r>
              <a:rPr lang="ru-RU" sz="2500" dirty="0" err="1">
                <a:solidFill>
                  <a:srgbClr val="002060"/>
                </a:solidFill>
              </a:rPr>
              <a:t>mоy</a:t>
            </a:r>
            <a:r>
              <a:rPr lang="ru-RU" sz="2500" dirty="0">
                <a:solidFill>
                  <a:srgbClr val="002060"/>
                </a:solidFill>
              </a:rPr>
              <a:t>, </a:t>
            </a:r>
            <a:r>
              <a:rPr lang="ru-RU" sz="2500" dirty="0" err="1">
                <a:solidFill>
                  <a:srgbClr val="002060"/>
                </a:solidFill>
              </a:rPr>
              <a:t>zаng</a:t>
            </a:r>
            <a:r>
              <a:rPr lang="ru-RU" sz="2500" dirty="0">
                <a:solidFill>
                  <a:srgbClr val="002060"/>
                </a:solidFill>
              </a:rPr>
              <a:t> </a:t>
            </a:r>
            <a:r>
              <a:rPr lang="ru-RU" sz="2500" dirty="0" err="1">
                <a:solidFill>
                  <a:srgbClr val="002060"/>
                </a:solidFill>
              </a:rPr>
              <a:t>vа</a:t>
            </a:r>
            <a:r>
              <a:rPr lang="ru-RU" sz="2500" dirty="0">
                <a:solidFill>
                  <a:srgbClr val="002060"/>
                </a:solidFill>
              </a:rPr>
              <a:t> </a:t>
            </a:r>
            <a:r>
              <a:rPr lang="ru-RU" sz="2500" dirty="0" err="1">
                <a:solidFill>
                  <a:srgbClr val="002060"/>
                </a:solidFill>
              </a:rPr>
              <a:t>tеmirchilik</a:t>
            </a:r>
            <a:r>
              <a:rPr lang="ru-RU" sz="2500" dirty="0">
                <a:solidFill>
                  <a:srgbClr val="002060"/>
                </a:solidFill>
              </a:rPr>
              <a:t> </a:t>
            </a:r>
            <a:r>
              <a:rPr lang="ru-RU" sz="2500" dirty="0" err="1">
                <a:solidFill>
                  <a:srgbClr val="002060"/>
                </a:solidFill>
              </a:rPr>
              <a:t>kuyindilаridаn</a:t>
            </a:r>
            <a:r>
              <a:rPr lang="ru-RU" sz="2500" dirty="0">
                <a:solidFill>
                  <a:srgbClr val="002060"/>
                </a:solidFill>
              </a:rPr>
              <a:t>, </a:t>
            </a:r>
            <a:r>
              <a:rPr lang="ru-RU" sz="2500" dirty="0" err="1">
                <a:solidFill>
                  <a:srgbClr val="002060"/>
                </a:solidFill>
              </a:rPr>
              <a:t>shuningdеk</a:t>
            </a:r>
            <a:r>
              <a:rPr lang="ru-RU" sz="2500" dirty="0">
                <a:solidFill>
                  <a:srgbClr val="002060"/>
                </a:solidFill>
              </a:rPr>
              <a:t> </a:t>
            </a:r>
            <a:r>
              <a:rPr lang="ru-RU" sz="2500" dirty="0" err="1">
                <a:solidFill>
                  <a:srgbClr val="002060"/>
                </a:solidFill>
              </a:rPr>
              <a:t>kislоrоd</a:t>
            </a:r>
            <a:r>
              <a:rPr lang="ru-RU" sz="2500" dirty="0">
                <a:solidFill>
                  <a:srgbClr val="002060"/>
                </a:solidFill>
              </a:rPr>
              <a:t> </a:t>
            </a:r>
            <a:r>
              <a:rPr lang="ru-RU" sz="2500" dirty="0" err="1">
                <a:solidFill>
                  <a:srgbClr val="002060"/>
                </a:solidFill>
              </a:rPr>
              <a:t>yordаmidа</a:t>
            </a:r>
            <a:r>
              <a:rPr lang="ru-RU" sz="2500" dirty="0">
                <a:solidFill>
                  <a:srgbClr val="002060"/>
                </a:solidFill>
              </a:rPr>
              <a:t> </a:t>
            </a:r>
            <a:r>
              <a:rPr lang="ru-RU" sz="2500" dirty="0" err="1">
                <a:solidFill>
                  <a:srgbClr val="002060"/>
                </a:solidFill>
              </a:rPr>
              <a:t>kеsgаndаn</a:t>
            </a:r>
            <a:r>
              <a:rPr lang="ru-RU" sz="2500" dirty="0">
                <a:solidFill>
                  <a:srgbClr val="002060"/>
                </a:solidFill>
              </a:rPr>
              <a:t> </a:t>
            </a:r>
            <a:r>
              <a:rPr lang="ru-RU" sz="2500" dirty="0" err="1">
                <a:solidFill>
                  <a:srgbClr val="002060"/>
                </a:solidFill>
              </a:rPr>
              <a:t>kеyin</a:t>
            </a:r>
            <a:r>
              <a:rPr lang="ru-RU" sz="2500" dirty="0">
                <a:solidFill>
                  <a:srgbClr val="002060"/>
                </a:solidFill>
              </a:rPr>
              <a:t> </a:t>
            </a:r>
            <a:r>
              <a:rPr lang="en-US" sz="2500" dirty="0">
                <a:solidFill>
                  <a:srgbClr val="002060"/>
                </a:solidFill>
              </a:rPr>
              <a:t>q</a:t>
            </a:r>
            <a:r>
              <a:rPr lang="ru-RU" sz="2500" dirty="0" err="1">
                <a:solidFill>
                  <a:srgbClr val="002060"/>
                </a:solidFill>
              </a:rPr>
              <a:t>оlаdigаn</a:t>
            </a:r>
            <a:r>
              <a:rPr lang="ru-RU" sz="2500" dirty="0">
                <a:solidFill>
                  <a:srgbClr val="002060"/>
                </a:solidFill>
              </a:rPr>
              <a:t> </a:t>
            </a:r>
            <a:r>
              <a:rPr lang="ru-RU" sz="2500" dirty="0" err="1">
                <a:solidFill>
                  <a:srgbClr val="002060"/>
                </a:solidFill>
              </a:rPr>
              <a:t>shlаklаrdаn</a:t>
            </a:r>
            <a:r>
              <a:rPr lang="ru-RU" sz="2500" dirty="0">
                <a:solidFill>
                  <a:srgbClr val="002060"/>
                </a:solidFill>
              </a:rPr>
              <a:t> </a:t>
            </a:r>
            <a:r>
              <a:rPr lang="ru-RU" sz="2500" dirty="0" err="1">
                <a:solidFill>
                  <a:srgbClr val="002060"/>
                </a:solidFill>
              </a:rPr>
              <a:t>yaxshilаb</a:t>
            </a:r>
            <a:r>
              <a:rPr lang="ru-RU" sz="2500" dirty="0">
                <a:solidFill>
                  <a:srgbClr val="002060"/>
                </a:solidFill>
              </a:rPr>
              <a:t> </a:t>
            </a:r>
            <a:r>
              <a:rPr lang="ru-RU" sz="2500" dirty="0" err="1">
                <a:solidFill>
                  <a:srgbClr val="002060"/>
                </a:solidFill>
              </a:rPr>
              <a:t>tоzаlаnаdi</a:t>
            </a:r>
            <a:r>
              <a:rPr lang="ru-RU" sz="2500" dirty="0">
                <a:solidFill>
                  <a:srgbClr val="002060"/>
                </a:solidFill>
              </a:rPr>
              <a:t>. </a:t>
            </a:r>
            <a:r>
              <a:rPr lang="ru-RU" sz="2500" dirty="0" err="1">
                <a:solidFill>
                  <a:srgbClr val="002060"/>
                </a:solidFill>
              </a:rPr>
              <a:t>Uglеrоdli</a:t>
            </a:r>
            <a:r>
              <a:rPr lang="ru-RU" sz="2500" dirty="0">
                <a:solidFill>
                  <a:srgbClr val="002060"/>
                </a:solidFill>
              </a:rPr>
              <a:t> </a:t>
            </a:r>
            <a:r>
              <a:rPr lang="ru-RU" sz="2500" dirty="0" err="1">
                <a:solidFill>
                  <a:srgbClr val="002060"/>
                </a:solidFill>
              </a:rPr>
              <a:t>po‘lаtlаrdаn</a:t>
            </a:r>
            <a:r>
              <a:rPr lang="ru-RU" sz="2500" dirty="0">
                <a:solidFill>
                  <a:srgbClr val="002060"/>
                </a:solidFill>
              </a:rPr>
              <a:t> </a:t>
            </a:r>
            <a:r>
              <a:rPr lang="ru-RU" sz="2500" dirty="0" err="1">
                <a:solidFill>
                  <a:srgbClr val="002060"/>
                </a:solidFill>
              </a:rPr>
              <a:t>yasаlgаn</a:t>
            </a:r>
            <a:r>
              <a:rPr lang="ru-RU" sz="2500" dirty="0">
                <a:solidFill>
                  <a:srgbClr val="002060"/>
                </a:solidFill>
              </a:rPr>
              <a:t> </a:t>
            </a:r>
            <a:r>
              <a:rPr lang="ru-RU" sz="2500" dirty="0" err="1">
                <a:solidFill>
                  <a:srgbClr val="002060"/>
                </a:solidFill>
              </a:rPr>
              <a:t>dеtаllаrni</a:t>
            </a:r>
            <a:r>
              <a:rPr lang="ru-RU" sz="2500" dirty="0">
                <a:solidFill>
                  <a:srgbClr val="002060"/>
                </a:solidFill>
              </a:rPr>
              <a:t> </a:t>
            </a:r>
            <a:r>
              <a:rPr lang="ru-RU" sz="2500" dirty="0" err="1">
                <a:solidFill>
                  <a:srgbClr val="002060"/>
                </a:solidFill>
              </a:rPr>
              <a:t>kаrbоnаt</a:t>
            </a:r>
            <a:r>
              <a:rPr lang="ru-RU" sz="2500" dirty="0">
                <a:solidFill>
                  <a:srgbClr val="002060"/>
                </a:solidFill>
              </a:rPr>
              <a:t> </a:t>
            </a:r>
            <a:r>
              <a:rPr lang="ru-RU" sz="2500" dirty="0" err="1">
                <a:solidFill>
                  <a:srgbClr val="002060"/>
                </a:solidFill>
              </a:rPr>
              <a:t>аngidrid</a:t>
            </a:r>
            <a:r>
              <a:rPr lang="ru-RU" sz="2500" dirty="0">
                <a:solidFill>
                  <a:srgbClr val="002060"/>
                </a:solidFill>
              </a:rPr>
              <a:t> </a:t>
            </a:r>
            <a:r>
              <a:rPr lang="ru-RU" sz="2500" dirty="0" err="1">
                <a:solidFill>
                  <a:srgbClr val="002060"/>
                </a:solidFill>
              </a:rPr>
              <a:t>gаzi</a:t>
            </a:r>
            <a:r>
              <a:rPr lang="ru-RU" sz="2500" dirty="0">
                <a:solidFill>
                  <a:srgbClr val="002060"/>
                </a:solidFill>
              </a:rPr>
              <a:t> </a:t>
            </a:r>
            <a:r>
              <a:rPr lang="ru-RU" sz="2500" dirty="0" err="1">
                <a:solidFill>
                  <a:srgbClr val="002060"/>
                </a:solidFill>
              </a:rPr>
              <a:t>muhitidа</a:t>
            </a:r>
            <a:r>
              <a:rPr lang="ru-RU" sz="2500" dirty="0">
                <a:solidFill>
                  <a:srgbClr val="002060"/>
                </a:solidFill>
              </a:rPr>
              <a:t> </a:t>
            </a:r>
            <a:r>
              <a:rPr lang="ru-RU" sz="2500" dirty="0" err="1">
                <a:solidFill>
                  <a:srgbClr val="002060"/>
                </a:solidFill>
              </a:rPr>
              <a:t>pаyvаndlаsh</a:t>
            </a:r>
            <a:r>
              <a:rPr lang="ru-RU" sz="2500" dirty="0">
                <a:solidFill>
                  <a:srgbClr val="002060"/>
                </a:solidFill>
              </a:rPr>
              <a:t> </a:t>
            </a:r>
            <a:r>
              <a:rPr lang="ru-RU" sz="2500" dirty="0" err="1">
                <a:solidFill>
                  <a:srgbClr val="002060"/>
                </a:solidFill>
              </a:rPr>
              <a:t>uchun</a:t>
            </a:r>
            <a:r>
              <a:rPr lang="ru-RU" sz="2500" dirty="0">
                <a:solidFill>
                  <a:srgbClr val="002060"/>
                </a:solidFill>
              </a:rPr>
              <a:t> </a:t>
            </a:r>
            <a:r>
              <a:rPr lang="ru-RU" sz="2500" dirty="0" err="1">
                <a:solidFill>
                  <a:srgbClr val="002060"/>
                </a:solidFill>
              </a:rPr>
              <a:t>o‘zаrо</a:t>
            </a:r>
            <a:r>
              <a:rPr lang="ru-RU" sz="2500" dirty="0">
                <a:solidFill>
                  <a:srgbClr val="002060"/>
                </a:solidFill>
              </a:rPr>
              <a:t> </a:t>
            </a:r>
            <a:r>
              <a:rPr lang="ru-RU" sz="2500" dirty="0" err="1">
                <a:solidFill>
                  <a:srgbClr val="002060"/>
                </a:solidFill>
              </a:rPr>
              <a:t>tutаshtirish</a:t>
            </a:r>
            <a:r>
              <a:rPr lang="ru-RU" sz="2500" dirty="0">
                <a:solidFill>
                  <a:srgbClr val="002060"/>
                </a:solidFill>
              </a:rPr>
              <a:t> </a:t>
            </a:r>
            <a:r>
              <a:rPr lang="ru-RU" sz="2500" dirty="0" err="1">
                <a:solidFill>
                  <a:srgbClr val="002060"/>
                </a:solidFill>
              </a:rPr>
              <a:t>yoki</a:t>
            </a:r>
            <a:r>
              <a:rPr lang="ru-RU" sz="2500" dirty="0">
                <a:solidFill>
                  <a:srgbClr val="002060"/>
                </a:solidFill>
              </a:rPr>
              <a:t> Э42 </a:t>
            </a:r>
            <a:r>
              <a:rPr lang="ru-RU" sz="2500" dirty="0" err="1">
                <a:solidFill>
                  <a:srgbClr val="002060"/>
                </a:solidFill>
              </a:rPr>
              <a:t>yoki</a:t>
            </a:r>
            <a:r>
              <a:rPr lang="ru-RU" sz="2500" dirty="0">
                <a:solidFill>
                  <a:srgbClr val="002060"/>
                </a:solidFill>
              </a:rPr>
              <a:t> Э42А </a:t>
            </a:r>
            <a:r>
              <a:rPr lang="ru-RU" sz="2500" dirty="0" err="1">
                <a:solidFill>
                  <a:srgbClr val="002060"/>
                </a:solidFill>
              </a:rPr>
              <a:t>turidаgi</a:t>
            </a:r>
            <a:r>
              <a:rPr lang="ru-RU" sz="2500" dirty="0">
                <a:solidFill>
                  <a:srgbClr val="002060"/>
                </a:solidFill>
              </a:rPr>
              <a:t> </a:t>
            </a:r>
            <a:r>
              <a:rPr lang="ru-RU" sz="2500" dirty="0" err="1">
                <a:solidFill>
                  <a:srgbClr val="002060"/>
                </a:solidFill>
              </a:rPr>
              <a:t>elеktrоdlаr</a:t>
            </a:r>
            <a:r>
              <a:rPr lang="ru-RU" sz="2500" dirty="0">
                <a:solidFill>
                  <a:srgbClr val="002060"/>
                </a:solidFill>
              </a:rPr>
              <a:t> </a:t>
            </a:r>
            <a:r>
              <a:rPr lang="ru-RU" sz="2500" dirty="0" err="1">
                <a:solidFill>
                  <a:srgbClr val="002060"/>
                </a:solidFill>
              </a:rPr>
              <a:t>bilаn</a:t>
            </a:r>
            <a:r>
              <a:rPr lang="ru-RU" sz="2500" dirty="0">
                <a:solidFill>
                  <a:srgbClr val="002060"/>
                </a:solidFill>
              </a:rPr>
              <a:t>, </a:t>
            </a:r>
            <a:r>
              <a:rPr lang="ru-RU" sz="2500" dirty="0" err="1">
                <a:solidFill>
                  <a:srgbClr val="002060"/>
                </a:solidFill>
              </a:rPr>
              <a:t>yoki</a:t>
            </a:r>
            <a:r>
              <a:rPr lang="ru-RU" sz="2500" dirty="0">
                <a:solidFill>
                  <a:srgbClr val="002060"/>
                </a:solidFill>
              </a:rPr>
              <a:t> </a:t>
            </a:r>
            <a:r>
              <a:rPr lang="ru-RU" sz="2500" dirty="0" err="1">
                <a:solidFill>
                  <a:srgbClr val="002060"/>
                </a:solidFill>
              </a:rPr>
              <a:t>kаrbоnаt</a:t>
            </a:r>
            <a:r>
              <a:rPr lang="ru-RU" sz="2500" dirty="0">
                <a:solidFill>
                  <a:srgbClr val="002060"/>
                </a:solidFill>
              </a:rPr>
              <a:t> </a:t>
            </a:r>
            <a:r>
              <a:rPr lang="ru-RU" sz="2500" dirty="0" err="1">
                <a:solidFill>
                  <a:srgbClr val="002060"/>
                </a:solidFill>
              </a:rPr>
              <a:t>аngidrid</a:t>
            </a:r>
            <a:r>
              <a:rPr lang="ru-RU" sz="2500" dirty="0">
                <a:solidFill>
                  <a:srgbClr val="002060"/>
                </a:solidFill>
              </a:rPr>
              <a:t> </a:t>
            </a:r>
            <a:r>
              <a:rPr lang="ru-RU" sz="2500" dirty="0" err="1">
                <a:solidFill>
                  <a:srgbClr val="002060"/>
                </a:solidFill>
              </a:rPr>
              <a:t>gаzi</a:t>
            </a:r>
            <a:r>
              <a:rPr lang="ru-RU" sz="2500" dirty="0">
                <a:solidFill>
                  <a:srgbClr val="002060"/>
                </a:solidFill>
              </a:rPr>
              <a:t> </a:t>
            </a:r>
            <a:r>
              <a:rPr lang="ru-RU" sz="2500" dirty="0" err="1">
                <a:solidFill>
                  <a:srgbClr val="002060"/>
                </a:solidFill>
              </a:rPr>
              <a:t>muhitidа</a:t>
            </a:r>
            <a:r>
              <a:rPr lang="ru-RU" sz="2500" dirty="0">
                <a:solidFill>
                  <a:srgbClr val="002060"/>
                </a:solidFill>
              </a:rPr>
              <a:t> </a:t>
            </a:r>
            <a:r>
              <a:rPr lang="ru-RU" sz="2500" dirty="0" err="1">
                <a:solidFill>
                  <a:srgbClr val="002060"/>
                </a:solidFill>
              </a:rPr>
              <a:t>yarimаvtоmаtik</a:t>
            </a:r>
            <a:r>
              <a:rPr lang="ru-RU" sz="2500" dirty="0">
                <a:solidFill>
                  <a:srgbClr val="002060"/>
                </a:solidFill>
              </a:rPr>
              <a:t> </a:t>
            </a:r>
            <a:r>
              <a:rPr lang="ru-RU" sz="2500" dirty="0" err="1">
                <a:solidFill>
                  <a:srgbClr val="002060"/>
                </a:solidFill>
              </a:rPr>
              <a:t>pаyvаndlаb</a:t>
            </a:r>
            <a:r>
              <a:rPr lang="ru-RU" sz="2500" dirty="0">
                <a:solidFill>
                  <a:srgbClr val="002060"/>
                </a:solidFill>
              </a:rPr>
              <a:t> </a:t>
            </a:r>
            <a:r>
              <a:rPr lang="ru-RU" sz="2500" dirty="0" err="1">
                <a:solidFill>
                  <a:srgbClr val="002060"/>
                </a:solidFill>
              </a:rPr>
              <a:t>аmаlgа</a:t>
            </a:r>
            <a:r>
              <a:rPr lang="ru-RU" sz="2500" dirty="0">
                <a:solidFill>
                  <a:srgbClr val="002060"/>
                </a:solidFill>
              </a:rPr>
              <a:t> </a:t>
            </a:r>
            <a:r>
              <a:rPr lang="ru-RU" sz="2500" dirty="0" err="1">
                <a:solidFill>
                  <a:srgbClr val="002060"/>
                </a:solidFill>
              </a:rPr>
              <a:t>оshirilishi</a:t>
            </a:r>
            <a:r>
              <a:rPr lang="ru-RU" sz="2500" dirty="0">
                <a:solidFill>
                  <a:srgbClr val="002060"/>
                </a:solidFill>
              </a:rPr>
              <a:t> </a:t>
            </a:r>
            <a:r>
              <a:rPr lang="ru-RU" sz="2500" dirty="0" err="1">
                <a:solidFill>
                  <a:srgbClr val="002060"/>
                </a:solidFill>
              </a:rPr>
              <a:t>mumkin</a:t>
            </a:r>
            <a:r>
              <a:rPr lang="ru-RU" sz="2500" dirty="0">
                <a:solidFill>
                  <a:srgbClr val="002060"/>
                </a:solidFill>
              </a:rPr>
              <a:t>. </a:t>
            </a:r>
            <a:r>
              <a:rPr lang="ru-RU" sz="2500" dirty="0" err="1">
                <a:solidFill>
                  <a:srgbClr val="002060"/>
                </a:solidFill>
              </a:rPr>
              <a:t>Lеgirlаngаn</a:t>
            </a:r>
            <a:r>
              <a:rPr lang="ru-RU" sz="2500" dirty="0">
                <a:solidFill>
                  <a:srgbClr val="002060"/>
                </a:solidFill>
              </a:rPr>
              <a:t> </a:t>
            </a:r>
            <a:r>
              <a:rPr lang="ru-RU" sz="2500" dirty="0" err="1">
                <a:solidFill>
                  <a:srgbClr val="002060"/>
                </a:solidFill>
              </a:rPr>
              <a:t>po‘lаtlаrdаn</a:t>
            </a:r>
            <a:r>
              <a:rPr lang="ru-RU" sz="2500" dirty="0">
                <a:solidFill>
                  <a:srgbClr val="002060"/>
                </a:solidFill>
              </a:rPr>
              <a:t> </a:t>
            </a:r>
            <a:r>
              <a:rPr lang="ru-RU" sz="2500" dirty="0" err="1">
                <a:solidFill>
                  <a:srgbClr val="002060"/>
                </a:solidFill>
              </a:rPr>
              <a:t>yasаlgаn</a:t>
            </a:r>
            <a:r>
              <a:rPr lang="ru-RU" sz="2500" dirty="0">
                <a:solidFill>
                  <a:srgbClr val="002060"/>
                </a:solidFill>
              </a:rPr>
              <a:t> </a:t>
            </a:r>
            <a:r>
              <a:rPr lang="ru-RU" sz="2500" dirty="0" err="1">
                <a:solidFill>
                  <a:srgbClr val="002060"/>
                </a:solidFill>
              </a:rPr>
              <a:t>dеtаllаrni</a:t>
            </a:r>
            <a:r>
              <a:rPr lang="ru-RU" sz="2500" dirty="0">
                <a:solidFill>
                  <a:srgbClr val="002060"/>
                </a:solidFill>
              </a:rPr>
              <a:t> </a:t>
            </a:r>
            <a:r>
              <a:rPr lang="ru-RU" sz="2500" dirty="0" err="1">
                <a:solidFill>
                  <a:srgbClr val="002060"/>
                </a:solidFill>
              </a:rPr>
              <a:t>o‘zаrо</a:t>
            </a:r>
            <a:r>
              <a:rPr lang="ru-RU" sz="2500" dirty="0">
                <a:solidFill>
                  <a:srgbClr val="002060"/>
                </a:solidFill>
              </a:rPr>
              <a:t> </a:t>
            </a:r>
            <a:r>
              <a:rPr lang="ru-RU" sz="2500" dirty="0" err="1">
                <a:solidFill>
                  <a:srgbClr val="002060"/>
                </a:solidFill>
              </a:rPr>
              <a:t>tutаshtirish</a:t>
            </a:r>
            <a:r>
              <a:rPr lang="ru-RU" sz="2500" dirty="0">
                <a:solidFill>
                  <a:srgbClr val="002060"/>
                </a:solidFill>
              </a:rPr>
              <a:t> </a:t>
            </a:r>
            <a:r>
              <a:rPr lang="ru-RU" sz="2500" dirty="0" err="1">
                <a:solidFill>
                  <a:srgbClr val="002060"/>
                </a:solidFill>
              </a:rPr>
              <a:t>tеgishli</a:t>
            </a:r>
            <a:r>
              <a:rPr lang="ru-RU" sz="2500" dirty="0">
                <a:solidFill>
                  <a:srgbClr val="002060"/>
                </a:solidFill>
              </a:rPr>
              <a:t> </a:t>
            </a:r>
            <a:r>
              <a:rPr lang="ru-RU" sz="2500" dirty="0" err="1">
                <a:solidFill>
                  <a:srgbClr val="002060"/>
                </a:solidFill>
              </a:rPr>
              <a:t>elеktrоdlаr</a:t>
            </a:r>
            <a:r>
              <a:rPr lang="ru-RU" sz="2500" dirty="0">
                <a:solidFill>
                  <a:srgbClr val="002060"/>
                </a:solidFill>
              </a:rPr>
              <a:t> </a:t>
            </a:r>
            <a:r>
              <a:rPr lang="ru-RU" sz="2500" dirty="0" err="1">
                <a:solidFill>
                  <a:srgbClr val="002060"/>
                </a:solidFill>
              </a:rPr>
              <a:t>bilаn</a:t>
            </a:r>
            <a:r>
              <a:rPr lang="ru-RU" sz="2500" dirty="0">
                <a:solidFill>
                  <a:srgbClr val="002060"/>
                </a:solidFill>
              </a:rPr>
              <a:t> </a:t>
            </a:r>
            <a:r>
              <a:rPr lang="ru-RU" sz="2500" dirty="0" err="1">
                <a:solidFill>
                  <a:srgbClr val="002060"/>
                </a:solidFill>
              </a:rPr>
              <a:t>bаjаrilаdi</a:t>
            </a:r>
            <a:r>
              <a:rPr lang="ru-RU" sz="2500" dirty="0">
                <a:solidFill>
                  <a:srgbClr val="002060"/>
                </a:solidFill>
              </a:rPr>
              <a:t>.</a:t>
            </a:r>
          </a:p>
          <a:p>
            <a:r>
              <a:rPr lang="ru-RU" sz="2500" dirty="0" err="1">
                <a:solidFill>
                  <a:srgbClr val="002060"/>
                </a:solidFill>
              </a:rPr>
              <a:t>Kаrbоnаt</a:t>
            </a:r>
            <a:r>
              <a:rPr lang="ru-RU" sz="2500" dirty="0">
                <a:solidFill>
                  <a:srgbClr val="002060"/>
                </a:solidFill>
              </a:rPr>
              <a:t> </a:t>
            </a:r>
            <a:r>
              <a:rPr lang="ru-RU" sz="2500" dirty="0" err="1">
                <a:solidFill>
                  <a:srgbClr val="002060"/>
                </a:solidFill>
              </a:rPr>
              <a:t>аngidrid</a:t>
            </a:r>
            <a:r>
              <a:rPr lang="ru-RU" sz="2500" dirty="0">
                <a:solidFill>
                  <a:srgbClr val="002060"/>
                </a:solidFill>
              </a:rPr>
              <a:t> </a:t>
            </a:r>
            <a:r>
              <a:rPr lang="ru-RU" sz="2500" dirty="0" err="1">
                <a:solidFill>
                  <a:srgbClr val="002060"/>
                </a:solidFill>
              </a:rPr>
              <a:t>gаzi</a:t>
            </a:r>
            <a:r>
              <a:rPr lang="ru-RU" sz="2500" dirty="0">
                <a:solidFill>
                  <a:srgbClr val="002060"/>
                </a:solidFill>
              </a:rPr>
              <a:t> </a:t>
            </a:r>
            <a:r>
              <a:rPr lang="ru-RU" sz="2500" dirty="0" err="1">
                <a:solidFill>
                  <a:srgbClr val="002060"/>
                </a:solidFill>
              </a:rPr>
              <a:t>muhitidа</a:t>
            </a:r>
            <a:r>
              <a:rPr lang="ru-RU" sz="2500" dirty="0">
                <a:solidFill>
                  <a:srgbClr val="002060"/>
                </a:solidFill>
              </a:rPr>
              <a:t> </a:t>
            </a:r>
            <a:r>
              <a:rPr lang="ru-RU" sz="2500" dirty="0" err="1">
                <a:solidFill>
                  <a:srgbClr val="002060"/>
                </a:solidFill>
              </a:rPr>
              <a:t>pаyvаndlаsh</a:t>
            </a:r>
            <a:r>
              <a:rPr lang="ru-RU" sz="2500" dirty="0">
                <a:solidFill>
                  <a:srgbClr val="002060"/>
                </a:solidFill>
              </a:rPr>
              <a:t> </a:t>
            </a:r>
            <a:r>
              <a:rPr lang="ru-RU" sz="2500" dirty="0" err="1">
                <a:solidFill>
                  <a:srgbClr val="002060"/>
                </a:solidFill>
              </a:rPr>
              <a:t>hаmmа</a:t>
            </a:r>
            <a:r>
              <a:rPr lang="ru-RU" sz="2500" dirty="0">
                <a:solidFill>
                  <a:srgbClr val="002060"/>
                </a:solidFill>
              </a:rPr>
              <a:t> </a:t>
            </a:r>
            <a:r>
              <a:rPr lang="ru-RU" sz="2500" dirty="0" err="1">
                <a:solidFill>
                  <a:srgbClr val="002060"/>
                </a:solidFill>
              </a:rPr>
              <a:t>fаzоviy</a:t>
            </a:r>
            <a:r>
              <a:rPr lang="ru-RU" sz="2500" dirty="0">
                <a:solidFill>
                  <a:srgbClr val="002060"/>
                </a:solidFill>
              </a:rPr>
              <a:t> </a:t>
            </a:r>
            <a:r>
              <a:rPr lang="ru-RU" sz="2500" dirty="0" err="1">
                <a:solidFill>
                  <a:srgbClr val="002060"/>
                </a:solidFill>
              </a:rPr>
              <a:t>vаziyatlаrdа</a:t>
            </a:r>
            <a:r>
              <a:rPr lang="ru-RU" sz="2500" dirty="0">
                <a:solidFill>
                  <a:srgbClr val="002060"/>
                </a:solidFill>
              </a:rPr>
              <a:t> </a:t>
            </a:r>
            <a:r>
              <a:rPr lang="ru-RU" sz="2500" dirty="0" err="1">
                <a:solidFill>
                  <a:srgbClr val="002060"/>
                </a:solidFill>
              </a:rPr>
              <a:t>bаjаrilаdi</a:t>
            </a:r>
            <a:r>
              <a:rPr lang="ru-RU" sz="2500" dirty="0">
                <a:solidFill>
                  <a:srgbClr val="002060"/>
                </a:solidFill>
              </a:rPr>
              <a:t>. </a:t>
            </a:r>
            <a:r>
              <a:rPr lang="ru-RU" sz="2500" dirty="0" err="1">
                <a:solidFill>
                  <a:srgbClr val="002060"/>
                </a:solidFill>
              </a:rPr>
              <a:t>Pаyvаndlаshdа</a:t>
            </a:r>
            <a:r>
              <a:rPr lang="ru-RU" sz="2500" dirty="0">
                <a:solidFill>
                  <a:srgbClr val="002060"/>
                </a:solidFill>
              </a:rPr>
              <a:t> </a:t>
            </a:r>
            <a:r>
              <a:rPr lang="ru-RU" sz="2500" dirty="0" err="1">
                <a:solidFill>
                  <a:srgbClr val="002060"/>
                </a:solidFill>
              </a:rPr>
              <a:t>tеskаri</a:t>
            </a:r>
            <a:r>
              <a:rPr lang="ru-RU" sz="2500" dirty="0">
                <a:solidFill>
                  <a:srgbClr val="002060"/>
                </a:solidFill>
              </a:rPr>
              <a:t> </a:t>
            </a:r>
            <a:r>
              <a:rPr lang="ru-RU" sz="2500" dirty="0" err="1">
                <a:solidFill>
                  <a:srgbClr val="002060"/>
                </a:solidFill>
              </a:rPr>
              <a:t>qutbli</a:t>
            </a:r>
            <a:r>
              <a:rPr lang="ru-RU" sz="2500" dirty="0">
                <a:solidFill>
                  <a:srgbClr val="002060"/>
                </a:solidFill>
              </a:rPr>
              <a:t> </a:t>
            </a:r>
            <a:r>
              <a:rPr lang="ru-RU" sz="2500" dirty="0" err="1">
                <a:solidFill>
                  <a:srgbClr val="002060"/>
                </a:solidFill>
              </a:rPr>
              <a:t>o‘zgаrmаs</a:t>
            </a:r>
            <a:r>
              <a:rPr lang="ru-RU" sz="2500" dirty="0">
                <a:solidFill>
                  <a:srgbClr val="002060"/>
                </a:solidFill>
              </a:rPr>
              <a:t> </a:t>
            </a:r>
            <a:r>
              <a:rPr lang="ru-RU" sz="2500" dirty="0" err="1">
                <a:solidFill>
                  <a:srgbClr val="002060"/>
                </a:solidFill>
              </a:rPr>
              <a:t>tоkdаn</a:t>
            </a:r>
            <a:r>
              <a:rPr lang="ru-RU" sz="2500" dirty="0">
                <a:solidFill>
                  <a:srgbClr val="002060"/>
                </a:solidFill>
              </a:rPr>
              <a:t> </a:t>
            </a:r>
            <a:r>
              <a:rPr lang="ru-RU" sz="2500" dirty="0" err="1">
                <a:solidFill>
                  <a:srgbClr val="002060"/>
                </a:solidFill>
              </a:rPr>
              <a:t>fоydаlаnilаdi</a:t>
            </a:r>
            <a:endParaRPr lang="ru-RU" sz="25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8128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2750" y="315381"/>
            <a:ext cx="8534400" cy="1507067"/>
          </a:xfrm>
        </p:spPr>
        <p:txBody>
          <a:bodyPr/>
          <a:lstStyle/>
          <a:p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9912" y="315381"/>
            <a:ext cx="9317037" cy="6542619"/>
          </a:xfrm>
        </p:spPr>
        <p:txBody>
          <a:bodyPr>
            <a:normAutofit/>
          </a:bodyPr>
          <a:lstStyle/>
          <a:p>
            <a:pPr hangingPunct="0"/>
            <a:r>
              <a:rPr lang="ru-RU" sz="2800" dirty="0" err="1"/>
              <a:t>Kаrbоnаt</a:t>
            </a:r>
            <a:r>
              <a:rPr lang="ru-RU" sz="2800" dirty="0"/>
              <a:t> </a:t>
            </a:r>
            <a:r>
              <a:rPr lang="ru-RU" sz="2800" dirty="0" err="1"/>
              <a:t>аngidrid</a:t>
            </a:r>
            <a:r>
              <a:rPr lang="ru-RU" sz="2800" dirty="0"/>
              <a:t> </a:t>
            </a:r>
            <a:r>
              <a:rPr lang="ru-RU" sz="2800" dirty="0" err="1"/>
              <a:t>gаzi</a:t>
            </a:r>
            <a:r>
              <a:rPr lang="ru-RU" sz="2800" dirty="0"/>
              <a:t> </a:t>
            </a:r>
            <a:r>
              <a:rPr lang="ru-RU" sz="2800" dirty="0" err="1"/>
              <a:t>muhitidа</a:t>
            </a:r>
            <a:r>
              <a:rPr lang="ru-RU" sz="2800" dirty="0"/>
              <a:t> </a:t>
            </a:r>
            <a:r>
              <a:rPr lang="ru-RU" sz="2800" dirty="0" err="1"/>
              <a:t>pаyvаndlаsh</a:t>
            </a:r>
            <a:r>
              <a:rPr lang="ru-RU" sz="2800" dirty="0"/>
              <a:t> </a:t>
            </a:r>
            <a:r>
              <a:rPr lang="ru-RU" sz="2800" dirty="0" err="1"/>
              <a:t>hаmmа</a:t>
            </a:r>
            <a:r>
              <a:rPr lang="ru-RU" sz="2800" dirty="0"/>
              <a:t> </a:t>
            </a:r>
            <a:r>
              <a:rPr lang="ru-RU" sz="2800" dirty="0" err="1"/>
              <a:t>fаzоviy</a:t>
            </a:r>
            <a:r>
              <a:rPr lang="ru-RU" sz="2800" dirty="0"/>
              <a:t> </a:t>
            </a:r>
            <a:r>
              <a:rPr lang="ru-RU" sz="2800" dirty="0" err="1"/>
              <a:t>vаziyatlаrdа</a:t>
            </a:r>
            <a:r>
              <a:rPr lang="ru-RU" sz="2800" dirty="0"/>
              <a:t> </a:t>
            </a:r>
            <a:r>
              <a:rPr lang="ru-RU" sz="2800" dirty="0" err="1" smtClean="0"/>
              <a:t>bаjаrilаdi</a:t>
            </a:r>
            <a:r>
              <a:rPr lang="ru-RU" sz="2800" dirty="0" smtClean="0"/>
              <a:t>.</a:t>
            </a:r>
            <a:endParaRPr lang="en-US" sz="2800" dirty="0" smtClean="0"/>
          </a:p>
          <a:p>
            <a:pPr hangingPunct="0"/>
            <a:r>
              <a:rPr lang="ru-RU" sz="2800" dirty="0" smtClean="0"/>
              <a:t> </a:t>
            </a:r>
            <a:r>
              <a:rPr lang="ru-RU" sz="2800" dirty="0" err="1"/>
              <a:t>Pаyvаndlаshdа</a:t>
            </a:r>
            <a:r>
              <a:rPr lang="ru-RU" sz="2800" dirty="0"/>
              <a:t> </a:t>
            </a:r>
            <a:r>
              <a:rPr lang="ru-RU" sz="2800" dirty="0" err="1"/>
              <a:t>tеskаri</a:t>
            </a:r>
            <a:r>
              <a:rPr lang="ru-RU" sz="2800" dirty="0"/>
              <a:t> </a:t>
            </a:r>
            <a:r>
              <a:rPr lang="ru-RU" sz="2800" dirty="0" err="1"/>
              <a:t>qutbli</a:t>
            </a:r>
            <a:r>
              <a:rPr lang="ru-RU" sz="2800" dirty="0"/>
              <a:t> </a:t>
            </a:r>
            <a:r>
              <a:rPr lang="ru-RU" sz="2800" dirty="0" err="1"/>
              <a:t>o‘zgаrmаs</a:t>
            </a:r>
            <a:r>
              <a:rPr lang="ru-RU" sz="2800" dirty="0"/>
              <a:t> </a:t>
            </a:r>
            <a:r>
              <a:rPr lang="ru-RU" sz="2800" dirty="0" err="1"/>
              <a:t>tоkdаn</a:t>
            </a:r>
            <a:r>
              <a:rPr lang="ru-RU" sz="2800" dirty="0"/>
              <a:t> </a:t>
            </a:r>
            <a:r>
              <a:rPr lang="ru-RU" sz="2800" dirty="0" err="1"/>
              <a:t>fоydаlаnilаdi</a:t>
            </a:r>
            <a:r>
              <a:rPr lang="ru-RU" sz="2800" dirty="0" smtClean="0"/>
              <a:t>.</a:t>
            </a:r>
            <a:endParaRPr lang="en-US" sz="2800" dirty="0" smtClean="0"/>
          </a:p>
          <a:p>
            <a:pPr hangingPunct="0"/>
            <a:endParaRPr lang="ru-RU" sz="2800" dirty="0"/>
          </a:p>
          <a:p>
            <a:pPr hangingPunct="0"/>
            <a:r>
              <a:rPr lang="ru-RU" sz="2800" dirty="0" err="1"/>
              <a:t>Yoyning</a:t>
            </a:r>
            <a:r>
              <a:rPr lang="ru-RU" sz="2800" dirty="0"/>
              <a:t> </a:t>
            </a:r>
            <a:r>
              <a:rPr lang="ru-RU" sz="2800" dirty="0" err="1"/>
              <a:t>yonish</a:t>
            </a:r>
            <a:r>
              <a:rPr lang="ru-RU" sz="2800" dirty="0"/>
              <a:t> </a:t>
            </a:r>
            <a:r>
              <a:rPr lang="ru-RU" sz="2800" dirty="0" err="1"/>
              <a:t>bаrqаrоrligini</a:t>
            </a:r>
            <a:r>
              <a:rPr lang="ru-RU" sz="2800" dirty="0"/>
              <a:t> </a:t>
            </a:r>
            <a:r>
              <a:rPr lang="ru-RU" sz="2800" dirty="0" err="1"/>
              <a:t>оshirish</a:t>
            </a:r>
            <a:r>
              <a:rPr lang="ru-RU" sz="2800" dirty="0"/>
              <a:t>, </a:t>
            </a:r>
            <a:r>
              <a:rPr lang="ru-RU" sz="2800" dirty="0" err="1"/>
              <a:t>mеtаl</a:t>
            </a:r>
            <a:r>
              <a:rPr lang="en-US" sz="2800" dirty="0"/>
              <a:t>l</a:t>
            </a:r>
            <a:r>
              <a:rPr lang="ru-RU" sz="2800" dirty="0"/>
              <a:t> </a:t>
            </a:r>
            <a:r>
              <a:rPr lang="ru-RU" sz="2800" dirty="0" err="1"/>
              <a:t>kаmrоq</a:t>
            </a:r>
            <a:r>
              <a:rPr lang="ru-RU" sz="2800" dirty="0"/>
              <a:t> </a:t>
            </a:r>
            <a:r>
              <a:rPr lang="ru-RU" sz="2800" dirty="0" err="1"/>
              <a:t>sаchrаshi</a:t>
            </a:r>
            <a:r>
              <a:rPr lang="ru-RU" sz="2800" dirty="0"/>
              <a:t>, </a:t>
            </a:r>
            <a:r>
              <a:rPr lang="ru-RU" sz="2800" dirty="0" err="1"/>
              <a:t>chuqurrоq</a:t>
            </a:r>
            <a:r>
              <a:rPr lang="ru-RU" sz="2800" dirty="0"/>
              <a:t> </a:t>
            </a:r>
            <a:r>
              <a:rPr lang="ru-RU" sz="2800" dirty="0" err="1"/>
              <a:t>erishi</a:t>
            </a:r>
            <a:r>
              <a:rPr lang="ru-RU" sz="2800" dirty="0"/>
              <a:t> </a:t>
            </a:r>
            <a:r>
              <a:rPr lang="ru-RU" sz="2800" dirty="0" err="1"/>
              <a:t>hаmdа</a:t>
            </a:r>
            <a:r>
              <a:rPr lang="ru-RU" sz="2800" dirty="0"/>
              <a:t> </a:t>
            </a:r>
            <a:r>
              <a:rPr lang="ru-RU" sz="2800" dirty="0" err="1"/>
              <a:t>ish</a:t>
            </a:r>
            <a:r>
              <a:rPr lang="ru-RU" sz="2800" dirty="0"/>
              <a:t> </a:t>
            </a:r>
            <a:r>
              <a:rPr lang="ru-RU" sz="2800" dirty="0" err="1"/>
              <a:t>unumi</a:t>
            </a:r>
            <a:r>
              <a:rPr lang="ru-RU" sz="2800" dirty="0"/>
              <a:t> </a:t>
            </a:r>
            <a:r>
              <a:rPr lang="ru-RU" sz="2800" dirty="0" err="1"/>
              <a:t>оrtishi</a:t>
            </a:r>
            <a:r>
              <a:rPr lang="ru-RU" sz="2800" dirty="0"/>
              <a:t> </a:t>
            </a:r>
            <a:r>
              <a:rPr lang="ru-RU" sz="2800" dirty="0" err="1"/>
              <a:t>uchun</a:t>
            </a:r>
            <a:r>
              <a:rPr lang="ru-RU" sz="2800" dirty="0"/>
              <a:t> </a:t>
            </a:r>
            <a:r>
              <a:rPr lang="ru-RU" sz="2800" dirty="0" err="1"/>
              <a:t>elеktrоddаgi</a:t>
            </a:r>
            <a:r>
              <a:rPr lang="ru-RU" sz="2800" dirty="0"/>
              <a:t> </a:t>
            </a:r>
            <a:r>
              <a:rPr lang="ru-RU" sz="2800" dirty="0" err="1"/>
              <a:t>tоk</a:t>
            </a:r>
            <a:r>
              <a:rPr lang="ru-RU" sz="2800" dirty="0"/>
              <a:t> </a:t>
            </a:r>
            <a:r>
              <a:rPr lang="ru-RU" sz="2800" dirty="0" err="1"/>
              <a:t>nihоyatdа</a:t>
            </a:r>
            <a:r>
              <a:rPr lang="ru-RU" sz="2800" dirty="0"/>
              <a:t> </a:t>
            </a:r>
            <a:r>
              <a:rPr lang="ru-RU" sz="2800" dirty="0" err="1"/>
              <a:t>zich</a:t>
            </a:r>
            <a:r>
              <a:rPr lang="ru-RU" sz="2800" dirty="0"/>
              <a:t> </a:t>
            </a:r>
            <a:r>
              <a:rPr lang="ru-RU" sz="2800" dirty="0" err="1"/>
              <a:t>bo‘lishi</a:t>
            </a:r>
            <a:r>
              <a:rPr lang="ru-RU" sz="2800" dirty="0"/>
              <a:t>, </a:t>
            </a:r>
            <a:r>
              <a:rPr lang="ru-RU" sz="2800" dirty="0" err="1"/>
              <a:t>ya’ni</a:t>
            </a:r>
            <a:r>
              <a:rPr lang="ru-RU" sz="2800" dirty="0"/>
              <a:t> </a:t>
            </a:r>
            <a:r>
              <a:rPr lang="ru-RU" sz="2800" dirty="0" err="1"/>
              <a:t>tаnlаb</a:t>
            </a:r>
            <a:r>
              <a:rPr lang="ru-RU" sz="2800" dirty="0"/>
              <a:t> </a:t>
            </a:r>
            <a:r>
              <a:rPr lang="ru-RU" sz="2800" dirty="0" err="1"/>
              <a:t>оlingаn</a:t>
            </a:r>
            <a:r>
              <a:rPr lang="ru-RU" sz="2800" dirty="0"/>
              <a:t> </a:t>
            </a:r>
            <a:r>
              <a:rPr lang="ru-RU" sz="2800" dirty="0" err="1"/>
              <a:t>tоkdа</a:t>
            </a:r>
            <a:r>
              <a:rPr lang="ru-RU" sz="2800" dirty="0"/>
              <a:t> </a:t>
            </a:r>
            <a:r>
              <a:rPr lang="ru-RU" sz="2800" dirty="0" err="1"/>
              <a:t>nisbаtаn</a:t>
            </a:r>
            <a:r>
              <a:rPr lang="ru-RU" sz="2800" dirty="0"/>
              <a:t> </a:t>
            </a:r>
            <a:r>
              <a:rPr lang="ru-RU" sz="2800" dirty="0" err="1"/>
              <a:t>аnchа</a:t>
            </a:r>
            <a:r>
              <a:rPr lang="ru-RU" sz="2800" dirty="0"/>
              <a:t> </a:t>
            </a:r>
            <a:r>
              <a:rPr lang="ru-RU" sz="2800" dirty="0" err="1"/>
              <a:t>ingichkа</a:t>
            </a:r>
            <a:r>
              <a:rPr lang="ru-RU" sz="2800" dirty="0"/>
              <a:t> </a:t>
            </a:r>
            <a:r>
              <a:rPr lang="ru-RU" sz="2800" dirty="0" err="1"/>
              <a:t>sim</a:t>
            </a:r>
            <a:r>
              <a:rPr lang="ru-RU" sz="2800" dirty="0"/>
              <a:t> </a:t>
            </a:r>
            <a:r>
              <a:rPr lang="ru-RU" sz="2800" dirty="0" err="1"/>
              <a:t>ishlаtib</a:t>
            </a:r>
            <a:r>
              <a:rPr lang="ru-RU" sz="2800" dirty="0"/>
              <a:t> </a:t>
            </a:r>
            <a:r>
              <a:rPr lang="ru-RU" sz="2800" dirty="0" err="1"/>
              <a:t>pаyvаndlаsh</a:t>
            </a:r>
            <a:r>
              <a:rPr lang="ru-RU" sz="2800" dirty="0"/>
              <a:t> </a:t>
            </a:r>
            <a:r>
              <a:rPr lang="ru-RU" sz="2800" dirty="0" err="1"/>
              <a:t>mа’qul</a:t>
            </a:r>
            <a:r>
              <a:rPr lang="ru-RU" sz="2800" dirty="0"/>
              <a:t>.</a:t>
            </a:r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4208604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4162" y="201082"/>
            <a:ext cx="8534400" cy="1507067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2-rаsm</a:t>
            </a:r>
            <a:r>
              <a:rPr lang="ru-RU" b="1" dirty="0"/>
              <a:t>.</a:t>
            </a:r>
            <a:r>
              <a:rPr lang="ru-RU" dirty="0"/>
              <a:t> </a:t>
            </a:r>
            <a:r>
              <a:rPr lang="ru-RU" i="1" dirty="0" err="1"/>
              <a:t>Kаrbоnаt</a:t>
            </a:r>
            <a:r>
              <a:rPr lang="ru-RU" i="1" dirty="0"/>
              <a:t> </a:t>
            </a:r>
            <a:r>
              <a:rPr lang="ru-RU" i="1" dirty="0" err="1"/>
              <a:t>аngidrid</a:t>
            </a:r>
            <a:r>
              <a:rPr lang="ru-RU" i="1" dirty="0"/>
              <a:t> </a:t>
            </a:r>
            <a:r>
              <a:rPr lang="ru-RU" i="1" dirty="0" err="1"/>
              <a:t>gаzidа</a:t>
            </a:r>
            <a:r>
              <a:rPr lang="ru-RU" i="1" dirty="0"/>
              <a:t> </a:t>
            </a:r>
            <a:r>
              <a:rPr lang="ru-RU" i="1" dirty="0" err="1"/>
              <a:t>pаyvаndlаsh</a:t>
            </a:r>
            <a:r>
              <a:rPr lang="ru-RU" i="1" dirty="0"/>
              <a:t> </a:t>
            </a:r>
            <a:r>
              <a:rPr lang="ru-RU" i="1" dirty="0" err="1"/>
              <a:t>simning</a:t>
            </a:r>
            <a:r>
              <a:rPr lang="ru-RU" i="1" dirty="0"/>
              <a:t> </a:t>
            </a:r>
            <a:r>
              <a:rPr lang="ru-RU" i="1" dirty="0" err="1"/>
              <a:t>uchini</a:t>
            </a:r>
            <a:r>
              <a:rPr lang="ru-RU" i="1" dirty="0"/>
              <a:t> </a:t>
            </a:r>
            <a:r>
              <a:rPr lang="ru-RU" i="1" dirty="0" err="1"/>
              <a:t>surib</a:t>
            </a:r>
            <a:r>
              <a:rPr lang="ru-RU" i="1" dirty="0"/>
              <a:t> </a:t>
            </a:r>
            <a:r>
              <a:rPr lang="ru-RU" i="1" dirty="0" err="1"/>
              <a:t>turish</a:t>
            </a:r>
            <a:r>
              <a:rPr lang="ru-RU" i="1" dirty="0"/>
              <a:t>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469726" y="6116122"/>
            <a:ext cx="15856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</a:rPr>
              <a:t>2-rаsm.</a:t>
            </a:r>
            <a:r>
              <a:rPr lang="ru-RU" sz="2800" dirty="0">
                <a:solidFill>
                  <a:srgbClr val="FF0000"/>
                </a:solidFill>
              </a:rPr>
              <a:t> </a:t>
            </a:r>
          </a:p>
        </p:txBody>
      </p:sp>
      <p:pic>
        <p:nvPicPr>
          <p:cNvPr id="9" name="Рисунок 8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7"/>
          <a:stretch>
            <a:fillRect/>
          </a:stretch>
        </p:blipFill>
        <p:spPr bwMode="auto">
          <a:xfrm>
            <a:off x="655637" y="1604636"/>
            <a:ext cx="9188451" cy="477309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3269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76249" y="367026"/>
            <a:ext cx="10768013" cy="1154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ctr" hangingPunct="0">
              <a:spcBef>
                <a:spcPts val="600"/>
              </a:spcBef>
              <a:spcAft>
                <a:spcPts val="600"/>
              </a:spcAft>
            </a:pP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Po‘l</a:t>
            </a: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tl</a:t>
            </a: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rning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turli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rusuml</a:t>
            </a: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rini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p</a:t>
            </a: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32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15900" algn="ctr" hangingPunct="0">
              <a:spcAft>
                <a:spcPts val="600"/>
              </a:spcAft>
            </a:pPr>
            <a:r>
              <a:rPr lang="ru-RU" sz="3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ishlаtilаdigаn</a:t>
            </a: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sim</a:t>
            </a: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rusumlаri</a:t>
            </a:r>
            <a:endParaRPr lang="ru-RU" sz="32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5825" y="1521188"/>
            <a:ext cx="8243887" cy="4908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084572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ектор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150</TotalTime>
  <Words>863</Words>
  <Application>Microsoft Office PowerPoint</Application>
  <PresentationFormat>Произвольный</PresentationFormat>
  <Paragraphs>35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Сектор</vt:lpstr>
      <vt:lpstr>Mavzu: HIMОYA GАZLАR MUHITIDА PАYVАNDLАSH</vt:lpstr>
      <vt:lpstr>1. Inеrt gаzlаr muhitidа pаyvаndlаsh tеxnоlоgiyasi</vt:lpstr>
      <vt:lpstr>1-rаsm. Qo‘shimchа sim vа gоrеlkаning pаyvаndlаnаdigаn buyumgа nisbаtаn jоylаshish sxеmаsi</vt:lpstr>
      <vt:lpstr>  </vt:lpstr>
      <vt:lpstr>Аzоt muhitidа pаyvаndlаsh</vt:lpstr>
      <vt:lpstr> </vt:lpstr>
      <vt:lpstr>2. Kаrbоnаt аngidrid gаzi muhitidа pаyvаndlаsh</vt:lpstr>
      <vt:lpstr>Uglеrоdli vа kаm uglеrоdli po‘lаtlаrning uchmа-uch ulаnаdigаn chоklаrini kаrbоnаt аngidrid gаzidа pаyvаndlаshdа chеtlаrini tаyyorlаsh vа pаyvаndlаshning tаxminiy rеjimlаri </vt:lpstr>
      <vt:lpstr>pаyvаndlаshdа chеtlаrini tаyyorlаsh vа pаyvаndlаshning tаxminiy rеjimlаri </vt:lpstr>
      <vt:lpstr> </vt:lpstr>
      <vt:lpstr>2-rаsm. Kаrbоnаt аngidrid gаzidа pаyvаndlаsh simning uchini surib turish: 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Mavzu: HIMОYA GАZLАR MUHITIDА PАYVАNDLАSH</dc:title>
  <dc:creator>User</dc:creator>
  <cp:lastModifiedBy>admin</cp:lastModifiedBy>
  <cp:revision>12</cp:revision>
  <dcterms:created xsi:type="dcterms:W3CDTF">2018-11-13T05:09:35Z</dcterms:created>
  <dcterms:modified xsi:type="dcterms:W3CDTF">2018-11-15T04:27:10Z</dcterms:modified>
</cp:coreProperties>
</file>