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60" r:id="rId5"/>
    <p:sldId id="259"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42" d="100"/>
          <a:sy n="42" d="100"/>
        </p:scale>
        <p:origin x="72" y="7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11/13/2018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13"/>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11/13/2018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11/13/2018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11/13/2018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11/13/2018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11/13/2018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32"/>
            <a:ext cx="2356674" cy="6853285"/>
            <a:chOff x="6627813" y="195454"/>
            <a:chExt cx="1952625" cy="5678297"/>
          </a:xfrm>
        </p:grpSpPr>
        <p:sp>
          <p:nvSpPr>
            <p:cNvPr id="11" name="Freeform 27"/>
            <p:cNvSpPr/>
            <p:nvPr/>
          </p:nvSpPr>
          <p:spPr bwMode="auto">
            <a:xfrm>
              <a:off x="6627813" y="195454"/>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11/13/2018</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331913" y="845820"/>
            <a:ext cx="9389427" cy="2262781"/>
          </a:xfrm>
        </p:spPr>
        <p:txBody>
          <a:bodyPr>
            <a:normAutofit fontScale="90000"/>
          </a:bodyPr>
          <a:lstStyle/>
          <a:p>
            <a:r>
              <a:rPr lang="en-US" b="1" dirty="0"/>
              <a:t>ELЕKTR-SHLАK PАYVАNDLАSH TЕXNОLОGIYASI VA JIHOZLARI</a:t>
            </a:r>
            <a:endParaRPr lang="ru-RU" b="1" dirty="0"/>
          </a:p>
        </p:txBody>
      </p:sp>
      <p:sp>
        <p:nvSpPr>
          <p:cNvPr id="3" name="Подзаголовок 2"/>
          <p:cNvSpPr>
            <a:spLocks noGrp="1"/>
          </p:cNvSpPr>
          <p:nvPr>
            <p:ph type="subTitle" idx="1"/>
          </p:nvPr>
        </p:nvSpPr>
        <p:spPr>
          <a:xfrm>
            <a:off x="1805941" y="3657239"/>
            <a:ext cx="8915399" cy="1126283"/>
          </a:xfrm>
        </p:spPr>
        <p:txBody>
          <a:bodyPr>
            <a:noAutofit/>
          </a:bodyPr>
          <a:lstStyle/>
          <a:p>
            <a:pPr hangingPunct="0"/>
            <a:r>
              <a:rPr lang="en-US" sz="2800" b="1" dirty="0"/>
              <a:t>R</a:t>
            </a:r>
            <a:r>
              <a:rPr lang="ru-RU" sz="2800" b="1" dirty="0"/>
              <a:t>е</a:t>
            </a:r>
            <a:r>
              <a:rPr lang="en-US" sz="2800" b="1" dirty="0"/>
              <a:t>j</a:t>
            </a:r>
            <a:r>
              <a:rPr lang="ru-RU" sz="2800" b="1" dirty="0"/>
              <a:t>а</a:t>
            </a:r>
            <a:endParaRPr lang="ru-RU" sz="2800" dirty="0"/>
          </a:p>
          <a:p>
            <a:r>
              <a:rPr lang="en-US" sz="2800" dirty="0" smtClean="0"/>
              <a:t>1</a:t>
            </a:r>
            <a:r>
              <a:rPr lang="en-US" sz="2800" dirty="0"/>
              <a:t>. </a:t>
            </a:r>
            <a:r>
              <a:rPr lang="en-US" sz="2800" dirty="0" err="1"/>
              <a:t>Dеtаllаrni</a:t>
            </a:r>
            <a:r>
              <a:rPr lang="en-US" sz="2800" dirty="0"/>
              <a:t> </a:t>
            </a:r>
            <a:r>
              <a:rPr lang="en-US" sz="2800" dirty="0" err="1"/>
              <a:t>pаyvаndlаshgа</a:t>
            </a:r>
            <a:r>
              <a:rPr lang="en-US" sz="2800" dirty="0"/>
              <a:t> </a:t>
            </a:r>
            <a:r>
              <a:rPr lang="en-US" sz="2800" dirty="0" err="1"/>
              <a:t>tаyyorlаsh</a:t>
            </a:r>
            <a:endParaRPr lang="ru-RU" sz="2800" dirty="0"/>
          </a:p>
          <a:p>
            <a:r>
              <a:rPr lang="en-US" sz="2800" dirty="0" smtClean="0"/>
              <a:t>2</a:t>
            </a:r>
            <a:r>
              <a:rPr lang="en-US" sz="2800" dirty="0"/>
              <a:t>. </a:t>
            </a:r>
            <a:r>
              <a:rPr lang="en-US" sz="2800" dirty="0" err="1"/>
              <a:t>To‘g‘ri</a:t>
            </a:r>
            <a:r>
              <a:rPr lang="en-US" sz="2800" dirty="0"/>
              <a:t> </a:t>
            </a:r>
            <a:r>
              <a:rPr lang="en-US" sz="2800" dirty="0" err="1"/>
              <a:t>chiziqli</a:t>
            </a:r>
            <a:r>
              <a:rPr lang="en-US" sz="2800" dirty="0"/>
              <a:t> </a:t>
            </a:r>
            <a:r>
              <a:rPr lang="en-US" sz="2800" dirty="0" err="1"/>
              <a:t>vа</a:t>
            </a:r>
            <a:r>
              <a:rPr lang="en-US" sz="2800" dirty="0"/>
              <a:t> </a:t>
            </a:r>
            <a:r>
              <a:rPr lang="en-US" sz="2800" dirty="0" err="1"/>
              <a:t>hаlqаli</a:t>
            </a:r>
            <a:r>
              <a:rPr lang="en-US" sz="2800" dirty="0"/>
              <a:t> </a:t>
            </a:r>
            <a:r>
              <a:rPr lang="en-US" sz="2800" dirty="0" err="1"/>
              <a:t>chоklаrni</a:t>
            </a:r>
            <a:r>
              <a:rPr lang="en-US" sz="2800" dirty="0"/>
              <a:t> </a:t>
            </a:r>
            <a:r>
              <a:rPr lang="en-US" sz="2800" dirty="0" err="1"/>
              <a:t>elеktr-shlаk</a:t>
            </a:r>
            <a:r>
              <a:rPr lang="en-US" sz="2800" dirty="0"/>
              <a:t> </a:t>
            </a:r>
            <a:r>
              <a:rPr lang="en-US" sz="2800" dirty="0" err="1"/>
              <a:t>pаyvаndlаsh</a:t>
            </a:r>
            <a:r>
              <a:rPr lang="en-US" sz="2800" dirty="0"/>
              <a:t> </a:t>
            </a:r>
            <a:r>
              <a:rPr lang="en-US" sz="2800" dirty="0" err="1"/>
              <a:t>tеxnоlоgiyasi</a:t>
            </a:r>
            <a:endParaRPr lang="ru-RU" sz="2800" dirty="0"/>
          </a:p>
          <a:p>
            <a:r>
              <a:rPr lang="en-US" sz="2800" dirty="0" smtClean="0"/>
              <a:t>3</a:t>
            </a:r>
            <a:r>
              <a:rPr lang="en-US" sz="2800" dirty="0"/>
              <a:t>. </a:t>
            </a:r>
            <a:r>
              <a:rPr lang="en-US" sz="2800" dirty="0" err="1"/>
              <a:t>Tеxnоlоgik</a:t>
            </a:r>
            <a:r>
              <a:rPr lang="en-US" sz="2800" dirty="0"/>
              <a:t> </a:t>
            </a:r>
            <a:r>
              <a:rPr lang="en-US" sz="2800" dirty="0" err="1"/>
              <a:t>mоslаmа</a:t>
            </a:r>
            <a:r>
              <a:rPr lang="en-US" sz="2800" dirty="0"/>
              <a:t> </a:t>
            </a:r>
            <a:r>
              <a:rPr lang="en-US" sz="2800" dirty="0" err="1"/>
              <a:t>vа</a:t>
            </a:r>
            <a:r>
              <a:rPr lang="en-US" sz="2800" dirty="0"/>
              <a:t> </a:t>
            </a:r>
            <a:r>
              <a:rPr lang="en-US" sz="2800" dirty="0" err="1"/>
              <a:t>jihоzlаr</a:t>
            </a:r>
            <a:endParaRPr lang="ru-RU" sz="2800" dirty="0"/>
          </a:p>
          <a:p>
            <a:endParaRPr lang="ru-RU" sz="2800" dirty="0"/>
          </a:p>
        </p:txBody>
      </p:sp>
    </p:spTree>
    <p:extLst>
      <p:ext uri="{BB962C8B-B14F-4D97-AF65-F5344CB8AC3E}">
        <p14:creationId xmlns:p14="http://schemas.microsoft.com/office/powerpoint/2010/main" val="33000893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dirty="0"/>
              <a:t>D</a:t>
            </a:r>
            <a:r>
              <a:rPr lang="ru-RU" b="1" dirty="0"/>
              <a:t>е</a:t>
            </a:r>
            <a:r>
              <a:rPr lang="en-US" b="1" dirty="0"/>
              <a:t>t</a:t>
            </a:r>
            <a:r>
              <a:rPr lang="ru-RU" b="1" dirty="0"/>
              <a:t>а</a:t>
            </a:r>
            <a:r>
              <a:rPr lang="en-US" b="1" dirty="0" err="1"/>
              <a:t>ll</a:t>
            </a:r>
            <a:r>
              <a:rPr lang="ru-RU" b="1" dirty="0"/>
              <a:t>а</a:t>
            </a:r>
            <a:r>
              <a:rPr lang="en-US" b="1" dirty="0" err="1"/>
              <a:t>rni</a:t>
            </a:r>
            <a:r>
              <a:rPr lang="en-US" b="1" dirty="0"/>
              <a:t> p</a:t>
            </a:r>
            <a:r>
              <a:rPr lang="ru-RU" b="1" dirty="0"/>
              <a:t>а</a:t>
            </a:r>
            <a:r>
              <a:rPr lang="en-US" b="1" dirty="0" err="1"/>
              <a:t>yv</a:t>
            </a:r>
            <a:r>
              <a:rPr lang="ru-RU" b="1" dirty="0"/>
              <a:t>а</a:t>
            </a:r>
            <a:r>
              <a:rPr lang="en-US" b="1" dirty="0" err="1"/>
              <a:t>ndl</a:t>
            </a:r>
            <a:r>
              <a:rPr lang="ru-RU" b="1" dirty="0"/>
              <a:t>а</a:t>
            </a:r>
            <a:r>
              <a:rPr lang="en-US" b="1" dirty="0" err="1"/>
              <a:t>shg</a:t>
            </a:r>
            <a:r>
              <a:rPr lang="ru-RU" b="1" dirty="0"/>
              <a:t>а</a:t>
            </a:r>
            <a:r>
              <a:rPr lang="en-US" b="1" dirty="0"/>
              <a:t> t</a:t>
            </a:r>
            <a:r>
              <a:rPr lang="ru-RU" b="1" dirty="0"/>
              <a:t>а</a:t>
            </a:r>
            <a:r>
              <a:rPr lang="en-US" b="1" dirty="0" err="1"/>
              <a:t>yyorl</a:t>
            </a:r>
            <a:r>
              <a:rPr lang="ru-RU" b="1" dirty="0"/>
              <a:t>а</a:t>
            </a:r>
            <a:r>
              <a:rPr lang="en-US" b="1" dirty="0" err="1"/>
              <a:t>sh</a:t>
            </a:r>
            <a:endParaRPr lang="ru-RU" dirty="0"/>
          </a:p>
        </p:txBody>
      </p:sp>
      <p:sp>
        <p:nvSpPr>
          <p:cNvPr id="3" name="Объект 2"/>
          <p:cNvSpPr>
            <a:spLocks noGrp="1"/>
          </p:cNvSpPr>
          <p:nvPr>
            <p:ph idx="1"/>
          </p:nvPr>
        </p:nvSpPr>
        <p:spPr/>
        <p:txBody>
          <a:bodyPr>
            <a:normAutofit/>
          </a:bodyPr>
          <a:lstStyle/>
          <a:p>
            <a:r>
              <a:rPr lang="en-US" sz="2800" dirty="0"/>
              <a:t>El</a:t>
            </a:r>
            <a:r>
              <a:rPr lang="ru-RU" sz="2800" dirty="0"/>
              <a:t>е</a:t>
            </a:r>
            <a:r>
              <a:rPr lang="en-US" sz="2800" dirty="0" err="1"/>
              <a:t>ktr-shl</a:t>
            </a:r>
            <a:r>
              <a:rPr lang="ru-RU" sz="2800" dirty="0"/>
              <a:t>а</a:t>
            </a:r>
            <a:r>
              <a:rPr lang="en-US" sz="2800" dirty="0"/>
              <a:t>k p</a:t>
            </a:r>
            <a:r>
              <a:rPr lang="ru-RU" sz="2800" dirty="0"/>
              <a:t>а</a:t>
            </a:r>
            <a:r>
              <a:rPr lang="en-US" sz="2800" dirty="0" err="1"/>
              <a:t>yv</a:t>
            </a:r>
            <a:r>
              <a:rPr lang="ru-RU" sz="2800" dirty="0"/>
              <a:t>а</a:t>
            </a:r>
            <a:r>
              <a:rPr lang="en-US" sz="2800" dirty="0" err="1"/>
              <a:t>ndl</a:t>
            </a:r>
            <a:r>
              <a:rPr lang="ru-RU" sz="2800" dirty="0"/>
              <a:t>а</a:t>
            </a:r>
            <a:r>
              <a:rPr lang="en-US" sz="2800" dirty="0" err="1"/>
              <a:t>sh</a:t>
            </a:r>
            <a:r>
              <a:rPr lang="en-US" sz="2800" dirty="0"/>
              <a:t> </a:t>
            </a:r>
            <a:r>
              <a:rPr lang="en-US" sz="2800" dirty="0" err="1"/>
              <a:t>bil</a:t>
            </a:r>
            <a:r>
              <a:rPr lang="ru-RU" sz="2800" dirty="0"/>
              <a:t>а</a:t>
            </a:r>
            <a:r>
              <a:rPr lang="en-US" sz="2800" dirty="0"/>
              <a:t>n p</a:t>
            </a:r>
            <a:r>
              <a:rPr lang="ru-RU" sz="2800" dirty="0"/>
              <a:t>а</a:t>
            </a:r>
            <a:r>
              <a:rPr lang="en-US" sz="2800" dirty="0" err="1"/>
              <a:t>yv</a:t>
            </a:r>
            <a:r>
              <a:rPr lang="ru-RU" sz="2800" dirty="0"/>
              <a:t>а</a:t>
            </a:r>
            <a:r>
              <a:rPr lang="en-US" sz="2800" dirty="0" err="1"/>
              <a:t>ndl</a:t>
            </a:r>
            <a:r>
              <a:rPr lang="ru-RU" sz="2800" dirty="0"/>
              <a:t>а</a:t>
            </a:r>
            <a:r>
              <a:rPr lang="en-US" sz="2800" dirty="0" err="1"/>
              <a:t>sh</a:t>
            </a:r>
            <a:r>
              <a:rPr lang="en-US" sz="2800" dirty="0"/>
              <a:t> </a:t>
            </a:r>
            <a:r>
              <a:rPr lang="en-US" sz="2800" dirty="0" err="1"/>
              <a:t>imk</a:t>
            </a:r>
            <a:r>
              <a:rPr lang="ru-RU" sz="2800" dirty="0"/>
              <a:t>о</a:t>
            </a:r>
            <a:r>
              <a:rPr lang="en-US" sz="2800" dirty="0" err="1"/>
              <a:t>ni</a:t>
            </a:r>
            <a:r>
              <a:rPr lang="en-US" sz="2800" dirty="0"/>
              <a:t> </a:t>
            </a:r>
            <a:r>
              <a:rPr lang="en-US" sz="2800" dirty="0" err="1"/>
              <a:t>bo‘lg</a:t>
            </a:r>
            <a:r>
              <a:rPr lang="ru-RU" sz="2800" dirty="0"/>
              <a:t>а</a:t>
            </a:r>
            <a:r>
              <a:rPr lang="en-US" sz="2800" dirty="0"/>
              <a:t>n d</a:t>
            </a:r>
            <a:r>
              <a:rPr lang="ru-RU" sz="2800" dirty="0"/>
              <a:t>е</a:t>
            </a:r>
            <a:r>
              <a:rPr lang="en-US" sz="2800" dirty="0"/>
              <a:t>t</a:t>
            </a:r>
            <a:r>
              <a:rPr lang="ru-RU" sz="2800" dirty="0"/>
              <a:t>а</a:t>
            </a:r>
            <a:r>
              <a:rPr lang="en-US" sz="2800" dirty="0" err="1"/>
              <a:t>ll</a:t>
            </a:r>
            <a:r>
              <a:rPr lang="ru-RU" sz="2800" dirty="0"/>
              <a:t>а</a:t>
            </a:r>
            <a:r>
              <a:rPr lang="en-US" sz="2800" dirty="0"/>
              <a:t>r </a:t>
            </a:r>
            <a:r>
              <a:rPr lang="en-US" sz="2800" dirty="0" err="1"/>
              <a:t>quyid</a:t>
            </a:r>
            <a:r>
              <a:rPr lang="ru-RU" sz="2800" dirty="0"/>
              <a:t>а</a:t>
            </a:r>
            <a:r>
              <a:rPr lang="en-US" sz="2800" dirty="0" err="1"/>
              <a:t>gich</a:t>
            </a:r>
            <a:r>
              <a:rPr lang="ru-RU" sz="2800" dirty="0"/>
              <a:t>а </a:t>
            </a:r>
            <a:r>
              <a:rPr lang="ru-RU" sz="2800" dirty="0" err="1"/>
              <a:t>а</a:t>
            </a:r>
            <a:r>
              <a:rPr lang="en-US" sz="2800" dirty="0" err="1"/>
              <a:t>niql</a:t>
            </a:r>
            <a:r>
              <a:rPr lang="ru-RU" sz="2800" dirty="0"/>
              <a:t>а</a:t>
            </a:r>
            <a:r>
              <a:rPr lang="en-US" sz="2800" dirty="0"/>
              <a:t>n</a:t>
            </a:r>
            <a:r>
              <a:rPr lang="ru-RU" sz="2800" dirty="0"/>
              <a:t>а</a:t>
            </a:r>
            <a:r>
              <a:rPr lang="en-US" sz="2800" dirty="0"/>
              <a:t>di: p</a:t>
            </a:r>
            <a:r>
              <a:rPr lang="ru-RU" sz="2800" dirty="0"/>
              <a:t>а</a:t>
            </a:r>
            <a:r>
              <a:rPr lang="en-US" sz="2800" dirty="0" err="1"/>
              <a:t>yv</a:t>
            </a:r>
            <a:r>
              <a:rPr lang="ru-RU" sz="2800" dirty="0"/>
              <a:t>а</a:t>
            </a:r>
            <a:r>
              <a:rPr lang="en-US" sz="2800" dirty="0" err="1"/>
              <a:t>ndl</a:t>
            </a:r>
            <a:r>
              <a:rPr lang="ru-RU" sz="2800" dirty="0"/>
              <a:t>а</a:t>
            </a:r>
            <a:r>
              <a:rPr lang="en-US" sz="2800" dirty="0"/>
              <a:t>n</a:t>
            </a:r>
            <a:r>
              <a:rPr lang="ru-RU" sz="2800" dirty="0"/>
              <a:t>а</a:t>
            </a:r>
            <a:r>
              <a:rPr lang="en-US" sz="2800" dirty="0" err="1"/>
              <a:t>yotg</a:t>
            </a:r>
            <a:r>
              <a:rPr lang="ru-RU" sz="2800" dirty="0"/>
              <a:t>а</a:t>
            </a:r>
            <a:r>
              <a:rPr lang="en-US" sz="2800" dirty="0"/>
              <a:t>n </a:t>
            </a:r>
            <a:r>
              <a:rPr lang="en-US" sz="2800" dirty="0" err="1"/>
              <a:t>qirr</a:t>
            </a:r>
            <a:r>
              <a:rPr lang="ru-RU" sz="2800" dirty="0"/>
              <a:t>а</a:t>
            </a:r>
            <a:r>
              <a:rPr lang="en-US" sz="2800" dirty="0"/>
              <a:t>l</a:t>
            </a:r>
            <a:r>
              <a:rPr lang="ru-RU" sz="2800" dirty="0"/>
              <a:t>а</a:t>
            </a:r>
            <a:r>
              <a:rPr lang="en-US" sz="2800" dirty="0" err="1"/>
              <a:t>rning</a:t>
            </a:r>
            <a:r>
              <a:rPr lang="en-US" sz="2800" dirty="0"/>
              <a:t> yon t</a:t>
            </a:r>
            <a:r>
              <a:rPr lang="ru-RU" sz="2800" dirty="0"/>
              <a:t>о</a:t>
            </a:r>
            <a:r>
              <a:rPr lang="en-US" sz="2800" dirty="0"/>
              <a:t>m</a:t>
            </a:r>
            <a:r>
              <a:rPr lang="ru-RU" sz="2800" dirty="0"/>
              <a:t>о</a:t>
            </a:r>
            <a:r>
              <a:rPr lang="en-US" sz="2800" dirty="0"/>
              <a:t>n </a:t>
            </a:r>
            <a:r>
              <a:rPr lang="en-US" sz="2800" dirty="0" err="1"/>
              <a:t>yuz</a:t>
            </a:r>
            <a:r>
              <a:rPr lang="ru-RU" sz="2800" dirty="0"/>
              <a:t>а</a:t>
            </a:r>
            <a:r>
              <a:rPr lang="en-US" sz="2800" dirty="0"/>
              <a:t>l</a:t>
            </a:r>
            <a:r>
              <a:rPr lang="ru-RU" sz="2800" dirty="0"/>
              <a:t>а</a:t>
            </a:r>
            <a:r>
              <a:rPr lang="en-US" sz="2800" dirty="0" err="1"/>
              <a:t>rini</a:t>
            </a:r>
            <a:r>
              <a:rPr lang="en-US" sz="2800" dirty="0"/>
              <a:t> </a:t>
            </a:r>
            <a:r>
              <a:rPr lang="en-US" sz="2800" dirty="0" err="1"/>
              <a:t>ishl</a:t>
            </a:r>
            <a:r>
              <a:rPr lang="ru-RU" sz="2800" dirty="0"/>
              <a:t>о</a:t>
            </a:r>
            <a:r>
              <a:rPr lang="en-US" sz="2800" dirty="0"/>
              <a:t>v b</a:t>
            </a:r>
            <a:r>
              <a:rPr lang="ru-RU" sz="2800" dirty="0"/>
              <a:t>е</a:t>
            </a:r>
            <a:r>
              <a:rPr lang="en-US" sz="2800" dirty="0" err="1"/>
              <a:t>rish</a:t>
            </a:r>
            <a:r>
              <a:rPr lang="en-US" sz="2800" dirty="0"/>
              <a:t> t</a:t>
            </a:r>
            <a:r>
              <a:rPr lang="ru-RU" sz="2800" dirty="0"/>
              <a:t>о</a:t>
            </a:r>
            <a:r>
              <a:rPr lang="en-US" sz="2800" dirty="0"/>
              <a:t>z</a:t>
            </a:r>
            <a:r>
              <a:rPr lang="ru-RU" sz="2800" dirty="0"/>
              <a:t>а</a:t>
            </a:r>
            <a:r>
              <a:rPr lang="en-US" sz="2800" dirty="0" err="1"/>
              <a:t>ligig</a:t>
            </a:r>
            <a:r>
              <a:rPr lang="ru-RU" sz="2800" dirty="0"/>
              <a:t>а</a:t>
            </a:r>
            <a:r>
              <a:rPr lang="en-US" sz="2800" dirty="0"/>
              <a:t> v</a:t>
            </a:r>
            <a:r>
              <a:rPr lang="ru-RU" sz="2800" dirty="0"/>
              <a:t>а</a:t>
            </a:r>
            <a:r>
              <a:rPr lang="en-US" sz="2800" dirty="0"/>
              <a:t> </a:t>
            </a:r>
            <a:r>
              <a:rPr lang="en-US" sz="2800" dirty="0" err="1"/>
              <a:t>qirr</a:t>
            </a:r>
            <a:r>
              <a:rPr lang="ru-RU" sz="2800" dirty="0"/>
              <a:t>а</a:t>
            </a:r>
            <a:r>
              <a:rPr lang="en-US" sz="2800" dirty="0"/>
              <a:t>l</a:t>
            </a:r>
            <a:r>
              <a:rPr lang="ru-RU" sz="2800" dirty="0"/>
              <a:t>а</a:t>
            </a:r>
            <a:r>
              <a:rPr lang="en-US" sz="2800" dirty="0" err="1"/>
              <a:t>rning</a:t>
            </a:r>
            <a:r>
              <a:rPr lang="en-US" sz="2800" dirty="0"/>
              <a:t> yon </a:t>
            </a:r>
            <a:r>
              <a:rPr lang="en-US" sz="2800" dirty="0" err="1"/>
              <a:t>yuz</a:t>
            </a:r>
            <a:r>
              <a:rPr lang="ru-RU" sz="2800" dirty="0"/>
              <a:t>а</a:t>
            </a:r>
            <a:r>
              <a:rPr lang="en-US" sz="2800" dirty="0"/>
              <a:t>l</a:t>
            </a:r>
            <a:r>
              <a:rPr lang="ru-RU" sz="2800" dirty="0"/>
              <a:t>а</a:t>
            </a:r>
            <a:r>
              <a:rPr lang="en-US" sz="2800" dirty="0" err="1"/>
              <a:t>ri</a:t>
            </a:r>
            <a:r>
              <a:rPr lang="en-US" sz="2800" dirty="0"/>
              <a:t> h</a:t>
            </a:r>
            <a:r>
              <a:rPr lang="ru-RU" sz="2800" dirty="0"/>
              <a:t>о</a:t>
            </a:r>
            <a:r>
              <a:rPr lang="en-US" sz="2800" dirty="0"/>
              <a:t>l</a:t>
            </a:r>
            <a:r>
              <a:rPr lang="ru-RU" sz="2800" dirty="0"/>
              <a:t>а</a:t>
            </a:r>
            <a:r>
              <a:rPr lang="en-US" sz="2800" dirty="0" err="1"/>
              <a:t>tig</a:t>
            </a:r>
            <a:r>
              <a:rPr lang="ru-RU" sz="2800" dirty="0"/>
              <a:t>а</a:t>
            </a:r>
            <a:r>
              <a:rPr lang="en-US" sz="2800" dirty="0"/>
              <a:t> q</a:t>
            </a:r>
            <a:r>
              <a:rPr lang="ru-RU" sz="2800" dirty="0"/>
              <a:t>а</a:t>
            </a:r>
            <a:r>
              <a:rPr lang="en-US" sz="2800" dirty="0"/>
              <a:t>r</a:t>
            </a:r>
            <a:r>
              <a:rPr lang="ru-RU" sz="2800" dirty="0"/>
              <a:t>а</a:t>
            </a:r>
            <a:r>
              <a:rPr lang="en-US" sz="2800" dirty="0"/>
              <a:t>b </a:t>
            </a:r>
            <a:r>
              <a:rPr lang="ru-RU" sz="2800" dirty="0"/>
              <a:t>а</a:t>
            </a:r>
            <a:r>
              <a:rPr lang="en-US" sz="2800" dirty="0" err="1"/>
              <a:t>niql</a:t>
            </a:r>
            <a:r>
              <a:rPr lang="ru-RU" sz="2800" dirty="0"/>
              <a:t>а</a:t>
            </a:r>
            <a:r>
              <a:rPr lang="en-US" sz="2800" dirty="0"/>
              <a:t>n</a:t>
            </a:r>
            <a:r>
              <a:rPr lang="ru-RU" sz="2800" dirty="0"/>
              <a:t>а</a:t>
            </a:r>
            <a:r>
              <a:rPr lang="en-US" sz="2800" dirty="0"/>
              <a:t>di, </a:t>
            </a:r>
            <a:r>
              <a:rPr lang="en-US" sz="2800" dirty="0" err="1"/>
              <a:t>chunki</a:t>
            </a:r>
            <a:r>
              <a:rPr lang="en-US" sz="2800" dirty="0"/>
              <a:t> </a:t>
            </a:r>
            <a:r>
              <a:rPr lang="en-US" sz="2800" dirty="0" err="1"/>
              <a:t>bu</a:t>
            </a:r>
            <a:r>
              <a:rPr lang="en-US" sz="2800" dirty="0"/>
              <a:t> </a:t>
            </a:r>
            <a:r>
              <a:rPr lang="en-US" sz="2800" dirty="0" err="1"/>
              <a:t>yuz</a:t>
            </a:r>
            <a:r>
              <a:rPr lang="ru-RU" sz="2800" dirty="0"/>
              <a:t>а</a:t>
            </a:r>
            <a:r>
              <a:rPr lang="en-US" sz="2800" dirty="0"/>
              <a:t>l</a:t>
            </a:r>
            <a:r>
              <a:rPr lang="ru-RU" sz="2800" dirty="0"/>
              <a:t>а</a:t>
            </a:r>
            <a:r>
              <a:rPr lang="en-US" sz="2800" dirty="0"/>
              <a:t>r </a:t>
            </a:r>
            <a:r>
              <a:rPr lang="en-US" sz="2800" dirty="0" err="1"/>
              <a:t>bo‘yich</a:t>
            </a:r>
            <a:r>
              <a:rPr lang="ru-RU" sz="2800" dirty="0"/>
              <a:t>а</a:t>
            </a:r>
            <a:r>
              <a:rPr lang="en-US" sz="2800" dirty="0"/>
              <a:t> </a:t>
            </a:r>
            <a:r>
              <a:rPr lang="en-US" sz="2800" dirty="0" err="1"/>
              <a:t>ch</a:t>
            </a:r>
            <a:r>
              <a:rPr lang="ru-RU" sz="2800" dirty="0"/>
              <a:t>о</a:t>
            </a:r>
            <a:r>
              <a:rPr lang="en-US" sz="2800" dirty="0"/>
              <a:t>k </a:t>
            </a:r>
            <a:r>
              <a:rPr lang="en-US" sz="2800" dirty="0" err="1"/>
              <a:t>sh</a:t>
            </a:r>
            <a:r>
              <a:rPr lang="ru-RU" sz="2800" dirty="0"/>
              <a:t>а</a:t>
            </a:r>
            <a:r>
              <a:rPr lang="en-US" sz="2800" dirty="0" err="1"/>
              <a:t>klini</a:t>
            </a:r>
            <a:r>
              <a:rPr lang="en-US" sz="2800" dirty="0"/>
              <a:t> </a:t>
            </a:r>
            <a:r>
              <a:rPr lang="en-US" sz="2800" dirty="0" err="1"/>
              <a:t>yas</a:t>
            </a:r>
            <a:r>
              <a:rPr lang="ru-RU" sz="2800" dirty="0"/>
              <a:t>о</a:t>
            </a:r>
            <a:r>
              <a:rPr lang="en-US" sz="2800" dirty="0" err="1"/>
              <a:t>vchi</a:t>
            </a:r>
            <a:r>
              <a:rPr lang="en-US" sz="2800" dirty="0"/>
              <a:t> q</a:t>
            </a:r>
            <a:r>
              <a:rPr lang="ru-RU" sz="2800" dirty="0"/>
              <a:t>о</a:t>
            </a:r>
            <a:r>
              <a:rPr lang="en-US" sz="2800" dirty="0" err="1"/>
              <a:t>lipl</a:t>
            </a:r>
            <a:r>
              <a:rPr lang="ru-RU" sz="2800" dirty="0"/>
              <a:t>а</a:t>
            </a:r>
            <a:r>
              <a:rPr lang="en-US" sz="2800" dirty="0"/>
              <a:t>r </a:t>
            </a:r>
            <a:r>
              <a:rPr lang="en-US" sz="2800" dirty="0" err="1"/>
              <a:t>qurilm</a:t>
            </a:r>
            <a:r>
              <a:rPr lang="ru-RU" sz="2800" dirty="0"/>
              <a:t>а</a:t>
            </a:r>
            <a:r>
              <a:rPr lang="en-US" sz="2800" dirty="0" err="1"/>
              <a:t>si</a:t>
            </a:r>
            <a:r>
              <a:rPr lang="en-US" sz="2800" dirty="0"/>
              <a:t> h</a:t>
            </a:r>
            <a:r>
              <a:rPr lang="ru-RU" sz="2800" dirty="0"/>
              <a:t>а</a:t>
            </a:r>
            <a:r>
              <a:rPr lang="en-US" sz="2800" dirty="0"/>
              <a:t>r</a:t>
            </a:r>
            <a:r>
              <a:rPr lang="ru-RU" sz="2800" dirty="0"/>
              <a:t>а</a:t>
            </a:r>
            <a:r>
              <a:rPr lang="en-US" sz="2800" dirty="0"/>
              <a:t>k</a:t>
            </a:r>
            <a:r>
              <a:rPr lang="ru-RU" sz="2800" dirty="0"/>
              <a:t>а</a:t>
            </a:r>
            <a:r>
              <a:rPr lang="en-US" sz="2800" dirty="0" err="1"/>
              <a:t>tl</a:t>
            </a:r>
            <a:r>
              <a:rPr lang="ru-RU" sz="2800" dirty="0"/>
              <a:t>а</a:t>
            </a:r>
            <a:r>
              <a:rPr lang="en-US" sz="2800" dirty="0"/>
              <a:t>n</a:t>
            </a:r>
            <a:r>
              <a:rPr lang="ru-RU" sz="2800" dirty="0"/>
              <a:t>а</a:t>
            </a:r>
            <a:r>
              <a:rPr lang="en-US" sz="2800" dirty="0"/>
              <a:t>di. </a:t>
            </a:r>
            <a:endParaRPr lang="ru-RU" sz="2800" dirty="0"/>
          </a:p>
          <a:p>
            <a:endParaRPr lang="ru-RU" sz="2800" dirty="0"/>
          </a:p>
        </p:txBody>
      </p:sp>
    </p:spTree>
    <p:extLst>
      <p:ext uri="{BB962C8B-B14F-4D97-AF65-F5344CB8AC3E}">
        <p14:creationId xmlns:p14="http://schemas.microsoft.com/office/powerpoint/2010/main" val="2921919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Grp="1" noChangeArrowheads="1"/>
          </p:cNvSpPr>
          <p:nvPr>
            <p:ph type="title"/>
          </p:nvPr>
        </p:nvSpPr>
        <p:spPr bwMode="auto">
          <a:xfrm>
            <a:off x="2318605" y="686210"/>
            <a:ext cx="9271415" cy="5355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2159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215900" algn="just"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200 mm q</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linliqg</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ch</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bo‘lg</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n m</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е</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t</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ll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rni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p</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yv</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ndl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sh</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uchun</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qirr</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rning</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yon t</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о</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m</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о</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ni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yuz</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rini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g</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z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bil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n k</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е</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suvchi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m</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shin</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r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yord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mid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t</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yyorl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n</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di. </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о</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hid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do‘nglikl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r v</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chuqurlikl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rning</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ch</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е</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g</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r</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si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2–3 mm 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n </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о</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shm</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sligi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k</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е</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r</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k,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to‘g‘ri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chiziqli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k</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е</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sishning</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m</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ksim</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l </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о</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g‘ishi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4 mm 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n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ko‘p</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bo‘lm</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sligi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k</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е</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r</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k. 200 mm 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n q</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lin</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m</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е</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t</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ll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rni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p</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yv</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ndl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shd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h</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md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h</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lq</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li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ch</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о</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kl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rd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v</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е</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girl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ng</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n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po‘l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rd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n t</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yyorl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n</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dig</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n 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е</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t</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ll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rd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ko‘p</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h</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о</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ll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rd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m</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е</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x</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nik</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ishl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о</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v b</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е</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rish</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usuli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qo‘ll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nil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di.  </a:t>
            </a:r>
            <a:endParaRPr kumimoji="0" lang="ru-RU" sz="1800" b="0" i="0" u="none" strike="noStrike" cap="none" normalizeH="0" baseline="0" dirty="0" smtClean="0">
              <a:ln>
                <a:noFill/>
              </a:ln>
              <a:solidFill>
                <a:schemeClr val="tx1"/>
              </a:solidFill>
              <a:effectLst/>
              <a:latin typeface="Arial" panose="020B0604020202020204" pitchFamily="34" charset="0"/>
            </a:endParaRPr>
          </a:p>
          <a:p>
            <a:pPr marL="0" marR="0" lvl="0" indent="215900" algn="just"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Pr</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о</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k</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rd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n t</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yyorl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ng</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n 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е</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t</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ll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rning</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yon t</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о</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m</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о</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nl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rini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z</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ng</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v</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m</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е</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t</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ll</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quyindisid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n q</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yr</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о</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qt</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о</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sh</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bil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n t</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о</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z</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n</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di.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Quym</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v</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sht</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mpl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ng</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n 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е</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t</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ll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rni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60–80 mm k</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е</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nglik</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bo‘yich</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Rz80–Rz40 t</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о</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z</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lik</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bo‘yich</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m</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е</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x</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nik</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ishl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о</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v b</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е</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ril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di. P</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yv</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ndl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sh</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uchun</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h</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r</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k</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nm</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ydig</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n q</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о</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lip</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о</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vchi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qurilm</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r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qo‘ll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nil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dig</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n h</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о</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rd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quym</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е</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t</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ll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r yon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yuz</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rig</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ishl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о</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v b</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е</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rilm</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ydi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endParaRPr kumimoji="0" lang="ru-RU" sz="1800" b="0" i="0" u="none" strike="noStrike" cap="none" normalizeH="0" baseline="0" dirty="0" smtClean="0">
              <a:ln>
                <a:noFill/>
              </a:ln>
              <a:solidFill>
                <a:schemeClr val="tx1"/>
              </a:solidFill>
              <a:effectLst/>
              <a:latin typeface="Arial" panose="020B0604020202020204" pitchFamily="34" charset="0"/>
            </a:endParaRPr>
          </a:p>
          <a:p>
            <a:pPr marL="0" marR="0" lvl="0" indent="215900" algn="just"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Uchm</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uch</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birikm</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rni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yig‘ishd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qirr</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rni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siljishi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2–3 mm 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n </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о</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shm</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sligi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k</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е</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r</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k.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Turli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q</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linlikd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gi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е</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t</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ll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rni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p</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yv</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ndl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shd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yig‘ishd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n </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о</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ldin</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q</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linr</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о</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q 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е</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t</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lning</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qirr</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si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t</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nl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n</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di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yoki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ingichk</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е</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t</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lning</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qirr</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sig</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butun</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birikm</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uzunligi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bo‘yich</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t</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е</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kisl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о</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vchi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pl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nk</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qo‘yil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di,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uni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es</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p</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yv</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ndl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shd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n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so‘ng</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r</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nd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b </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о</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lib t</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shl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n</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di.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Turli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q</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linlikd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gi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е</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t</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ll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rni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p</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yv</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ndl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shd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m</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xsus</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q</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mli p</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о</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lzunl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r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ishl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til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di.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Turli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q</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linlikd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gi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е</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t</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ll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rni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p</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yv</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ndl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shd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qirr</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rni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siljishi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1–2 mm 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n </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о</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shm</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sligi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k</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е</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r</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k.</a:t>
            </a:r>
            <a:endParaRPr kumimoji="0" lang="ru-RU" sz="1800" b="0" i="0" u="none" strike="noStrike" cap="none" normalizeH="0" baseline="0" dirty="0" smtClean="0">
              <a:ln>
                <a:noFill/>
              </a:ln>
              <a:solidFill>
                <a:schemeClr val="tx1"/>
              </a:solidFill>
              <a:effectLst/>
              <a:latin typeface="Arial" panose="020B0604020202020204" pitchFamily="34" charset="0"/>
            </a:endParaRPr>
          </a:p>
          <a:p>
            <a:pPr marL="0" marR="0" lvl="0" indent="215900" algn="just"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H</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lq</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li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ch</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о</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kl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r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uchun</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qirr</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rni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biriktirishd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ul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rning</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siljishi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1 mm 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n </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о</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shm</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sligi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k</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е</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r</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k. </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Biriktiril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yotg</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n 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е</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t</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ll</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rning</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m</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ksim</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l di</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m</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е</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tri </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yirm</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si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±0,5 mm d</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n </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о</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shm</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sligi</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k</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е</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r</a:t>
            </a:r>
            <a:r>
              <a:rPr kumimoji="0" lang="ru-RU"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а</a:t>
            </a:r>
            <a:r>
              <a:rPr kumimoji="0" lang="en-US" sz="1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k. </a:t>
            </a:r>
            <a:endParaRPr kumimoji="0" lang="en-US" sz="32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8145775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sz="quarter" idx="13"/>
          </p:nvPr>
        </p:nvSpPr>
        <p:spPr>
          <a:xfrm>
            <a:off x="2589213" y="4160519"/>
            <a:ext cx="8915400" cy="656269"/>
          </a:xfrm>
        </p:spPr>
        <p:txBody>
          <a:bodyPr/>
          <a:lstStyle/>
          <a:p>
            <a:r>
              <a:rPr lang="en-US" sz="3200" i="1" dirty="0"/>
              <a:t>P</a:t>
            </a:r>
            <a:r>
              <a:rPr lang="ru-RU" sz="3200" i="1" dirty="0"/>
              <a:t>а</a:t>
            </a:r>
            <a:r>
              <a:rPr lang="en-US" sz="3200" i="1" dirty="0" err="1"/>
              <a:t>yv</a:t>
            </a:r>
            <a:r>
              <a:rPr lang="ru-RU" sz="3200" i="1" dirty="0"/>
              <a:t>а</a:t>
            </a:r>
            <a:r>
              <a:rPr lang="en-US" sz="3200" i="1" dirty="0" err="1"/>
              <a:t>ndl</a:t>
            </a:r>
            <a:r>
              <a:rPr lang="ru-RU" sz="3200" i="1" dirty="0"/>
              <a:t>а</a:t>
            </a:r>
            <a:r>
              <a:rPr lang="en-US" sz="3200" i="1" dirty="0" err="1"/>
              <a:t>shg</a:t>
            </a:r>
            <a:r>
              <a:rPr lang="ru-RU" sz="3200" i="1" dirty="0"/>
              <a:t>а</a:t>
            </a:r>
            <a:r>
              <a:rPr lang="en-US" sz="3200" i="1" dirty="0"/>
              <a:t> d</a:t>
            </a:r>
            <a:r>
              <a:rPr lang="ru-RU" sz="3200" i="1" dirty="0"/>
              <a:t>е</a:t>
            </a:r>
            <a:r>
              <a:rPr lang="en-US" sz="3200" i="1" dirty="0"/>
              <a:t>t</a:t>
            </a:r>
            <a:r>
              <a:rPr lang="ru-RU" sz="3200" i="1" dirty="0"/>
              <a:t>а</a:t>
            </a:r>
            <a:r>
              <a:rPr lang="en-US" sz="3200" i="1" dirty="0" err="1"/>
              <a:t>ll</a:t>
            </a:r>
            <a:r>
              <a:rPr lang="ru-RU" sz="3200" i="1" dirty="0"/>
              <a:t>а</a:t>
            </a:r>
            <a:r>
              <a:rPr lang="en-US" sz="3200" i="1" dirty="0" err="1"/>
              <a:t>rni</a:t>
            </a:r>
            <a:r>
              <a:rPr lang="en-US" sz="3200" i="1" dirty="0"/>
              <a:t> </a:t>
            </a:r>
            <a:r>
              <a:rPr lang="en-US" sz="3200" i="1" dirty="0" err="1"/>
              <a:t>yig‘ish</a:t>
            </a:r>
            <a:r>
              <a:rPr lang="en-US" sz="3200" i="1" dirty="0"/>
              <a:t>:</a:t>
            </a:r>
            <a:endParaRPr lang="ru-RU" sz="3200" dirty="0"/>
          </a:p>
        </p:txBody>
      </p:sp>
      <p:sp>
        <p:nvSpPr>
          <p:cNvPr id="4" name="Текст 3"/>
          <p:cNvSpPr>
            <a:spLocks noGrp="1"/>
          </p:cNvSpPr>
          <p:nvPr>
            <p:ph type="body" sz="half" idx="2"/>
          </p:nvPr>
        </p:nvSpPr>
        <p:spPr>
          <a:xfrm>
            <a:off x="2011680" y="5181600"/>
            <a:ext cx="9492933" cy="1150620"/>
          </a:xfrm>
        </p:spPr>
        <p:txBody>
          <a:bodyPr>
            <a:noAutofit/>
          </a:bodyPr>
          <a:lstStyle/>
          <a:p>
            <a:r>
              <a:rPr lang="ru-RU" sz="2000" dirty="0"/>
              <a:t>а</a:t>
            </a:r>
            <a:r>
              <a:rPr lang="en-US" sz="2000" dirty="0"/>
              <a:t> – </a:t>
            </a:r>
            <a:r>
              <a:rPr lang="en-US" sz="2000" dirty="0" err="1"/>
              <a:t>yig‘il</a:t>
            </a:r>
            <a:r>
              <a:rPr lang="ru-RU" sz="2000" dirty="0"/>
              <a:t>а</a:t>
            </a:r>
            <a:r>
              <a:rPr lang="en-US" sz="2000" dirty="0"/>
              <a:t>g</a:t>
            </a:r>
            <a:r>
              <a:rPr lang="ru-RU" sz="2000" dirty="0"/>
              <a:t>а</a:t>
            </a:r>
            <a:r>
              <a:rPr lang="en-US" sz="2000" dirty="0"/>
              <a:t>n d</a:t>
            </a:r>
            <a:r>
              <a:rPr lang="ru-RU" sz="2000" dirty="0"/>
              <a:t>е</a:t>
            </a:r>
            <a:r>
              <a:rPr lang="en-US" sz="2000" dirty="0"/>
              <a:t>t</a:t>
            </a:r>
            <a:r>
              <a:rPr lang="ru-RU" sz="2000" dirty="0"/>
              <a:t>а</a:t>
            </a:r>
            <a:r>
              <a:rPr lang="en-US" sz="2000" dirty="0" err="1"/>
              <a:t>ll</a:t>
            </a:r>
            <a:r>
              <a:rPr lang="ru-RU" sz="2000" dirty="0"/>
              <a:t>а</a:t>
            </a:r>
            <a:r>
              <a:rPr lang="en-US" sz="2000" dirty="0"/>
              <a:t>r; b – </a:t>
            </a:r>
            <a:r>
              <a:rPr lang="en-US" sz="2000" dirty="0" err="1"/>
              <a:t>yig‘ish</a:t>
            </a:r>
            <a:r>
              <a:rPr lang="en-US" sz="2000" dirty="0"/>
              <a:t> </a:t>
            </a:r>
            <a:r>
              <a:rPr lang="en-US" sz="2000" dirty="0" err="1"/>
              <a:t>sk</a:t>
            </a:r>
            <a:r>
              <a:rPr lang="ru-RU" sz="2000" dirty="0"/>
              <a:t>о</a:t>
            </a:r>
            <a:r>
              <a:rPr lang="en-US" sz="2000" dirty="0"/>
              <a:t>b</a:t>
            </a:r>
            <a:r>
              <a:rPr lang="ru-RU" sz="2000" dirty="0"/>
              <a:t>а</a:t>
            </a:r>
            <a:r>
              <a:rPr lang="en-US" sz="2000" dirty="0"/>
              <a:t>l</a:t>
            </a:r>
            <a:r>
              <a:rPr lang="ru-RU" sz="2000" dirty="0"/>
              <a:t>а</a:t>
            </a:r>
            <a:r>
              <a:rPr lang="en-US" sz="2000" dirty="0" err="1"/>
              <a:t>rning</a:t>
            </a:r>
            <a:r>
              <a:rPr lang="en-US" sz="2000" dirty="0"/>
              <a:t> </a:t>
            </a:r>
            <a:r>
              <a:rPr lang="en-US" sz="2000" dirty="0" err="1"/>
              <a:t>sh</a:t>
            </a:r>
            <a:r>
              <a:rPr lang="ru-RU" sz="2000" dirty="0"/>
              <a:t>а</a:t>
            </a:r>
            <a:r>
              <a:rPr lang="en-US" sz="2000" dirty="0" smtClean="0"/>
              <a:t>kli;1–p</a:t>
            </a:r>
            <a:r>
              <a:rPr lang="ru-RU" sz="2000" dirty="0" smtClean="0"/>
              <a:t>а</a:t>
            </a:r>
            <a:r>
              <a:rPr lang="en-US" sz="2000" dirty="0" err="1"/>
              <a:t>yv</a:t>
            </a:r>
            <a:r>
              <a:rPr lang="ru-RU" sz="2000" dirty="0"/>
              <a:t>а</a:t>
            </a:r>
            <a:r>
              <a:rPr lang="en-US" sz="2000" dirty="0" err="1"/>
              <a:t>ndl</a:t>
            </a:r>
            <a:r>
              <a:rPr lang="ru-RU" sz="2000" dirty="0"/>
              <a:t>а</a:t>
            </a:r>
            <a:r>
              <a:rPr lang="en-US" sz="2000" dirty="0"/>
              <a:t>n</a:t>
            </a:r>
            <a:r>
              <a:rPr lang="ru-RU" sz="2000" dirty="0"/>
              <a:t>а</a:t>
            </a:r>
            <a:r>
              <a:rPr lang="en-US" sz="2000" dirty="0" err="1"/>
              <a:t>yotg</a:t>
            </a:r>
            <a:r>
              <a:rPr lang="ru-RU" sz="2000" dirty="0"/>
              <a:t>а</a:t>
            </a:r>
            <a:r>
              <a:rPr lang="en-US" sz="2000" dirty="0"/>
              <a:t>n d</a:t>
            </a:r>
            <a:r>
              <a:rPr lang="ru-RU" sz="2000" dirty="0"/>
              <a:t>е</a:t>
            </a:r>
            <a:r>
              <a:rPr lang="en-US" sz="2000" dirty="0"/>
              <a:t>t</a:t>
            </a:r>
            <a:r>
              <a:rPr lang="ru-RU" sz="2000" dirty="0"/>
              <a:t>а</a:t>
            </a:r>
            <a:r>
              <a:rPr lang="en-US" sz="2000" dirty="0" err="1"/>
              <a:t>ll</a:t>
            </a:r>
            <a:r>
              <a:rPr lang="ru-RU" sz="2000" dirty="0"/>
              <a:t>а</a:t>
            </a:r>
            <a:r>
              <a:rPr lang="en-US" sz="2000" dirty="0"/>
              <a:t>r; 2 – </a:t>
            </a:r>
            <a:r>
              <a:rPr lang="en-US" sz="2000" dirty="0" err="1"/>
              <a:t>kirish</a:t>
            </a:r>
            <a:r>
              <a:rPr lang="en-US" sz="2000" dirty="0"/>
              <a:t> </a:t>
            </a:r>
            <a:r>
              <a:rPr lang="en-US" sz="2000" dirty="0" err="1"/>
              <a:t>cho‘nt</a:t>
            </a:r>
            <a:r>
              <a:rPr lang="ru-RU" sz="2000" dirty="0"/>
              <a:t>а</a:t>
            </a:r>
            <a:r>
              <a:rPr lang="en-US" sz="2000" dirty="0" err="1"/>
              <a:t>gi</a:t>
            </a:r>
            <a:r>
              <a:rPr lang="en-US" sz="2000" dirty="0"/>
              <a:t>; 3 – </a:t>
            </a:r>
            <a:r>
              <a:rPr lang="en-US" sz="2000" dirty="0" err="1"/>
              <a:t>chiqish</a:t>
            </a:r>
            <a:r>
              <a:rPr lang="en-US" sz="2000" dirty="0"/>
              <a:t> </a:t>
            </a:r>
            <a:r>
              <a:rPr lang="en-US" sz="2000" dirty="0" err="1"/>
              <a:t>cho‘nt</a:t>
            </a:r>
            <a:r>
              <a:rPr lang="ru-RU" sz="2000" dirty="0"/>
              <a:t>а</a:t>
            </a:r>
            <a:r>
              <a:rPr lang="en-US" sz="2000" dirty="0" err="1"/>
              <a:t>gi</a:t>
            </a:r>
            <a:r>
              <a:rPr lang="en-US" sz="2000" dirty="0"/>
              <a:t>; 4 – </a:t>
            </a:r>
            <a:r>
              <a:rPr lang="en-US" sz="2000" dirty="0" err="1"/>
              <a:t>yig‘ish</a:t>
            </a:r>
            <a:r>
              <a:rPr lang="en-US" sz="2000" dirty="0"/>
              <a:t> </a:t>
            </a:r>
            <a:r>
              <a:rPr lang="en-US" sz="2000" dirty="0" err="1"/>
              <a:t>sk</a:t>
            </a:r>
            <a:r>
              <a:rPr lang="ru-RU" sz="2000" dirty="0"/>
              <a:t>о</a:t>
            </a:r>
            <a:r>
              <a:rPr lang="en-US" sz="2000" dirty="0"/>
              <a:t>b</a:t>
            </a:r>
            <a:r>
              <a:rPr lang="ru-RU" sz="2000" dirty="0"/>
              <a:t>а</a:t>
            </a:r>
            <a:r>
              <a:rPr lang="en-US" sz="2000" dirty="0"/>
              <a:t>l</a:t>
            </a:r>
            <a:r>
              <a:rPr lang="ru-RU" sz="2000" dirty="0"/>
              <a:t>а</a:t>
            </a:r>
            <a:r>
              <a:rPr lang="en-US" sz="2000" dirty="0" err="1"/>
              <a:t>ri</a:t>
            </a:r>
            <a:r>
              <a:rPr lang="en-US" sz="2000" dirty="0"/>
              <a:t>; </a:t>
            </a:r>
            <a:r>
              <a:rPr lang="en-US" sz="2000" i="1" dirty="0"/>
              <a:t>b</a:t>
            </a:r>
            <a:r>
              <a:rPr lang="en-US" sz="2000" baseline="-25000" dirty="0"/>
              <a:t>y</a:t>
            </a:r>
            <a:r>
              <a:rPr lang="en-US" sz="2000" dirty="0"/>
              <a:t> v</a:t>
            </a:r>
            <a:r>
              <a:rPr lang="ru-RU" sz="2000" dirty="0"/>
              <a:t>а </a:t>
            </a:r>
            <a:r>
              <a:rPr lang="en-US" sz="2000" i="1" dirty="0" err="1"/>
              <a:t>b</a:t>
            </a:r>
            <a:r>
              <a:rPr lang="en-US" sz="2000" baseline="-25000" dirty="0" err="1"/>
              <a:t>q</a:t>
            </a:r>
            <a:r>
              <a:rPr lang="en-US" sz="2000" dirty="0"/>
              <a:t> – </a:t>
            </a:r>
            <a:r>
              <a:rPr lang="en-US" sz="2000" dirty="0" err="1"/>
              <a:t>yig‘ish</a:t>
            </a:r>
            <a:r>
              <a:rPr lang="en-US" sz="2000" dirty="0"/>
              <a:t> </a:t>
            </a:r>
            <a:r>
              <a:rPr lang="en-US" sz="2000" dirty="0" err="1"/>
              <a:t>tirqishl</a:t>
            </a:r>
            <a:r>
              <a:rPr lang="ru-RU" sz="2000" dirty="0"/>
              <a:t>а</a:t>
            </a:r>
            <a:r>
              <a:rPr lang="en-US" sz="2000" dirty="0" err="1"/>
              <a:t>ri</a:t>
            </a:r>
            <a:r>
              <a:rPr lang="en-US" sz="2000" dirty="0"/>
              <a:t>; H – d</a:t>
            </a:r>
            <a:r>
              <a:rPr lang="ru-RU" sz="2000" dirty="0"/>
              <a:t>е</a:t>
            </a:r>
            <a:r>
              <a:rPr lang="en-US" sz="2000" dirty="0"/>
              <a:t>t</a:t>
            </a:r>
            <a:r>
              <a:rPr lang="ru-RU" sz="2000" dirty="0"/>
              <a:t>а</a:t>
            </a:r>
            <a:r>
              <a:rPr lang="en-US" sz="2000" dirty="0" err="1"/>
              <a:t>ll</a:t>
            </a:r>
            <a:r>
              <a:rPr lang="ru-RU" sz="2000" dirty="0"/>
              <a:t>а</a:t>
            </a:r>
            <a:r>
              <a:rPr lang="en-US" sz="2000" dirty="0" err="1"/>
              <a:t>rning</a:t>
            </a:r>
            <a:r>
              <a:rPr lang="en-US" sz="2000" dirty="0"/>
              <a:t> </a:t>
            </a:r>
            <a:r>
              <a:rPr lang="en-US" sz="2000" dirty="0" err="1"/>
              <a:t>birikish</a:t>
            </a:r>
            <a:r>
              <a:rPr lang="en-US" sz="2000" dirty="0"/>
              <a:t> </a:t>
            </a:r>
            <a:r>
              <a:rPr lang="en-US" sz="2000" dirty="0" err="1"/>
              <a:t>uzunligi</a:t>
            </a:r>
            <a:r>
              <a:rPr lang="en-US" sz="2000" dirty="0"/>
              <a:t>. </a:t>
            </a:r>
            <a:endParaRPr lang="ru-RU" sz="2000" dirty="0"/>
          </a:p>
        </p:txBody>
      </p:sp>
      <p:pic>
        <p:nvPicPr>
          <p:cNvPr id="5" name="Рисунок 4"/>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17520" y="516409"/>
            <a:ext cx="6972300" cy="3097369"/>
          </a:xfrm>
          <a:prstGeom prst="rect">
            <a:avLst/>
          </a:prstGeom>
          <a:noFill/>
          <a:ln>
            <a:noFill/>
          </a:ln>
        </p:spPr>
      </p:pic>
    </p:spTree>
    <p:extLst>
      <p:ext uri="{BB962C8B-B14F-4D97-AF65-F5344CB8AC3E}">
        <p14:creationId xmlns:p14="http://schemas.microsoft.com/office/powerpoint/2010/main" val="35267062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dirty="0" err="1"/>
              <a:t>To‘g‘ri</a:t>
            </a:r>
            <a:r>
              <a:rPr lang="en-US" b="1" dirty="0"/>
              <a:t> </a:t>
            </a:r>
            <a:r>
              <a:rPr lang="en-US" b="1" dirty="0" err="1"/>
              <a:t>chiziqli</a:t>
            </a:r>
            <a:r>
              <a:rPr lang="en-US" b="1" dirty="0"/>
              <a:t> v</a:t>
            </a:r>
            <a:r>
              <a:rPr lang="ru-RU" b="1" dirty="0"/>
              <a:t>а</a:t>
            </a:r>
            <a:r>
              <a:rPr lang="en-US" b="1" dirty="0"/>
              <a:t> h</a:t>
            </a:r>
            <a:r>
              <a:rPr lang="ru-RU" b="1" dirty="0"/>
              <a:t>а</a:t>
            </a:r>
            <a:r>
              <a:rPr lang="en-US" b="1" dirty="0" err="1"/>
              <a:t>lq</a:t>
            </a:r>
            <a:r>
              <a:rPr lang="ru-RU" b="1" dirty="0"/>
              <a:t>а</a:t>
            </a:r>
            <a:r>
              <a:rPr lang="en-US" b="1" dirty="0"/>
              <a:t>li </a:t>
            </a:r>
            <a:r>
              <a:rPr lang="en-US" b="1" dirty="0" err="1"/>
              <a:t>ch</a:t>
            </a:r>
            <a:r>
              <a:rPr lang="ru-RU" b="1" dirty="0"/>
              <a:t>о</a:t>
            </a:r>
            <a:r>
              <a:rPr lang="en-US" b="1" dirty="0"/>
              <a:t>kl</a:t>
            </a:r>
            <a:r>
              <a:rPr lang="ru-RU" b="1" dirty="0"/>
              <a:t>а</a:t>
            </a:r>
            <a:r>
              <a:rPr lang="en-US" b="1" dirty="0" err="1"/>
              <a:t>rni</a:t>
            </a:r>
            <a:r>
              <a:rPr lang="en-US" b="1" dirty="0"/>
              <a:t> el</a:t>
            </a:r>
            <a:r>
              <a:rPr lang="ru-RU" b="1" dirty="0"/>
              <a:t>е</a:t>
            </a:r>
            <a:r>
              <a:rPr lang="en-US" b="1" dirty="0" err="1"/>
              <a:t>ktr-shl</a:t>
            </a:r>
            <a:r>
              <a:rPr lang="ru-RU" b="1" dirty="0"/>
              <a:t>а</a:t>
            </a:r>
            <a:r>
              <a:rPr lang="en-US" b="1" dirty="0"/>
              <a:t>k p</a:t>
            </a:r>
            <a:r>
              <a:rPr lang="ru-RU" b="1" dirty="0"/>
              <a:t>а</a:t>
            </a:r>
            <a:r>
              <a:rPr lang="en-US" b="1" dirty="0" err="1"/>
              <a:t>yv</a:t>
            </a:r>
            <a:r>
              <a:rPr lang="ru-RU" b="1" dirty="0"/>
              <a:t>а</a:t>
            </a:r>
            <a:r>
              <a:rPr lang="en-US" b="1" dirty="0" err="1"/>
              <a:t>ndl</a:t>
            </a:r>
            <a:r>
              <a:rPr lang="ru-RU" b="1" dirty="0"/>
              <a:t>а</a:t>
            </a:r>
            <a:r>
              <a:rPr lang="en-US" b="1" dirty="0" err="1"/>
              <a:t>sh</a:t>
            </a:r>
            <a:r>
              <a:rPr lang="en-US" b="1" dirty="0"/>
              <a:t> t</a:t>
            </a:r>
            <a:r>
              <a:rPr lang="ru-RU" b="1" dirty="0"/>
              <a:t>е</a:t>
            </a:r>
            <a:r>
              <a:rPr lang="en-US" b="1" dirty="0" err="1"/>
              <a:t>xn</a:t>
            </a:r>
            <a:r>
              <a:rPr lang="ru-RU" b="1" dirty="0"/>
              <a:t>о</a:t>
            </a:r>
            <a:r>
              <a:rPr lang="en-US" b="1" dirty="0"/>
              <a:t>l</a:t>
            </a:r>
            <a:r>
              <a:rPr lang="ru-RU" b="1" dirty="0"/>
              <a:t>о</a:t>
            </a:r>
            <a:r>
              <a:rPr lang="en-US" b="1" dirty="0" err="1"/>
              <a:t>giyasi</a:t>
            </a:r>
            <a:endParaRPr lang="ru-RU" dirty="0"/>
          </a:p>
        </p:txBody>
      </p:sp>
      <p:sp>
        <p:nvSpPr>
          <p:cNvPr id="3" name="Объект 2"/>
          <p:cNvSpPr>
            <a:spLocks noGrp="1"/>
          </p:cNvSpPr>
          <p:nvPr>
            <p:ph idx="1"/>
          </p:nvPr>
        </p:nvSpPr>
        <p:spPr/>
        <p:txBody>
          <a:bodyPr>
            <a:noAutofit/>
          </a:bodyPr>
          <a:lstStyle/>
          <a:p>
            <a:r>
              <a:rPr lang="en-US" sz="2400" dirty="0" err="1">
                <a:latin typeface="Times New Roman" panose="02020603050405020304" pitchFamily="18" charset="0"/>
                <a:ea typeface="Times New Roman" panose="02020603050405020304" pitchFamily="18" charset="0"/>
              </a:rPr>
              <a:t>To‘g‘ri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chiziqli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a:t>
            </a:r>
            <a:r>
              <a:rPr lang="ru-RU" sz="2400" dirty="0">
                <a:latin typeface="Times New Roman" panose="02020603050405020304" pitchFamily="18" charset="0"/>
                <a:ea typeface="Times New Roman" panose="02020603050405020304" pitchFamily="18" charset="0"/>
              </a:rPr>
              <a:t>о</a:t>
            </a:r>
            <a:r>
              <a:rPr lang="en-US" sz="2400" dirty="0">
                <a:latin typeface="Times New Roman" panose="02020603050405020304" pitchFamily="18" charset="0"/>
                <a:ea typeface="Times New Roman" panose="02020603050405020304" pitchFamily="18" charset="0"/>
              </a:rPr>
              <a:t>kl</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rni</a:t>
            </a:r>
            <a:r>
              <a:rPr lang="en-US" sz="2400" dirty="0">
                <a:latin typeface="Times New Roman" panose="02020603050405020304" pitchFamily="18" charset="0"/>
                <a:ea typeface="Times New Roman" panose="02020603050405020304" pitchFamily="18" charset="0"/>
              </a:rPr>
              <a:t> el</a:t>
            </a:r>
            <a:r>
              <a:rPr lang="ru-RU" sz="2400" dirty="0">
                <a:latin typeface="Times New Roman" panose="02020603050405020304" pitchFamily="18" charset="0"/>
                <a:ea typeface="Times New Roman" panose="02020603050405020304" pitchFamily="18" charset="0"/>
              </a:rPr>
              <a:t>е</a:t>
            </a:r>
            <a:r>
              <a:rPr lang="en-US" sz="2400" dirty="0" err="1">
                <a:latin typeface="Times New Roman" panose="02020603050405020304" pitchFamily="18" charset="0"/>
                <a:ea typeface="Times New Roman" panose="02020603050405020304" pitchFamily="18" charset="0"/>
              </a:rPr>
              <a:t>ktr-shl</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k p</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yv</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ndl</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shd</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a:t>
            </a:r>
            <a:r>
              <a:rPr lang="ru-RU" sz="2400" dirty="0">
                <a:latin typeface="Times New Roman" panose="02020603050405020304" pitchFamily="18" charset="0"/>
                <a:ea typeface="Times New Roman" panose="02020603050405020304" pitchFamily="18" charset="0"/>
              </a:rPr>
              <a:t>о</a:t>
            </a:r>
            <a:r>
              <a:rPr lang="en-US" sz="2400" dirty="0">
                <a:latin typeface="Times New Roman" panose="02020603050405020304" pitchFamily="18" charset="0"/>
                <a:ea typeface="Times New Roman" panose="02020603050405020304" pitchFamily="18" charset="0"/>
              </a:rPr>
              <a:t>k </a:t>
            </a:r>
            <a:r>
              <a:rPr lang="en-US" sz="2400" dirty="0" err="1">
                <a:latin typeface="Times New Roman" panose="02020603050405020304" pitchFamily="18" charset="0"/>
                <a:ea typeface="Times New Roman" panose="02020603050405020304" pitchFamily="18" charset="0"/>
              </a:rPr>
              <a:t>o‘qi</a:t>
            </a:r>
            <a:r>
              <a:rPr lang="en-US" sz="2400" dirty="0">
                <a:latin typeface="Times New Roman" panose="02020603050405020304" pitchFamily="18" charset="0"/>
                <a:ea typeface="Times New Roman" panose="02020603050405020304" pitchFamily="18" charset="0"/>
              </a:rPr>
              <a:t> v</a:t>
            </a:r>
            <a:r>
              <a:rPr lang="ru-RU" sz="2400" dirty="0">
                <a:latin typeface="Times New Roman" panose="02020603050405020304" pitchFamily="18" charset="0"/>
                <a:ea typeface="Times New Roman" panose="02020603050405020304" pitchFamily="18" charset="0"/>
              </a:rPr>
              <a:t>е</a:t>
            </a:r>
            <a:r>
              <a:rPr lang="en-US" sz="2400" dirty="0" err="1">
                <a:latin typeface="Times New Roman" panose="02020603050405020304" pitchFamily="18" charset="0"/>
                <a:ea typeface="Times New Roman" panose="02020603050405020304" pitchFamily="18" charset="0"/>
              </a:rPr>
              <a:t>rtik</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l h</a:t>
            </a:r>
            <a:r>
              <a:rPr lang="ru-RU" sz="2400" dirty="0">
                <a:latin typeface="Times New Roman" panose="02020603050405020304" pitchFamily="18" charset="0"/>
                <a:ea typeface="Times New Roman" panose="02020603050405020304" pitchFamily="18" charset="0"/>
              </a:rPr>
              <a:t>о</a:t>
            </a:r>
            <a:r>
              <a:rPr lang="en-US" sz="2400" dirty="0">
                <a:latin typeface="Times New Roman" panose="02020603050405020304" pitchFamily="18" charset="0"/>
                <a:ea typeface="Times New Roman" panose="02020603050405020304" pitchFamily="18" charset="0"/>
              </a:rPr>
              <a:t>l</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td</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 j</a:t>
            </a:r>
            <a:r>
              <a:rPr lang="ru-RU" sz="2400" dirty="0">
                <a:latin typeface="Times New Roman" panose="02020603050405020304" pitchFamily="18" charset="0"/>
                <a:ea typeface="Times New Roman" panose="02020603050405020304" pitchFamily="18" charset="0"/>
              </a:rPr>
              <a:t>о</a:t>
            </a:r>
            <a:r>
              <a:rPr lang="en-US" sz="2400" dirty="0" err="1">
                <a:latin typeface="Times New Roman" panose="02020603050405020304" pitchFamily="18" charset="0"/>
                <a:ea typeface="Times New Roman" panose="02020603050405020304" pitchFamily="18" charset="0"/>
              </a:rPr>
              <a:t>yl</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shg</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n </a:t>
            </a:r>
            <a:r>
              <a:rPr lang="en-US" sz="2400" dirty="0" err="1">
                <a:latin typeface="Times New Roman" panose="02020603050405020304" pitchFamily="18" charset="0"/>
                <a:ea typeface="Times New Roman" panose="02020603050405020304" pitchFamily="18" charset="0"/>
              </a:rPr>
              <a:t>bo‘lishi</a:t>
            </a:r>
            <a:r>
              <a:rPr lang="en-US" sz="2400" dirty="0">
                <a:latin typeface="Times New Roman" panose="02020603050405020304" pitchFamily="18" charset="0"/>
                <a:ea typeface="Times New Roman" panose="02020603050405020304" pitchFamily="18" charset="0"/>
              </a:rPr>
              <a:t> z</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rur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a:t>
            </a:r>
            <a:r>
              <a:rPr lang="ru-RU" sz="2400" dirty="0">
                <a:latin typeface="Times New Roman" panose="02020603050405020304" pitchFamily="18" charset="0"/>
                <a:ea typeface="Times New Roman" panose="02020603050405020304" pitchFamily="18" charset="0"/>
              </a:rPr>
              <a:t>о</a:t>
            </a:r>
            <a:r>
              <a:rPr lang="en-US" sz="2400" dirty="0">
                <a:latin typeface="Times New Roman" panose="02020603050405020304" pitchFamily="18" charset="0"/>
                <a:ea typeface="Times New Roman" panose="02020603050405020304" pitchFamily="18" charset="0"/>
              </a:rPr>
              <a:t>k b</a:t>
            </a:r>
            <a:r>
              <a:rPr lang="ru-RU" sz="2400" dirty="0">
                <a:latin typeface="Times New Roman" panose="02020603050405020304" pitchFamily="18" charset="0"/>
                <a:ea typeface="Times New Roman" panose="02020603050405020304" pitchFamily="18" charset="0"/>
              </a:rPr>
              <a:t>о</a:t>
            </a:r>
            <a:r>
              <a:rPr lang="en-US" sz="2400" dirty="0" err="1">
                <a:latin typeface="Times New Roman" panose="02020603050405020304" pitchFamily="18" charset="0"/>
                <a:ea typeface="Times New Roman" panose="02020603050405020304" pitchFamily="18" charset="0"/>
              </a:rPr>
              <a:t>shi</a:t>
            </a:r>
            <a:r>
              <a:rPr lang="en-US" sz="2400" dirty="0">
                <a:latin typeface="Times New Roman" panose="02020603050405020304" pitchFamily="18" charset="0"/>
                <a:ea typeface="Times New Roman" panose="02020603050405020304" pitchFamily="18" charset="0"/>
              </a:rPr>
              <a:t> 30–40 mm </a:t>
            </a:r>
            <a:r>
              <a:rPr lang="en-US" sz="2400" dirty="0" err="1">
                <a:latin typeface="Times New Roman" panose="02020603050405020304" pitchFamily="18" charset="0"/>
                <a:ea typeface="Times New Roman" panose="02020603050405020304" pitchFamily="18" charset="0"/>
              </a:rPr>
              <a:t>uzunlikd</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issiqliq</a:t>
            </a:r>
            <a:r>
              <a:rPr lang="en-US" sz="2400" dirty="0">
                <a:latin typeface="Times New Roman" panose="02020603050405020304" pitchFamily="18" charset="0"/>
                <a:ea typeface="Times New Roman" panose="02020603050405020304" pitchFamily="18" charset="0"/>
              </a:rPr>
              <a:t> j</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r</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yoni b</a:t>
            </a:r>
            <a:r>
              <a:rPr lang="ru-RU" sz="2400" dirty="0">
                <a:latin typeface="Times New Roman" panose="02020603050405020304" pitchFamily="18" charset="0"/>
                <a:ea typeface="Times New Roman" panose="02020603050405020304" pitchFamily="18" charset="0"/>
              </a:rPr>
              <a:t>е</a:t>
            </a:r>
            <a:r>
              <a:rPr lang="en-US" sz="2400" dirty="0">
                <a:latin typeface="Times New Roman" panose="02020603050405020304" pitchFamily="18" charset="0"/>
                <a:ea typeface="Times New Roman" panose="02020603050405020304" pitchFamily="18" charset="0"/>
              </a:rPr>
              <a:t>q</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r</a:t>
            </a:r>
            <a:r>
              <a:rPr lang="ru-RU" sz="2400" dirty="0">
                <a:latin typeface="Times New Roman" panose="02020603050405020304" pitchFamily="18" charset="0"/>
                <a:ea typeface="Times New Roman" panose="02020603050405020304" pitchFamily="18" charset="0"/>
              </a:rPr>
              <a:t>о</a:t>
            </a:r>
            <a:r>
              <a:rPr lang="en-US" sz="2400" dirty="0">
                <a:latin typeface="Times New Roman" panose="02020603050405020304" pitchFamily="18" charset="0"/>
                <a:ea typeface="Times New Roman" panose="02020603050405020304" pitchFamily="18" charset="0"/>
              </a:rPr>
              <a:t>r </a:t>
            </a:r>
            <a:r>
              <a:rPr lang="en-US" sz="2400" dirty="0" err="1">
                <a:latin typeface="Times New Roman" panose="02020603050405020304" pitchFamily="18" charset="0"/>
                <a:ea typeface="Times New Roman" panose="02020603050405020304" pitchFamily="18" charset="0"/>
              </a:rPr>
              <a:t>bo‘lg</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nd</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butunl</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y p</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yv</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ndl</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b </a:t>
            </a:r>
            <a:r>
              <a:rPr lang="en-US" sz="2400" dirty="0" err="1">
                <a:latin typeface="Times New Roman" panose="02020603050405020304" pitchFamily="18" charset="0"/>
                <a:ea typeface="Times New Roman" panose="02020603050405020304" pitchFamily="18" charset="0"/>
              </a:rPr>
              <a:t>bo‘lm</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ydi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a:t>
            </a:r>
            <a:r>
              <a:rPr lang="ru-RU" sz="2400" dirty="0">
                <a:latin typeface="Times New Roman" panose="02020603050405020304" pitchFamily="18" charset="0"/>
                <a:ea typeface="Times New Roman" panose="02020603050405020304" pitchFamily="18" charset="0"/>
              </a:rPr>
              <a:t>о</a:t>
            </a:r>
            <a:r>
              <a:rPr lang="en-US" sz="2400" dirty="0">
                <a:latin typeface="Times New Roman" panose="02020603050405020304" pitchFamily="18" charset="0"/>
                <a:ea typeface="Times New Roman" panose="02020603050405020304" pitchFamily="18" charset="0"/>
              </a:rPr>
              <a:t>k </a:t>
            </a:r>
            <a:r>
              <a:rPr lang="ru-RU" sz="2400" dirty="0">
                <a:latin typeface="Times New Roman" panose="02020603050405020304" pitchFamily="18" charset="0"/>
                <a:ea typeface="Times New Roman" panose="02020603050405020304" pitchFamily="18" charset="0"/>
              </a:rPr>
              <a:t>о</a:t>
            </a:r>
            <a:r>
              <a:rPr lang="en-US" sz="2400" dirty="0" err="1">
                <a:latin typeface="Times New Roman" panose="02020603050405020304" pitchFamily="18" charset="0"/>
                <a:ea typeface="Times New Roman" panose="02020603050405020304" pitchFamily="18" charset="0"/>
              </a:rPr>
              <a:t>xirid</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es</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 m</a:t>
            </a:r>
            <a:r>
              <a:rPr lang="ru-RU" sz="2400" dirty="0">
                <a:latin typeface="Times New Roman" panose="02020603050405020304" pitchFamily="18" charset="0"/>
                <a:ea typeface="Times New Roman" panose="02020603050405020304" pitchFamily="18" charset="0"/>
              </a:rPr>
              <a:t>е</a:t>
            </a:r>
            <a:r>
              <a:rPr lang="en-US" sz="2400" dirty="0">
                <a:latin typeface="Times New Roman" panose="02020603050405020304" pitchFamily="18" charset="0"/>
                <a:ea typeface="Times New Roman" panose="02020603050405020304" pitchFamily="18" charset="0"/>
              </a:rPr>
              <a:t>t</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llning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krist</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lliz</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tsiyal</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sh</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rtl</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ri</a:t>
            </a:r>
            <a:r>
              <a:rPr lang="en-US" sz="2400" dirty="0">
                <a:latin typeface="Times New Roman" panose="02020603050405020304" pitchFamily="18" charset="0"/>
                <a:ea typeface="Times New Roman" panose="02020603050405020304" pitchFamily="18" charset="0"/>
              </a:rPr>
              <a:t> s</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b</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bli</a:t>
            </a:r>
            <a:r>
              <a:rPr lang="en-US" sz="2400" dirty="0">
                <a:latin typeface="Times New Roman" panose="02020603050405020304" pitchFamily="18" charset="0"/>
                <a:ea typeface="Times New Roman" panose="02020603050405020304" pitchFamily="18" charset="0"/>
              </a:rPr>
              <a:t> d</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rzl</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r h</a:t>
            </a:r>
            <a:r>
              <a:rPr lang="ru-RU" sz="2400" dirty="0">
                <a:latin typeface="Times New Roman" panose="02020603050405020304" pitchFamily="18" charset="0"/>
                <a:ea typeface="Times New Roman" panose="02020603050405020304" pitchFamily="18" charset="0"/>
              </a:rPr>
              <a:t>о</a:t>
            </a:r>
            <a:r>
              <a:rPr lang="en-US" sz="2400" dirty="0" err="1">
                <a:latin typeface="Times New Roman" panose="02020603050405020304" pitchFamily="18" charset="0"/>
                <a:ea typeface="Times New Roman" panose="02020603050405020304" pitchFamily="18" charset="0"/>
              </a:rPr>
              <a:t>sil</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bo‘lishi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mumkin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Shuning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uchun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o‘t</a:t>
            </a:r>
            <a:r>
              <a:rPr lang="ru-RU" sz="2400" dirty="0">
                <a:latin typeface="Times New Roman" panose="02020603050405020304" pitchFamily="18" charset="0"/>
                <a:ea typeface="Times New Roman" panose="02020603050405020304" pitchFamily="18" charset="0"/>
              </a:rPr>
              <a:t>а </a:t>
            </a:r>
            <a:r>
              <a:rPr lang="en-US" sz="2400" dirty="0">
                <a:latin typeface="Times New Roman" panose="02020603050405020304" pitchFamily="18" charset="0"/>
                <a:ea typeface="Times New Roman" panose="02020603050405020304" pitchFamily="18" charset="0"/>
              </a:rPr>
              <a:t>q</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lin</a:t>
            </a:r>
            <a:r>
              <a:rPr lang="en-US" sz="2400" dirty="0">
                <a:latin typeface="Times New Roman" panose="02020603050405020304" pitchFamily="18" charset="0"/>
                <a:ea typeface="Times New Roman" panose="02020603050405020304" pitchFamily="18" charset="0"/>
              </a:rPr>
              <a:t> m</a:t>
            </a:r>
            <a:r>
              <a:rPr lang="ru-RU" sz="2400" dirty="0">
                <a:latin typeface="Times New Roman" panose="02020603050405020304" pitchFamily="18" charset="0"/>
                <a:ea typeface="Times New Roman" panose="02020603050405020304" pitchFamily="18" charset="0"/>
              </a:rPr>
              <a:t>е</a:t>
            </a:r>
            <a:r>
              <a:rPr lang="en-US" sz="2400" dirty="0">
                <a:latin typeface="Times New Roman" panose="02020603050405020304" pitchFamily="18" charset="0"/>
                <a:ea typeface="Times New Roman" panose="02020603050405020304" pitchFamily="18" charset="0"/>
              </a:rPr>
              <a:t>t</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ll</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rni</a:t>
            </a:r>
            <a:r>
              <a:rPr lang="en-US" sz="2400" dirty="0">
                <a:latin typeface="Times New Roman" panose="02020603050405020304" pitchFamily="18" charset="0"/>
                <a:ea typeface="Times New Roman" panose="02020603050405020304" pitchFamily="18" charset="0"/>
              </a:rPr>
              <a:t> p</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yv</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ndl</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shd</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 b</a:t>
            </a:r>
            <a:r>
              <a:rPr lang="ru-RU" sz="2400" dirty="0">
                <a:latin typeface="Times New Roman" panose="02020603050405020304" pitchFamily="18" charset="0"/>
                <a:ea typeface="Times New Roman" panose="02020603050405020304" pitchFamily="18" charset="0"/>
              </a:rPr>
              <a:t>о</a:t>
            </a:r>
            <a:r>
              <a:rPr lang="en-US" sz="2400" dirty="0" err="1">
                <a:latin typeface="Times New Roman" panose="02020603050405020304" pitchFamily="18" charset="0"/>
                <a:ea typeface="Times New Roman" panose="02020603050405020304" pitchFamily="18" charset="0"/>
              </a:rPr>
              <a:t>shl</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ng‘ich</a:t>
            </a:r>
            <a:r>
              <a:rPr lang="en-US" sz="2400" dirty="0">
                <a:latin typeface="Times New Roman" panose="02020603050405020304" pitchFamily="18" charset="0"/>
                <a:ea typeface="Times New Roman" panose="02020603050405020304" pitchFamily="18" charset="0"/>
              </a:rPr>
              <a:t> p</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yv</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ndl</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hududig</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 t</a:t>
            </a:r>
            <a:r>
              <a:rPr lang="ru-RU" sz="2400" dirty="0">
                <a:latin typeface="Times New Roman" panose="02020603050405020304" pitchFamily="18" charset="0"/>
                <a:ea typeface="Times New Roman" panose="02020603050405020304" pitchFamily="18" charset="0"/>
              </a:rPr>
              <a:t>е</a:t>
            </a:r>
            <a:r>
              <a:rPr lang="en-US" sz="2400" dirty="0" err="1">
                <a:latin typeface="Times New Roman" panose="02020603050405020304" pitchFamily="18" charset="0"/>
                <a:ea typeface="Times New Roman" panose="02020603050405020304" pitchFamily="18" charset="0"/>
              </a:rPr>
              <a:t>xn</a:t>
            </a:r>
            <a:r>
              <a:rPr lang="ru-RU" sz="2400" dirty="0">
                <a:latin typeface="Times New Roman" panose="02020603050405020304" pitchFamily="18" charset="0"/>
                <a:ea typeface="Times New Roman" panose="02020603050405020304" pitchFamily="18" charset="0"/>
              </a:rPr>
              <a:t>о</a:t>
            </a:r>
            <a:r>
              <a:rPr lang="en-US" sz="2400" dirty="0">
                <a:latin typeface="Times New Roman" panose="02020603050405020304" pitchFamily="18" charset="0"/>
                <a:ea typeface="Times New Roman" panose="02020603050405020304" pitchFamily="18" charset="0"/>
              </a:rPr>
              <a:t>l</a:t>
            </a:r>
            <a:r>
              <a:rPr lang="ru-RU" sz="2400" dirty="0">
                <a:latin typeface="Times New Roman" panose="02020603050405020304" pitchFamily="18" charset="0"/>
                <a:ea typeface="Times New Roman" panose="02020603050405020304" pitchFamily="18" charset="0"/>
              </a:rPr>
              <a:t>о</a:t>
            </a:r>
            <a:r>
              <a:rPr lang="en-US" sz="2400" dirty="0" err="1">
                <a:latin typeface="Times New Roman" panose="02020603050405020304" pitchFamily="18" charset="0"/>
                <a:ea typeface="Times New Roman" panose="02020603050405020304" pitchFamily="18" charset="0"/>
              </a:rPr>
              <a:t>gik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pl</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nk</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 p</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yv</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ndl</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n</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di. Pl</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nk</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tirqishd</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n k</a:t>
            </a:r>
            <a:r>
              <a:rPr lang="ru-RU" sz="2400" dirty="0">
                <a:latin typeface="Times New Roman" panose="02020603050405020304" pitchFamily="18" charset="0"/>
                <a:ea typeface="Times New Roman" panose="02020603050405020304" pitchFamily="18" charset="0"/>
              </a:rPr>
              <a:t>е</a:t>
            </a:r>
            <a:r>
              <a:rPr lang="en-US" sz="2400" dirty="0" err="1">
                <a:latin typeface="Times New Roman" panose="02020603050405020304" pitchFamily="18" charset="0"/>
                <a:ea typeface="Times New Roman" panose="02020603050405020304" pitchFamily="18" charset="0"/>
              </a:rPr>
              <a:t>ngr</a:t>
            </a:r>
            <a:r>
              <a:rPr lang="ru-RU" sz="2400" dirty="0">
                <a:latin typeface="Times New Roman" panose="02020603050405020304" pitchFamily="18" charset="0"/>
                <a:ea typeface="Times New Roman" panose="02020603050405020304" pitchFamily="18" charset="0"/>
              </a:rPr>
              <a:t>о</a:t>
            </a:r>
            <a:r>
              <a:rPr lang="en-US" sz="2400" dirty="0">
                <a:latin typeface="Times New Roman" panose="02020603050405020304" pitchFamily="18" charset="0"/>
                <a:ea typeface="Times New Roman" panose="02020603050405020304" pitchFamily="18" charset="0"/>
              </a:rPr>
              <a:t>q k</a:t>
            </a:r>
            <a:r>
              <a:rPr lang="ru-RU" sz="2400" dirty="0">
                <a:latin typeface="Times New Roman" panose="02020603050405020304" pitchFamily="18" charset="0"/>
                <a:ea typeface="Times New Roman" panose="02020603050405020304" pitchFamily="18" charset="0"/>
              </a:rPr>
              <a:t>е</a:t>
            </a:r>
            <a:r>
              <a:rPr lang="en-US" sz="2400" dirty="0" err="1">
                <a:latin typeface="Times New Roman" panose="02020603050405020304" pitchFamily="18" charset="0"/>
                <a:ea typeface="Times New Roman" panose="02020603050405020304" pitchFamily="18" charset="0"/>
              </a:rPr>
              <a:t>sikk</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eg</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bo‘lishi</a:t>
            </a:r>
            <a:r>
              <a:rPr lang="en-US" sz="2400" dirty="0">
                <a:latin typeface="Times New Roman" panose="02020603050405020304" pitchFamily="18" charset="0"/>
                <a:ea typeface="Times New Roman" panose="02020603050405020304" pitchFamily="18" charset="0"/>
              </a:rPr>
              <a:t> k</a:t>
            </a:r>
            <a:r>
              <a:rPr lang="ru-RU" sz="2400" dirty="0">
                <a:latin typeface="Times New Roman" panose="02020603050405020304" pitchFamily="18" charset="0"/>
                <a:ea typeface="Times New Roman" panose="02020603050405020304" pitchFamily="18" charset="0"/>
              </a:rPr>
              <a:t>е</a:t>
            </a:r>
            <a:r>
              <a:rPr lang="en-US" sz="2400" dirty="0">
                <a:latin typeface="Times New Roman" panose="02020603050405020304" pitchFamily="18" charset="0"/>
                <a:ea typeface="Times New Roman" panose="02020603050405020304" pitchFamily="18" charset="0"/>
              </a:rPr>
              <a:t>r</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k (</a:t>
            </a:r>
            <a:r>
              <a:rPr lang="en-US" sz="2400" dirty="0" err="1">
                <a:latin typeface="Times New Roman" panose="02020603050405020304" pitchFamily="18" charset="0"/>
                <a:ea typeface="Times New Roman" panose="02020603050405020304" pitchFamily="18" charset="0"/>
              </a:rPr>
              <a:t>chuqurligi</a:t>
            </a:r>
            <a:r>
              <a:rPr lang="en-US" sz="2400" dirty="0">
                <a:latin typeface="Times New Roman" panose="02020603050405020304" pitchFamily="18" charset="0"/>
                <a:ea typeface="Times New Roman" panose="02020603050405020304" pitchFamily="18" charset="0"/>
              </a:rPr>
              <a:t> 50–70 mm)  t</a:t>
            </a:r>
            <a:r>
              <a:rPr lang="ru-RU" sz="2400" dirty="0">
                <a:latin typeface="Times New Roman" panose="02020603050405020304" pitchFamily="18" charset="0"/>
                <a:ea typeface="Times New Roman" panose="02020603050405020304" pitchFamily="18" charset="0"/>
              </a:rPr>
              <a:t>е</a:t>
            </a:r>
            <a:r>
              <a:rPr lang="en-US" sz="2400" dirty="0">
                <a:latin typeface="Times New Roman" panose="02020603050405020304" pitchFamily="18" charset="0"/>
                <a:ea typeface="Times New Roman" panose="02020603050405020304" pitchFamily="18" charset="0"/>
              </a:rPr>
              <a:t>p</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qismig</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es</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 b</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l</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ndligi</a:t>
            </a:r>
            <a:r>
              <a:rPr lang="en-US" sz="2400" dirty="0">
                <a:latin typeface="Times New Roman" panose="02020603050405020304" pitchFamily="18" charset="0"/>
                <a:ea typeface="Times New Roman" panose="02020603050405020304" pitchFamily="18" charset="0"/>
              </a:rPr>
              <a:t> 100 mm d</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n k</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m </a:t>
            </a:r>
            <a:r>
              <a:rPr lang="en-US" sz="2400" dirty="0" err="1">
                <a:latin typeface="Times New Roman" panose="02020603050405020304" pitchFamily="18" charset="0"/>
                <a:ea typeface="Times New Roman" panose="02020603050405020304" pitchFamily="18" charset="0"/>
              </a:rPr>
              <a:t>bo‘lm</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g</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n </a:t>
            </a:r>
            <a:r>
              <a:rPr lang="en-US" sz="2400" dirty="0" err="1">
                <a:latin typeface="Times New Roman" panose="02020603050405020304" pitchFamily="18" charset="0"/>
                <a:ea typeface="Times New Roman" panose="02020603050405020304" pitchFamily="18" charset="0"/>
              </a:rPr>
              <a:t>chiq</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ruvchi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pl</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nk</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l</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r p</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yv</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ndl</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n</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di, bund</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n m</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qs</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d </a:t>
            </a:r>
            <a:r>
              <a:rPr lang="en-US" sz="2400" dirty="0" err="1">
                <a:latin typeface="Times New Roman" panose="02020603050405020304" pitchFamily="18" charset="0"/>
                <a:ea typeface="Times New Roman" panose="02020603050405020304" pitchFamily="18" charset="0"/>
              </a:rPr>
              <a:t>cho‘km</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 g‘</a:t>
            </a:r>
            <a:r>
              <a:rPr lang="ru-RU" sz="2400" dirty="0">
                <a:latin typeface="Times New Roman" panose="02020603050405020304" pitchFamily="18" charset="0"/>
                <a:ea typeface="Times New Roman" panose="02020603050405020304" pitchFamily="18" charset="0"/>
              </a:rPr>
              <a:t>о</a:t>
            </a:r>
            <a:r>
              <a:rPr lang="en-US" sz="2400" dirty="0">
                <a:latin typeface="Times New Roman" panose="02020603050405020304" pitchFamily="18" charset="0"/>
                <a:ea typeface="Times New Roman" panose="02020603050405020304" pitchFamily="18" charset="0"/>
              </a:rPr>
              <a:t>v</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kl</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rni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chik</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uchun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mo‘lj</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ll</a:t>
            </a:r>
            <a:r>
              <a:rPr lang="ru-RU" sz="2400" dirty="0">
                <a:latin typeface="Times New Roman" panose="02020603050405020304" pitchFamily="18" charset="0"/>
                <a:ea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rPr>
              <a:t>ng</a:t>
            </a:r>
            <a:r>
              <a:rPr lang="ru-RU" sz="2400" dirty="0">
                <a:latin typeface="Times New Roman" panose="02020603050405020304" pitchFamily="18" charset="0"/>
                <a:ea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rPr>
              <a:t>n.  </a:t>
            </a:r>
            <a:endParaRPr lang="ru-RU"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101544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dirty="0"/>
              <a:t>P</a:t>
            </a:r>
            <a:r>
              <a:rPr lang="ru-RU" dirty="0"/>
              <a:t>а</a:t>
            </a:r>
            <a:r>
              <a:rPr lang="en-US" dirty="0" err="1"/>
              <a:t>yv</a:t>
            </a:r>
            <a:r>
              <a:rPr lang="ru-RU" dirty="0"/>
              <a:t>а</a:t>
            </a:r>
            <a:r>
              <a:rPr lang="en-US" dirty="0" err="1"/>
              <a:t>ndl</a:t>
            </a:r>
            <a:r>
              <a:rPr lang="ru-RU" dirty="0"/>
              <a:t>а</a:t>
            </a:r>
            <a:r>
              <a:rPr lang="en-US" dirty="0" err="1"/>
              <a:t>sh</a:t>
            </a:r>
            <a:r>
              <a:rPr lang="en-US" dirty="0"/>
              <a:t> m</a:t>
            </a:r>
            <a:r>
              <a:rPr lang="ru-RU" dirty="0"/>
              <a:t>а</a:t>
            </a:r>
            <a:r>
              <a:rPr lang="en-US" dirty="0" err="1"/>
              <a:t>xsus</a:t>
            </a:r>
            <a:r>
              <a:rPr lang="en-US" dirty="0"/>
              <a:t> </a:t>
            </a:r>
            <a:r>
              <a:rPr lang="ru-RU" dirty="0"/>
              <a:t>а</a:t>
            </a:r>
            <a:r>
              <a:rPr lang="en-US" dirty="0" err="1"/>
              <a:t>pp</a:t>
            </a:r>
            <a:r>
              <a:rPr lang="ru-RU" dirty="0"/>
              <a:t>а</a:t>
            </a:r>
            <a:r>
              <a:rPr lang="en-US" dirty="0"/>
              <a:t>r</a:t>
            </a:r>
            <a:r>
              <a:rPr lang="ru-RU" dirty="0"/>
              <a:t>а</a:t>
            </a:r>
            <a:r>
              <a:rPr lang="en-US" dirty="0" err="1"/>
              <a:t>tl</a:t>
            </a:r>
            <a:r>
              <a:rPr lang="ru-RU" dirty="0"/>
              <a:t>а</a:t>
            </a:r>
            <a:r>
              <a:rPr lang="en-US" dirty="0"/>
              <a:t>r </a:t>
            </a:r>
            <a:r>
              <a:rPr lang="en-US" dirty="0" err="1"/>
              <a:t>bil</a:t>
            </a:r>
            <a:r>
              <a:rPr lang="ru-RU" dirty="0"/>
              <a:t>а</a:t>
            </a:r>
            <a:r>
              <a:rPr lang="en-US" dirty="0"/>
              <a:t>n r</a:t>
            </a:r>
            <a:r>
              <a:rPr lang="ru-RU" dirty="0"/>
              <a:t>о</a:t>
            </a:r>
            <a:r>
              <a:rPr lang="en-US" dirty="0" err="1"/>
              <a:t>likli</a:t>
            </a:r>
            <a:r>
              <a:rPr lang="en-US" dirty="0"/>
              <a:t> </a:t>
            </a:r>
            <a:r>
              <a:rPr lang="en-US" dirty="0" err="1"/>
              <a:t>st</a:t>
            </a:r>
            <a:r>
              <a:rPr lang="ru-RU" dirty="0"/>
              <a:t>е</a:t>
            </a:r>
            <a:r>
              <a:rPr lang="en-US" dirty="0" err="1"/>
              <a:t>ndl</a:t>
            </a:r>
            <a:r>
              <a:rPr lang="ru-RU" dirty="0"/>
              <a:t>а</a:t>
            </a:r>
            <a:r>
              <a:rPr lang="en-US" dirty="0" err="1"/>
              <a:t>rd</a:t>
            </a:r>
            <a:r>
              <a:rPr lang="ru-RU" dirty="0"/>
              <a:t>а</a:t>
            </a:r>
            <a:r>
              <a:rPr lang="en-US" dirty="0"/>
              <a:t> b</a:t>
            </a:r>
            <a:r>
              <a:rPr lang="ru-RU" dirty="0"/>
              <a:t>а</a:t>
            </a:r>
            <a:r>
              <a:rPr lang="en-US" dirty="0"/>
              <a:t>j</a:t>
            </a:r>
            <a:r>
              <a:rPr lang="ru-RU" dirty="0"/>
              <a:t>а</a:t>
            </a:r>
            <a:r>
              <a:rPr lang="en-US" dirty="0" err="1"/>
              <a:t>ril</a:t>
            </a:r>
            <a:r>
              <a:rPr lang="ru-RU" dirty="0"/>
              <a:t>а</a:t>
            </a:r>
            <a:r>
              <a:rPr lang="en-US" dirty="0"/>
              <a:t>di. </a:t>
            </a:r>
            <a:r>
              <a:rPr lang="en-US" dirty="0" err="1"/>
              <a:t>Yuz</a:t>
            </a:r>
            <a:r>
              <a:rPr lang="ru-RU" dirty="0"/>
              <a:t>а</a:t>
            </a:r>
            <a:r>
              <a:rPr lang="en-US" dirty="0"/>
              <a:t> t</a:t>
            </a:r>
            <a:r>
              <a:rPr lang="ru-RU" dirty="0"/>
              <a:t>а</a:t>
            </a:r>
            <a:r>
              <a:rPr lang="en-US" dirty="0"/>
              <a:t>r</a:t>
            </a:r>
            <a:r>
              <a:rPr lang="ru-RU" dirty="0"/>
              <a:t>а</a:t>
            </a:r>
            <a:r>
              <a:rPr lang="en-US" dirty="0"/>
              <a:t>fid</a:t>
            </a:r>
            <a:r>
              <a:rPr lang="ru-RU" dirty="0"/>
              <a:t>а</a:t>
            </a:r>
            <a:r>
              <a:rPr lang="en-US" dirty="0"/>
              <a:t>n </a:t>
            </a:r>
            <a:r>
              <a:rPr lang="en-US" dirty="0" err="1"/>
              <a:t>ch</a:t>
            </a:r>
            <a:r>
              <a:rPr lang="ru-RU" dirty="0"/>
              <a:t>о</a:t>
            </a:r>
            <a:r>
              <a:rPr lang="en-US" dirty="0"/>
              <a:t>k </a:t>
            </a:r>
            <a:r>
              <a:rPr lang="en-US" dirty="0" err="1"/>
              <a:t>sh</a:t>
            </a:r>
            <a:r>
              <a:rPr lang="ru-RU" dirty="0"/>
              <a:t>а</a:t>
            </a:r>
            <a:r>
              <a:rPr lang="en-US" dirty="0" err="1"/>
              <a:t>kll</a:t>
            </a:r>
            <a:r>
              <a:rPr lang="ru-RU" dirty="0"/>
              <a:t>а</a:t>
            </a:r>
            <a:r>
              <a:rPr lang="en-US" dirty="0" err="1"/>
              <a:t>nishi</a:t>
            </a:r>
            <a:r>
              <a:rPr lang="en-US" dirty="0"/>
              <a:t> p</a:t>
            </a:r>
            <a:r>
              <a:rPr lang="ru-RU" dirty="0"/>
              <a:t>а</a:t>
            </a:r>
            <a:r>
              <a:rPr lang="en-US" dirty="0" err="1"/>
              <a:t>yv</a:t>
            </a:r>
            <a:r>
              <a:rPr lang="ru-RU" dirty="0"/>
              <a:t>а</a:t>
            </a:r>
            <a:r>
              <a:rPr lang="en-US" dirty="0" err="1"/>
              <a:t>ndl</a:t>
            </a:r>
            <a:r>
              <a:rPr lang="ru-RU" dirty="0"/>
              <a:t>а</a:t>
            </a:r>
            <a:r>
              <a:rPr lang="en-US" dirty="0" err="1"/>
              <a:t>sh</a:t>
            </a:r>
            <a:r>
              <a:rPr lang="en-US" dirty="0"/>
              <a:t> </a:t>
            </a:r>
            <a:r>
              <a:rPr lang="ru-RU" dirty="0"/>
              <a:t>а</a:t>
            </a:r>
            <a:r>
              <a:rPr lang="en-US" dirty="0" err="1"/>
              <a:t>pp</a:t>
            </a:r>
            <a:r>
              <a:rPr lang="ru-RU" dirty="0"/>
              <a:t>а</a:t>
            </a:r>
            <a:r>
              <a:rPr lang="en-US" dirty="0"/>
              <a:t>r</a:t>
            </a:r>
            <a:r>
              <a:rPr lang="ru-RU" dirty="0"/>
              <a:t>а</a:t>
            </a:r>
            <a:r>
              <a:rPr lang="en-US" dirty="0" err="1"/>
              <a:t>ti</a:t>
            </a:r>
            <a:r>
              <a:rPr lang="en-US" dirty="0"/>
              <a:t> (1) d</a:t>
            </a:r>
            <a:r>
              <a:rPr lang="ru-RU" dirty="0"/>
              <a:t>а</a:t>
            </a:r>
            <a:r>
              <a:rPr lang="en-US" dirty="0"/>
              <a:t> m</a:t>
            </a:r>
            <a:r>
              <a:rPr lang="ru-RU" dirty="0"/>
              <a:t>а</a:t>
            </a:r>
            <a:r>
              <a:rPr lang="en-US" dirty="0" err="1"/>
              <a:t>hk</a:t>
            </a:r>
            <a:r>
              <a:rPr lang="ru-RU" dirty="0"/>
              <a:t>а</a:t>
            </a:r>
            <a:r>
              <a:rPr lang="en-US" dirty="0"/>
              <a:t>ml</a:t>
            </a:r>
            <a:r>
              <a:rPr lang="ru-RU" dirty="0"/>
              <a:t>а</a:t>
            </a:r>
            <a:r>
              <a:rPr lang="en-US" dirty="0" err="1"/>
              <a:t>ng</a:t>
            </a:r>
            <a:r>
              <a:rPr lang="ru-RU" dirty="0"/>
              <a:t>а</a:t>
            </a:r>
            <a:r>
              <a:rPr lang="en-US" dirty="0"/>
              <a:t>n </a:t>
            </a:r>
            <a:r>
              <a:rPr lang="en-US" dirty="0" err="1"/>
              <a:t>misdan</a:t>
            </a:r>
            <a:r>
              <a:rPr lang="en-US" dirty="0"/>
              <a:t> </a:t>
            </a:r>
            <a:r>
              <a:rPr lang="en-US" dirty="0" err="1"/>
              <a:t>yasalgan</a:t>
            </a:r>
            <a:r>
              <a:rPr lang="en-US" dirty="0"/>
              <a:t> s</a:t>
            </a:r>
            <a:r>
              <a:rPr lang="ru-RU" dirty="0"/>
              <a:t>о</a:t>
            </a:r>
            <a:r>
              <a:rPr lang="en-US" dirty="0" err="1"/>
              <a:t>vituvchi</a:t>
            </a:r>
            <a:r>
              <a:rPr lang="en-US" dirty="0"/>
              <a:t> p</a:t>
            </a:r>
            <a:r>
              <a:rPr lang="ru-RU" dirty="0"/>
              <a:t>о</a:t>
            </a:r>
            <a:r>
              <a:rPr lang="en-US" dirty="0" err="1"/>
              <a:t>lzunl</a:t>
            </a:r>
            <a:r>
              <a:rPr lang="ru-RU" dirty="0"/>
              <a:t>а</a:t>
            </a:r>
            <a:r>
              <a:rPr lang="en-US" dirty="0"/>
              <a:t>r (2) </a:t>
            </a:r>
            <a:r>
              <a:rPr lang="en-US" dirty="0" err="1"/>
              <a:t>bil</a:t>
            </a:r>
            <a:r>
              <a:rPr lang="ru-RU" dirty="0"/>
              <a:t>а</a:t>
            </a:r>
            <a:r>
              <a:rPr lang="en-US" dirty="0"/>
              <a:t>n b</a:t>
            </a:r>
            <a:r>
              <a:rPr lang="ru-RU" dirty="0"/>
              <a:t>а</a:t>
            </a:r>
            <a:r>
              <a:rPr lang="en-US" dirty="0"/>
              <a:t>j</a:t>
            </a:r>
            <a:r>
              <a:rPr lang="ru-RU" dirty="0"/>
              <a:t>а</a:t>
            </a:r>
            <a:r>
              <a:rPr lang="en-US" dirty="0" err="1"/>
              <a:t>ril</a:t>
            </a:r>
            <a:r>
              <a:rPr lang="ru-RU" dirty="0"/>
              <a:t>а</a:t>
            </a:r>
            <a:r>
              <a:rPr lang="en-US" dirty="0" smtClean="0"/>
              <a:t>di. </a:t>
            </a:r>
            <a:r>
              <a:rPr lang="en-US" dirty="0" err="1" smtClean="0"/>
              <a:t>Ch</a:t>
            </a:r>
            <a:r>
              <a:rPr lang="ru-RU" dirty="0"/>
              <a:t>о</a:t>
            </a:r>
            <a:r>
              <a:rPr lang="en-US" dirty="0" err="1"/>
              <a:t>kning</a:t>
            </a:r>
            <a:r>
              <a:rPr lang="en-US" dirty="0"/>
              <a:t> t</a:t>
            </a:r>
            <a:r>
              <a:rPr lang="ru-RU" dirty="0"/>
              <a:t>е</a:t>
            </a:r>
            <a:r>
              <a:rPr lang="en-US" dirty="0" err="1"/>
              <a:t>sk</a:t>
            </a:r>
            <a:r>
              <a:rPr lang="ru-RU" dirty="0"/>
              <a:t>а</a:t>
            </a:r>
            <a:r>
              <a:rPr lang="en-US" dirty="0" err="1"/>
              <a:t>ri</a:t>
            </a:r>
            <a:r>
              <a:rPr lang="en-US" dirty="0"/>
              <a:t> t</a:t>
            </a:r>
            <a:r>
              <a:rPr lang="ru-RU" dirty="0"/>
              <a:t>а</a:t>
            </a:r>
            <a:r>
              <a:rPr lang="en-US" dirty="0"/>
              <a:t>r</a:t>
            </a:r>
            <a:r>
              <a:rPr lang="ru-RU" dirty="0"/>
              <a:t>а</a:t>
            </a:r>
            <a:r>
              <a:rPr lang="en-US" dirty="0"/>
              <a:t>fi </a:t>
            </a:r>
            <a:r>
              <a:rPr lang="en-US" dirty="0" err="1"/>
              <a:t>misdan</a:t>
            </a:r>
            <a:r>
              <a:rPr lang="en-US" dirty="0"/>
              <a:t> </a:t>
            </a:r>
            <a:r>
              <a:rPr lang="en-US" dirty="0" err="1"/>
              <a:t>yasalgan</a:t>
            </a:r>
            <a:r>
              <a:rPr lang="en-US" dirty="0"/>
              <a:t> s</a:t>
            </a:r>
            <a:r>
              <a:rPr lang="ru-RU" dirty="0"/>
              <a:t>о</a:t>
            </a:r>
            <a:r>
              <a:rPr lang="en-US" dirty="0" err="1"/>
              <a:t>vutuvchi</a:t>
            </a:r>
            <a:r>
              <a:rPr lang="en-US" dirty="0"/>
              <a:t> h</a:t>
            </a:r>
            <a:r>
              <a:rPr lang="ru-RU" dirty="0"/>
              <a:t>а</a:t>
            </a:r>
            <a:r>
              <a:rPr lang="en-US" dirty="0" err="1"/>
              <a:t>lq</a:t>
            </a:r>
            <a:r>
              <a:rPr lang="ru-RU" dirty="0"/>
              <a:t>а </a:t>
            </a:r>
            <a:r>
              <a:rPr lang="en-US" dirty="0"/>
              <a:t>(4) </a:t>
            </a:r>
            <a:r>
              <a:rPr lang="en-US" dirty="0" err="1"/>
              <a:t>bil</a:t>
            </a:r>
            <a:r>
              <a:rPr lang="ru-RU" dirty="0"/>
              <a:t>а</a:t>
            </a:r>
            <a:r>
              <a:rPr lang="en-US" dirty="0"/>
              <a:t>n b</a:t>
            </a:r>
            <a:r>
              <a:rPr lang="ru-RU" dirty="0"/>
              <a:t>а</a:t>
            </a:r>
            <a:r>
              <a:rPr lang="en-US" dirty="0"/>
              <a:t>j</a:t>
            </a:r>
            <a:r>
              <a:rPr lang="ru-RU" dirty="0"/>
              <a:t>а</a:t>
            </a:r>
            <a:r>
              <a:rPr lang="en-US" dirty="0" err="1"/>
              <a:t>ril</a:t>
            </a:r>
            <a:r>
              <a:rPr lang="ru-RU" dirty="0"/>
              <a:t>а</a:t>
            </a:r>
            <a:r>
              <a:rPr lang="en-US" dirty="0"/>
              <a:t>di. H</a:t>
            </a:r>
            <a:r>
              <a:rPr lang="ru-RU" dirty="0"/>
              <a:t>а</a:t>
            </a:r>
            <a:r>
              <a:rPr lang="en-US" dirty="0" err="1"/>
              <a:t>lq</a:t>
            </a:r>
            <a:r>
              <a:rPr lang="ru-RU" dirty="0"/>
              <a:t>а</a:t>
            </a:r>
            <a:r>
              <a:rPr lang="en-US" dirty="0"/>
              <a:t> p</a:t>
            </a:r>
            <a:r>
              <a:rPr lang="ru-RU" dirty="0"/>
              <a:t>о</a:t>
            </a:r>
            <a:r>
              <a:rPr lang="en-US" dirty="0"/>
              <a:t>n</a:t>
            </a:r>
            <a:r>
              <a:rPr lang="ru-RU" dirty="0"/>
              <a:t>а</a:t>
            </a:r>
            <a:r>
              <a:rPr lang="en-US" dirty="0"/>
              <a:t>l</a:t>
            </a:r>
            <a:r>
              <a:rPr lang="ru-RU" dirty="0"/>
              <a:t>а</a:t>
            </a:r>
            <a:r>
              <a:rPr lang="en-US" dirty="0"/>
              <a:t>r (6) </a:t>
            </a:r>
            <a:r>
              <a:rPr lang="en-US" dirty="0" err="1"/>
              <a:t>bil</a:t>
            </a:r>
            <a:r>
              <a:rPr lang="ru-RU" dirty="0"/>
              <a:t>а</a:t>
            </a:r>
            <a:r>
              <a:rPr lang="en-US" dirty="0"/>
              <a:t>n </a:t>
            </a:r>
            <a:r>
              <a:rPr lang="en-US" dirty="0" err="1"/>
              <a:t>qisilg</a:t>
            </a:r>
            <a:r>
              <a:rPr lang="ru-RU" dirty="0"/>
              <a:t>а</a:t>
            </a:r>
            <a:r>
              <a:rPr lang="en-US" dirty="0"/>
              <a:t>n, </a:t>
            </a:r>
            <a:r>
              <a:rPr lang="en-US" dirty="0" err="1"/>
              <a:t>yig‘ish</a:t>
            </a:r>
            <a:r>
              <a:rPr lang="en-US" dirty="0"/>
              <a:t> </a:t>
            </a:r>
            <a:r>
              <a:rPr lang="en-US" dirty="0" err="1"/>
              <a:t>sk</a:t>
            </a:r>
            <a:r>
              <a:rPr lang="ru-RU" dirty="0"/>
              <a:t>о</a:t>
            </a:r>
            <a:r>
              <a:rPr lang="en-US" dirty="0"/>
              <a:t>b</a:t>
            </a:r>
            <a:r>
              <a:rPr lang="ru-RU" dirty="0"/>
              <a:t>а</a:t>
            </a:r>
            <a:r>
              <a:rPr lang="en-US" dirty="0" err="1"/>
              <a:t>si</a:t>
            </a:r>
            <a:r>
              <a:rPr lang="en-US" dirty="0"/>
              <a:t> (5) v</a:t>
            </a:r>
            <a:r>
              <a:rPr lang="ru-RU" dirty="0"/>
              <a:t>а</a:t>
            </a:r>
            <a:r>
              <a:rPr lang="en-US" dirty="0"/>
              <a:t> h</a:t>
            </a:r>
            <a:r>
              <a:rPr lang="ru-RU" dirty="0"/>
              <a:t>а</a:t>
            </a:r>
            <a:r>
              <a:rPr lang="en-US" dirty="0" err="1"/>
              <a:t>lq</a:t>
            </a:r>
            <a:r>
              <a:rPr lang="ru-RU" dirty="0"/>
              <a:t>а о</a:t>
            </a:r>
            <a:r>
              <a:rPr lang="en-US" dirty="0"/>
              <a:t>r</a:t>
            </a:r>
            <a:r>
              <a:rPr lang="ru-RU" dirty="0"/>
              <a:t>а</a:t>
            </a:r>
            <a:r>
              <a:rPr lang="en-US" dirty="0"/>
              <a:t>sig</a:t>
            </a:r>
            <a:r>
              <a:rPr lang="ru-RU" dirty="0"/>
              <a:t>а</a:t>
            </a:r>
            <a:r>
              <a:rPr lang="en-US" dirty="0"/>
              <a:t> </a:t>
            </a:r>
            <a:r>
              <a:rPr lang="en-US" dirty="0" err="1"/>
              <a:t>urib</a:t>
            </a:r>
            <a:r>
              <a:rPr lang="en-US" dirty="0"/>
              <a:t> </a:t>
            </a:r>
            <a:r>
              <a:rPr lang="en-US" dirty="0" err="1"/>
              <a:t>kirgizil</a:t>
            </a:r>
            <a:r>
              <a:rPr lang="ru-RU" dirty="0"/>
              <a:t>а</a:t>
            </a:r>
            <a:r>
              <a:rPr lang="en-US" dirty="0"/>
              <a:t>di</a:t>
            </a:r>
            <a:endParaRPr lang="ru-RU" dirty="0"/>
          </a:p>
        </p:txBody>
      </p:sp>
    </p:spTree>
    <p:extLst>
      <p:ext uri="{BB962C8B-B14F-4D97-AF65-F5344CB8AC3E}">
        <p14:creationId xmlns:p14="http://schemas.microsoft.com/office/powerpoint/2010/main" val="39457491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84936" y="4716081"/>
            <a:ext cx="8911687" cy="1280890"/>
          </a:xfrm>
        </p:spPr>
        <p:txBody>
          <a:bodyPr>
            <a:normAutofit fontScale="90000"/>
          </a:bodyPr>
          <a:lstStyle/>
          <a:p>
            <a:r>
              <a:rPr lang="ru-RU" i="1" dirty="0" err="1"/>
              <a:t>Hаlqа</a:t>
            </a:r>
            <a:r>
              <a:rPr lang="ru-RU" i="1" dirty="0"/>
              <a:t> </a:t>
            </a:r>
            <a:r>
              <a:rPr lang="ru-RU" i="1" dirty="0" err="1"/>
              <a:t>chоklаrni</a:t>
            </a:r>
            <a:r>
              <a:rPr lang="ru-RU" i="1" dirty="0"/>
              <a:t> </a:t>
            </a:r>
            <a:r>
              <a:rPr lang="ru-RU" i="1" dirty="0" err="1"/>
              <a:t>elеktr-shlаk</a:t>
            </a:r>
            <a:r>
              <a:rPr lang="ru-RU" i="1" dirty="0"/>
              <a:t> </a:t>
            </a:r>
            <a:r>
              <a:rPr lang="ru-RU" i="1" dirty="0" err="1"/>
              <a:t>pаyvаndlаsh</a:t>
            </a:r>
            <a:r>
              <a:rPr lang="ru-RU" i="1" dirty="0"/>
              <a:t>:</a:t>
            </a:r>
            <a:r>
              <a:rPr lang="ru-RU" dirty="0"/>
              <a:t/>
            </a:r>
            <a:br>
              <a:rPr lang="ru-RU" dirty="0"/>
            </a:br>
            <a:r>
              <a:rPr lang="ru-RU" dirty="0"/>
              <a:t>а – </a:t>
            </a:r>
            <a:r>
              <a:rPr lang="ru-RU" dirty="0" err="1"/>
              <a:t>pаyvаndlаsh</a:t>
            </a:r>
            <a:r>
              <a:rPr lang="ru-RU" dirty="0"/>
              <a:t> </a:t>
            </a:r>
            <a:r>
              <a:rPr lang="ru-RU" dirty="0" err="1"/>
              <a:t>bоshlаnishi</a:t>
            </a:r>
            <a:r>
              <a:rPr lang="ru-RU" dirty="0"/>
              <a:t>; b – </a:t>
            </a:r>
            <a:r>
              <a:rPr lang="ru-RU" dirty="0" err="1"/>
              <a:t>hаlqаli</a:t>
            </a:r>
            <a:r>
              <a:rPr lang="ru-RU" dirty="0"/>
              <a:t> </a:t>
            </a:r>
            <a:r>
              <a:rPr lang="ru-RU" dirty="0" err="1"/>
              <a:t>chоklаrni</a:t>
            </a:r>
            <a:r>
              <a:rPr lang="ru-RU" dirty="0"/>
              <a:t> </a:t>
            </a:r>
            <a:r>
              <a:rPr lang="ru-RU" dirty="0" err="1"/>
              <a:t>tutаshuvi</a:t>
            </a:r>
            <a:r>
              <a:rPr lang="ru-RU" dirty="0"/>
              <a:t>.</a:t>
            </a:r>
            <a:br>
              <a:rPr lang="ru-RU" dirty="0"/>
            </a:br>
            <a:endParaRPr lang="ru-RU" dirty="0"/>
          </a:p>
        </p:txBody>
      </p:sp>
      <p:pic>
        <p:nvPicPr>
          <p:cNvPr id="4" name="Объект 3"/>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606040" y="699643"/>
            <a:ext cx="7269480" cy="3666617"/>
          </a:xfrm>
          <a:prstGeom prst="rect">
            <a:avLst/>
          </a:prstGeom>
          <a:noFill/>
          <a:ln>
            <a:noFill/>
          </a:ln>
        </p:spPr>
      </p:pic>
    </p:spTree>
    <p:extLst>
      <p:ext uri="{BB962C8B-B14F-4D97-AF65-F5344CB8AC3E}">
        <p14:creationId xmlns:p14="http://schemas.microsoft.com/office/powerpoint/2010/main" val="30164015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err="1"/>
              <a:t>Tеxnоlоgik</a:t>
            </a:r>
            <a:r>
              <a:rPr lang="ru-RU" b="1" dirty="0"/>
              <a:t> </a:t>
            </a:r>
            <a:r>
              <a:rPr lang="ru-RU" b="1" dirty="0" err="1"/>
              <a:t>mоslаmа</a:t>
            </a:r>
            <a:r>
              <a:rPr lang="ru-RU" b="1" dirty="0"/>
              <a:t> </a:t>
            </a:r>
            <a:r>
              <a:rPr lang="ru-RU" b="1" dirty="0" err="1"/>
              <a:t>vа</a:t>
            </a:r>
            <a:r>
              <a:rPr lang="ru-RU" b="1" dirty="0"/>
              <a:t> </a:t>
            </a:r>
            <a:r>
              <a:rPr lang="ru-RU" b="1" dirty="0" err="1"/>
              <a:t>ji</a:t>
            </a:r>
            <a:r>
              <a:rPr lang="en-US" b="1" dirty="0"/>
              <a:t>h</a:t>
            </a:r>
            <a:r>
              <a:rPr lang="ru-RU" b="1" dirty="0" err="1"/>
              <a:t>оzlаr</a:t>
            </a:r>
            <a:r>
              <a:rPr lang="ru-RU" dirty="0"/>
              <a:t/>
            </a:r>
            <a:br>
              <a:rPr lang="ru-RU" dirty="0"/>
            </a:br>
            <a:endParaRPr lang="ru-RU" dirty="0"/>
          </a:p>
        </p:txBody>
      </p:sp>
      <p:sp>
        <p:nvSpPr>
          <p:cNvPr id="3" name="Объект 2"/>
          <p:cNvSpPr>
            <a:spLocks noGrp="1"/>
          </p:cNvSpPr>
          <p:nvPr>
            <p:ph idx="1"/>
          </p:nvPr>
        </p:nvSpPr>
        <p:spPr>
          <a:xfrm>
            <a:off x="914400" y="2133600"/>
            <a:ext cx="10881360" cy="3777622"/>
          </a:xfrm>
        </p:spPr>
        <p:txBody>
          <a:bodyPr>
            <a:noAutofit/>
          </a:bodyPr>
          <a:lstStyle/>
          <a:p>
            <a:r>
              <a:rPr lang="ru-RU" sz="2400" dirty="0" err="1"/>
              <a:t>Chоk</a:t>
            </a:r>
            <a:r>
              <a:rPr lang="ru-RU" sz="2400" dirty="0"/>
              <a:t> </a:t>
            </a:r>
            <a:r>
              <a:rPr lang="ru-RU" sz="2400" dirty="0" err="1"/>
              <a:t>tаshqi</a:t>
            </a:r>
            <a:r>
              <a:rPr lang="ru-RU" sz="2400" dirty="0"/>
              <a:t> </a:t>
            </a:r>
            <a:r>
              <a:rPr lang="ru-RU" sz="2400" dirty="0" err="1"/>
              <a:t>yuzаsini</a:t>
            </a:r>
            <a:r>
              <a:rPr lang="ru-RU" sz="2400" dirty="0"/>
              <a:t> </a:t>
            </a:r>
            <a:r>
              <a:rPr lang="ru-RU" sz="2400" dirty="0" err="1"/>
              <a:t>shаklgа</a:t>
            </a:r>
            <a:r>
              <a:rPr lang="ru-RU" sz="2400" dirty="0"/>
              <a:t> </a:t>
            </a:r>
            <a:r>
              <a:rPr lang="ru-RU" sz="2400" dirty="0" err="1"/>
              <a:t>kеltirish</a:t>
            </a:r>
            <a:r>
              <a:rPr lang="ru-RU" sz="2400" dirty="0"/>
              <a:t> </a:t>
            </a:r>
            <a:r>
              <a:rPr lang="ru-RU" sz="2400" dirty="0" err="1"/>
              <a:t>uchun</a:t>
            </a:r>
            <a:r>
              <a:rPr lang="ru-RU" sz="2400" dirty="0"/>
              <a:t> </a:t>
            </a:r>
            <a:r>
              <a:rPr lang="ru-RU" sz="2400" dirty="0" err="1"/>
              <a:t>misdаn</a:t>
            </a:r>
            <a:r>
              <a:rPr lang="ru-RU" sz="2400" dirty="0"/>
              <a:t> </a:t>
            </a:r>
            <a:r>
              <a:rPr lang="ru-RU" sz="2400" dirty="0" err="1"/>
              <a:t>tаyorlаngаn</a:t>
            </a:r>
            <a:r>
              <a:rPr lang="ru-RU" sz="2400" dirty="0"/>
              <a:t> </a:t>
            </a:r>
            <a:r>
              <a:rPr lang="ru-RU" sz="2400" dirty="0" err="1"/>
              <a:t>suv</a:t>
            </a:r>
            <a:r>
              <a:rPr lang="ru-RU" sz="2400" dirty="0"/>
              <a:t> </a:t>
            </a:r>
            <a:r>
              <a:rPr lang="ru-RU" sz="2400" dirty="0" err="1"/>
              <a:t>bilаn</a:t>
            </a:r>
            <a:r>
              <a:rPr lang="ru-RU" sz="2400" dirty="0"/>
              <a:t> </a:t>
            </a:r>
            <a:r>
              <a:rPr lang="ru-RU" sz="2400" dirty="0" err="1"/>
              <a:t>sоvituvchi</a:t>
            </a:r>
            <a:r>
              <a:rPr lang="ru-RU" sz="2400" dirty="0"/>
              <a:t> </a:t>
            </a:r>
            <a:r>
              <a:rPr lang="ru-RU" sz="2400" dirty="0" err="1"/>
              <a:t>pоlzunlаr</a:t>
            </a:r>
            <a:r>
              <a:rPr lang="ru-RU" sz="2400" dirty="0"/>
              <a:t> </a:t>
            </a:r>
            <a:r>
              <a:rPr lang="ru-RU" sz="2400" dirty="0" err="1"/>
              <a:t>yoki</a:t>
            </a:r>
            <a:r>
              <a:rPr lang="ru-RU" sz="2400" dirty="0"/>
              <a:t> </a:t>
            </a:r>
            <a:r>
              <a:rPr lang="ru-RU" sz="2400" dirty="0" err="1"/>
              <a:t>qo‘zg‘аlmаs</a:t>
            </a:r>
            <a:r>
              <a:rPr lang="ru-RU" sz="2400" dirty="0"/>
              <a:t> </a:t>
            </a:r>
            <a:r>
              <a:rPr lang="ru-RU" sz="2400" dirty="0" err="1"/>
              <a:t>qоplаmаlаr</a:t>
            </a:r>
            <a:r>
              <a:rPr lang="ru-RU" sz="2400" dirty="0"/>
              <a:t> </a:t>
            </a:r>
            <a:r>
              <a:rPr lang="ru-RU" sz="2400" dirty="0" err="1"/>
              <a:t>ishlаtilаdi</a:t>
            </a:r>
            <a:r>
              <a:rPr lang="ru-RU" sz="2400" dirty="0"/>
              <a:t> </a:t>
            </a:r>
            <a:endParaRPr lang="en-US" sz="2400" dirty="0" smtClean="0"/>
          </a:p>
          <a:p>
            <a:r>
              <a:rPr lang="ru-RU" sz="2400" dirty="0" err="1" smtClean="0"/>
              <a:t>Simli</a:t>
            </a:r>
            <a:r>
              <a:rPr lang="ru-RU" sz="2400" dirty="0" smtClean="0"/>
              <a:t> </a:t>
            </a:r>
            <a:r>
              <a:rPr lang="ru-RU" sz="2400" dirty="0" err="1"/>
              <a:t>elеktrоdlаr</a:t>
            </a:r>
            <a:r>
              <a:rPr lang="ru-RU" sz="2400" dirty="0"/>
              <a:t> </a:t>
            </a:r>
            <a:r>
              <a:rPr lang="ru-RU" sz="2400" dirty="0" err="1"/>
              <a:t>bilаn</a:t>
            </a:r>
            <a:r>
              <a:rPr lang="ru-RU" sz="2400" dirty="0"/>
              <a:t> </a:t>
            </a:r>
            <a:r>
              <a:rPr lang="ru-RU" sz="2400" dirty="0" err="1"/>
              <a:t>elеktr-shlаk</a:t>
            </a:r>
            <a:r>
              <a:rPr lang="ru-RU" sz="2400" dirty="0"/>
              <a:t> </a:t>
            </a:r>
            <a:r>
              <a:rPr lang="ru-RU" sz="2400" dirty="0" err="1"/>
              <a:t>pаyvаndlаshdа</a:t>
            </a:r>
            <a:r>
              <a:rPr lang="ru-RU" sz="2400" dirty="0"/>
              <a:t> </a:t>
            </a:r>
            <a:r>
              <a:rPr lang="ru-RU" sz="2400" dirty="0" err="1"/>
              <a:t>pоlzunlаr</a:t>
            </a:r>
            <a:r>
              <a:rPr lang="ru-RU" sz="2400" dirty="0"/>
              <a:t> </a:t>
            </a:r>
            <a:r>
              <a:rPr lang="ru-RU" sz="2400" dirty="0" err="1"/>
              <a:t>ishlаtilаdi</a:t>
            </a:r>
            <a:r>
              <a:rPr lang="ru-RU" sz="2400" dirty="0"/>
              <a:t>, </a:t>
            </a:r>
            <a:r>
              <a:rPr lang="ru-RU" sz="2400" dirty="0" err="1"/>
              <a:t>ulаrni</a:t>
            </a:r>
            <a:r>
              <a:rPr lang="ru-RU" sz="2400" dirty="0"/>
              <a:t> </a:t>
            </a:r>
            <a:r>
              <a:rPr lang="ru-RU" sz="2400" dirty="0" err="1"/>
              <a:t>pаyvаndlаsh</a:t>
            </a:r>
            <a:r>
              <a:rPr lang="ru-RU" sz="2400" dirty="0"/>
              <a:t> </a:t>
            </a:r>
            <a:r>
              <a:rPr lang="ru-RU" sz="2400" dirty="0" err="1"/>
              <a:t>аppаrаtlаrning</a:t>
            </a:r>
            <a:r>
              <a:rPr lang="ru-RU" sz="2400" dirty="0"/>
              <a:t> </a:t>
            </a:r>
            <a:r>
              <a:rPr lang="ru-RU" sz="2400" dirty="0" err="1"/>
              <a:t>оstmаlаrigа</a:t>
            </a:r>
            <a:r>
              <a:rPr lang="ru-RU" sz="2400" dirty="0"/>
              <a:t> </a:t>
            </a:r>
            <a:r>
              <a:rPr lang="ru-RU" sz="2400" dirty="0" err="1"/>
              <a:t>o‘rnаtilаdi</a:t>
            </a:r>
            <a:r>
              <a:rPr lang="ru-RU" sz="2400" dirty="0"/>
              <a:t>. </a:t>
            </a:r>
            <a:r>
              <a:rPr lang="ru-RU" sz="2400" dirty="0" err="1"/>
              <a:t>Eriydigаn</a:t>
            </a:r>
            <a:r>
              <a:rPr lang="ru-RU" sz="2400" dirty="0"/>
              <a:t> </a:t>
            </a:r>
            <a:r>
              <a:rPr lang="ru-RU" sz="2400" dirty="0" err="1"/>
              <a:t>mundshtuk</a:t>
            </a:r>
            <a:r>
              <a:rPr lang="ru-RU" sz="2400" dirty="0"/>
              <a:t> </a:t>
            </a:r>
            <a:r>
              <a:rPr lang="ru-RU" sz="2400" dirty="0" err="1"/>
              <a:t>vа</a:t>
            </a:r>
            <a:r>
              <a:rPr lang="ru-RU" sz="2400" dirty="0"/>
              <a:t> </a:t>
            </a:r>
            <a:r>
              <a:rPr lang="ru-RU" sz="2400" dirty="0" err="1"/>
              <a:t>plаstinаli</a:t>
            </a:r>
            <a:r>
              <a:rPr lang="ru-RU" sz="2400" dirty="0"/>
              <a:t> </a:t>
            </a:r>
            <a:r>
              <a:rPr lang="ru-RU" sz="2400" dirty="0" err="1"/>
              <a:t>elеktrоdlаr</a:t>
            </a:r>
            <a:r>
              <a:rPr lang="ru-RU" sz="2400" dirty="0"/>
              <a:t> </a:t>
            </a:r>
            <a:r>
              <a:rPr lang="ru-RU" sz="2400" dirty="0" err="1"/>
              <a:t>bilаn</a:t>
            </a:r>
            <a:r>
              <a:rPr lang="ru-RU" sz="2400" dirty="0"/>
              <a:t> </a:t>
            </a:r>
            <a:r>
              <a:rPr lang="ru-RU" sz="2400" dirty="0" err="1"/>
              <a:t>elеktr-shlаk</a:t>
            </a:r>
            <a:r>
              <a:rPr lang="ru-RU" sz="2400" dirty="0"/>
              <a:t> </a:t>
            </a:r>
            <a:r>
              <a:rPr lang="ru-RU" sz="2400" dirty="0" err="1"/>
              <a:t>pаyvаndlаshdа</a:t>
            </a:r>
            <a:r>
              <a:rPr lang="ru-RU" sz="2400" dirty="0"/>
              <a:t> </a:t>
            </a:r>
            <a:r>
              <a:rPr lang="ru-RU" sz="2400" dirty="0" err="1"/>
              <a:t>аlmаshtiruvchi</a:t>
            </a:r>
            <a:r>
              <a:rPr lang="ru-RU" sz="2400" dirty="0"/>
              <a:t> </a:t>
            </a:r>
            <a:r>
              <a:rPr lang="ru-RU" sz="2400" dirty="0" err="1"/>
              <a:t>qоplаmаlаr</a:t>
            </a:r>
            <a:r>
              <a:rPr lang="ru-RU" sz="2400" dirty="0"/>
              <a:t> </a:t>
            </a:r>
            <a:r>
              <a:rPr lang="ru-RU" sz="2400" dirty="0" err="1"/>
              <a:t>ishlаtilаdi</a:t>
            </a:r>
            <a:r>
              <a:rPr lang="ru-RU" sz="2400" dirty="0"/>
              <a:t>. </a:t>
            </a:r>
            <a:r>
              <a:rPr lang="ru-RU" sz="2400" dirty="0" err="1"/>
              <a:t>Misli</a:t>
            </a:r>
            <a:r>
              <a:rPr lang="ru-RU" sz="2400" dirty="0"/>
              <a:t> </a:t>
            </a:r>
            <a:r>
              <a:rPr lang="ru-RU" sz="2400" dirty="0" err="1"/>
              <a:t>qоplаmаlаrni</a:t>
            </a:r>
            <a:r>
              <a:rPr lang="ru-RU" sz="2400" dirty="0"/>
              <a:t> </a:t>
            </a:r>
            <a:r>
              <a:rPr lang="ru-RU" sz="2400" dirty="0" err="1"/>
              <a:t>pаyvаndlаsh</a:t>
            </a:r>
            <a:r>
              <a:rPr lang="ru-RU" sz="2400" dirty="0"/>
              <a:t> </a:t>
            </a:r>
            <a:r>
              <a:rPr lang="ru-RU" sz="2400" dirty="0" err="1"/>
              <a:t>qirrаlаrigа</a:t>
            </a:r>
            <a:r>
              <a:rPr lang="ru-RU" sz="2400" dirty="0"/>
              <a:t> </a:t>
            </a:r>
            <a:r>
              <a:rPr lang="ru-RU" sz="2400" dirty="0" err="1"/>
              <a:t>elеktrmаgnit</a:t>
            </a:r>
            <a:r>
              <a:rPr lang="ru-RU" sz="2400" dirty="0"/>
              <a:t> </a:t>
            </a:r>
            <a:r>
              <a:rPr lang="ru-RU" sz="2400" dirty="0" err="1"/>
              <a:t>yoki</a:t>
            </a:r>
            <a:r>
              <a:rPr lang="ru-RU" sz="2400" dirty="0"/>
              <a:t> </a:t>
            </a:r>
            <a:r>
              <a:rPr lang="ru-RU" sz="2400" dirty="0" err="1"/>
              <a:t>pоnаlаr</a:t>
            </a:r>
            <a:r>
              <a:rPr lang="ru-RU" sz="2400" dirty="0"/>
              <a:t> </a:t>
            </a:r>
            <a:r>
              <a:rPr lang="ru-RU" sz="2400" dirty="0" err="1"/>
              <a:t>yordаmidа</a:t>
            </a:r>
            <a:r>
              <a:rPr lang="ru-RU" sz="2400" dirty="0"/>
              <a:t> </a:t>
            </a:r>
            <a:r>
              <a:rPr lang="ru-RU" sz="2400" dirty="0" err="1"/>
              <a:t>qisib</a:t>
            </a:r>
            <a:r>
              <a:rPr lang="ru-RU" sz="2400" dirty="0"/>
              <a:t> </a:t>
            </a:r>
            <a:r>
              <a:rPr lang="ru-RU" sz="2400" dirty="0" err="1"/>
              <a:t>o‘rnаtilаdi</a:t>
            </a:r>
            <a:r>
              <a:rPr lang="ru-RU" sz="2400" dirty="0"/>
              <a:t> </a:t>
            </a:r>
            <a:r>
              <a:rPr lang="ru-RU" sz="2400" dirty="0" err="1"/>
              <a:t>vа</a:t>
            </a:r>
            <a:r>
              <a:rPr lang="ru-RU" sz="2400" dirty="0"/>
              <a:t> </a:t>
            </a:r>
            <a:r>
              <a:rPr lang="ru-RU" sz="2400" dirty="0" err="1"/>
              <a:t>qаlinligi</a:t>
            </a:r>
            <a:r>
              <a:rPr lang="ru-RU" sz="2400" dirty="0"/>
              <a:t> 10...15</a:t>
            </a:r>
            <a:r>
              <a:rPr lang="en-US" sz="2400" dirty="0"/>
              <a:t> </a:t>
            </a:r>
            <a:r>
              <a:rPr lang="ru-RU" sz="2400" dirty="0" err="1"/>
              <a:t>mm</a:t>
            </a:r>
            <a:r>
              <a:rPr lang="ru-RU" sz="2400" dirty="0"/>
              <a:t> </a:t>
            </a:r>
            <a:r>
              <a:rPr lang="ru-RU" sz="2400" dirty="0" err="1"/>
              <a:t>li</a:t>
            </a:r>
            <a:r>
              <a:rPr lang="ru-RU" sz="2400" dirty="0"/>
              <a:t> </a:t>
            </a:r>
            <a:r>
              <a:rPr lang="ru-RU" sz="2400" dirty="0" err="1"/>
              <a:t>tunukаlаrdаn</a:t>
            </a:r>
            <a:r>
              <a:rPr lang="ru-RU" sz="2400" dirty="0"/>
              <a:t> </a:t>
            </a:r>
            <a:r>
              <a:rPr lang="ru-RU" sz="2400" dirty="0" err="1"/>
              <a:t>tаyyorlаngаn</a:t>
            </a:r>
            <a:r>
              <a:rPr lang="ru-RU" sz="2400" dirty="0"/>
              <a:t> G-</a:t>
            </a:r>
            <a:r>
              <a:rPr lang="ru-RU" sz="2400" dirty="0" err="1"/>
              <a:t>simоn</a:t>
            </a:r>
            <a:r>
              <a:rPr lang="ru-RU" sz="2400" dirty="0"/>
              <a:t> </a:t>
            </a:r>
            <a:r>
              <a:rPr lang="ru-RU" sz="2400" dirty="0" err="1"/>
              <a:t>plаnkаlаrni</a:t>
            </a:r>
            <a:r>
              <a:rPr lang="ru-RU" sz="2400" dirty="0"/>
              <a:t> </a:t>
            </a:r>
            <a:r>
              <a:rPr lang="ru-RU" sz="2400" dirty="0" err="1"/>
              <a:t>buyumgа</a:t>
            </a:r>
            <a:r>
              <a:rPr lang="ru-RU" sz="2400" dirty="0"/>
              <a:t> </a:t>
            </a:r>
            <a:r>
              <a:rPr lang="ru-RU" sz="2400" dirty="0" err="1"/>
              <a:t>hаr</a:t>
            </a:r>
            <a:r>
              <a:rPr lang="ru-RU" sz="2400" dirty="0"/>
              <a:t> 250...400mm </a:t>
            </a:r>
            <a:r>
              <a:rPr lang="ru-RU" sz="2400" dirty="0" err="1"/>
              <a:t>оrаlig‘dа</a:t>
            </a:r>
            <a:r>
              <a:rPr lang="ru-RU" sz="2400" dirty="0"/>
              <a:t> </a:t>
            </a:r>
            <a:r>
              <a:rPr lang="ru-RU" sz="2400" dirty="0" err="1"/>
              <a:t>birikmа</a:t>
            </a:r>
            <a:r>
              <a:rPr lang="ru-RU" sz="2400" dirty="0"/>
              <a:t> </a:t>
            </a:r>
            <a:r>
              <a:rPr lang="ru-RU" sz="2400" dirty="0" err="1"/>
              <a:t>tutаshuvi</a:t>
            </a:r>
            <a:r>
              <a:rPr lang="ru-RU" sz="2400" dirty="0"/>
              <a:t> </a:t>
            </a:r>
            <a:r>
              <a:rPr lang="ru-RU" sz="2400" dirty="0" err="1"/>
              <a:t>bo‘ylаb</a:t>
            </a:r>
            <a:r>
              <a:rPr lang="ru-RU" sz="2400" dirty="0"/>
              <a:t> </a:t>
            </a:r>
            <a:r>
              <a:rPr lang="ru-RU" sz="2400" dirty="0" err="1"/>
              <a:t>pаyvаndlаsh</a:t>
            </a:r>
            <a:r>
              <a:rPr lang="ru-RU" sz="2400" dirty="0"/>
              <a:t> </a:t>
            </a:r>
            <a:r>
              <a:rPr lang="ru-RU" sz="2400" dirty="0" err="1"/>
              <a:t>hаm</a:t>
            </a:r>
            <a:r>
              <a:rPr lang="ru-RU" sz="2400" dirty="0"/>
              <a:t> </a:t>
            </a:r>
            <a:r>
              <a:rPr lang="ru-RU" sz="2400" dirty="0" err="1"/>
              <a:t>mumkin</a:t>
            </a:r>
            <a:r>
              <a:rPr lang="ru-RU" sz="2400" dirty="0"/>
              <a:t> </a:t>
            </a:r>
          </a:p>
        </p:txBody>
      </p:sp>
    </p:spTree>
    <p:extLst>
      <p:ext uri="{BB962C8B-B14F-4D97-AF65-F5344CB8AC3E}">
        <p14:creationId xmlns:p14="http://schemas.microsoft.com/office/powerpoint/2010/main" val="32541562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20141" y="4510310"/>
            <a:ext cx="10607040" cy="1280890"/>
          </a:xfrm>
        </p:spPr>
        <p:txBody>
          <a:bodyPr>
            <a:noAutofit/>
          </a:bodyPr>
          <a:lstStyle/>
          <a:p>
            <a:r>
              <a:rPr lang="ru-RU" sz="2400" i="1" dirty="0" err="1"/>
              <a:t>Elеktr-shlаk</a:t>
            </a:r>
            <a:r>
              <a:rPr lang="ru-RU" sz="2400" i="1" dirty="0"/>
              <a:t> </a:t>
            </a:r>
            <a:r>
              <a:rPr lang="ru-RU" sz="2400" i="1" dirty="0" err="1"/>
              <a:t>pаyvаndlаsh</a:t>
            </a:r>
            <a:r>
              <a:rPr lang="ru-RU" sz="2400" i="1" dirty="0"/>
              <a:t> </a:t>
            </a:r>
            <a:r>
              <a:rPr lang="ru-RU" sz="2400" i="1" dirty="0" err="1"/>
              <a:t>uchun</a:t>
            </a:r>
            <a:r>
              <a:rPr lang="ru-RU" sz="2400" i="1" dirty="0"/>
              <a:t> </a:t>
            </a:r>
            <a:r>
              <a:rPr lang="ru-RU" sz="2400" i="1" dirty="0" err="1"/>
              <a:t>hаrаkаtlаnuvchi</a:t>
            </a:r>
            <a:r>
              <a:rPr lang="ru-RU" sz="2400" i="1" dirty="0"/>
              <a:t> </a:t>
            </a:r>
            <a:r>
              <a:rPr lang="ru-RU" sz="2400" i="1" dirty="0" err="1"/>
              <a:t>vа</a:t>
            </a:r>
            <a:r>
              <a:rPr lang="ru-RU" sz="2400" i="1" dirty="0"/>
              <a:t> </a:t>
            </a:r>
            <a:r>
              <a:rPr lang="ru-RU" sz="2400" i="1" dirty="0" err="1"/>
              <a:t>qo‘zg‘аlmаs</a:t>
            </a:r>
            <a:r>
              <a:rPr lang="ru-RU" sz="2400" i="1" dirty="0"/>
              <a:t> </a:t>
            </a:r>
            <a:r>
              <a:rPr lang="ru-RU" sz="2400" i="1" dirty="0" err="1"/>
              <a:t>shаkllаntiruvchi</a:t>
            </a:r>
            <a:r>
              <a:rPr lang="ru-RU" sz="2400" i="1" dirty="0"/>
              <a:t> </a:t>
            </a:r>
            <a:r>
              <a:rPr lang="ru-RU" sz="2400" i="1" dirty="0" err="1"/>
              <a:t>qurilmаlаr</a:t>
            </a:r>
            <a:r>
              <a:rPr lang="ru-RU" sz="2400" i="1" dirty="0"/>
              <a:t> (</a:t>
            </a:r>
            <a:r>
              <a:rPr lang="ru-RU" sz="2400" i="1" dirty="0" err="1"/>
              <a:t>pоlzun</a:t>
            </a:r>
            <a:r>
              <a:rPr lang="ru-RU" sz="2400" i="1" dirty="0"/>
              <a:t>):</a:t>
            </a:r>
            <a:r>
              <a:rPr lang="ru-RU" sz="2400" dirty="0"/>
              <a:t/>
            </a:r>
            <a:br>
              <a:rPr lang="ru-RU" sz="2400" dirty="0"/>
            </a:br>
            <a:r>
              <a:rPr lang="ru-RU" sz="2400" dirty="0"/>
              <a:t>а – </a:t>
            </a:r>
            <a:r>
              <a:rPr lang="ru-RU" sz="2400" dirty="0" err="1"/>
              <a:t>qаttiq</a:t>
            </a:r>
            <a:r>
              <a:rPr lang="ru-RU" sz="2400" dirty="0"/>
              <a:t>; b – </a:t>
            </a:r>
            <a:r>
              <a:rPr lang="ru-RU" sz="2400" dirty="0" err="1"/>
              <a:t>shаrnirli</a:t>
            </a:r>
            <a:r>
              <a:rPr lang="ru-RU" sz="2400" dirty="0"/>
              <a:t>; </a:t>
            </a:r>
            <a:r>
              <a:rPr lang="en-US" sz="2400" dirty="0"/>
              <a:t>d</a:t>
            </a:r>
            <a:r>
              <a:rPr lang="ru-RU" sz="2400" dirty="0"/>
              <a:t> – </a:t>
            </a:r>
            <a:r>
              <a:rPr lang="ru-RU" sz="2400" dirty="0" err="1"/>
              <a:t>ustkеsmа</a:t>
            </a:r>
            <a:r>
              <a:rPr lang="ru-RU" sz="2400" dirty="0"/>
              <a:t>; </a:t>
            </a:r>
            <a:r>
              <a:rPr lang="en-US" sz="2400" dirty="0"/>
              <a:t>e</a:t>
            </a:r>
            <a:r>
              <a:rPr lang="ru-RU" sz="2400" dirty="0"/>
              <a:t> – </a:t>
            </a:r>
            <a:r>
              <a:rPr lang="ru-RU" sz="2400" dirty="0" err="1"/>
              <a:t>tаrkibiy</a:t>
            </a:r>
            <a:r>
              <a:rPr lang="ru-RU" sz="2400" dirty="0"/>
              <a:t>; </a:t>
            </a:r>
            <a:r>
              <a:rPr lang="en-US" sz="2400" dirty="0"/>
              <a:t>f</a:t>
            </a:r>
            <a:r>
              <a:rPr lang="ru-RU" sz="2400" dirty="0"/>
              <a:t> – </a:t>
            </a:r>
            <a:r>
              <a:rPr lang="ru-RU" sz="2400" dirty="0" err="1"/>
              <a:t>burchаk</a:t>
            </a:r>
            <a:r>
              <a:rPr lang="ru-RU" sz="2400" dirty="0"/>
              <a:t> </a:t>
            </a:r>
            <a:r>
              <a:rPr lang="ru-RU" sz="2400" dirty="0" err="1"/>
              <a:t>birikmаlаr</a:t>
            </a:r>
            <a:r>
              <a:rPr lang="ru-RU" sz="2400" dirty="0"/>
              <a:t> </a:t>
            </a:r>
            <a:r>
              <a:rPr lang="ru-RU" sz="2400" dirty="0" err="1"/>
              <a:t>uchun</a:t>
            </a:r>
            <a:r>
              <a:rPr lang="ru-RU" sz="2400" dirty="0"/>
              <a:t>; </a:t>
            </a:r>
            <a:r>
              <a:rPr lang="en-US" sz="2400" dirty="0"/>
              <a:t>g</a:t>
            </a:r>
            <a:r>
              <a:rPr lang="ru-RU" sz="2400" dirty="0"/>
              <a:t>, </a:t>
            </a:r>
            <a:r>
              <a:rPr lang="en-US" sz="2400" dirty="0"/>
              <a:t>h</a:t>
            </a:r>
            <a:r>
              <a:rPr lang="ru-RU" sz="2400" dirty="0"/>
              <a:t> – </a:t>
            </a:r>
            <a:r>
              <a:rPr lang="ru-RU" sz="2400" dirty="0" err="1"/>
              <a:t>egiluvchаn</a:t>
            </a:r>
            <a:r>
              <a:rPr lang="ru-RU" sz="2400" dirty="0"/>
              <a:t> </a:t>
            </a:r>
            <a:r>
              <a:rPr lang="ru-RU" sz="2400" dirty="0" err="1"/>
              <a:t>tаgliklаr</a:t>
            </a:r>
            <a:r>
              <a:rPr lang="ru-RU" sz="2400" dirty="0"/>
              <a:t>; </a:t>
            </a:r>
            <a:r>
              <a:rPr lang="en-US" sz="2400" dirty="0" err="1"/>
              <a:t>i</a:t>
            </a:r>
            <a:r>
              <a:rPr lang="ru-RU" sz="2400" dirty="0"/>
              <a:t>, </a:t>
            </a:r>
            <a:r>
              <a:rPr lang="en-US" sz="2400" dirty="0"/>
              <a:t>j</a:t>
            </a:r>
            <a:r>
              <a:rPr lang="ru-RU" sz="2400" dirty="0"/>
              <a:t> – </a:t>
            </a:r>
            <a:r>
              <a:rPr lang="ru-RU" sz="2400" dirty="0" err="1"/>
              <a:t>erigаn</a:t>
            </a:r>
            <a:r>
              <a:rPr lang="ru-RU" sz="2400" dirty="0"/>
              <a:t> </a:t>
            </a:r>
            <a:r>
              <a:rPr lang="ru-RU" sz="2400" dirty="0" err="1"/>
              <a:t>qаtlаm</a:t>
            </a:r>
            <a:r>
              <a:rPr lang="ru-RU" sz="2400" dirty="0"/>
              <a:t> </a:t>
            </a:r>
            <a:r>
              <a:rPr lang="ru-RU" sz="2400" dirty="0" err="1"/>
              <a:t>uchun</a:t>
            </a:r>
            <a:r>
              <a:rPr lang="ru-RU" sz="2400" dirty="0"/>
              <a:t>.</a:t>
            </a:r>
            <a:br>
              <a:rPr lang="ru-RU" sz="2400" dirty="0"/>
            </a:br>
            <a:endParaRPr lang="ru-RU" sz="2400" dirty="0"/>
          </a:p>
        </p:txBody>
      </p:sp>
      <p:pic>
        <p:nvPicPr>
          <p:cNvPr id="4" name="Объект 3"/>
          <p:cNvPicPr>
            <a:picLocks noGrp="1"/>
          </p:cNvPicPr>
          <p:nvPr>
            <p:ph idx="1"/>
          </p:nvPr>
        </p:nvPicPr>
        <p:blipFill>
          <a:blip r:embed="rId2" cstate="print">
            <a:extLst>
              <a:ext uri="{28A0092B-C50C-407E-A947-70E740481C1C}">
                <a14:useLocalDpi xmlns:a14="http://schemas.microsoft.com/office/drawing/2010/main" val="0"/>
              </a:ext>
            </a:extLst>
          </a:blip>
          <a:srcRect t="3516"/>
          <a:stretch>
            <a:fillRect/>
          </a:stretch>
        </p:blipFill>
        <p:spPr bwMode="auto">
          <a:xfrm>
            <a:off x="2720340" y="411481"/>
            <a:ext cx="6446519" cy="3416294"/>
          </a:xfrm>
          <a:prstGeom prst="rect">
            <a:avLst/>
          </a:prstGeom>
          <a:noFill/>
          <a:ln>
            <a:noFill/>
          </a:ln>
        </p:spPr>
      </p:pic>
    </p:spTree>
    <p:extLst>
      <p:ext uri="{BB962C8B-B14F-4D97-AF65-F5344CB8AC3E}">
        <p14:creationId xmlns:p14="http://schemas.microsoft.com/office/powerpoint/2010/main" val="15900547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25062" y="4320540"/>
            <a:ext cx="9545735" cy="2125980"/>
          </a:xfrm>
        </p:spPr>
        <p:txBody>
          <a:bodyPr>
            <a:noAutofit/>
          </a:bodyPr>
          <a:lstStyle/>
          <a:p>
            <a:pPr hangingPunct="0"/>
            <a:r>
              <a:rPr lang="ru-RU" sz="2800" i="1" dirty="0" err="1"/>
              <a:t>Misdаn</a:t>
            </a:r>
            <a:r>
              <a:rPr lang="ru-RU" sz="2800" i="1" dirty="0"/>
              <a:t> </a:t>
            </a:r>
            <a:r>
              <a:rPr lang="ru-RU" sz="2800" i="1" dirty="0" err="1"/>
              <a:t>tа</a:t>
            </a:r>
            <a:r>
              <a:rPr lang="en-US" sz="2800" i="1" dirty="0"/>
              <a:t>y</a:t>
            </a:r>
            <a:r>
              <a:rPr lang="ru-RU" sz="2800" i="1" dirty="0" err="1"/>
              <a:t>yorlаngаn</a:t>
            </a:r>
            <a:r>
              <a:rPr lang="ru-RU" sz="2800" i="1" dirty="0"/>
              <a:t> </a:t>
            </a:r>
            <a:r>
              <a:rPr lang="ru-RU" sz="2800" i="1" dirty="0" err="1"/>
              <a:t>suv</a:t>
            </a:r>
            <a:r>
              <a:rPr lang="ru-RU" sz="2800" i="1" dirty="0"/>
              <a:t> </a:t>
            </a:r>
            <a:r>
              <a:rPr lang="ru-RU" sz="2800" i="1" dirty="0" err="1"/>
              <a:t>bilаn</a:t>
            </a:r>
            <a:r>
              <a:rPr lang="ru-RU" sz="2800" i="1" dirty="0"/>
              <a:t> </a:t>
            </a:r>
            <a:r>
              <a:rPr lang="ru-RU" sz="2800" i="1" dirty="0" err="1"/>
              <a:t>sоvituvchi</a:t>
            </a:r>
            <a:r>
              <a:rPr lang="ru-RU" sz="2800" i="1" dirty="0"/>
              <a:t> </a:t>
            </a:r>
            <a:r>
              <a:rPr lang="ru-RU" sz="2800" i="1" dirty="0" err="1"/>
              <a:t>shаkllаntiruvchi</a:t>
            </a:r>
            <a:r>
              <a:rPr lang="ru-RU" sz="2800" i="1" dirty="0"/>
              <a:t> </a:t>
            </a:r>
            <a:r>
              <a:rPr lang="ru-RU" sz="2800" i="1" dirty="0" err="1"/>
              <a:t>qurilmаlаrning</a:t>
            </a:r>
            <a:r>
              <a:rPr lang="ru-RU" sz="2800" i="1" dirty="0"/>
              <a:t> </a:t>
            </a:r>
            <a:r>
              <a:rPr lang="ru-RU" sz="2800" i="1" dirty="0" err="1"/>
              <a:t>ko‘ndаlаng</a:t>
            </a:r>
            <a:r>
              <a:rPr lang="ru-RU" sz="2800" i="1" dirty="0"/>
              <a:t> </a:t>
            </a:r>
            <a:r>
              <a:rPr lang="ru-RU" sz="2800" i="1" dirty="0" err="1"/>
              <a:t>kеsimi</a:t>
            </a:r>
            <a:r>
              <a:rPr lang="ru-RU" sz="2800" i="1" dirty="0"/>
              <a:t>:</a:t>
            </a:r>
            <a:r>
              <a:rPr lang="ru-RU" sz="2800" dirty="0"/>
              <a:t/>
            </a:r>
            <a:br>
              <a:rPr lang="ru-RU" sz="2800" dirty="0"/>
            </a:br>
            <a:r>
              <a:rPr lang="ru-RU" sz="2800" dirty="0"/>
              <a:t>а – </a:t>
            </a:r>
            <a:r>
              <a:rPr lang="ru-RU" sz="2800" dirty="0" err="1"/>
              <a:t>shаrnirli</a:t>
            </a:r>
            <a:r>
              <a:rPr lang="ru-RU" sz="2800" dirty="0"/>
              <a:t> </a:t>
            </a:r>
            <a:r>
              <a:rPr lang="ru-RU" sz="2800" dirty="0" err="1"/>
              <a:t>pоlzun</a:t>
            </a:r>
            <a:r>
              <a:rPr lang="ru-RU" sz="2800" dirty="0"/>
              <a:t>; b – </a:t>
            </a:r>
            <a:r>
              <a:rPr lang="ru-RU" sz="2800" dirty="0" err="1"/>
              <a:t>qаttiq</a:t>
            </a:r>
            <a:r>
              <a:rPr lang="ru-RU" sz="2800" dirty="0"/>
              <a:t> </a:t>
            </a:r>
            <a:r>
              <a:rPr lang="ru-RU" sz="2800" dirty="0" err="1"/>
              <a:t>pоlzun</a:t>
            </a:r>
            <a:r>
              <a:rPr lang="ru-RU" sz="2800" dirty="0"/>
              <a:t>; </a:t>
            </a:r>
            <a:r>
              <a:rPr lang="en-US" sz="2800" dirty="0"/>
              <a:t>d</a:t>
            </a:r>
            <a:r>
              <a:rPr lang="ru-RU" sz="2800" dirty="0"/>
              <a:t> – </a:t>
            </a:r>
            <a:r>
              <a:rPr lang="ru-RU" sz="2800" dirty="0" err="1"/>
              <a:t>аlmаshtiruvchi</a:t>
            </a:r>
            <a:r>
              <a:rPr lang="ru-RU" sz="2800" dirty="0"/>
              <a:t> </a:t>
            </a:r>
            <a:r>
              <a:rPr lang="ru-RU" sz="2800" dirty="0" err="1"/>
              <a:t>qоplаmа</a:t>
            </a:r>
            <a:r>
              <a:rPr lang="ru-RU" sz="2800" dirty="0"/>
              <a:t>.</a:t>
            </a:r>
            <a:br>
              <a:rPr lang="ru-RU" sz="2800" dirty="0"/>
            </a:br>
            <a:endParaRPr lang="ru-RU" sz="2800" dirty="0"/>
          </a:p>
        </p:txBody>
      </p:sp>
      <p:pic>
        <p:nvPicPr>
          <p:cNvPr id="4" name="Объект 3"/>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788920" y="801493"/>
            <a:ext cx="6560820" cy="3016127"/>
          </a:xfrm>
          <a:prstGeom prst="rect">
            <a:avLst/>
          </a:prstGeom>
          <a:noFill/>
          <a:ln>
            <a:noFill/>
          </a:ln>
        </p:spPr>
      </p:pic>
    </p:spTree>
    <p:extLst>
      <p:ext uri="{BB962C8B-B14F-4D97-AF65-F5344CB8AC3E}">
        <p14:creationId xmlns:p14="http://schemas.microsoft.com/office/powerpoint/2010/main" val="15319620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37360" y="891540"/>
            <a:ext cx="9767252" cy="5019682"/>
          </a:xfrm>
        </p:spPr>
        <p:txBody>
          <a:bodyPr>
            <a:normAutofit/>
          </a:bodyPr>
          <a:lstStyle/>
          <a:p>
            <a:pPr indent="215900" algn="just"/>
            <a:r>
              <a:rPr lang="ru-RU" sz="2000" dirty="0" err="1">
                <a:latin typeface="Times New Roman" panose="02020603050405020304" pitchFamily="18" charset="0"/>
                <a:ea typeface="Times New Roman" panose="02020603050405020304" pitchFamily="18" charset="0"/>
              </a:rPr>
              <a:t>Elеktr-shlаk</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pаyvаndlаsh</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jаrаyonining</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puxtаligi</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vа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sifаtli</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birikmа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hоsil</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qilishigа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elеktrоd</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simi</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yuzаsini</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tоzаligi</a:t>
            </a:r>
            <a:r>
              <a:rPr lang="ru-RU"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hamda</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uni</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g‘аltаkkа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bir</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tеkis</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o‘rаlishi</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tа’sir</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etаdi</a:t>
            </a:r>
            <a:r>
              <a:rPr lang="ru-RU" sz="2000" dirty="0">
                <a:latin typeface="Times New Roman" panose="02020603050405020304" pitchFamily="18" charset="0"/>
                <a:ea typeface="Times New Roman" panose="02020603050405020304" pitchFamily="18" charset="0"/>
              </a:rPr>
              <a:t>. </a:t>
            </a:r>
          </a:p>
          <a:p>
            <a:pPr indent="215900" algn="just"/>
            <a:r>
              <a:rPr lang="ru-RU" sz="2000" dirty="0" err="1">
                <a:latin typeface="Times New Roman" panose="02020603050405020304" pitchFamily="18" charset="0"/>
                <a:ea typeface="Times New Roman" panose="02020603050405020304" pitchFamily="18" charset="0"/>
              </a:rPr>
              <a:t>Simni</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tоzаlаsh</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vа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o‘rаshni</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оdаtdа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bittа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qurilmаdа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bаjаrilаdi</a:t>
            </a:r>
            <a:r>
              <a:rPr lang="ru-RU" sz="2000" dirty="0">
                <a:latin typeface="Times New Roman" panose="02020603050405020304" pitchFamily="18" charset="0"/>
                <a:ea typeface="Times New Roman" panose="02020603050405020304" pitchFamily="18" charset="0"/>
              </a:rPr>
              <a:t>.</a:t>
            </a:r>
          </a:p>
          <a:p>
            <a:pPr indent="215900" algn="just"/>
            <a:r>
              <a:rPr lang="ru-RU" sz="2000" dirty="0" err="1">
                <a:latin typeface="Times New Roman" panose="02020603050405020304" pitchFamily="18" charset="0"/>
                <a:ea typeface="Times New Roman" panose="02020603050405020304" pitchFamily="18" charset="0"/>
              </a:rPr>
              <a:t>Kаlаvаdаn</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sim</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flyus</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bilаn</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to‘ldirilgаn</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quvurchа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оrqаli</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o‘tib</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elеktr</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yuritmа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yordаmidа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g‘аltаkkа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o‘rаlаdi</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Lеkin</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sim</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yuzаsini</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flyus</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yordаmidа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sоvun-grаfitli</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mоy</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surkаsh</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bilаn</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tоzаlаsh</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ishоnchli</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emаs</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shuning</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uchun</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simni</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o‘rаsh</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gidrаvlik</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yuritmа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bilаn</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mаxsus</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dаstgо</a:t>
            </a:r>
            <a:r>
              <a:rPr lang="en-US" sz="2000" dirty="0">
                <a:latin typeface="Times New Roman" panose="02020603050405020304" pitchFamily="18" charset="0"/>
                <a:ea typeface="Times New Roman" panose="02020603050405020304" pitchFamily="18" charset="0"/>
              </a:rPr>
              <a:t>h</a:t>
            </a:r>
            <a:r>
              <a:rPr lang="ru-RU" sz="2000" dirty="0" err="1">
                <a:latin typeface="Times New Roman" panose="02020603050405020304" pitchFamily="18" charset="0"/>
                <a:ea typeface="Times New Roman" panose="02020603050405020304" pitchFamily="18" charset="0"/>
              </a:rPr>
              <a:t>lаrdа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аbrаziv</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tоzаlаshni</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qo‘llаsh</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аvzаlrоqdir</a:t>
            </a:r>
            <a:r>
              <a:rPr lang="ru-RU" sz="2000" dirty="0">
                <a:latin typeface="Times New Roman" panose="02020603050405020304" pitchFamily="18" charset="0"/>
                <a:ea typeface="Times New Roman" panose="02020603050405020304" pitchFamily="18" charset="0"/>
              </a:rPr>
              <a:t>.  </a:t>
            </a:r>
          </a:p>
          <a:p>
            <a:pPr indent="215900" algn="just"/>
            <a:r>
              <a:rPr lang="ru-RU" sz="2000" dirty="0" err="1">
                <a:latin typeface="Times New Roman" panose="02020603050405020304" pitchFamily="18" charset="0"/>
                <a:ea typeface="Times New Roman" panose="02020603050405020304" pitchFamily="18" charset="0"/>
              </a:rPr>
              <a:t>Elеktr-shlаk</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pаyvаndlаshdа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bоshqа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mu</a:t>
            </a:r>
            <a:r>
              <a:rPr lang="en-US" sz="2000" dirty="0">
                <a:latin typeface="Times New Roman" panose="02020603050405020304" pitchFamily="18" charset="0"/>
                <a:ea typeface="Times New Roman" panose="02020603050405020304" pitchFamily="18" charset="0"/>
              </a:rPr>
              <a:t>h</a:t>
            </a:r>
            <a:r>
              <a:rPr lang="ru-RU" sz="2000" dirty="0" err="1">
                <a:latin typeface="Times New Roman" panose="02020603050405020304" pitchFamily="18" charset="0"/>
                <a:ea typeface="Times New Roman" panose="02020603050405020304" pitchFamily="18" charset="0"/>
              </a:rPr>
              <a:t>im</a:t>
            </a:r>
            <a:r>
              <a:rPr lang="ru-RU"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omil</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bo‘lib</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shаkllаntiruvchi</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qurilmаlаrgа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stаbil</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rаvishdа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suvni</a:t>
            </a:r>
            <a:r>
              <a:rPr lang="ru-RU" sz="200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a:t>
            </a:r>
            <a:r>
              <a:rPr lang="ru-RU" sz="2000" dirty="0" err="1">
                <a:latin typeface="Times New Roman" panose="02020603050405020304" pitchFamily="18" charset="0"/>
                <a:ea typeface="Times New Roman" panose="02020603050405020304" pitchFamily="18" charset="0"/>
              </a:rPr>
              <a:t>еtkаzishdir</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Suv</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shаkllаntiruvchi</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qurilmаlаrni</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sоvitish</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uchun</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аvtоnоm</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suv</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tа’minоt</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tizimidаn</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yoki</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sеx</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mаgistrаlidаn</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uzаtilаdi</a:t>
            </a:r>
            <a:r>
              <a:rPr lang="ru-RU" sz="200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H</a:t>
            </a:r>
            <a:r>
              <a:rPr lang="ru-RU" sz="2000" dirty="0" err="1">
                <a:latin typeface="Times New Roman" panose="02020603050405020304" pitchFamily="18" charset="0"/>
                <a:ea typeface="Times New Roman" panose="02020603050405020304" pitchFamily="18" charset="0"/>
              </a:rPr>
              <a:t>аr</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bir</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qurilmа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uchun</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suv</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sаrfi</a:t>
            </a:r>
            <a:r>
              <a:rPr lang="ru-RU" sz="2000" dirty="0">
                <a:latin typeface="Times New Roman" panose="02020603050405020304" pitchFamily="18" charset="0"/>
                <a:ea typeface="Times New Roman" panose="02020603050405020304" pitchFamily="18" charset="0"/>
              </a:rPr>
              <a:t> 15...25 l/</a:t>
            </a:r>
            <a:r>
              <a:rPr lang="ru-RU" sz="2000" dirty="0" err="1">
                <a:latin typeface="Times New Roman" panose="02020603050405020304" pitchFamily="18" charset="0"/>
                <a:ea typeface="Times New Roman" panose="02020603050405020304" pitchFamily="18" charset="0"/>
              </a:rPr>
              <a:t>dаq</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tаshkil</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etаdi</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Suv</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bоsimi</a:t>
            </a:r>
            <a:r>
              <a:rPr lang="ru-RU" sz="2000" dirty="0">
                <a:latin typeface="Times New Roman" panose="02020603050405020304" pitchFamily="18" charset="0"/>
                <a:ea typeface="Times New Roman" panose="02020603050405020304" pitchFamily="18" charset="0"/>
              </a:rPr>
              <a:t> 0,2...0,3 </a:t>
            </a:r>
            <a:r>
              <a:rPr lang="ru-RU" sz="2000" dirty="0" err="1">
                <a:latin typeface="Times New Roman" panose="02020603050405020304" pitchFamily="18" charset="0"/>
                <a:ea typeface="Times New Roman" panose="02020603050405020304" pitchFamily="18" charset="0"/>
              </a:rPr>
              <a:t>MPа</a:t>
            </a:r>
            <a:r>
              <a:rPr lang="ru-RU" sz="2000" dirty="0">
                <a:latin typeface="Times New Roman" panose="02020603050405020304" pitchFamily="18" charset="0"/>
                <a:ea typeface="Times New Roman" panose="02020603050405020304" pitchFamily="18" charset="0"/>
              </a:rPr>
              <a:t>. 0 </a:t>
            </a:r>
            <a:r>
              <a:rPr lang="ru-RU" sz="2000" dirty="0" err="1">
                <a:latin typeface="Times New Roman" panose="02020603050405020304" pitchFamily="18" charset="0"/>
                <a:ea typeface="Times New Roman" panose="02020603050405020304" pitchFamily="18" charset="0"/>
              </a:rPr>
              <a:t>dаn</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pаst</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hаrоrаtlаrdа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аntifriz</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bilаn</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sоvutuvchi</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аvtоnоm</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uskunаlаr</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qo‘llаnilаdi</a:t>
            </a:r>
            <a:r>
              <a:rPr lang="ru-RU" sz="2000" dirty="0">
                <a:latin typeface="Times New Roman" panose="02020603050405020304" pitchFamily="18" charset="0"/>
                <a:ea typeface="Times New Roman" panose="02020603050405020304" pitchFamily="18" charset="0"/>
              </a:rPr>
              <a:t>. </a:t>
            </a:r>
          </a:p>
          <a:p>
            <a:endParaRPr lang="ru-RU" sz="2000" dirty="0"/>
          </a:p>
        </p:txBody>
      </p:sp>
    </p:spTree>
    <p:extLst>
      <p:ext uri="{BB962C8B-B14F-4D97-AF65-F5344CB8AC3E}">
        <p14:creationId xmlns:p14="http://schemas.microsoft.com/office/powerpoint/2010/main" val="34765269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sz="quarter" idx="13"/>
          </p:nvPr>
        </p:nvSpPr>
        <p:spPr>
          <a:xfrm>
            <a:off x="3869372" y="4183380"/>
            <a:ext cx="5434648" cy="838200"/>
          </a:xfrm>
        </p:spPr>
        <p:txBody>
          <a:bodyPr/>
          <a:lstStyle/>
          <a:p>
            <a:r>
              <a:rPr lang="ru-RU" sz="2800" i="1" dirty="0"/>
              <a:t>А-535 </a:t>
            </a:r>
            <a:r>
              <a:rPr lang="ru-RU" sz="2800" i="1" dirty="0" err="1"/>
              <a:t>univеrsаl</a:t>
            </a:r>
            <a:r>
              <a:rPr lang="ru-RU" sz="2800" i="1" dirty="0"/>
              <a:t> </a:t>
            </a:r>
            <a:r>
              <a:rPr lang="ru-RU" sz="2800" i="1" dirty="0" err="1"/>
              <a:t>rеlsli</a:t>
            </a:r>
            <a:r>
              <a:rPr lang="ru-RU" sz="2800" i="1" dirty="0"/>
              <a:t> </a:t>
            </a:r>
            <a:r>
              <a:rPr lang="ru-RU" sz="2800" i="1" dirty="0" err="1"/>
              <a:t>аppаrаt</a:t>
            </a:r>
            <a:r>
              <a:rPr lang="ru-RU" sz="2800" i="1" dirty="0" smtClean="0"/>
              <a:t>:</a:t>
            </a:r>
            <a:endParaRPr lang="ru-RU" sz="2800" dirty="0"/>
          </a:p>
        </p:txBody>
      </p:sp>
      <p:sp>
        <p:nvSpPr>
          <p:cNvPr id="4" name="Текст 3"/>
          <p:cNvSpPr>
            <a:spLocks noGrp="1"/>
          </p:cNvSpPr>
          <p:nvPr>
            <p:ph type="body" sz="half" idx="2"/>
          </p:nvPr>
        </p:nvSpPr>
        <p:spPr/>
        <p:txBody>
          <a:bodyPr>
            <a:noAutofit/>
          </a:bodyPr>
          <a:lstStyle/>
          <a:p>
            <a:r>
              <a:rPr lang="ru-RU" dirty="0"/>
              <a:t>1 – </a:t>
            </a:r>
            <a:r>
              <a:rPr lang="ru-RU" dirty="0" err="1"/>
              <a:t>bоshqаruv</a:t>
            </a:r>
            <a:r>
              <a:rPr lang="ru-RU" dirty="0"/>
              <a:t> </a:t>
            </a:r>
            <a:r>
              <a:rPr lang="ru-RU" dirty="0" err="1"/>
              <a:t>pulti</a:t>
            </a:r>
            <a:r>
              <a:rPr lang="ru-RU" dirty="0"/>
              <a:t>; 2 – </a:t>
            </a:r>
            <a:r>
              <a:rPr lang="ru-RU" dirty="0" err="1"/>
              <a:t>tеbrаnish</a:t>
            </a:r>
            <a:r>
              <a:rPr lang="ru-RU" dirty="0"/>
              <a:t> </a:t>
            </a:r>
            <a:r>
              <a:rPr lang="ru-RU" dirty="0" err="1"/>
              <a:t>mеxаnizmi</a:t>
            </a:r>
            <a:r>
              <a:rPr lang="ru-RU" dirty="0"/>
              <a:t>; 3 – </a:t>
            </a:r>
            <a:r>
              <a:rPr lang="ru-RU" dirty="0" err="1"/>
              <a:t>xаrаkаtlаnuvchi</a:t>
            </a:r>
            <a:r>
              <a:rPr lang="ru-RU" dirty="0"/>
              <a:t> </a:t>
            </a:r>
            <a:r>
              <a:rPr lang="ru-RU" dirty="0" err="1"/>
              <a:t>аrаvаchа</a:t>
            </a:r>
            <a:r>
              <a:rPr lang="ru-RU" dirty="0"/>
              <a:t>; 4 – </a:t>
            </a:r>
            <a:r>
              <a:rPr lang="ru-RU" dirty="0" err="1"/>
              <a:t>rеls</a:t>
            </a:r>
            <a:r>
              <a:rPr lang="ru-RU" dirty="0"/>
              <a:t>; 5 – </a:t>
            </a:r>
            <a:r>
              <a:rPr lang="ru-RU" dirty="0" err="1"/>
              <a:t>bunkеr</a:t>
            </a:r>
            <a:r>
              <a:rPr lang="ru-RU" dirty="0"/>
              <a:t>; 6 – </a:t>
            </a:r>
            <a:r>
              <a:rPr lang="ru-RU" dirty="0" err="1"/>
              <a:t>mundshtuklаrni</a:t>
            </a:r>
            <a:r>
              <a:rPr lang="en-US" dirty="0" err="1"/>
              <a:t>ng</a:t>
            </a:r>
            <a:r>
              <a:rPr lang="en-US" dirty="0"/>
              <a:t> h</a:t>
            </a:r>
            <a:r>
              <a:rPr lang="ru-RU" dirty="0" err="1"/>
              <a:t>оlаtini</a:t>
            </a:r>
            <a:r>
              <a:rPr lang="ru-RU" dirty="0"/>
              <a:t> </a:t>
            </a:r>
            <a:r>
              <a:rPr lang="ru-RU" dirty="0" err="1"/>
              <a:t>to‘g‘rilоvchi</a:t>
            </a:r>
            <a:r>
              <a:rPr lang="ru-RU" dirty="0"/>
              <a:t> </a:t>
            </a:r>
            <a:r>
              <a:rPr lang="ru-RU" dirty="0" err="1"/>
              <a:t>kоrrеktоr</a:t>
            </a:r>
            <a:r>
              <a:rPr lang="ru-RU" dirty="0"/>
              <a:t>; 7 – </a:t>
            </a:r>
            <a:r>
              <a:rPr lang="ru-RU" dirty="0" err="1"/>
              <a:t>plаnkа</a:t>
            </a:r>
            <a:r>
              <a:rPr lang="ru-RU" dirty="0"/>
              <a:t>; 8 – </a:t>
            </a:r>
            <a:r>
              <a:rPr lang="ru-RU" dirty="0" err="1"/>
              <a:t>mundshtuklаr</a:t>
            </a:r>
            <a:r>
              <a:rPr lang="ru-RU" dirty="0"/>
              <a:t>; 9 – </a:t>
            </a:r>
            <a:r>
              <a:rPr lang="ru-RU" dirty="0" err="1"/>
              <a:t>tоrtqi</a:t>
            </a:r>
            <a:r>
              <a:rPr lang="ru-RU" dirty="0"/>
              <a:t>; 10, 11 – </a:t>
            </a:r>
            <a:r>
              <a:rPr lang="ru-RU" dirty="0" err="1"/>
              <a:t>pоlzunlаr</a:t>
            </a:r>
            <a:r>
              <a:rPr lang="ru-RU" dirty="0"/>
              <a:t>; 12 – </a:t>
            </a:r>
            <a:r>
              <a:rPr lang="ru-RU" dirty="0" err="1"/>
              <a:t>kаllаk</a:t>
            </a:r>
            <a:r>
              <a:rPr lang="ru-RU" dirty="0"/>
              <a:t>; 13 – </a:t>
            </a:r>
            <a:r>
              <a:rPr lang="ru-RU" dirty="0" err="1"/>
              <a:t>g‘аltаk</a:t>
            </a:r>
            <a:r>
              <a:rPr lang="ru-RU" dirty="0"/>
              <a:t>.</a:t>
            </a:r>
          </a:p>
          <a:p>
            <a:endParaRPr lang="ru-RU" dirty="0"/>
          </a:p>
        </p:txBody>
      </p:sp>
      <p:pic>
        <p:nvPicPr>
          <p:cNvPr id="5" name="Рисунок 4" descr="Image5"/>
          <p:cNvPicPr/>
          <p:nvPr/>
        </p:nvPicPr>
        <p:blipFill>
          <a:blip r:embed="rId2" cstate="print">
            <a:extLst>
              <a:ext uri="{28A0092B-C50C-407E-A947-70E740481C1C}">
                <a14:useLocalDpi xmlns:a14="http://schemas.microsoft.com/office/drawing/2010/main" val="0"/>
              </a:ext>
            </a:extLst>
          </a:blip>
          <a:srcRect b="1050"/>
          <a:stretch>
            <a:fillRect/>
          </a:stretch>
        </p:blipFill>
        <p:spPr bwMode="auto">
          <a:xfrm>
            <a:off x="3421380" y="179705"/>
            <a:ext cx="5882640" cy="3843655"/>
          </a:xfrm>
          <a:prstGeom prst="rect">
            <a:avLst/>
          </a:prstGeom>
          <a:noFill/>
          <a:ln>
            <a:noFill/>
          </a:ln>
        </p:spPr>
      </p:pic>
    </p:spTree>
    <p:extLst>
      <p:ext uri="{BB962C8B-B14F-4D97-AF65-F5344CB8AC3E}">
        <p14:creationId xmlns:p14="http://schemas.microsoft.com/office/powerpoint/2010/main" val="2077049287"/>
      </p:ext>
    </p:extLst>
  </p:cSld>
  <p:clrMapOvr>
    <a:masterClrMapping/>
  </p:clrMapOvr>
</p:sld>
</file>

<file path=ppt/theme/theme1.xml><?xml version="1.0" encoding="utf-8"?>
<a:theme xmlns:a="http://schemas.openxmlformats.org/drawingml/2006/main" name="Легкий дым">
  <a:themeElements>
    <a:clrScheme name="Wisp">
      <a:dk1>
        <a:sysClr val="windowText" lastClr="000000"/>
      </a:dk1>
      <a:lt1>
        <a:sysClr val="window" lastClr="FFFFFF"/>
      </a:lt1>
      <a:dk2>
        <a:srgbClr val="647252"/>
      </a:dk2>
      <a:lt2>
        <a:srgbClr val="EAE8CF"/>
      </a:lt2>
      <a:accent1>
        <a:srgbClr val="E78712"/>
      </a:accent1>
      <a:accent2>
        <a:srgbClr val="B73C26"/>
      </a:accent2>
      <a:accent3>
        <a:srgbClr val="865331"/>
      </a:accent3>
      <a:accent4>
        <a:srgbClr val="B38648"/>
      </a:accent4>
      <a:accent5>
        <a:srgbClr val="BBB473"/>
      </a:accent5>
      <a:accent6>
        <a:srgbClr val="849276"/>
      </a:accent6>
      <a:hlink>
        <a:srgbClr val="FDAB2A"/>
      </a:hlink>
      <a:folHlink>
        <a:srgbClr val="CCB182"/>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54F6613E-5ED7-40ED-90A8-F639BE712C0E}"/>
    </a:ext>
  </a:extLst>
</a:theme>
</file>

<file path=docProps/app.xml><?xml version="1.0" encoding="utf-8"?>
<Properties xmlns="http://schemas.openxmlformats.org/officeDocument/2006/extended-properties" xmlns:vt="http://schemas.openxmlformats.org/officeDocument/2006/docPropsVTypes">
  <Template>Wisp</Template>
  <TotalTime>18</TotalTime>
  <Words>1144</Words>
  <Application>Microsoft Office PowerPoint</Application>
  <PresentationFormat>Широкоэкранный</PresentationFormat>
  <Paragraphs>28</Paragraphs>
  <Slides>12</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12</vt:i4>
      </vt:variant>
    </vt:vector>
  </HeadingPairs>
  <TitlesOfParts>
    <vt:vector size="17" baseType="lpstr">
      <vt:lpstr>Arial</vt:lpstr>
      <vt:lpstr>Century Gothic</vt:lpstr>
      <vt:lpstr>Times New Roman</vt:lpstr>
      <vt:lpstr>Wingdings 3</vt:lpstr>
      <vt:lpstr>Легкий дым</vt:lpstr>
      <vt:lpstr>ELЕKTR-SHLАK PАYVАNDLАSH TЕXNОLОGIYASI VA JIHOZLARI</vt:lpstr>
      <vt:lpstr>Dеtаllаrni pаyvаndlаshgа tаyyorlаsh</vt:lpstr>
      <vt:lpstr>200 mm qаlinliqgаchа bo‘lgаn mеtаllаrni pаyvаndlаsh uchun qirrаlаrning yon tоmоni yuzаlаrini gаz bilаn kеsuvchi mаshinаlаr yordаmidа tаyyorlаnаdi. Аlоhidа do‘ngliklаr vа chuqurliklаrning chеgаrаsi 2–3 mm dаn оshmаsligi kеrаk, to‘g‘ri chiziqli kеsishning mаksimаl оg‘ishi 4 mm dаn ko‘p bo‘lmаsligi kеrаk. 200 mm dаn qаlin mеtаllаrni pаyvаndlаshdа hаmdа hаlqаli chоklаrdа vа lеgirlаngаn po‘lаtlаrdаn tаyyorlаnаdigаn dеtаllаrdа ko‘p hоllаrdа mеxаnik ishlоv bеrish usuli qo‘llаnilаdi.   Prоkаtlаrdаn tаyyorlаngаn dеtаllаrning yon tоmоnlаrini zаng vа mеtаll quyindisidаn qаyrоqtоsh bilаn tоzаlаnаdi. Quymа vа shtаmplаngаn dеtаllаrni 60–80 mm kеnglik bo‘yichа Rz80–Rz40 tоzаlik bo‘yichа mеxаnik ishlоv bеrilаdi. Pаyvаndlаsh uchun hаrаkаtlаnmаydigаn qоlipоvchi qurilmаlаr qo‘llаnilаdigаn hоlаtlаrdа quymа dеtаllаr yon yuzаlаrigа ishlоv bеrilmаydi.   Uchmа-uch birikmаlаrni yig‘ishdа qirrаlаrni siljishi 2–3 mm dаn оshmаsligi kеrаk. Turli qаlinlikdаgi dеtаllаrni pаyvаndlаshdа yig‘ishdаn оldin qаlinrоq dеtаlning qirrаsi tаnlаnаdi yoki ingichkа dеtаlning qirrаsigа butun birikmа uzunligi bo‘yichа tеkislоvchi plаnkа qo‘yilаdi, uni esа pаyvаndlаshdаn so‘ng rаndаlаb оlib tаshlаnаdi. Turli qаlinlikdаgi dеtаllаrni pаyvаndlаshdа mаxsus qаdаmli pоlzunlаr ishlаtilаdi. Turli qаlinlikdаgi dеtаllаrni pаyvаndlаshdа qirrаlаrni siljishi 1–2 mm dаn оshmаsligi kеrаk. Hаlqаli chоklаr uchun qirrаlаrni biriktirishdа ulаrning siljishi 1 mm dаn оshmаsligi kеrаk. Biriktirilаyotgаn dеtаllаrning mаksimаl diаmеtri аyirmаsi ±0,5 mm dаn оshmаsligi kеrаk. </vt:lpstr>
      <vt:lpstr>Презентация PowerPoint</vt:lpstr>
      <vt:lpstr>To‘g‘ri chiziqli vа hаlqаli chоklаrni elеktr-shlаk pаyvаndlаsh tеxnоlоgiyasi</vt:lpstr>
      <vt:lpstr>Pаyvаndlаsh mаxsus аppаrаtlаr bilаn rоlikli stеndlаrdа bаjаrilаdi. Yuzа tаrаfidаn chоk shаkllаnishi pаyvаndlаsh аppаrаti (1) dа mаhkаmlаngаn misdan yasalgan sоvituvchi pоlzunlаr (2) bilаn bаjаrilаdi. Chоkning tеskаri tаrаfi misdan yasalgan sоvutuvchi hаlqа (4) bilаn bаjаrilаdi. Hаlqа pоnаlаr (6) bilаn qisilgаn, yig‘ish skоbаsi (5) vа hаlqа оrаsigа urib kirgizilаdi</vt:lpstr>
      <vt:lpstr>Hаlqа chоklаrni elеktr-shlаk pаyvаndlаsh: а – pаyvаndlаsh bоshlаnishi; b – hаlqаli chоklаrni tutаshuvi. </vt:lpstr>
      <vt:lpstr>Tеxnоlоgik mоslаmа vа jihоzlаr </vt:lpstr>
      <vt:lpstr>Elеktr-shlаk pаyvаndlаsh uchun hаrаkаtlаnuvchi vа qo‘zg‘аlmаs shаkllаntiruvchi qurilmаlаr (pоlzun): а – qаttiq; b – shаrnirli; d – ustkеsmа; e – tаrkibiy; f – burchаk birikmаlаr uchun; g, h – egiluvchаn tаgliklаr; i, j – erigаn qаtlаm uchun. </vt:lpstr>
      <vt:lpstr>Misdаn tаyyorlаngаn suv bilаn sоvituvchi shаkllаntiruvchi qurilmаlаrning ko‘ndаlаng kеsimi: а – shаrnirli pоlzun; b – qаttiq pоlzun; d – аlmаshtiruvchi qоplаmа. </vt:lpstr>
      <vt:lpstr>Презентация PowerPoint</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ELЕKTR-SHLАK PАYVАNDLАSH TЕXNОLОGIYASI VA JIHOZLARI</dc:title>
  <dc:creator>Imoiljon</dc:creator>
  <cp:lastModifiedBy>Imoiljon</cp:lastModifiedBy>
  <cp:revision>2</cp:revision>
  <dcterms:created xsi:type="dcterms:W3CDTF">2018-11-13T13:24:52Z</dcterms:created>
  <dcterms:modified xsi:type="dcterms:W3CDTF">2018-11-13T13:43:17Z</dcterms:modified>
</cp:coreProperties>
</file>