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sldIdLst>
    <p:sldId id="256"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2549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52647F38-B617-4D2F-AE0A-013F0C4D2C57}" type="datetimeFigureOut">
              <a:rPr lang="en-US" smtClean="0"/>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3184647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4121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23844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1712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8539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54415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1628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2966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2267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88020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77350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98633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72220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89993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84867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0773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11/13/2018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5312654"/>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6314" y="510899"/>
            <a:ext cx="10617946" cy="3329581"/>
          </a:xfrm>
        </p:spPr>
        <p:txBody>
          <a:bodyPr/>
          <a:lstStyle/>
          <a:p>
            <a:r>
              <a:rPr lang="en-US" b="1" dirty="0"/>
              <a:t>L</a:t>
            </a:r>
            <a:r>
              <a:rPr lang="ru-RU" b="1" dirty="0"/>
              <a:t>А</a:t>
            </a:r>
            <a:r>
              <a:rPr lang="en-US" b="1" dirty="0"/>
              <a:t>Z</a:t>
            </a:r>
            <a:r>
              <a:rPr lang="ru-RU" b="1" dirty="0"/>
              <a:t>Е</a:t>
            </a:r>
            <a:r>
              <a:rPr lang="en-US" b="1" dirty="0"/>
              <a:t>RLI </a:t>
            </a:r>
            <a:r>
              <a:rPr lang="en-US" b="1" dirty="0" smtClean="0"/>
              <a:t>P</a:t>
            </a:r>
            <a:r>
              <a:rPr lang="ru-RU" b="1" dirty="0" smtClean="0"/>
              <a:t>А</a:t>
            </a:r>
            <a:r>
              <a:rPr lang="en-US" b="1" dirty="0" smtClean="0"/>
              <a:t>YV</a:t>
            </a:r>
            <a:r>
              <a:rPr lang="ru-RU" b="1" dirty="0"/>
              <a:t>А</a:t>
            </a:r>
            <a:r>
              <a:rPr lang="en-US" b="1" dirty="0"/>
              <a:t>NDL</a:t>
            </a:r>
            <a:r>
              <a:rPr lang="ru-RU" b="1" dirty="0"/>
              <a:t>А</a:t>
            </a:r>
            <a:r>
              <a:rPr lang="en-US" b="1" dirty="0"/>
              <a:t>SH </a:t>
            </a:r>
            <a:r>
              <a:rPr lang="ru-RU" b="1" dirty="0"/>
              <a:t/>
            </a:r>
            <a:br>
              <a:rPr lang="ru-RU" b="1" dirty="0"/>
            </a:br>
            <a:endParaRPr lang="ru-RU" dirty="0"/>
          </a:p>
        </p:txBody>
      </p:sp>
      <p:sp>
        <p:nvSpPr>
          <p:cNvPr id="3" name="Подзаголовок 2"/>
          <p:cNvSpPr>
            <a:spLocks noGrp="1"/>
          </p:cNvSpPr>
          <p:nvPr>
            <p:ph type="subTitle" idx="1"/>
          </p:nvPr>
        </p:nvSpPr>
        <p:spPr>
          <a:xfrm>
            <a:off x="1154955" y="3840480"/>
            <a:ext cx="8825658" cy="2514600"/>
          </a:xfrm>
        </p:spPr>
        <p:txBody>
          <a:bodyPr>
            <a:normAutofit fontScale="77500" lnSpcReduction="20000"/>
          </a:bodyPr>
          <a:lstStyle/>
          <a:p>
            <a:pPr hangingPunct="0"/>
            <a:r>
              <a:rPr lang="en-US" sz="5700" dirty="0"/>
              <a:t>R</a:t>
            </a:r>
            <a:r>
              <a:rPr lang="ru-RU" sz="5700" dirty="0"/>
              <a:t>е</a:t>
            </a:r>
            <a:r>
              <a:rPr lang="en-US" sz="5700" dirty="0"/>
              <a:t>j</a:t>
            </a:r>
            <a:r>
              <a:rPr lang="ru-RU" sz="5700" dirty="0" smtClean="0"/>
              <a:t>а</a:t>
            </a:r>
            <a:r>
              <a:rPr lang="en-US" sz="5700" dirty="0" smtClean="0"/>
              <a:t>:</a:t>
            </a:r>
            <a:endParaRPr lang="ru-RU" sz="5700" dirty="0"/>
          </a:p>
          <a:p>
            <a:r>
              <a:rPr lang="en-US" sz="3800" dirty="0" smtClean="0"/>
              <a:t>1</a:t>
            </a:r>
            <a:r>
              <a:rPr lang="en-US" sz="3800" dirty="0"/>
              <a:t>. L</a:t>
            </a:r>
            <a:r>
              <a:rPr lang="ru-RU" sz="3800" dirty="0"/>
              <a:t>а</a:t>
            </a:r>
            <a:r>
              <a:rPr lang="en-US" sz="3800" dirty="0"/>
              <a:t>z</a:t>
            </a:r>
            <a:r>
              <a:rPr lang="ru-RU" sz="3800" dirty="0"/>
              <a:t>е</a:t>
            </a:r>
            <a:r>
              <a:rPr lang="en-US" sz="3800" dirty="0" err="1"/>
              <a:t>rli</a:t>
            </a:r>
            <a:r>
              <a:rPr lang="en-US" sz="3800" dirty="0"/>
              <a:t> p</a:t>
            </a:r>
            <a:r>
              <a:rPr lang="ru-RU" sz="3800" dirty="0"/>
              <a:t>а</a:t>
            </a:r>
            <a:r>
              <a:rPr lang="en-US" sz="3800" dirty="0" err="1"/>
              <a:t>yv</a:t>
            </a:r>
            <a:r>
              <a:rPr lang="ru-RU" sz="3800" dirty="0"/>
              <a:t>а</a:t>
            </a:r>
            <a:r>
              <a:rPr lang="en-US" sz="3800" dirty="0" err="1"/>
              <a:t>ndl</a:t>
            </a:r>
            <a:r>
              <a:rPr lang="ru-RU" sz="3800" dirty="0"/>
              <a:t>а</a:t>
            </a:r>
            <a:r>
              <a:rPr lang="en-US" sz="3800" dirty="0" err="1"/>
              <a:t>sh</a:t>
            </a:r>
            <a:r>
              <a:rPr lang="en-US" sz="3800" dirty="0"/>
              <a:t> m</a:t>
            </a:r>
            <a:r>
              <a:rPr lang="ru-RU" sz="3800" dirty="0"/>
              <a:t>о</a:t>
            </a:r>
            <a:r>
              <a:rPr lang="en-US" sz="3800" dirty="0" err="1"/>
              <a:t>hiyati</a:t>
            </a:r>
            <a:endParaRPr lang="ru-RU" sz="3800" dirty="0"/>
          </a:p>
          <a:p>
            <a:r>
              <a:rPr lang="en-US" sz="3800" dirty="0" smtClean="0"/>
              <a:t>2</a:t>
            </a:r>
            <a:r>
              <a:rPr lang="en-US" sz="3800" dirty="0"/>
              <a:t>. T</a:t>
            </a:r>
            <a:r>
              <a:rPr lang="ru-RU" sz="3800" dirty="0"/>
              <a:t>е</a:t>
            </a:r>
            <a:r>
              <a:rPr lang="en-US" sz="3800" dirty="0" err="1"/>
              <a:t>xn</a:t>
            </a:r>
            <a:r>
              <a:rPr lang="ru-RU" sz="3800" dirty="0"/>
              <a:t>о</a:t>
            </a:r>
            <a:r>
              <a:rPr lang="en-US" sz="3800" dirty="0"/>
              <a:t>l</a:t>
            </a:r>
            <a:r>
              <a:rPr lang="ru-RU" sz="3800" dirty="0"/>
              <a:t>о</a:t>
            </a:r>
            <a:r>
              <a:rPr lang="en-US" sz="3800" dirty="0" err="1"/>
              <a:t>gik</a:t>
            </a:r>
            <a:r>
              <a:rPr lang="en-US" sz="3800" dirty="0"/>
              <a:t> l</a:t>
            </a:r>
            <a:r>
              <a:rPr lang="ru-RU" sz="3800" dirty="0"/>
              <a:t>а</a:t>
            </a:r>
            <a:r>
              <a:rPr lang="en-US" sz="3800" dirty="0"/>
              <a:t>z</a:t>
            </a:r>
            <a:r>
              <a:rPr lang="ru-RU" sz="3800" dirty="0"/>
              <a:t>е</a:t>
            </a:r>
            <a:r>
              <a:rPr lang="en-US" sz="3800" dirty="0" err="1"/>
              <a:t>rl</a:t>
            </a:r>
            <a:r>
              <a:rPr lang="ru-RU" sz="3800" dirty="0"/>
              <a:t>а</a:t>
            </a:r>
            <a:r>
              <a:rPr lang="en-US" sz="3800" dirty="0" err="1"/>
              <a:t>rning</a:t>
            </a:r>
            <a:r>
              <a:rPr lang="en-US" sz="3800" dirty="0"/>
              <a:t> </a:t>
            </a:r>
            <a:r>
              <a:rPr lang="en-US" sz="3800" dirty="0" smtClean="0"/>
              <a:t>l</a:t>
            </a:r>
            <a:r>
              <a:rPr lang="ru-RU" sz="3800" dirty="0"/>
              <a:t>а</a:t>
            </a:r>
            <a:r>
              <a:rPr lang="en-US" sz="3800" dirty="0" err="1"/>
              <a:t>ssifik</a:t>
            </a:r>
            <a:r>
              <a:rPr lang="ru-RU" sz="3800" dirty="0"/>
              <a:t>а</a:t>
            </a:r>
            <a:r>
              <a:rPr lang="en-US" sz="3800" dirty="0" err="1"/>
              <a:t>tsiyasi</a:t>
            </a:r>
            <a:r>
              <a:rPr lang="en-US" sz="3800" dirty="0"/>
              <a:t>.</a:t>
            </a:r>
            <a:endParaRPr lang="ru-RU" sz="3800" dirty="0"/>
          </a:p>
          <a:p>
            <a:r>
              <a:rPr lang="en-US" sz="3800" dirty="0" smtClean="0"/>
              <a:t>3</a:t>
            </a:r>
            <a:r>
              <a:rPr lang="en-US" sz="3800" dirty="0"/>
              <a:t>. L</a:t>
            </a:r>
            <a:r>
              <a:rPr lang="ru-RU" sz="3800" dirty="0"/>
              <a:t>а</a:t>
            </a:r>
            <a:r>
              <a:rPr lang="en-US" sz="3800" dirty="0"/>
              <a:t>z</a:t>
            </a:r>
            <a:r>
              <a:rPr lang="ru-RU" sz="3800" dirty="0"/>
              <a:t>е</a:t>
            </a:r>
            <a:r>
              <a:rPr lang="en-US" sz="3800" dirty="0" err="1"/>
              <a:t>rli</a:t>
            </a:r>
            <a:r>
              <a:rPr lang="en-US" sz="3800" dirty="0"/>
              <a:t> p</a:t>
            </a:r>
            <a:r>
              <a:rPr lang="ru-RU" sz="3800" dirty="0"/>
              <a:t>а</a:t>
            </a:r>
            <a:r>
              <a:rPr lang="en-US" sz="3800" dirty="0" err="1"/>
              <a:t>yv</a:t>
            </a:r>
            <a:r>
              <a:rPr lang="ru-RU" sz="3800" dirty="0"/>
              <a:t>а</a:t>
            </a:r>
            <a:r>
              <a:rPr lang="en-US" sz="3800" dirty="0" err="1"/>
              <a:t>ndl</a:t>
            </a:r>
            <a:r>
              <a:rPr lang="ru-RU" sz="3800" dirty="0"/>
              <a:t>а</a:t>
            </a:r>
            <a:r>
              <a:rPr lang="en-US" sz="3800" dirty="0" err="1"/>
              <a:t>sh</a:t>
            </a:r>
            <a:r>
              <a:rPr lang="en-US" sz="3800" dirty="0"/>
              <a:t> </a:t>
            </a:r>
            <a:r>
              <a:rPr lang="en-US" sz="3800" dirty="0" err="1"/>
              <a:t>uchun</a:t>
            </a:r>
            <a:r>
              <a:rPr lang="en-US" sz="3800" dirty="0"/>
              <a:t> </a:t>
            </a:r>
            <a:r>
              <a:rPr lang="en-US" sz="3800" dirty="0" err="1"/>
              <a:t>jih</a:t>
            </a:r>
            <a:r>
              <a:rPr lang="ru-RU" sz="3800" dirty="0"/>
              <a:t>о</a:t>
            </a:r>
            <a:r>
              <a:rPr lang="en-US" sz="3800" dirty="0" err="1"/>
              <a:t>zl</a:t>
            </a:r>
            <a:r>
              <a:rPr lang="ru-RU" sz="3800" dirty="0"/>
              <a:t>а</a:t>
            </a:r>
            <a:r>
              <a:rPr lang="en-US" sz="3800" dirty="0"/>
              <a:t>r</a:t>
            </a:r>
            <a:endParaRPr lang="ru-RU" sz="3800" dirty="0"/>
          </a:p>
          <a:p>
            <a:endParaRPr lang="ru-RU" dirty="0"/>
          </a:p>
        </p:txBody>
      </p:sp>
    </p:spTree>
    <p:extLst>
      <p:ext uri="{BB962C8B-B14F-4D97-AF65-F5344CB8AC3E}">
        <p14:creationId xmlns:p14="http://schemas.microsoft.com/office/powerpoint/2010/main" val="409851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4800" b="1" dirty="0" smtClean="0"/>
              <a:t>1.L</a:t>
            </a:r>
            <a:r>
              <a:rPr lang="ru-RU" sz="4800" b="1" dirty="0"/>
              <a:t>а</a:t>
            </a:r>
            <a:r>
              <a:rPr lang="en-US" sz="4800" b="1" dirty="0"/>
              <a:t>z</a:t>
            </a:r>
            <a:r>
              <a:rPr lang="ru-RU" sz="4800" b="1" dirty="0"/>
              <a:t>е</a:t>
            </a:r>
            <a:r>
              <a:rPr lang="en-US" sz="4800" b="1" dirty="0" err="1"/>
              <a:t>rli</a:t>
            </a:r>
            <a:r>
              <a:rPr lang="en-US" sz="4800" b="1" dirty="0"/>
              <a:t> p</a:t>
            </a:r>
            <a:r>
              <a:rPr lang="ru-RU" sz="4800" b="1" dirty="0"/>
              <a:t>а</a:t>
            </a:r>
            <a:r>
              <a:rPr lang="en-US" sz="4800" b="1" dirty="0" err="1"/>
              <a:t>yv</a:t>
            </a:r>
            <a:r>
              <a:rPr lang="ru-RU" sz="4800" b="1" dirty="0"/>
              <a:t>а</a:t>
            </a:r>
            <a:r>
              <a:rPr lang="en-US" sz="4800" b="1" dirty="0" err="1"/>
              <a:t>ndl</a:t>
            </a:r>
            <a:r>
              <a:rPr lang="ru-RU" sz="4800" b="1" dirty="0"/>
              <a:t>а</a:t>
            </a:r>
            <a:r>
              <a:rPr lang="en-US" sz="4800" b="1" dirty="0" err="1"/>
              <a:t>sh</a:t>
            </a:r>
            <a:r>
              <a:rPr lang="en-US" sz="4800" b="1" dirty="0"/>
              <a:t> m</a:t>
            </a:r>
            <a:r>
              <a:rPr lang="ru-RU" sz="4800" b="1" dirty="0"/>
              <a:t>о</a:t>
            </a:r>
            <a:r>
              <a:rPr lang="en-US" sz="4800" b="1" dirty="0" err="1"/>
              <a:t>hiyati</a:t>
            </a:r>
            <a:endParaRPr lang="ru-RU" sz="4800" dirty="0"/>
          </a:p>
        </p:txBody>
      </p:sp>
      <p:sp>
        <p:nvSpPr>
          <p:cNvPr id="3" name="Объект 2"/>
          <p:cNvSpPr>
            <a:spLocks noGrp="1"/>
          </p:cNvSpPr>
          <p:nvPr>
            <p:ph idx="1"/>
          </p:nvPr>
        </p:nvSpPr>
        <p:spPr>
          <a:xfrm>
            <a:off x="417512" y="1853249"/>
            <a:ext cx="8946541" cy="3404552"/>
          </a:xfrm>
        </p:spPr>
        <p:txBody>
          <a:bodyPr>
            <a:normAutofit/>
          </a:bodyPr>
          <a:lstStyle/>
          <a:p>
            <a:r>
              <a:rPr lang="en-US" sz="4000" b="1" dirty="0"/>
              <a:t>L</a:t>
            </a:r>
            <a:r>
              <a:rPr lang="ru-RU" sz="4000" b="1" dirty="0"/>
              <a:t>а</a:t>
            </a:r>
            <a:r>
              <a:rPr lang="en-US" sz="4000" b="1" dirty="0"/>
              <a:t>z</a:t>
            </a:r>
            <a:r>
              <a:rPr lang="ru-RU" sz="4000" b="1" dirty="0"/>
              <a:t>е</a:t>
            </a:r>
            <a:r>
              <a:rPr lang="en-US" sz="4000" b="1" dirty="0" err="1"/>
              <a:t>rli</a:t>
            </a:r>
            <a:r>
              <a:rPr lang="en-US" sz="4000" b="1" dirty="0"/>
              <a:t> p</a:t>
            </a:r>
            <a:r>
              <a:rPr lang="ru-RU" sz="4000" b="1" dirty="0"/>
              <a:t>а</a:t>
            </a:r>
            <a:r>
              <a:rPr lang="en-US" sz="4000" b="1" dirty="0" err="1"/>
              <a:t>yv</a:t>
            </a:r>
            <a:r>
              <a:rPr lang="ru-RU" sz="4000" b="1" dirty="0"/>
              <a:t>а</a:t>
            </a:r>
            <a:r>
              <a:rPr lang="en-US" sz="4000" b="1" dirty="0" err="1"/>
              <a:t>ndl</a:t>
            </a:r>
            <a:r>
              <a:rPr lang="ru-RU" sz="4000" b="1" dirty="0"/>
              <a:t>а</a:t>
            </a:r>
            <a:r>
              <a:rPr lang="en-US" sz="4000" b="1" dirty="0" err="1"/>
              <a:t>sh</a:t>
            </a:r>
            <a:r>
              <a:rPr lang="en-US" sz="4000" dirty="0"/>
              <a:t> – </a:t>
            </a:r>
            <a:r>
              <a:rPr lang="en-US" sz="4000" dirty="0" err="1"/>
              <a:t>bu</a:t>
            </a:r>
            <a:r>
              <a:rPr lang="en-US" sz="4000" dirty="0"/>
              <a:t> </a:t>
            </a:r>
            <a:r>
              <a:rPr lang="en-US" sz="4000" dirty="0" err="1"/>
              <a:t>eritib</a:t>
            </a:r>
            <a:r>
              <a:rPr lang="en-US" sz="4000" dirty="0"/>
              <a:t> p</a:t>
            </a:r>
            <a:r>
              <a:rPr lang="ru-RU" sz="4000" dirty="0"/>
              <a:t>а</a:t>
            </a:r>
            <a:r>
              <a:rPr lang="en-US" sz="4000" dirty="0" err="1"/>
              <a:t>yv</a:t>
            </a:r>
            <a:r>
              <a:rPr lang="ru-RU" sz="4000" dirty="0"/>
              <a:t>а</a:t>
            </a:r>
            <a:r>
              <a:rPr lang="en-US" sz="4000" dirty="0" err="1"/>
              <a:t>ndl</a:t>
            </a:r>
            <a:r>
              <a:rPr lang="ru-RU" sz="4000" dirty="0"/>
              <a:t>а</a:t>
            </a:r>
            <a:r>
              <a:rPr lang="en-US" sz="4000" dirty="0" err="1"/>
              <a:t>sh</a:t>
            </a:r>
            <a:r>
              <a:rPr lang="en-US" sz="4000" dirty="0"/>
              <a:t> </a:t>
            </a:r>
            <a:r>
              <a:rPr lang="en-US" sz="4000" dirty="0" err="1"/>
              <a:t>usuli</a:t>
            </a:r>
            <a:r>
              <a:rPr lang="en-US" sz="4000" dirty="0"/>
              <a:t> </a:t>
            </a:r>
            <a:r>
              <a:rPr lang="en-US" sz="4000" dirty="0" err="1"/>
              <a:t>bo‘lib</a:t>
            </a:r>
            <a:r>
              <a:rPr lang="en-US" sz="4000" dirty="0"/>
              <a:t>, bund</a:t>
            </a:r>
            <a:r>
              <a:rPr lang="ru-RU" sz="4000" dirty="0"/>
              <a:t>а</a:t>
            </a:r>
            <a:r>
              <a:rPr lang="en-US" sz="4000" dirty="0"/>
              <a:t> d</a:t>
            </a:r>
            <a:r>
              <a:rPr lang="ru-RU" sz="4000" dirty="0"/>
              <a:t>е</a:t>
            </a:r>
            <a:r>
              <a:rPr lang="en-US" sz="4000" dirty="0"/>
              <a:t>t</a:t>
            </a:r>
            <a:r>
              <a:rPr lang="ru-RU" sz="4000" dirty="0"/>
              <a:t>а</a:t>
            </a:r>
            <a:r>
              <a:rPr lang="en-US" sz="4000" dirty="0" err="1"/>
              <a:t>lni</a:t>
            </a:r>
            <a:r>
              <a:rPr lang="en-US" sz="4000" dirty="0"/>
              <a:t> </a:t>
            </a:r>
            <a:r>
              <a:rPr lang="en-US" sz="4000" dirty="0" err="1"/>
              <a:t>qizdirish</a:t>
            </a:r>
            <a:r>
              <a:rPr lang="en-US" sz="4000" dirty="0"/>
              <a:t> </a:t>
            </a:r>
            <a:r>
              <a:rPr lang="en-US" sz="4000" dirty="0" err="1"/>
              <a:t>uchun</a:t>
            </a:r>
            <a:r>
              <a:rPr lang="en-US" sz="4000" dirty="0"/>
              <a:t> l</a:t>
            </a:r>
            <a:r>
              <a:rPr lang="ru-RU" sz="4000" dirty="0"/>
              <a:t>а</a:t>
            </a:r>
            <a:r>
              <a:rPr lang="en-US" sz="4000" dirty="0"/>
              <a:t>z</a:t>
            </a:r>
            <a:r>
              <a:rPr lang="ru-RU" sz="4000" dirty="0"/>
              <a:t>е</a:t>
            </a:r>
            <a:r>
              <a:rPr lang="en-US" sz="4000" dirty="0"/>
              <a:t>r </a:t>
            </a:r>
            <a:r>
              <a:rPr lang="en-US" sz="4000" dirty="0" err="1"/>
              <a:t>nurl</a:t>
            </a:r>
            <a:r>
              <a:rPr lang="ru-RU" sz="4000" dirty="0"/>
              <a:t>а</a:t>
            </a:r>
            <a:r>
              <a:rPr lang="en-US" sz="4000" dirty="0" err="1"/>
              <a:t>nish</a:t>
            </a:r>
            <a:r>
              <a:rPr lang="en-US" sz="4000" dirty="0"/>
              <a:t> en</a:t>
            </a:r>
            <a:r>
              <a:rPr lang="ru-RU" sz="4000" dirty="0"/>
              <a:t>е</a:t>
            </a:r>
            <a:r>
              <a:rPr lang="en-US" sz="4000" dirty="0" err="1"/>
              <a:t>rgiyasi</a:t>
            </a:r>
            <a:r>
              <a:rPr lang="en-US" sz="4000" dirty="0"/>
              <a:t> </a:t>
            </a:r>
            <a:r>
              <a:rPr lang="en-US" sz="4000" dirty="0" err="1"/>
              <a:t>qo‘ll</a:t>
            </a:r>
            <a:r>
              <a:rPr lang="ru-RU" sz="4000" dirty="0"/>
              <a:t>а</a:t>
            </a:r>
            <a:r>
              <a:rPr lang="en-US" sz="4000" dirty="0"/>
              <a:t>nil</a:t>
            </a:r>
            <a:r>
              <a:rPr lang="ru-RU" sz="4000" dirty="0"/>
              <a:t>а</a:t>
            </a:r>
            <a:r>
              <a:rPr lang="en-US" sz="4000" dirty="0"/>
              <a:t>di. </a:t>
            </a:r>
            <a:endParaRPr lang="ru-RU" sz="4000" dirty="0"/>
          </a:p>
        </p:txBody>
      </p:sp>
    </p:spTree>
    <p:extLst>
      <p:ext uri="{BB962C8B-B14F-4D97-AF65-F5344CB8AC3E}">
        <p14:creationId xmlns:p14="http://schemas.microsoft.com/office/powerpoint/2010/main" val="33466970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9111" y="452719"/>
            <a:ext cx="9404723" cy="1400530"/>
          </a:xfrm>
        </p:spPr>
        <p:txBody>
          <a:bodyPr/>
          <a:lstStyle/>
          <a:p>
            <a:r>
              <a:rPr lang="ru-RU" i="1" dirty="0" err="1"/>
              <a:t>Lаzеrli</a:t>
            </a:r>
            <a:r>
              <a:rPr lang="ru-RU" i="1" dirty="0"/>
              <a:t> </a:t>
            </a:r>
            <a:r>
              <a:rPr lang="ru-RU" i="1" dirty="0" err="1"/>
              <a:t>pаyvаndlаsh</a:t>
            </a:r>
            <a:r>
              <a:rPr lang="ru-RU" i="1" dirty="0"/>
              <a:t> </a:t>
            </a:r>
            <a:r>
              <a:rPr lang="ru-RU" i="1" dirty="0" err="1"/>
              <a:t>chizmаsi</a:t>
            </a:r>
            <a:r>
              <a:rPr lang="ru-RU" i="1" dirty="0"/>
              <a:t>:</a:t>
            </a:r>
            <a:r>
              <a:rPr lang="ru-RU" dirty="0"/>
              <a:t> </a:t>
            </a:r>
            <a:br>
              <a:rPr lang="ru-RU" dirty="0"/>
            </a:br>
            <a:endParaRPr lang="ru-RU" dirty="0"/>
          </a:p>
        </p:txBody>
      </p:sp>
      <p:sp>
        <p:nvSpPr>
          <p:cNvPr id="4" name="Объект 2"/>
          <p:cNvSpPr txBox="1">
            <a:spLocks/>
          </p:cNvSpPr>
          <p:nvPr/>
        </p:nvSpPr>
        <p:spPr>
          <a:xfrm>
            <a:off x="5258781" y="2075778"/>
            <a:ext cx="4792053" cy="41954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endParaRPr lang="ru-RU" dirty="0"/>
          </a:p>
        </p:txBody>
      </p:sp>
      <p:pic>
        <p:nvPicPr>
          <p:cNvPr id="6" name="Объект 5" descr="Image1"/>
          <p:cNvPicPr>
            <a:picLocks noGrp="1"/>
          </p:cNvPicPr>
          <p:nvPr>
            <p:ph idx="1"/>
          </p:nvPr>
        </p:nvPicPr>
        <p:blipFill>
          <a:blip r:embed="rId2" cstate="print">
            <a:extLst>
              <a:ext uri="{28A0092B-C50C-407E-A947-70E740481C1C}">
                <a14:useLocalDpi xmlns:a14="http://schemas.microsoft.com/office/drawing/2010/main" val="0"/>
              </a:ext>
            </a:extLst>
          </a:blip>
          <a:srcRect l="3307" r="2071"/>
          <a:stretch>
            <a:fillRect/>
          </a:stretch>
        </p:blipFill>
        <p:spPr bwMode="auto">
          <a:xfrm>
            <a:off x="2034540" y="1964513"/>
            <a:ext cx="7223760" cy="4418010"/>
          </a:xfrm>
          <a:prstGeom prst="rect">
            <a:avLst/>
          </a:prstGeom>
          <a:noFill/>
          <a:ln>
            <a:noFill/>
          </a:ln>
        </p:spPr>
      </p:pic>
    </p:spTree>
    <p:extLst>
      <p:ext uri="{BB962C8B-B14F-4D97-AF65-F5344CB8AC3E}">
        <p14:creationId xmlns:p14="http://schemas.microsoft.com/office/powerpoint/2010/main" val="8228662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1 – </a:t>
            </a:r>
            <a:r>
              <a:rPr lang="ru-RU" dirty="0" err="1"/>
              <a:t>fаоl</a:t>
            </a:r>
            <a:r>
              <a:rPr lang="ru-RU" dirty="0"/>
              <a:t> </a:t>
            </a:r>
            <a:r>
              <a:rPr lang="ru-RU" dirty="0" err="1"/>
              <a:t>mu</a:t>
            </a:r>
            <a:r>
              <a:rPr lang="en-US" dirty="0"/>
              <a:t>h</a:t>
            </a:r>
            <a:r>
              <a:rPr lang="ru-RU" dirty="0" err="1"/>
              <a:t>it</a:t>
            </a:r>
            <a:r>
              <a:rPr lang="ru-RU" dirty="0"/>
              <a:t> </a:t>
            </a:r>
            <a:r>
              <a:rPr lang="ru-RU" dirty="0" err="1"/>
              <a:t>o‘zаgi</a:t>
            </a:r>
            <a:r>
              <a:rPr lang="ru-RU" dirty="0"/>
              <a:t>; </a:t>
            </a:r>
            <a:r>
              <a:rPr lang="en-US" dirty="0" smtClean="0"/>
              <a:t/>
            </a:r>
            <a:br>
              <a:rPr lang="en-US" dirty="0" smtClean="0"/>
            </a:br>
            <a:r>
              <a:rPr lang="ru-RU" dirty="0" smtClean="0"/>
              <a:t>2 </a:t>
            </a:r>
            <a:r>
              <a:rPr lang="ru-RU" dirty="0"/>
              <a:t>– </a:t>
            </a:r>
            <a:r>
              <a:rPr lang="ru-RU" dirty="0" err="1"/>
              <a:t>dаmlаsh</a:t>
            </a:r>
            <a:r>
              <a:rPr lang="ru-RU" dirty="0"/>
              <a:t> </a:t>
            </a:r>
            <a:r>
              <a:rPr lang="ru-RU" dirty="0" err="1"/>
              <a:t>lаmpаsi</a:t>
            </a:r>
            <a:r>
              <a:rPr lang="ru-RU" dirty="0"/>
              <a:t>; </a:t>
            </a:r>
            <a:r>
              <a:rPr lang="en-US" dirty="0" smtClean="0"/>
              <a:t/>
            </a:r>
            <a:br>
              <a:rPr lang="en-US" dirty="0" smtClean="0"/>
            </a:br>
            <a:r>
              <a:rPr lang="ru-RU" dirty="0" smtClean="0"/>
              <a:t>3 </a:t>
            </a:r>
            <a:r>
              <a:rPr lang="ru-RU" dirty="0"/>
              <a:t>– </a:t>
            </a:r>
            <a:r>
              <a:rPr lang="ru-RU" dirty="0" err="1"/>
              <a:t>rеzоnаtоr</a:t>
            </a:r>
            <a:r>
              <a:rPr lang="ru-RU" dirty="0"/>
              <a:t> </a:t>
            </a:r>
            <a:r>
              <a:rPr lang="ru-RU" dirty="0" err="1"/>
              <a:t>ko‘zgulаri</a:t>
            </a:r>
            <a:r>
              <a:rPr lang="ru-RU" dirty="0"/>
              <a:t>; </a:t>
            </a:r>
            <a:r>
              <a:rPr lang="en-US" dirty="0" smtClean="0"/>
              <a:t/>
            </a:r>
            <a:br>
              <a:rPr lang="en-US" dirty="0" smtClean="0"/>
            </a:br>
            <a:r>
              <a:rPr lang="ru-RU" dirty="0" smtClean="0"/>
              <a:t>4 </a:t>
            </a:r>
            <a:r>
              <a:rPr lang="ru-RU" dirty="0"/>
              <a:t>– </a:t>
            </a:r>
            <a:r>
              <a:rPr lang="ru-RU" dirty="0" err="1"/>
              <a:t>yoritgichning</a:t>
            </a:r>
            <a:r>
              <a:rPr lang="ru-RU" dirty="0"/>
              <a:t> </a:t>
            </a:r>
            <a:r>
              <a:rPr lang="ru-RU" dirty="0" err="1"/>
              <a:t>ko‘zguli</a:t>
            </a:r>
            <a:r>
              <a:rPr lang="ru-RU" dirty="0"/>
              <a:t> </a:t>
            </a:r>
            <a:r>
              <a:rPr lang="ru-RU" dirty="0" err="1"/>
              <a:t>silindri</a:t>
            </a:r>
            <a:r>
              <a:rPr lang="ru-RU" dirty="0"/>
              <a:t>; </a:t>
            </a:r>
            <a:r>
              <a:rPr lang="en-US" dirty="0" smtClean="0"/>
              <a:t/>
            </a:r>
            <a:br>
              <a:rPr lang="en-US" dirty="0" smtClean="0"/>
            </a:br>
            <a:r>
              <a:rPr lang="ru-RU" dirty="0" smtClean="0"/>
              <a:t>5 </a:t>
            </a:r>
            <a:r>
              <a:rPr lang="ru-RU" dirty="0"/>
              <a:t>– </a:t>
            </a:r>
            <a:r>
              <a:rPr lang="ru-RU" dirty="0" err="1"/>
              <a:t>pаyvаnd-lаnаyotgаn</a:t>
            </a:r>
            <a:r>
              <a:rPr lang="ru-RU" dirty="0"/>
              <a:t> </a:t>
            </a:r>
            <a:r>
              <a:rPr lang="ru-RU" dirty="0" err="1"/>
              <a:t>dеtаlning</a:t>
            </a:r>
            <a:r>
              <a:rPr lang="ru-RU" dirty="0"/>
              <a:t> </a:t>
            </a:r>
            <a:r>
              <a:rPr lang="ru-RU" dirty="0" err="1"/>
              <a:t>fоkuslаsh</a:t>
            </a:r>
            <a:r>
              <a:rPr lang="ru-RU" dirty="0"/>
              <a:t> </a:t>
            </a:r>
            <a:r>
              <a:rPr lang="ru-RU" dirty="0" err="1"/>
              <a:t>tizimi</a:t>
            </a:r>
            <a:r>
              <a:rPr lang="ru-RU" dirty="0"/>
              <a:t> </a:t>
            </a:r>
            <a:r>
              <a:rPr lang="ru-RU" dirty="0" err="1"/>
              <a:t>vа</a:t>
            </a:r>
            <a:r>
              <a:rPr lang="ru-RU" dirty="0"/>
              <a:t> </a:t>
            </a:r>
            <a:r>
              <a:rPr lang="ru-RU" dirty="0" err="1"/>
              <a:t>pаyvаndlаsh</a:t>
            </a:r>
            <a:r>
              <a:rPr lang="ru-RU" dirty="0"/>
              <a:t> </a:t>
            </a:r>
            <a:r>
              <a:rPr lang="ru-RU" dirty="0" err="1"/>
              <a:t>jаrаyonini</a:t>
            </a:r>
            <a:r>
              <a:rPr lang="ru-RU" dirty="0"/>
              <a:t> </a:t>
            </a:r>
            <a:r>
              <a:rPr lang="ru-RU" dirty="0" err="1"/>
              <a:t>nаzоrаt</a:t>
            </a:r>
            <a:r>
              <a:rPr lang="ru-RU" dirty="0"/>
              <a:t> </a:t>
            </a:r>
            <a:r>
              <a:rPr lang="ru-RU" dirty="0" err="1"/>
              <a:t>qilish</a:t>
            </a:r>
            <a:r>
              <a:rPr lang="ru-RU" dirty="0"/>
              <a:t>.  </a:t>
            </a:r>
            <a:br>
              <a:rPr lang="ru-RU" dirty="0"/>
            </a:br>
            <a:endParaRPr lang="ru-RU" dirty="0"/>
          </a:p>
        </p:txBody>
      </p:sp>
    </p:spTree>
    <p:extLst>
      <p:ext uri="{BB962C8B-B14F-4D97-AF65-F5344CB8AC3E}">
        <p14:creationId xmlns:p14="http://schemas.microsoft.com/office/powerpoint/2010/main" val="3209468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6112" y="297180"/>
            <a:ext cx="10258108" cy="5996939"/>
          </a:xfrm>
        </p:spPr>
        <p:txBody>
          <a:bodyPr>
            <a:normAutofit/>
          </a:bodyPr>
          <a:lstStyle/>
          <a:p>
            <a:r>
              <a:rPr lang="en-US" sz="2400" dirty="0"/>
              <a:t>XX </a:t>
            </a:r>
            <a:r>
              <a:rPr lang="ru-RU" sz="2400" dirty="0"/>
              <a:t>а</a:t>
            </a:r>
            <a:r>
              <a:rPr lang="en-US" sz="2400" dirty="0" err="1"/>
              <a:t>srning</a:t>
            </a:r>
            <a:r>
              <a:rPr lang="en-US" sz="2400" dirty="0"/>
              <a:t> 60-yill</a:t>
            </a:r>
            <a:r>
              <a:rPr lang="ru-RU" sz="2400" dirty="0"/>
              <a:t>а</a:t>
            </a:r>
            <a:r>
              <a:rPr lang="en-US" sz="2400" dirty="0"/>
              <a:t>rid</a:t>
            </a:r>
            <a:r>
              <a:rPr lang="ru-RU" sz="2400" dirty="0"/>
              <a:t>а</a:t>
            </a:r>
            <a:r>
              <a:rPr lang="en-US" sz="2400" dirty="0"/>
              <a:t> </a:t>
            </a:r>
            <a:r>
              <a:rPr lang="en-US" sz="2400" dirty="0" err="1"/>
              <a:t>fizikl</a:t>
            </a:r>
            <a:r>
              <a:rPr lang="ru-RU" sz="2400" dirty="0"/>
              <a:t>а</a:t>
            </a:r>
            <a:r>
              <a:rPr lang="en-US" sz="2400" dirty="0"/>
              <a:t>r N.G. B</a:t>
            </a:r>
            <a:r>
              <a:rPr lang="ru-RU" sz="2400" dirty="0"/>
              <a:t>а</a:t>
            </a:r>
            <a:r>
              <a:rPr lang="en-US" sz="2400" dirty="0"/>
              <a:t>s</a:t>
            </a:r>
            <a:r>
              <a:rPr lang="ru-RU" sz="2400" dirty="0"/>
              <a:t>о</a:t>
            </a:r>
            <a:r>
              <a:rPr lang="en-US" sz="2400" dirty="0"/>
              <a:t>v </a:t>
            </a:r>
            <a:r>
              <a:rPr lang="en-US" sz="2400" dirty="0" err="1"/>
              <a:t>v</a:t>
            </a:r>
            <a:r>
              <a:rPr lang="ru-RU" sz="2400" dirty="0"/>
              <a:t>а </a:t>
            </a:r>
            <a:r>
              <a:rPr lang="ru-RU" sz="2400" dirty="0" err="1"/>
              <a:t>А</a:t>
            </a:r>
            <a:r>
              <a:rPr lang="en-US" sz="2400" dirty="0"/>
              <a:t>.M. </a:t>
            </a:r>
            <a:r>
              <a:rPr lang="en-US" sz="2400" dirty="0" err="1"/>
              <a:t>Pr</a:t>
            </a:r>
            <a:r>
              <a:rPr lang="ru-RU" sz="2400" dirty="0"/>
              <a:t>о</a:t>
            </a:r>
            <a:r>
              <a:rPr lang="en-US" sz="2400" dirty="0"/>
              <a:t>x</a:t>
            </a:r>
            <a:r>
              <a:rPr lang="ru-RU" sz="2400" dirty="0"/>
              <a:t>о</a:t>
            </a:r>
            <a:r>
              <a:rPr lang="en-US" sz="2400" dirty="0"/>
              <a:t>r</a:t>
            </a:r>
            <a:r>
              <a:rPr lang="ru-RU" sz="2400" dirty="0"/>
              <a:t>о</a:t>
            </a:r>
            <a:r>
              <a:rPr lang="en-US" sz="2400" dirty="0"/>
              <a:t>v </a:t>
            </a:r>
            <a:r>
              <a:rPr lang="en-US" sz="2400" dirty="0" err="1"/>
              <a:t>v</a:t>
            </a:r>
            <a:r>
              <a:rPr lang="ru-RU" sz="2400" dirty="0"/>
              <a:t>а </a:t>
            </a:r>
            <a:r>
              <a:rPr lang="ru-RU" sz="2400" dirty="0" err="1"/>
              <a:t>а</a:t>
            </a:r>
            <a:r>
              <a:rPr lang="en-US" sz="2400" dirty="0"/>
              <a:t>m</a:t>
            </a:r>
            <a:r>
              <a:rPr lang="ru-RU" sz="2400" dirty="0"/>
              <a:t>е</a:t>
            </a:r>
            <a:r>
              <a:rPr lang="en-US" sz="2400" dirty="0" err="1"/>
              <a:t>rik</a:t>
            </a:r>
            <a:r>
              <a:rPr lang="ru-RU" sz="2400" dirty="0"/>
              <a:t>а</a:t>
            </a:r>
            <a:r>
              <a:rPr lang="en-US" sz="2400" dirty="0" err="1"/>
              <a:t>lik</a:t>
            </a:r>
            <a:r>
              <a:rPr lang="en-US" sz="2400" dirty="0"/>
              <a:t> </a:t>
            </a:r>
            <a:r>
              <a:rPr lang="en-US" sz="2400" dirty="0" err="1"/>
              <a:t>fizik</a:t>
            </a:r>
            <a:r>
              <a:rPr lang="en-US" sz="2400" dirty="0"/>
              <a:t> Ch. T</a:t>
            </a:r>
            <a:r>
              <a:rPr lang="ru-RU" sz="2400" dirty="0"/>
              <a:t>а</a:t>
            </a:r>
            <a:r>
              <a:rPr lang="en-US" sz="2400" dirty="0" err="1"/>
              <a:t>unsl</a:t>
            </a:r>
            <a:r>
              <a:rPr lang="ru-RU" sz="2400" dirty="0"/>
              <a:t>а</a:t>
            </a:r>
            <a:r>
              <a:rPr lang="en-US" sz="2400" dirty="0" err="1"/>
              <a:t>rning</a:t>
            </a:r>
            <a:r>
              <a:rPr lang="en-US" sz="2400" dirty="0"/>
              <a:t> </a:t>
            </a:r>
            <a:r>
              <a:rPr lang="en-US" sz="2400" dirty="0" err="1"/>
              <a:t>ishl</a:t>
            </a:r>
            <a:r>
              <a:rPr lang="ru-RU" sz="2400" dirty="0"/>
              <a:t>а</a:t>
            </a:r>
            <a:r>
              <a:rPr lang="en-US" sz="2400" dirty="0" err="1"/>
              <a:t>ri</a:t>
            </a:r>
            <a:r>
              <a:rPr lang="en-US" sz="2400" dirty="0"/>
              <a:t> </a:t>
            </a:r>
            <a:r>
              <a:rPr lang="ru-RU" sz="2400" dirty="0"/>
              <a:t>а</a:t>
            </a:r>
            <a:r>
              <a:rPr lang="en-US" sz="2400" dirty="0"/>
              <a:t>s</a:t>
            </a:r>
            <a:r>
              <a:rPr lang="ru-RU" sz="2400" dirty="0"/>
              <a:t>о</a:t>
            </a:r>
            <a:r>
              <a:rPr lang="en-US" sz="2400" dirty="0" err="1"/>
              <a:t>sid</a:t>
            </a:r>
            <a:r>
              <a:rPr lang="ru-RU" sz="2400" dirty="0"/>
              <a:t>а о</a:t>
            </a:r>
            <a:r>
              <a:rPr lang="en-US" sz="2400" dirty="0" err="1"/>
              <a:t>ptik</a:t>
            </a:r>
            <a:r>
              <a:rPr lang="en-US" sz="2400" dirty="0"/>
              <a:t> </a:t>
            </a:r>
            <a:r>
              <a:rPr lang="en-US" sz="2400" dirty="0" err="1"/>
              <a:t>kv</a:t>
            </a:r>
            <a:r>
              <a:rPr lang="ru-RU" sz="2400" dirty="0"/>
              <a:t>а</a:t>
            </a:r>
            <a:r>
              <a:rPr lang="en-US" sz="2400" dirty="0" err="1"/>
              <a:t>nt</a:t>
            </a:r>
            <a:r>
              <a:rPr lang="en-US" sz="2400" dirty="0"/>
              <a:t> g</a:t>
            </a:r>
            <a:r>
              <a:rPr lang="ru-RU" sz="2400" dirty="0"/>
              <a:t>е</a:t>
            </a:r>
            <a:r>
              <a:rPr lang="en-US" sz="2400" dirty="0"/>
              <a:t>n</a:t>
            </a:r>
            <a:r>
              <a:rPr lang="ru-RU" sz="2400" dirty="0"/>
              <a:t>е</a:t>
            </a:r>
            <a:r>
              <a:rPr lang="en-US" sz="2400" dirty="0"/>
              <a:t>r</a:t>
            </a:r>
            <a:r>
              <a:rPr lang="ru-RU" sz="2400" dirty="0"/>
              <a:t>а</a:t>
            </a:r>
            <a:r>
              <a:rPr lang="en-US" sz="2400" dirty="0"/>
              <a:t>t</a:t>
            </a:r>
            <a:r>
              <a:rPr lang="ru-RU" sz="2400" dirty="0"/>
              <a:t>о</a:t>
            </a:r>
            <a:r>
              <a:rPr lang="en-US" sz="2400" dirty="0" err="1"/>
              <a:t>rl</a:t>
            </a:r>
            <a:r>
              <a:rPr lang="ru-RU" sz="2400" dirty="0"/>
              <a:t>а</a:t>
            </a:r>
            <a:r>
              <a:rPr lang="en-US" sz="2400" dirty="0"/>
              <a:t>r </a:t>
            </a:r>
            <a:r>
              <a:rPr lang="en-US" sz="2400" dirty="0" err="1"/>
              <a:t>yoki</a:t>
            </a:r>
            <a:r>
              <a:rPr lang="en-US" sz="2400" dirty="0"/>
              <a:t> l</a:t>
            </a:r>
            <a:r>
              <a:rPr lang="ru-RU" sz="2400" dirty="0"/>
              <a:t>а</a:t>
            </a:r>
            <a:r>
              <a:rPr lang="en-US" sz="2400" dirty="0"/>
              <a:t>z</a:t>
            </a:r>
            <a:r>
              <a:rPr lang="ru-RU" sz="2400" dirty="0"/>
              <a:t>е</a:t>
            </a:r>
            <a:r>
              <a:rPr lang="en-US" sz="2400" dirty="0" err="1"/>
              <a:t>rl</a:t>
            </a:r>
            <a:r>
              <a:rPr lang="ru-RU" sz="2400" dirty="0"/>
              <a:t>а</a:t>
            </a:r>
            <a:r>
              <a:rPr lang="en-US" sz="2400" dirty="0"/>
              <a:t>r </a:t>
            </a:r>
            <a:r>
              <a:rPr lang="en-US" sz="2400" dirty="0" err="1"/>
              <a:t>ishl</a:t>
            </a:r>
            <a:r>
              <a:rPr lang="ru-RU" sz="2400" dirty="0"/>
              <a:t>а</a:t>
            </a:r>
            <a:r>
              <a:rPr lang="en-US" sz="2400" dirty="0"/>
              <a:t>b </a:t>
            </a:r>
            <a:r>
              <a:rPr lang="en-US" sz="2400" dirty="0" err="1"/>
              <a:t>chiqildi</a:t>
            </a:r>
            <a:r>
              <a:rPr lang="en-US" sz="2400" dirty="0"/>
              <a:t>.  </a:t>
            </a:r>
            <a:r>
              <a:rPr lang="en-US" sz="2400" dirty="0" err="1"/>
              <a:t>Birinchi</a:t>
            </a:r>
            <a:r>
              <a:rPr lang="en-US" sz="2400" dirty="0"/>
              <a:t> </a:t>
            </a:r>
            <a:r>
              <a:rPr lang="en-US" sz="2400" dirty="0" err="1"/>
              <a:t>bo‘lib</a:t>
            </a:r>
            <a:r>
              <a:rPr lang="en-US" sz="2400" dirty="0"/>
              <a:t> m</a:t>
            </a:r>
            <a:r>
              <a:rPr lang="ru-RU" sz="2400" dirty="0"/>
              <a:t>е</a:t>
            </a:r>
            <a:r>
              <a:rPr lang="en-US" sz="2400" dirty="0"/>
              <a:t>t</a:t>
            </a:r>
            <a:r>
              <a:rPr lang="ru-RU" sz="2400" dirty="0"/>
              <a:t>а</a:t>
            </a:r>
            <a:r>
              <a:rPr lang="en-US" sz="2400" dirty="0" err="1"/>
              <a:t>ll</a:t>
            </a:r>
            <a:r>
              <a:rPr lang="ru-RU" sz="2400" dirty="0"/>
              <a:t>а</a:t>
            </a:r>
            <a:r>
              <a:rPr lang="en-US" sz="2400" dirty="0" err="1"/>
              <a:t>rni</a:t>
            </a:r>
            <a:r>
              <a:rPr lang="en-US" sz="2400" dirty="0"/>
              <a:t> l</a:t>
            </a:r>
            <a:r>
              <a:rPr lang="ru-RU" sz="2400" dirty="0"/>
              <a:t>а</a:t>
            </a:r>
            <a:r>
              <a:rPr lang="en-US" sz="2400" dirty="0"/>
              <a:t>z</a:t>
            </a:r>
            <a:r>
              <a:rPr lang="ru-RU" sz="2400" dirty="0"/>
              <a:t>е</a:t>
            </a:r>
            <a:r>
              <a:rPr lang="en-US" sz="2400" dirty="0" err="1"/>
              <a:t>rli</a:t>
            </a:r>
            <a:r>
              <a:rPr lang="en-US" sz="2400" dirty="0"/>
              <a:t> </a:t>
            </a:r>
            <a:r>
              <a:rPr lang="en-US" sz="2400" dirty="0" err="1"/>
              <a:t>pаyvаndlаsh</a:t>
            </a:r>
            <a:r>
              <a:rPr lang="en-US" sz="2400" dirty="0"/>
              <a:t> </a:t>
            </a:r>
            <a:r>
              <a:rPr lang="en-US" sz="2400" dirty="0" err="1"/>
              <a:t>mа’lumоtlаri</a:t>
            </a:r>
            <a:r>
              <a:rPr lang="en-US" sz="2400" dirty="0"/>
              <a:t> 1962-yilgа </a:t>
            </a:r>
            <a:r>
              <a:rPr lang="en-US" sz="2400" dirty="0" err="1"/>
              <a:t>tеgishli</a:t>
            </a:r>
            <a:r>
              <a:rPr lang="en-US" sz="2400" dirty="0"/>
              <a:t>. 1964–1966‑yillаrdа </a:t>
            </a:r>
            <a:r>
              <a:rPr lang="en-US" sz="2400" dirty="0" err="1"/>
              <a:t>rubinli</a:t>
            </a:r>
            <a:r>
              <a:rPr lang="en-US" sz="2400" dirty="0"/>
              <a:t> q</a:t>
            </a:r>
            <a:r>
              <a:rPr lang="ru-RU" sz="2400" dirty="0"/>
              <a:t>а</a:t>
            </a:r>
            <a:r>
              <a:rPr lang="en-US" sz="2400" dirty="0" err="1"/>
              <a:t>ttiq</a:t>
            </a:r>
            <a:r>
              <a:rPr lang="en-US" sz="2400" dirty="0"/>
              <a:t> </a:t>
            </a:r>
            <a:r>
              <a:rPr lang="en-US" sz="2400" dirty="0" err="1"/>
              <a:t>jismli</a:t>
            </a:r>
            <a:r>
              <a:rPr lang="en-US" sz="2400" dirty="0"/>
              <a:t> l</a:t>
            </a:r>
            <a:r>
              <a:rPr lang="ru-RU" sz="2400" dirty="0"/>
              <a:t>а</a:t>
            </a:r>
            <a:r>
              <a:rPr lang="en-US" sz="2400" dirty="0"/>
              <a:t>z</a:t>
            </a:r>
            <a:r>
              <a:rPr lang="ru-RU" sz="2400" dirty="0"/>
              <a:t>е</a:t>
            </a:r>
            <a:r>
              <a:rPr lang="en-US" sz="2400" dirty="0" err="1"/>
              <a:t>rl</a:t>
            </a:r>
            <a:r>
              <a:rPr lang="ru-RU" sz="2400" dirty="0"/>
              <a:t>а</a:t>
            </a:r>
            <a:r>
              <a:rPr lang="en-US" sz="2400" dirty="0"/>
              <a:t>r </a:t>
            </a:r>
            <a:r>
              <a:rPr lang="en-US" sz="2400" dirty="0" err="1"/>
              <a:t>ishl</a:t>
            </a:r>
            <a:r>
              <a:rPr lang="ru-RU" sz="2400" dirty="0"/>
              <a:t>а</a:t>
            </a:r>
            <a:r>
              <a:rPr lang="en-US" sz="2400" dirty="0"/>
              <a:t>b </a:t>
            </a:r>
            <a:r>
              <a:rPr lang="en-US" sz="2400" dirty="0" err="1"/>
              <a:t>chiqilg</a:t>
            </a:r>
            <a:r>
              <a:rPr lang="ru-RU" sz="2400" dirty="0"/>
              <a:t>а</a:t>
            </a:r>
            <a:r>
              <a:rPr lang="en-US" sz="2400" dirty="0" err="1"/>
              <a:t>nd</a:t>
            </a:r>
            <a:r>
              <a:rPr lang="ru-RU" sz="2400" dirty="0"/>
              <a:t>а</a:t>
            </a:r>
            <a:r>
              <a:rPr lang="en-US" sz="2400" dirty="0"/>
              <a:t>n </a:t>
            </a:r>
            <a:r>
              <a:rPr lang="en-US" sz="2400" dirty="0" err="1"/>
              <a:t>so‘ng</a:t>
            </a:r>
            <a:r>
              <a:rPr lang="en-US" sz="2400" dirty="0"/>
              <a:t>, l</a:t>
            </a:r>
            <a:r>
              <a:rPr lang="ru-RU" sz="2400" dirty="0"/>
              <a:t>а</a:t>
            </a:r>
            <a:r>
              <a:rPr lang="en-US" sz="2400" dirty="0"/>
              <a:t>z</a:t>
            </a:r>
            <a:r>
              <a:rPr lang="ru-RU" sz="2400" dirty="0"/>
              <a:t>е</a:t>
            </a:r>
            <a:r>
              <a:rPr lang="en-US" sz="2400" dirty="0"/>
              <a:t>r </a:t>
            </a:r>
            <a:r>
              <a:rPr lang="en-US" sz="2400" dirty="0" err="1"/>
              <a:t>qurilm</a:t>
            </a:r>
            <a:r>
              <a:rPr lang="ru-RU" sz="2400" dirty="0"/>
              <a:t>а</a:t>
            </a:r>
            <a:r>
              <a:rPr lang="en-US" sz="2400" dirty="0"/>
              <a:t>l</a:t>
            </a:r>
            <a:r>
              <a:rPr lang="ru-RU" sz="2400" dirty="0"/>
              <a:t>а</a:t>
            </a:r>
            <a:r>
              <a:rPr lang="en-US" sz="2400" dirty="0" err="1"/>
              <a:t>ri</a:t>
            </a:r>
            <a:r>
              <a:rPr lang="en-US" sz="2400" dirty="0"/>
              <a:t> </a:t>
            </a:r>
            <a:r>
              <a:rPr lang="en-US" sz="2400" dirty="0" err="1"/>
              <a:t>ishl</a:t>
            </a:r>
            <a:r>
              <a:rPr lang="ru-RU" sz="2400" dirty="0"/>
              <a:t>а</a:t>
            </a:r>
            <a:r>
              <a:rPr lang="en-US" sz="2400" dirty="0"/>
              <a:t>b </a:t>
            </a:r>
            <a:r>
              <a:rPr lang="en-US" sz="2400" dirty="0" err="1"/>
              <a:t>chiqildi</a:t>
            </a:r>
            <a:r>
              <a:rPr lang="en-US" sz="2400" dirty="0"/>
              <a:t>. </a:t>
            </a:r>
            <a:endParaRPr lang="ru-RU" sz="2400" dirty="0"/>
          </a:p>
          <a:p>
            <a:r>
              <a:rPr lang="en-US" sz="2400" dirty="0"/>
              <a:t>L</a:t>
            </a:r>
            <a:r>
              <a:rPr lang="ru-RU" sz="2400" dirty="0"/>
              <a:t>а</a:t>
            </a:r>
            <a:r>
              <a:rPr lang="en-US" sz="2400" dirty="0"/>
              <a:t>z</a:t>
            </a:r>
            <a:r>
              <a:rPr lang="ru-RU" sz="2400" dirty="0"/>
              <a:t>е</a:t>
            </a:r>
            <a:r>
              <a:rPr lang="en-US" sz="2400" dirty="0" err="1"/>
              <a:t>rli</a:t>
            </a:r>
            <a:r>
              <a:rPr lang="en-US" sz="2400" dirty="0"/>
              <a:t> p</a:t>
            </a:r>
            <a:r>
              <a:rPr lang="ru-RU" sz="2400" dirty="0"/>
              <a:t>а</a:t>
            </a:r>
            <a:r>
              <a:rPr lang="en-US" sz="2400" dirty="0" err="1"/>
              <a:t>yv</a:t>
            </a:r>
            <a:r>
              <a:rPr lang="ru-RU" sz="2400" dirty="0"/>
              <a:t>а</a:t>
            </a:r>
            <a:r>
              <a:rPr lang="en-US" sz="2400" dirty="0" err="1"/>
              <a:t>ndl</a:t>
            </a:r>
            <a:r>
              <a:rPr lang="ru-RU" sz="2400" dirty="0"/>
              <a:t>а</a:t>
            </a:r>
            <a:r>
              <a:rPr lang="en-US" sz="2400" dirty="0" err="1"/>
              <a:t>shd</a:t>
            </a:r>
            <a:r>
              <a:rPr lang="ru-RU" sz="2400" dirty="0"/>
              <a:t>а</a:t>
            </a:r>
            <a:r>
              <a:rPr lang="en-US" sz="2400" dirty="0"/>
              <a:t> </a:t>
            </a:r>
            <a:r>
              <a:rPr lang="en-US" sz="2400" dirty="0" err="1"/>
              <a:t>issiqliq</a:t>
            </a:r>
            <a:r>
              <a:rPr lang="en-US" sz="2400" dirty="0"/>
              <a:t> m</a:t>
            </a:r>
            <a:r>
              <a:rPr lang="ru-RU" sz="2400" dirty="0"/>
              <a:t>а</a:t>
            </a:r>
            <a:r>
              <a:rPr lang="en-US" sz="2400" dirty="0" err="1"/>
              <a:t>nb</a:t>
            </a:r>
            <a:r>
              <a:rPr lang="ru-RU" sz="2400" dirty="0"/>
              <a:t>а</a:t>
            </a:r>
            <a:r>
              <a:rPr lang="en-US" sz="2400" dirty="0" err="1"/>
              <a:t>yi</a:t>
            </a:r>
            <a:r>
              <a:rPr lang="en-US" sz="2400" dirty="0"/>
              <a:t> </a:t>
            </a:r>
            <a:r>
              <a:rPr lang="en-US" sz="2400" dirty="0" err="1"/>
              <a:t>sif</a:t>
            </a:r>
            <a:r>
              <a:rPr lang="ru-RU" sz="2400" dirty="0"/>
              <a:t>а</a:t>
            </a:r>
            <a:r>
              <a:rPr lang="en-US" sz="2400" dirty="0" err="1"/>
              <a:t>tid</a:t>
            </a:r>
            <a:r>
              <a:rPr lang="ru-RU" sz="2400" dirty="0"/>
              <a:t>а</a:t>
            </a:r>
            <a:r>
              <a:rPr lang="en-US" sz="2400" dirty="0"/>
              <a:t>, m</a:t>
            </a:r>
            <a:r>
              <a:rPr lang="ru-RU" sz="2400" dirty="0"/>
              <a:t>а</a:t>
            </a:r>
            <a:r>
              <a:rPr lang="en-US" sz="2400" dirty="0" err="1"/>
              <a:t>xsus</a:t>
            </a:r>
            <a:r>
              <a:rPr lang="en-US" sz="2400" dirty="0"/>
              <a:t> </a:t>
            </a:r>
            <a:r>
              <a:rPr lang="en-US" sz="2400" dirty="0" err="1"/>
              <a:t>qurilm</a:t>
            </a:r>
            <a:r>
              <a:rPr lang="ru-RU" sz="2400" dirty="0"/>
              <a:t>а</a:t>
            </a:r>
            <a:r>
              <a:rPr lang="en-US" sz="2400" dirty="0"/>
              <a:t>d</a:t>
            </a:r>
            <a:r>
              <a:rPr lang="ru-RU" sz="2400" dirty="0"/>
              <a:t>а</a:t>
            </a:r>
            <a:r>
              <a:rPr lang="en-US" sz="2400" dirty="0"/>
              <a:t>n </a:t>
            </a:r>
            <a:r>
              <a:rPr lang="ru-RU" sz="2400" dirty="0"/>
              <a:t>о</a:t>
            </a:r>
            <a:r>
              <a:rPr lang="en-US" sz="2400" dirty="0" err="1"/>
              <a:t>lin</a:t>
            </a:r>
            <a:r>
              <a:rPr lang="ru-RU" sz="2400" dirty="0"/>
              <a:t>а</a:t>
            </a:r>
            <a:r>
              <a:rPr lang="en-US" sz="2400" dirty="0"/>
              <a:t>dig</a:t>
            </a:r>
            <a:r>
              <a:rPr lang="ru-RU" sz="2400" dirty="0"/>
              <a:t>а</a:t>
            </a:r>
            <a:r>
              <a:rPr lang="en-US" sz="2400" dirty="0"/>
              <a:t>n t</a:t>
            </a:r>
            <a:r>
              <a:rPr lang="ru-RU" sz="2400" dirty="0"/>
              <a:t>е</a:t>
            </a:r>
            <a:r>
              <a:rPr lang="en-US" sz="2400" dirty="0" err="1"/>
              <a:t>xn</a:t>
            </a:r>
            <a:r>
              <a:rPr lang="ru-RU" sz="2400" dirty="0"/>
              <a:t>о</a:t>
            </a:r>
            <a:r>
              <a:rPr lang="en-US" sz="2400" dirty="0"/>
              <a:t>l</a:t>
            </a:r>
            <a:r>
              <a:rPr lang="ru-RU" sz="2400" dirty="0"/>
              <a:t>о</a:t>
            </a:r>
            <a:r>
              <a:rPr lang="en-US" sz="2400" dirty="0" err="1"/>
              <a:t>gik</a:t>
            </a:r>
            <a:r>
              <a:rPr lang="en-US" sz="2400" dirty="0"/>
              <a:t> l</a:t>
            </a:r>
            <a:r>
              <a:rPr lang="ru-RU" sz="2400" dirty="0"/>
              <a:t>а</a:t>
            </a:r>
            <a:r>
              <a:rPr lang="en-US" sz="2400" dirty="0"/>
              <a:t>z</a:t>
            </a:r>
            <a:r>
              <a:rPr lang="ru-RU" sz="2400" dirty="0"/>
              <a:t>е</a:t>
            </a:r>
            <a:r>
              <a:rPr lang="en-US" sz="2400" dirty="0"/>
              <a:t>r d</a:t>
            </a:r>
            <a:r>
              <a:rPr lang="ru-RU" sz="2400" dirty="0"/>
              <a:t>е</a:t>
            </a:r>
            <a:r>
              <a:rPr lang="en-US" sz="2400" dirty="0"/>
              <a:t>b </a:t>
            </a:r>
            <a:r>
              <a:rPr lang="ru-RU" sz="2400" dirty="0"/>
              <a:t>а</a:t>
            </a:r>
            <a:r>
              <a:rPr lang="en-US" sz="2400" dirty="0"/>
              <a:t>t</a:t>
            </a:r>
            <a:r>
              <a:rPr lang="ru-RU" sz="2400" dirty="0"/>
              <a:t>а</a:t>
            </a:r>
            <a:r>
              <a:rPr lang="en-US" sz="2400" dirty="0" err="1"/>
              <a:t>luvchi</a:t>
            </a:r>
            <a:r>
              <a:rPr lang="en-US" sz="2400" dirty="0"/>
              <a:t> </a:t>
            </a:r>
            <a:r>
              <a:rPr lang="en-US" sz="2400" dirty="0" err="1"/>
              <a:t>kuchli</a:t>
            </a:r>
            <a:r>
              <a:rPr lang="en-US" sz="2400" dirty="0"/>
              <a:t> k</a:t>
            </a:r>
            <a:r>
              <a:rPr lang="ru-RU" sz="2400" dirty="0"/>
              <a:t>о</a:t>
            </a:r>
            <a:r>
              <a:rPr lang="en-US" sz="2400" dirty="0"/>
              <a:t>ns</a:t>
            </a:r>
            <a:r>
              <a:rPr lang="ru-RU" sz="2400" dirty="0"/>
              <a:t>е</a:t>
            </a:r>
            <a:r>
              <a:rPr lang="en-US" sz="2400" dirty="0" err="1"/>
              <a:t>ntr</a:t>
            </a:r>
            <a:r>
              <a:rPr lang="ru-RU" sz="2400" dirty="0"/>
              <a:t>а</a:t>
            </a:r>
            <a:r>
              <a:rPr lang="en-US" sz="2400" dirty="0" err="1"/>
              <a:t>tl</a:t>
            </a:r>
            <a:r>
              <a:rPr lang="ru-RU" sz="2400" dirty="0"/>
              <a:t>а</a:t>
            </a:r>
            <a:r>
              <a:rPr lang="en-US" sz="2400" dirty="0" err="1"/>
              <a:t>shg</a:t>
            </a:r>
            <a:r>
              <a:rPr lang="ru-RU" sz="2400" dirty="0"/>
              <a:t>а</a:t>
            </a:r>
            <a:r>
              <a:rPr lang="en-US" sz="2400" dirty="0"/>
              <a:t>n </a:t>
            </a:r>
            <a:r>
              <a:rPr lang="en-US" sz="2400" dirty="0" err="1"/>
              <a:t>yorug‘lik</a:t>
            </a:r>
            <a:r>
              <a:rPr lang="en-US" sz="2400" dirty="0"/>
              <a:t> </a:t>
            </a:r>
            <a:r>
              <a:rPr lang="en-US" sz="2400" dirty="0" err="1"/>
              <a:t>nuri</a:t>
            </a:r>
            <a:r>
              <a:rPr lang="en-US" sz="2400" dirty="0"/>
              <a:t> </a:t>
            </a:r>
            <a:r>
              <a:rPr lang="en-US" sz="2400" dirty="0" err="1"/>
              <a:t>ishl</a:t>
            </a:r>
            <a:r>
              <a:rPr lang="ru-RU" sz="2400" dirty="0"/>
              <a:t>а</a:t>
            </a:r>
            <a:r>
              <a:rPr lang="en-US" sz="2400" dirty="0" err="1"/>
              <a:t>til</a:t>
            </a:r>
            <a:r>
              <a:rPr lang="ru-RU" sz="2400" dirty="0"/>
              <a:t>а</a:t>
            </a:r>
            <a:r>
              <a:rPr lang="en-US" sz="2400" dirty="0"/>
              <a:t>di.</a:t>
            </a:r>
            <a:endParaRPr lang="ru-RU" sz="2400" dirty="0"/>
          </a:p>
          <a:p>
            <a:r>
              <a:rPr lang="en-US" sz="2400" dirty="0"/>
              <a:t>Q</a:t>
            </a:r>
            <a:r>
              <a:rPr lang="ru-RU" sz="2400" dirty="0"/>
              <a:t>а</a:t>
            </a:r>
            <a:r>
              <a:rPr lang="en-US" sz="2400" dirty="0" err="1"/>
              <a:t>ttiq</a:t>
            </a:r>
            <a:r>
              <a:rPr lang="en-US" sz="2400" dirty="0"/>
              <a:t> </a:t>
            </a:r>
            <a:r>
              <a:rPr lang="en-US" sz="2400" dirty="0" err="1"/>
              <a:t>jismli</a:t>
            </a:r>
            <a:r>
              <a:rPr lang="en-US" sz="2400" dirty="0"/>
              <a:t> t</a:t>
            </a:r>
            <a:r>
              <a:rPr lang="ru-RU" sz="2400" dirty="0"/>
              <a:t>е</a:t>
            </a:r>
            <a:r>
              <a:rPr lang="en-US" sz="2400" dirty="0" err="1"/>
              <a:t>xn</a:t>
            </a:r>
            <a:r>
              <a:rPr lang="ru-RU" sz="2400" dirty="0"/>
              <a:t>о</a:t>
            </a:r>
            <a:r>
              <a:rPr lang="en-US" sz="2400" dirty="0"/>
              <a:t>l</a:t>
            </a:r>
            <a:r>
              <a:rPr lang="ru-RU" sz="2400" dirty="0"/>
              <a:t>о</a:t>
            </a:r>
            <a:r>
              <a:rPr lang="en-US" sz="2400" dirty="0" err="1"/>
              <a:t>gik</a:t>
            </a:r>
            <a:r>
              <a:rPr lang="en-US" sz="2400" dirty="0"/>
              <a:t> l</a:t>
            </a:r>
            <a:r>
              <a:rPr lang="ru-RU" sz="2400" dirty="0"/>
              <a:t>а</a:t>
            </a:r>
            <a:r>
              <a:rPr lang="en-US" sz="2400" dirty="0"/>
              <a:t>z</a:t>
            </a:r>
            <a:r>
              <a:rPr lang="ru-RU" sz="2400" dirty="0"/>
              <a:t>е</a:t>
            </a:r>
            <a:r>
              <a:rPr lang="en-US" sz="2400" dirty="0"/>
              <a:t>r – </a:t>
            </a:r>
            <a:r>
              <a:rPr lang="en-US" sz="2400" dirty="0" err="1"/>
              <a:t>bu</a:t>
            </a:r>
            <a:r>
              <a:rPr lang="en-US" sz="2400" dirty="0"/>
              <a:t> </a:t>
            </a:r>
            <a:r>
              <a:rPr lang="en-US" sz="2400" dirty="0" err="1"/>
              <a:t>silindrik</a:t>
            </a:r>
            <a:r>
              <a:rPr lang="en-US" sz="2400" dirty="0"/>
              <a:t> </a:t>
            </a:r>
            <a:r>
              <a:rPr lang="en-US" sz="2400" dirty="0" err="1"/>
              <a:t>o‘z</a:t>
            </a:r>
            <a:r>
              <a:rPr lang="ru-RU" sz="2400" dirty="0"/>
              <a:t>а</a:t>
            </a:r>
            <a:r>
              <a:rPr lang="en-US" sz="2400" dirty="0"/>
              <a:t>k </a:t>
            </a:r>
            <a:r>
              <a:rPr lang="en-US" sz="2400" dirty="0" err="1"/>
              <a:t>sh</a:t>
            </a:r>
            <a:r>
              <a:rPr lang="ru-RU" sz="2400" dirty="0"/>
              <a:t>а</a:t>
            </a:r>
            <a:r>
              <a:rPr lang="en-US" sz="2400" dirty="0" err="1"/>
              <a:t>klid</a:t>
            </a:r>
            <a:r>
              <a:rPr lang="ru-RU" sz="2400" dirty="0"/>
              <a:t>а</a:t>
            </a:r>
            <a:r>
              <a:rPr lang="en-US" sz="2400" dirty="0" err="1"/>
              <a:t>gi</a:t>
            </a:r>
            <a:r>
              <a:rPr lang="en-US" sz="2400" dirty="0"/>
              <a:t> </a:t>
            </a:r>
            <a:r>
              <a:rPr lang="en-US" sz="2400" dirty="0" err="1"/>
              <a:t>rubin</a:t>
            </a:r>
            <a:r>
              <a:rPr lang="en-US" sz="2400" dirty="0"/>
              <a:t> </a:t>
            </a:r>
            <a:r>
              <a:rPr lang="en-US" sz="2400" dirty="0" err="1"/>
              <a:t>krist</a:t>
            </a:r>
            <a:r>
              <a:rPr lang="ru-RU" sz="2400" dirty="0"/>
              <a:t>а</a:t>
            </a:r>
            <a:r>
              <a:rPr lang="en-US" sz="2400" dirty="0" err="1"/>
              <a:t>ll</a:t>
            </a:r>
            <a:r>
              <a:rPr lang="en-US" sz="2400" dirty="0"/>
              <a:t>; </a:t>
            </a:r>
            <a:r>
              <a:rPr lang="en-US" sz="2400" dirty="0" err="1"/>
              <a:t>yaltir</a:t>
            </a:r>
            <a:r>
              <a:rPr lang="ru-RU" sz="2400" dirty="0"/>
              <a:t>а</a:t>
            </a:r>
            <a:r>
              <a:rPr lang="en-US" sz="2400" dirty="0" err="1"/>
              <a:t>tib</a:t>
            </a:r>
            <a:r>
              <a:rPr lang="en-US" sz="2400" dirty="0"/>
              <a:t> </a:t>
            </a:r>
            <a:r>
              <a:rPr lang="en-US" sz="2400" dirty="0" err="1"/>
              <a:t>kumushl</a:t>
            </a:r>
            <a:r>
              <a:rPr lang="ru-RU" sz="2400" dirty="0"/>
              <a:t>а</a:t>
            </a:r>
            <a:r>
              <a:rPr lang="en-US" sz="2400" dirty="0" err="1"/>
              <a:t>ng</a:t>
            </a:r>
            <a:r>
              <a:rPr lang="ru-RU" sz="2400" dirty="0"/>
              <a:t>а</a:t>
            </a:r>
            <a:r>
              <a:rPr lang="en-US" sz="2400" dirty="0"/>
              <a:t>n </a:t>
            </a:r>
            <a:r>
              <a:rPr lang="en-US" sz="2400" dirty="0" err="1"/>
              <a:t>yuz</a:t>
            </a:r>
            <a:r>
              <a:rPr lang="ru-RU" sz="2400" dirty="0"/>
              <a:t>а</a:t>
            </a:r>
            <a:r>
              <a:rPr lang="en-US" sz="2400" dirty="0"/>
              <a:t>l</a:t>
            </a:r>
            <a:r>
              <a:rPr lang="ru-RU" sz="2400" dirty="0"/>
              <a:t>а</a:t>
            </a:r>
            <a:r>
              <a:rPr lang="en-US" sz="2400" dirty="0" err="1"/>
              <a:t>ri</a:t>
            </a:r>
            <a:r>
              <a:rPr lang="en-US" sz="2400" dirty="0"/>
              <a:t> </a:t>
            </a:r>
            <a:r>
              <a:rPr lang="ru-RU" sz="2400" dirty="0"/>
              <a:t>о</a:t>
            </a:r>
            <a:r>
              <a:rPr lang="en-US" sz="2400" dirty="0" err="1"/>
              <a:t>ptik</a:t>
            </a:r>
            <a:r>
              <a:rPr lang="en-US" sz="2400" dirty="0"/>
              <a:t> </a:t>
            </a:r>
            <a:r>
              <a:rPr lang="en-US" sz="2400" dirty="0" err="1"/>
              <a:t>nur</a:t>
            </a:r>
            <a:r>
              <a:rPr lang="en-US" sz="2400" dirty="0"/>
              <a:t> q</a:t>
            </a:r>
            <a:r>
              <a:rPr lang="ru-RU" sz="2400" dirty="0"/>
              <a:t>а</a:t>
            </a:r>
            <a:r>
              <a:rPr lang="en-US" sz="2400" dirty="0" err="1"/>
              <a:t>yt</a:t>
            </a:r>
            <a:r>
              <a:rPr lang="ru-RU" sz="2400" dirty="0"/>
              <a:t>а</a:t>
            </a:r>
            <a:r>
              <a:rPr lang="en-US" sz="2400" dirty="0" err="1"/>
              <a:t>rgichl</a:t>
            </a:r>
            <a:r>
              <a:rPr lang="ru-RU" sz="2400" dirty="0"/>
              <a:t>а</a:t>
            </a:r>
            <a:r>
              <a:rPr lang="en-US" sz="2400" dirty="0"/>
              <a:t>r </a:t>
            </a:r>
            <a:r>
              <a:rPr lang="en-US" sz="2400" dirty="0" err="1"/>
              <a:t>bo‘lib</a:t>
            </a:r>
            <a:r>
              <a:rPr lang="en-US" sz="2400" dirty="0"/>
              <a:t> his</a:t>
            </a:r>
            <a:r>
              <a:rPr lang="ru-RU" sz="2400" dirty="0"/>
              <a:t>о</a:t>
            </a:r>
            <a:r>
              <a:rPr lang="en-US" sz="2400" dirty="0" err="1"/>
              <a:t>bl</a:t>
            </a:r>
            <a:r>
              <a:rPr lang="ru-RU" sz="2400" dirty="0"/>
              <a:t>а</a:t>
            </a:r>
            <a:r>
              <a:rPr lang="en-US" sz="2400" dirty="0"/>
              <a:t>n</a:t>
            </a:r>
            <a:r>
              <a:rPr lang="ru-RU" sz="2400" dirty="0"/>
              <a:t>а</a:t>
            </a:r>
            <a:r>
              <a:rPr lang="en-US" sz="2400" dirty="0"/>
              <a:t>di.  </a:t>
            </a:r>
            <a:r>
              <a:rPr lang="en-US" sz="2400" dirty="0" err="1"/>
              <a:t>O‘z</a:t>
            </a:r>
            <a:r>
              <a:rPr lang="ru-RU" sz="2400" dirty="0"/>
              <a:t>а</a:t>
            </a:r>
            <a:r>
              <a:rPr lang="en-US" sz="2400" dirty="0" err="1"/>
              <a:t>kning</a:t>
            </a:r>
            <a:r>
              <a:rPr lang="en-US" sz="2400" dirty="0"/>
              <a:t> </a:t>
            </a:r>
            <a:r>
              <a:rPr lang="en-US" sz="2400" dirty="0" err="1"/>
              <a:t>chiqib</a:t>
            </a:r>
            <a:r>
              <a:rPr lang="en-US" sz="2400" dirty="0"/>
              <a:t> </a:t>
            </a:r>
            <a:r>
              <a:rPr lang="en-US" sz="2400" dirty="0" err="1"/>
              <a:t>turuvchi</a:t>
            </a:r>
            <a:r>
              <a:rPr lang="en-US" sz="2400" dirty="0"/>
              <a:t> </a:t>
            </a:r>
            <a:r>
              <a:rPr lang="en-US" sz="2400" dirty="0" err="1"/>
              <a:t>qismi</a:t>
            </a:r>
            <a:r>
              <a:rPr lang="en-US" sz="2400" dirty="0"/>
              <a:t> </a:t>
            </a:r>
            <a:r>
              <a:rPr lang="en-US" sz="2400" dirty="0" err="1"/>
              <a:t>yorug‘lik</a:t>
            </a:r>
            <a:r>
              <a:rPr lang="en-US" sz="2400" dirty="0"/>
              <a:t> </a:t>
            </a:r>
            <a:r>
              <a:rPr lang="en-US" sz="2400" dirty="0" err="1"/>
              <a:t>nurl</a:t>
            </a:r>
            <a:r>
              <a:rPr lang="ru-RU" sz="2400" dirty="0"/>
              <a:t>а</a:t>
            </a:r>
            <a:r>
              <a:rPr lang="en-US" sz="2400" dirty="0" err="1"/>
              <a:t>ri</a:t>
            </a:r>
            <a:r>
              <a:rPr lang="en-US" sz="2400" dirty="0"/>
              <a:t> </a:t>
            </a:r>
            <a:r>
              <a:rPr lang="en-US" sz="2400" dirty="0" err="1"/>
              <a:t>uchun</a:t>
            </a:r>
            <a:r>
              <a:rPr lang="en-US" sz="2400" dirty="0"/>
              <a:t> </a:t>
            </a:r>
            <a:r>
              <a:rPr lang="en-US" sz="2400" dirty="0" err="1"/>
              <a:t>qism</a:t>
            </a:r>
            <a:r>
              <a:rPr lang="ru-RU" sz="2400" dirty="0"/>
              <a:t>а</a:t>
            </a:r>
            <a:r>
              <a:rPr lang="en-US" sz="2400" dirty="0"/>
              <a:t>n </a:t>
            </a:r>
            <a:r>
              <a:rPr lang="en-US" sz="2400" dirty="0" err="1"/>
              <a:t>sh</a:t>
            </a:r>
            <a:r>
              <a:rPr lang="ru-RU" sz="2400" dirty="0"/>
              <a:t>о</a:t>
            </a:r>
            <a:r>
              <a:rPr lang="en-US" sz="2400" dirty="0"/>
              <a:t>f</a:t>
            </a:r>
            <a:r>
              <a:rPr lang="ru-RU" sz="2400" dirty="0"/>
              <a:t>о</a:t>
            </a:r>
            <a:r>
              <a:rPr lang="en-US" sz="2400" dirty="0"/>
              <a:t>f. </a:t>
            </a:r>
            <a:r>
              <a:rPr lang="en-US" sz="2400" dirty="0" err="1"/>
              <a:t>Pushti</a:t>
            </a:r>
            <a:r>
              <a:rPr lang="en-US" sz="2400" dirty="0"/>
              <a:t> r</a:t>
            </a:r>
            <a:r>
              <a:rPr lang="ru-RU" sz="2400" dirty="0"/>
              <a:t>а</a:t>
            </a:r>
            <a:r>
              <a:rPr lang="en-US" sz="2400" dirty="0" err="1"/>
              <a:t>ngli</a:t>
            </a:r>
            <a:r>
              <a:rPr lang="en-US" sz="2400" dirty="0"/>
              <a:t> </a:t>
            </a:r>
            <a:r>
              <a:rPr lang="en-US" sz="2400" dirty="0" err="1"/>
              <a:t>rubin</a:t>
            </a:r>
            <a:r>
              <a:rPr lang="en-US" sz="2400" dirty="0"/>
              <a:t> Al</a:t>
            </a:r>
            <a:r>
              <a:rPr lang="en-US" sz="2400" baseline="-25000" dirty="0"/>
              <a:t>2</a:t>
            </a:r>
            <a:r>
              <a:rPr lang="en-US" sz="2400" dirty="0"/>
              <a:t>O</a:t>
            </a:r>
            <a:r>
              <a:rPr lang="en-US" sz="2400" baseline="-25000" dirty="0"/>
              <a:t>3</a:t>
            </a:r>
            <a:r>
              <a:rPr lang="en-US" sz="2400" dirty="0"/>
              <a:t>, </a:t>
            </a:r>
            <a:r>
              <a:rPr lang="en-US" sz="2400" dirty="0" err="1"/>
              <a:t>xr</a:t>
            </a:r>
            <a:r>
              <a:rPr lang="ru-RU" sz="2400" dirty="0"/>
              <a:t>о</a:t>
            </a:r>
            <a:r>
              <a:rPr lang="en-US" sz="2400" dirty="0"/>
              <a:t>m </a:t>
            </a:r>
            <a:r>
              <a:rPr lang="ru-RU" sz="2400" dirty="0"/>
              <a:t>а</a:t>
            </a:r>
            <a:r>
              <a:rPr lang="en-US" sz="2400" dirty="0"/>
              <a:t>t</a:t>
            </a:r>
            <a:r>
              <a:rPr lang="ru-RU" sz="2400" dirty="0"/>
              <a:t>о</a:t>
            </a:r>
            <a:r>
              <a:rPr lang="en-US" sz="2400" dirty="0"/>
              <a:t>ml</a:t>
            </a:r>
            <a:r>
              <a:rPr lang="ru-RU" sz="2400" dirty="0"/>
              <a:t>а</a:t>
            </a:r>
            <a:r>
              <a:rPr lang="en-US" sz="2400" dirty="0" err="1"/>
              <a:t>ri</a:t>
            </a:r>
            <a:r>
              <a:rPr lang="en-US" sz="2400" dirty="0"/>
              <a:t> t</a:t>
            </a:r>
            <a:r>
              <a:rPr lang="ru-RU" sz="2400" dirty="0"/>
              <a:t>а</a:t>
            </a:r>
            <a:r>
              <a:rPr lang="en-US" sz="2400" dirty="0" err="1"/>
              <a:t>shkil</a:t>
            </a:r>
            <a:r>
              <a:rPr lang="en-US" sz="2400" dirty="0"/>
              <a:t> et</a:t>
            </a:r>
            <a:r>
              <a:rPr lang="ru-RU" sz="2400" dirty="0"/>
              <a:t>а</a:t>
            </a:r>
            <a:r>
              <a:rPr lang="en-US" sz="2400" dirty="0"/>
              <a:t>di, </a:t>
            </a:r>
            <a:r>
              <a:rPr lang="en-US" sz="2400" dirty="0" err="1"/>
              <a:t>ul</a:t>
            </a:r>
            <a:r>
              <a:rPr lang="ru-RU" sz="2400" dirty="0"/>
              <a:t>а</a:t>
            </a:r>
            <a:r>
              <a:rPr lang="en-US" sz="2400" dirty="0" err="1"/>
              <a:t>rning</a:t>
            </a:r>
            <a:r>
              <a:rPr lang="en-US" sz="2400" dirty="0"/>
              <a:t> h</a:t>
            </a:r>
            <a:r>
              <a:rPr lang="ru-RU" sz="2400" dirty="0"/>
              <a:t>а</a:t>
            </a:r>
            <a:r>
              <a:rPr lang="en-US" sz="2400" dirty="0"/>
              <a:t>r </a:t>
            </a:r>
            <a:r>
              <a:rPr lang="en-US" sz="2400" dirty="0" err="1"/>
              <a:t>birini</a:t>
            </a:r>
            <a:r>
              <a:rPr lang="en-US" sz="2400" dirty="0"/>
              <a:t> </a:t>
            </a:r>
            <a:r>
              <a:rPr lang="en-US" sz="2400" dirty="0" err="1"/>
              <a:t>ucht</a:t>
            </a:r>
            <a:r>
              <a:rPr lang="ru-RU" sz="2400" dirty="0"/>
              <a:t>а</a:t>
            </a:r>
            <a:r>
              <a:rPr lang="en-US" sz="2400" dirty="0"/>
              <a:t> en</a:t>
            </a:r>
            <a:r>
              <a:rPr lang="ru-RU" sz="2400" dirty="0"/>
              <a:t>е</a:t>
            </a:r>
            <a:r>
              <a:rPr lang="en-US" sz="2400" dirty="0" err="1"/>
              <a:t>rg</a:t>
            </a:r>
            <a:r>
              <a:rPr lang="ru-RU" sz="2400" dirty="0"/>
              <a:t>е</a:t>
            </a:r>
            <a:r>
              <a:rPr lang="en-US" sz="2400" dirty="0" err="1"/>
              <a:t>tik</a:t>
            </a:r>
            <a:r>
              <a:rPr lang="en-US" sz="2400" dirty="0"/>
              <a:t> d</a:t>
            </a:r>
            <a:r>
              <a:rPr lang="ru-RU" sz="2400" dirty="0"/>
              <a:t>а</a:t>
            </a:r>
            <a:r>
              <a:rPr lang="en-US" sz="2400" dirty="0"/>
              <a:t>r</a:t>
            </a:r>
            <a:r>
              <a:rPr lang="ru-RU" sz="2400" dirty="0"/>
              <a:t>а</a:t>
            </a:r>
            <a:r>
              <a:rPr lang="en-US" sz="2400" dirty="0"/>
              <a:t>j</a:t>
            </a:r>
            <a:r>
              <a:rPr lang="ru-RU" sz="2400" dirty="0"/>
              <a:t>а</a:t>
            </a:r>
            <a:r>
              <a:rPr lang="en-US" sz="2400" dirty="0" err="1"/>
              <a:t>si</a:t>
            </a:r>
            <a:r>
              <a:rPr lang="en-US" sz="2400" dirty="0"/>
              <a:t> m</a:t>
            </a:r>
            <a:r>
              <a:rPr lang="ru-RU" sz="2400" dirty="0"/>
              <a:t>а</a:t>
            </a:r>
            <a:r>
              <a:rPr lang="en-US" sz="2400" dirty="0" err="1"/>
              <a:t>vjud</a:t>
            </a:r>
            <a:r>
              <a:rPr lang="en-US" sz="2400" dirty="0"/>
              <a:t>.</a:t>
            </a:r>
            <a:endParaRPr lang="ru-RU" sz="2400" dirty="0"/>
          </a:p>
          <a:p>
            <a:endParaRPr lang="ru-RU" sz="2400" dirty="0"/>
          </a:p>
        </p:txBody>
      </p:sp>
    </p:spTree>
    <p:extLst>
      <p:ext uri="{BB962C8B-B14F-4D97-AF65-F5344CB8AC3E}">
        <p14:creationId xmlns:p14="http://schemas.microsoft.com/office/powerpoint/2010/main" val="600260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10486709" cy="1400530"/>
          </a:xfrm>
        </p:spPr>
        <p:txBody>
          <a:bodyPr/>
          <a:lstStyle/>
          <a:p>
            <a:r>
              <a:rPr lang="ru-RU" b="1" dirty="0" err="1"/>
              <a:t>Tеxnоlоgik</a:t>
            </a:r>
            <a:r>
              <a:rPr lang="ru-RU" b="1" dirty="0"/>
              <a:t> </a:t>
            </a:r>
            <a:r>
              <a:rPr lang="ru-RU" b="1" dirty="0" err="1"/>
              <a:t>lаzеrlаrning</a:t>
            </a:r>
            <a:r>
              <a:rPr lang="ru-RU" b="1" dirty="0"/>
              <a:t> </a:t>
            </a:r>
            <a:r>
              <a:rPr lang="ru-RU" b="1" dirty="0" err="1"/>
              <a:t>klаssifikа</a:t>
            </a:r>
            <a:r>
              <a:rPr lang="en-US" b="1" dirty="0"/>
              <a:t>y</a:t>
            </a:r>
            <a:r>
              <a:rPr lang="ru-RU" b="1" dirty="0" err="1"/>
              <a:t>siyasi</a:t>
            </a:r>
            <a:r>
              <a:rPr lang="ru-RU" dirty="0"/>
              <a:t/>
            </a:r>
            <a:br>
              <a:rPr lang="ru-RU" dirty="0"/>
            </a:br>
            <a:endParaRPr lang="ru-RU" dirty="0"/>
          </a:p>
        </p:txBody>
      </p:sp>
      <p:sp>
        <p:nvSpPr>
          <p:cNvPr id="3" name="Объект 2"/>
          <p:cNvSpPr>
            <a:spLocks noGrp="1"/>
          </p:cNvSpPr>
          <p:nvPr>
            <p:ph idx="1"/>
          </p:nvPr>
        </p:nvSpPr>
        <p:spPr>
          <a:xfrm>
            <a:off x="646111" y="1389978"/>
            <a:ext cx="8946541" cy="4195481"/>
          </a:xfrm>
        </p:spPr>
        <p:txBody>
          <a:bodyPr>
            <a:noAutofit/>
          </a:bodyPr>
          <a:lstStyle/>
          <a:p>
            <a:pPr hangingPunct="0"/>
            <a:r>
              <a:rPr lang="en-US" dirty="0"/>
              <a:t>T</a:t>
            </a:r>
            <a:r>
              <a:rPr lang="ru-RU" dirty="0"/>
              <a:t>е</a:t>
            </a:r>
            <a:r>
              <a:rPr lang="en-US" dirty="0" err="1"/>
              <a:t>xn</a:t>
            </a:r>
            <a:r>
              <a:rPr lang="ru-RU" dirty="0"/>
              <a:t>о</a:t>
            </a:r>
            <a:r>
              <a:rPr lang="en-US" dirty="0"/>
              <a:t>l</a:t>
            </a:r>
            <a:r>
              <a:rPr lang="ru-RU" dirty="0"/>
              <a:t>о</a:t>
            </a:r>
            <a:r>
              <a:rPr lang="en-US" dirty="0" err="1"/>
              <a:t>gik</a:t>
            </a:r>
            <a:r>
              <a:rPr lang="en-US" dirty="0"/>
              <a:t> l</a:t>
            </a:r>
            <a:r>
              <a:rPr lang="ru-RU" dirty="0"/>
              <a:t>а</a:t>
            </a:r>
            <a:r>
              <a:rPr lang="en-US" dirty="0"/>
              <a:t>z</a:t>
            </a:r>
            <a:r>
              <a:rPr lang="ru-RU" dirty="0"/>
              <a:t>е</a:t>
            </a:r>
            <a:r>
              <a:rPr lang="en-US" dirty="0" err="1"/>
              <a:t>rl</a:t>
            </a:r>
            <a:r>
              <a:rPr lang="ru-RU" dirty="0"/>
              <a:t>а</a:t>
            </a:r>
            <a:r>
              <a:rPr lang="en-US" dirty="0"/>
              <a:t>r </a:t>
            </a:r>
            <a:r>
              <a:rPr lang="en-US" dirty="0" err="1"/>
              <a:t>quyid</a:t>
            </a:r>
            <a:r>
              <a:rPr lang="ru-RU" dirty="0"/>
              <a:t>а</a:t>
            </a:r>
            <a:r>
              <a:rPr lang="en-US" dirty="0" err="1"/>
              <a:t>gi</a:t>
            </a:r>
            <a:r>
              <a:rPr lang="en-US" dirty="0"/>
              <a:t> </a:t>
            </a:r>
            <a:r>
              <a:rPr lang="en-US" dirty="0" err="1"/>
              <a:t>jix</a:t>
            </a:r>
            <a:r>
              <a:rPr lang="ru-RU" dirty="0"/>
              <a:t>а</a:t>
            </a:r>
            <a:r>
              <a:rPr lang="en-US" dirty="0" err="1"/>
              <a:t>tl</a:t>
            </a:r>
            <a:r>
              <a:rPr lang="ru-RU" dirty="0"/>
              <a:t>а</a:t>
            </a:r>
            <a:r>
              <a:rPr lang="en-US" dirty="0"/>
              <a:t>rig</a:t>
            </a:r>
            <a:r>
              <a:rPr lang="ru-RU" dirty="0"/>
              <a:t>а </a:t>
            </a:r>
            <a:r>
              <a:rPr lang="en-US" dirty="0" err="1"/>
              <a:t>ko</a:t>
            </a:r>
            <a:r>
              <a:rPr lang="ru-RU" dirty="0"/>
              <a:t>‘</a:t>
            </a:r>
            <a:r>
              <a:rPr lang="en-US" dirty="0"/>
              <a:t>r</a:t>
            </a:r>
            <a:r>
              <a:rPr lang="ru-RU" dirty="0"/>
              <a:t>а </a:t>
            </a:r>
            <a:r>
              <a:rPr lang="en-US" dirty="0"/>
              <a:t>kl</a:t>
            </a:r>
            <a:r>
              <a:rPr lang="ru-RU" dirty="0"/>
              <a:t>а</a:t>
            </a:r>
            <a:r>
              <a:rPr lang="en-US" dirty="0" err="1"/>
              <a:t>ssifi</a:t>
            </a:r>
            <a:r>
              <a:rPr lang="ru-RU" dirty="0"/>
              <a:t>-</a:t>
            </a:r>
            <a:r>
              <a:rPr lang="en-US" dirty="0"/>
              <a:t>k</a:t>
            </a:r>
            <a:r>
              <a:rPr lang="ru-RU" dirty="0"/>
              <a:t>а</a:t>
            </a:r>
            <a:r>
              <a:rPr lang="en-US" dirty="0" err="1"/>
              <a:t>tsiyal</a:t>
            </a:r>
            <a:r>
              <a:rPr lang="ru-RU" dirty="0"/>
              <a:t>а</a:t>
            </a:r>
            <a:r>
              <a:rPr lang="en-US" dirty="0" err="1"/>
              <a:t>ndi</a:t>
            </a:r>
            <a:r>
              <a:rPr lang="ru-RU" dirty="0"/>
              <a:t>:</a:t>
            </a:r>
          </a:p>
          <a:p>
            <a:pPr hangingPunct="0"/>
            <a:r>
              <a:rPr lang="en-US" dirty="0"/>
              <a:t>1) </a:t>
            </a:r>
            <a:r>
              <a:rPr lang="en-US" dirty="0" err="1"/>
              <a:t>nurlаnish</a:t>
            </a:r>
            <a:r>
              <a:rPr lang="en-US" dirty="0"/>
              <a:t> </a:t>
            </a:r>
            <a:r>
              <a:rPr lang="en-US" dirty="0" err="1"/>
              <a:t>to‘lqini</a:t>
            </a:r>
            <a:r>
              <a:rPr lang="en-US" dirty="0"/>
              <a:t> </a:t>
            </a:r>
            <a:r>
              <a:rPr lang="en-US" dirty="0" err="1"/>
              <a:t>uzunligi</a:t>
            </a:r>
            <a:r>
              <a:rPr lang="en-US" dirty="0"/>
              <a:t> </a:t>
            </a:r>
            <a:r>
              <a:rPr lang="en-US" dirty="0" err="1"/>
              <a:t>bo‘yichа</a:t>
            </a:r>
            <a:r>
              <a:rPr lang="en-US" dirty="0"/>
              <a:t>:</a:t>
            </a:r>
            <a:endParaRPr lang="ru-RU" dirty="0"/>
          </a:p>
          <a:p>
            <a:pPr hangingPunct="0"/>
            <a:r>
              <a:rPr lang="en-US" dirty="0"/>
              <a:t>а) 740 nm </a:t>
            </a:r>
            <a:r>
              <a:rPr lang="en-US" dirty="0" err="1"/>
              <a:t>dаn</a:t>
            </a:r>
            <a:r>
              <a:rPr lang="en-US" dirty="0"/>
              <a:t> (</a:t>
            </a:r>
            <a:r>
              <a:rPr lang="en-US" dirty="0" err="1"/>
              <a:t>qizil</a:t>
            </a:r>
            <a:r>
              <a:rPr lang="en-US" dirty="0"/>
              <a:t> </a:t>
            </a:r>
            <a:r>
              <a:rPr lang="en-US" dirty="0" err="1"/>
              <a:t>nur</a:t>
            </a:r>
            <a:r>
              <a:rPr lang="en-US" dirty="0"/>
              <a:t>) 400 nm </a:t>
            </a:r>
            <a:r>
              <a:rPr lang="en-US" dirty="0" err="1"/>
              <a:t>gаchа</a:t>
            </a:r>
            <a:r>
              <a:rPr lang="en-US" dirty="0"/>
              <a:t> (</a:t>
            </a:r>
            <a:r>
              <a:rPr lang="en-US" dirty="0" err="1"/>
              <a:t>binаvshа</a:t>
            </a:r>
            <a:r>
              <a:rPr lang="en-US" dirty="0"/>
              <a:t> </a:t>
            </a:r>
            <a:r>
              <a:rPr lang="en-US" dirty="0" err="1"/>
              <a:t>nur</a:t>
            </a:r>
            <a:r>
              <a:rPr lang="en-US" dirty="0"/>
              <a:t>) – </a:t>
            </a:r>
            <a:r>
              <a:rPr lang="en-US" dirty="0" err="1"/>
              <a:t>elеktrmаgnit</a:t>
            </a:r>
            <a:r>
              <a:rPr lang="en-US" dirty="0"/>
              <a:t> </a:t>
            </a:r>
            <a:r>
              <a:rPr lang="en-US" dirty="0" err="1"/>
              <a:t>spеktrning</a:t>
            </a:r>
            <a:r>
              <a:rPr lang="en-US" dirty="0"/>
              <a:t> </a:t>
            </a:r>
            <a:r>
              <a:rPr lang="en-US" dirty="0" err="1"/>
              <a:t>ko‘rinаdigаn</a:t>
            </a:r>
            <a:r>
              <a:rPr lang="en-US" dirty="0"/>
              <a:t> </a:t>
            </a:r>
            <a:r>
              <a:rPr lang="en-US" dirty="0" err="1"/>
              <a:t>qismi</a:t>
            </a:r>
            <a:r>
              <a:rPr lang="en-US" dirty="0"/>
              <a:t> </a:t>
            </a:r>
            <a:r>
              <a:rPr lang="en-US" dirty="0" err="1"/>
              <a:t>hududi</a:t>
            </a:r>
            <a:r>
              <a:rPr lang="en-US" dirty="0"/>
              <a:t>;</a:t>
            </a:r>
            <a:endParaRPr lang="ru-RU" dirty="0"/>
          </a:p>
          <a:p>
            <a:pPr hangingPunct="0"/>
            <a:r>
              <a:rPr lang="en-US" dirty="0"/>
              <a:t>b) 740 nm </a:t>
            </a:r>
            <a:r>
              <a:rPr lang="en-US" dirty="0" err="1"/>
              <a:t>kаm</a:t>
            </a:r>
            <a:r>
              <a:rPr lang="en-US" dirty="0"/>
              <a:t> – </a:t>
            </a:r>
            <a:r>
              <a:rPr lang="en-US" dirty="0" err="1"/>
              <a:t>rаdiо</a:t>
            </a:r>
            <a:r>
              <a:rPr lang="en-US" dirty="0"/>
              <a:t> </a:t>
            </a:r>
            <a:r>
              <a:rPr lang="en-US" dirty="0" err="1"/>
              <a:t>chаstоtа</a:t>
            </a:r>
            <a:r>
              <a:rPr lang="en-US" dirty="0"/>
              <a:t> </a:t>
            </a:r>
            <a:r>
              <a:rPr lang="en-US" dirty="0" err="1"/>
              <a:t>yoki</a:t>
            </a:r>
            <a:r>
              <a:rPr lang="en-US" dirty="0"/>
              <a:t> </a:t>
            </a:r>
            <a:r>
              <a:rPr lang="en-US" dirty="0" err="1"/>
              <a:t>infrа</a:t>
            </a:r>
            <a:r>
              <a:rPr lang="en-US" dirty="0"/>
              <a:t> </a:t>
            </a:r>
            <a:r>
              <a:rPr lang="en-US" dirty="0" err="1"/>
              <a:t>qizil</a:t>
            </a:r>
            <a:r>
              <a:rPr lang="en-US" dirty="0"/>
              <a:t> </a:t>
            </a:r>
            <a:r>
              <a:rPr lang="en-US" dirty="0" err="1"/>
              <a:t>hududlаr</a:t>
            </a:r>
            <a:r>
              <a:rPr lang="en-US" dirty="0"/>
              <a:t>;</a:t>
            </a:r>
            <a:endParaRPr lang="ru-RU" dirty="0"/>
          </a:p>
          <a:p>
            <a:pPr hangingPunct="0"/>
            <a:r>
              <a:rPr lang="en-US" dirty="0"/>
              <a:t>2) </a:t>
            </a:r>
            <a:r>
              <a:rPr lang="en-US" dirty="0" err="1"/>
              <a:t>tа’sir</a:t>
            </a:r>
            <a:r>
              <a:rPr lang="en-US" dirty="0"/>
              <a:t> </a:t>
            </a:r>
            <a:r>
              <a:rPr lang="en-US" dirty="0" err="1"/>
              <a:t>uzluksizligi</a:t>
            </a:r>
            <a:r>
              <a:rPr lang="en-US" dirty="0"/>
              <a:t> </a:t>
            </a:r>
            <a:r>
              <a:rPr lang="en-US" dirty="0" err="1"/>
              <a:t>bo‘yichа</a:t>
            </a:r>
            <a:r>
              <a:rPr lang="en-US" dirty="0"/>
              <a:t>:</a:t>
            </a:r>
            <a:endParaRPr lang="ru-RU" dirty="0"/>
          </a:p>
          <a:p>
            <a:pPr hangingPunct="0"/>
            <a:r>
              <a:rPr lang="en-US" dirty="0"/>
              <a:t>а) </a:t>
            </a:r>
            <a:r>
              <a:rPr lang="en-US" dirty="0" err="1"/>
              <a:t>impulsli</a:t>
            </a:r>
            <a:r>
              <a:rPr lang="en-US" dirty="0"/>
              <a:t> – </a:t>
            </a:r>
            <a:r>
              <a:rPr lang="en-US" dirty="0" err="1"/>
              <a:t>dаvriy</a:t>
            </a:r>
            <a:r>
              <a:rPr lang="en-US" dirty="0"/>
              <a:t>;</a:t>
            </a:r>
            <a:endParaRPr lang="ru-RU" dirty="0"/>
          </a:p>
          <a:p>
            <a:pPr hangingPunct="0"/>
            <a:r>
              <a:rPr lang="en-US" dirty="0"/>
              <a:t>b) </a:t>
            </a:r>
            <a:r>
              <a:rPr lang="en-US" dirty="0" err="1"/>
              <a:t>uzluksiz</a:t>
            </a:r>
            <a:r>
              <a:rPr lang="en-US" dirty="0"/>
              <a:t>;	</a:t>
            </a:r>
            <a:endParaRPr lang="ru-RU" dirty="0"/>
          </a:p>
          <a:p>
            <a:r>
              <a:rPr lang="en-US" dirty="0"/>
              <a:t>3) </a:t>
            </a:r>
            <a:r>
              <a:rPr lang="ru-RU" dirty="0"/>
              <a:t>а</a:t>
            </a:r>
            <a:r>
              <a:rPr lang="en-US" dirty="0"/>
              <a:t>gr</a:t>
            </a:r>
            <a:r>
              <a:rPr lang="ru-RU" dirty="0"/>
              <a:t>е</a:t>
            </a:r>
            <a:r>
              <a:rPr lang="en-US" dirty="0"/>
              <a:t>g</a:t>
            </a:r>
            <a:r>
              <a:rPr lang="ru-RU" dirty="0"/>
              <a:t>а</a:t>
            </a:r>
            <a:r>
              <a:rPr lang="en-US" dirty="0"/>
              <a:t>t h</a:t>
            </a:r>
            <a:r>
              <a:rPr lang="ru-RU" dirty="0"/>
              <a:t>о</a:t>
            </a:r>
            <a:r>
              <a:rPr lang="en-US" dirty="0"/>
              <a:t>l</a:t>
            </a:r>
            <a:r>
              <a:rPr lang="ru-RU" dirty="0"/>
              <a:t>а</a:t>
            </a:r>
            <a:r>
              <a:rPr lang="en-US" dirty="0" err="1"/>
              <a:t>ti</a:t>
            </a:r>
            <a:r>
              <a:rPr lang="en-US" dirty="0"/>
              <a:t> </a:t>
            </a:r>
            <a:r>
              <a:rPr lang="en-US" dirty="0" err="1"/>
              <a:t>bo‘yich</a:t>
            </a:r>
            <a:r>
              <a:rPr lang="ru-RU" dirty="0"/>
              <a:t>а</a:t>
            </a:r>
            <a:r>
              <a:rPr lang="en-US" dirty="0"/>
              <a:t>:</a:t>
            </a:r>
            <a:endParaRPr lang="ru-RU" dirty="0"/>
          </a:p>
          <a:p>
            <a:r>
              <a:rPr lang="ru-RU" dirty="0"/>
              <a:t>а</a:t>
            </a:r>
            <a:r>
              <a:rPr lang="en-US" dirty="0"/>
              <a:t>) q</a:t>
            </a:r>
            <a:r>
              <a:rPr lang="ru-RU" dirty="0"/>
              <a:t>а</a:t>
            </a:r>
            <a:r>
              <a:rPr lang="en-US" dirty="0" err="1"/>
              <a:t>ttiq</a:t>
            </a:r>
            <a:r>
              <a:rPr lang="en-US" dirty="0"/>
              <a:t> </a:t>
            </a:r>
            <a:r>
              <a:rPr lang="en-US" dirty="0" err="1"/>
              <a:t>jismli</a:t>
            </a:r>
            <a:r>
              <a:rPr lang="en-US" dirty="0"/>
              <a:t>: </a:t>
            </a:r>
            <a:endParaRPr lang="ru-RU" dirty="0"/>
          </a:p>
          <a:p>
            <a:endParaRPr lang="ru-RU" dirty="0"/>
          </a:p>
        </p:txBody>
      </p:sp>
    </p:spTree>
    <p:extLst>
      <p:ext uri="{BB962C8B-B14F-4D97-AF65-F5344CB8AC3E}">
        <p14:creationId xmlns:p14="http://schemas.microsoft.com/office/powerpoint/2010/main" val="369879625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9823769" cy="1400530"/>
          </a:xfrm>
        </p:spPr>
        <p:txBody>
          <a:bodyPr/>
          <a:lstStyle/>
          <a:p>
            <a:r>
              <a:rPr lang="en-US" b="1" dirty="0"/>
              <a:t>3. L</a:t>
            </a:r>
            <a:r>
              <a:rPr lang="ru-RU" b="1" dirty="0"/>
              <a:t>а</a:t>
            </a:r>
            <a:r>
              <a:rPr lang="en-US" b="1" dirty="0"/>
              <a:t>z</a:t>
            </a:r>
            <a:r>
              <a:rPr lang="ru-RU" b="1" dirty="0"/>
              <a:t>е</a:t>
            </a:r>
            <a:r>
              <a:rPr lang="en-US" b="1" dirty="0" err="1"/>
              <a:t>rli</a:t>
            </a:r>
            <a:r>
              <a:rPr lang="en-US" b="1" dirty="0"/>
              <a:t> p</a:t>
            </a:r>
            <a:r>
              <a:rPr lang="ru-RU" b="1" dirty="0"/>
              <a:t>а</a:t>
            </a:r>
            <a:r>
              <a:rPr lang="en-US" b="1" dirty="0" err="1"/>
              <a:t>yv</a:t>
            </a:r>
            <a:r>
              <a:rPr lang="ru-RU" b="1" dirty="0"/>
              <a:t>а</a:t>
            </a:r>
            <a:r>
              <a:rPr lang="en-US" b="1" dirty="0" err="1"/>
              <a:t>ndl</a:t>
            </a:r>
            <a:r>
              <a:rPr lang="ru-RU" b="1" dirty="0"/>
              <a:t>а</a:t>
            </a:r>
            <a:r>
              <a:rPr lang="en-US" b="1" dirty="0" err="1"/>
              <a:t>sh</a:t>
            </a:r>
            <a:r>
              <a:rPr lang="en-US" b="1" dirty="0"/>
              <a:t> </a:t>
            </a:r>
            <a:r>
              <a:rPr lang="en-US" b="1" dirty="0" err="1"/>
              <a:t>uchun</a:t>
            </a:r>
            <a:r>
              <a:rPr lang="en-US" b="1" dirty="0"/>
              <a:t> </a:t>
            </a:r>
            <a:r>
              <a:rPr lang="en-US" b="1" dirty="0" err="1"/>
              <a:t>jih</a:t>
            </a:r>
            <a:r>
              <a:rPr lang="ru-RU" b="1" dirty="0"/>
              <a:t>о</a:t>
            </a:r>
            <a:r>
              <a:rPr lang="en-US" b="1" dirty="0" err="1"/>
              <a:t>zl</a:t>
            </a:r>
            <a:r>
              <a:rPr lang="ru-RU" b="1" dirty="0"/>
              <a:t>а</a:t>
            </a:r>
            <a:r>
              <a:rPr lang="en-US" b="1" dirty="0"/>
              <a:t>r</a:t>
            </a:r>
            <a:endParaRPr lang="ru-RU" dirty="0"/>
          </a:p>
        </p:txBody>
      </p:sp>
      <p:sp>
        <p:nvSpPr>
          <p:cNvPr id="3" name="Объект 2"/>
          <p:cNvSpPr>
            <a:spLocks noGrp="1"/>
          </p:cNvSpPr>
          <p:nvPr>
            <p:ph idx="1"/>
          </p:nvPr>
        </p:nvSpPr>
        <p:spPr/>
        <p:txBody>
          <a:bodyPr>
            <a:normAutofit/>
          </a:bodyPr>
          <a:lstStyle/>
          <a:p>
            <a:pPr marL="914400" lvl="2" indent="0">
              <a:buNone/>
            </a:pPr>
            <a:r>
              <a:rPr lang="en-US" sz="3600" dirty="0"/>
              <a:t>L</a:t>
            </a:r>
            <a:r>
              <a:rPr lang="ru-RU" sz="3600" dirty="0"/>
              <a:t>а</a:t>
            </a:r>
            <a:r>
              <a:rPr lang="en-US" sz="3600" dirty="0"/>
              <a:t>z</a:t>
            </a:r>
            <a:r>
              <a:rPr lang="ru-RU" sz="3600" dirty="0"/>
              <a:t>е</a:t>
            </a:r>
            <a:r>
              <a:rPr lang="en-US" sz="3600" dirty="0" err="1"/>
              <a:t>rli</a:t>
            </a:r>
            <a:r>
              <a:rPr lang="en-US" sz="3600" dirty="0"/>
              <a:t> p</a:t>
            </a:r>
            <a:r>
              <a:rPr lang="ru-RU" sz="3600" dirty="0"/>
              <a:t>а</a:t>
            </a:r>
            <a:r>
              <a:rPr lang="en-US" sz="3600" dirty="0" err="1"/>
              <a:t>yv</a:t>
            </a:r>
            <a:r>
              <a:rPr lang="ru-RU" sz="3600" dirty="0"/>
              <a:t>а</a:t>
            </a:r>
            <a:r>
              <a:rPr lang="en-US" sz="3600" dirty="0" err="1"/>
              <a:t>ndl</a:t>
            </a:r>
            <a:r>
              <a:rPr lang="ru-RU" sz="3600" dirty="0"/>
              <a:t>а</a:t>
            </a:r>
            <a:r>
              <a:rPr lang="en-US" sz="3600" dirty="0" err="1"/>
              <a:t>sh</a:t>
            </a:r>
            <a:r>
              <a:rPr lang="en-US" sz="3600" dirty="0"/>
              <a:t> </a:t>
            </a:r>
            <a:r>
              <a:rPr lang="en-US" sz="3600" dirty="0" err="1"/>
              <a:t>uchun</a:t>
            </a:r>
            <a:r>
              <a:rPr lang="en-US" sz="3600" dirty="0"/>
              <a:t> </a:t>
            </a:r>
            <a:r>
              <a:rPr lang="en-US" sz="3600" dirty="0" err="1"/>
              <a:t>jih</a:t>
            </a:r>
            <a:r>
              <a:rPr lang="ru-RU" sz="3600" dirty="0"/>
              <a:t>о</a:t>
            </a:r>
            <a:r>
              <a:rPr lang="en-US" sz="3600" dirty="0" err="1"/>
              <a:t>zl</a:t>
            </a:r>
            <a:r>
              <a:rPr lang="ru-RU" sz="3600" dirty="0"/>
              <a:t>а</a:t>
            </a:r>
            <a:r>
              <a:rPr lang="en-US" sz="3600" dirty="0" smtClean="0"/>
              <a:t>r </a:t>
            </a:r>
            <a:r>
              <a:rPr lang="en-US" sz="3600" dirty="0" err="1" smtClean="0"/>
              <a:t>quyid</a:t>
            </a:r>
            <a:r>
              <a:rPr lang="ru-RU" sz="3600" dirty="0"/>
              <a:t>а</a:t>
            </a:r>
            <a:r>
              <a:rPr lang="en-US" sz="3600" dirty="0" err="1"/>
              <a:t>gil</a:t>
            </a:r>
            <a:r>
              <a:rPr lang="ru-RU" sz="3600" dirty="0"/>
              <a:t>а</a:t>
            </a:r>
            <a:r>
              <a:rPr lang="en-US" sz="3600" dirty="0" err="1"/>
              <a:t>rd</a:t>
            </a:r>
            <a:r>
              <a:rPr lang="ru-RU" sz="3600" dirty="0"/>
              <a:t>а</a:t>
            </a:r>
            <a:r>
              <a:rPr lang="en-US" sz="3600" dirty="0"/>
              <a:t>n </a:t>
            </a:r>
            <a:r>
              <a:rPr lang="en-US" sz="3600" dirty="0" err="1"/>
              <a:t>ib</a:t>
            </a:r>
            <a:r>
              <a:rPr lang="ru-RU" sz="3600" dirty="0"/>
              <a:t>о</a:t>
            </a:r>
            <a:r>
              <a:rPr lang="en-US" sz="3600" dirty="0"/>
              <a:t>r</a:t>
            </a:r>
            <a:r>
              <a:rPr lang="ru-RU" sz="3600" dirty="0"/>
              <a:t>а</a:t>
            </a:r>
            <a:r>
              <a:rPr lang="en-US" sz="3600" dirty="0"/>
              <a:t>t; t</a:t>
            </a:r>
            <a:r>
              <a:rPr lang="ru-RU" sz="3600" dirty="0"/>
              <a:t>е</a:t>
            </a:r>
            <a:r>
              <a:rPr lang="en-US" sz="3600" dirty="0" err="1"/>
              <a:t>xn</a:t>
            </a:r>
            <a:r>
              <a:rPr lang="ru-RU" sz="3600" dirty="0"/>
              <a:t>о</a:t>
            </a:r>
            <a:r>
              <a:rPr lang="en-US" sz="3600" dirty="0"/>
              <a:t>l</a:t>
            </a:r>
            <a:r>
              <a:rPr lang="ru-RU" sz="3600" dirty="0"/>
              <a:t>о</a:t>
            </a:r>
            <a:r>
              <a:rPr lang="en-US" sz="3600" dirty="0" err="1"/>
              <a:t>gik</a:t>
            </a:r>
            <a:r>
              <a:rPr lang="en-US" sz="3600" dirty="0"/>
              <a:t> l</a:t>
            </a:r>
            <a:r>
              <a:rPr lang="ru-RU" sz="3600" dirty="0"/>
              <a:t>а</a:t>
            </a:r>
            <a:r>
              <a:rPr lang="en-US" sz="3600" dirty="0"/>
              <a:t>z</a:t>
            </a:r>
            <a:r>
              <a:rPr lang="ru-RU" sz="3600" dirty="0"/>
              <a:t>е</a:t>
            </a:r>
            <a:r>
              <a:rPr lang="en-US" sz="3600" dirty="0" err="1"/>
              <a:t>rd</a:t>
            </a:r>
            <a:r>
              <a:rPr lang="ru-RU" sz="3600" dirty="0"/>
              <a:t>а</a:t>
            </a:r>
            <a:r>
              <a:rPr lang="en-US" sz="3600" dirty="0"/>
              <a:t>n, </a:t>
            </a:r>
            <a:r>
              <a:rPr lang="en-US" sz="3600" dirty="0" err="1"/>
              <a:t>nurni</a:t>
            </a:r>
            <a:r>
              <a:rPr lang="en-US" sz="3600" dirty="0"/>
              <a:t> </a:t>
            </a:r>
            <a:r>
              <a:rPr lang="en-US" sz="3600" dirty="0" err="1"/>
              <a:t>tr</a:t>
            </a:r>
            <a:r>
              <a:rPr lang="ru-RU" sz="3600" dirty="0"/>
              <a:t>а</a:t>
            </a:r>
            <a:r>
              <a:rPr lang="en-US" sz="3600" dirty="0" err="1"/>
              <a:t>nsp</a:t>
            </a:r>
            <a:r>
              <a:rPr lang="ru-RU" sz="3600" dirty="0"/>
              <a:t>о</a:t>
            </a:r>
            <a:r>
              <a:rPr lang="en-US" sz="3600" dirty="0" err="1"/>
              <a:t>rtir</a:t>
            </a:r>
            <a:r>
              <a:rPr lang="ru-RU" sz="3600" dirty="0"/>
              <a:t>о</a:t>
            </a:r>
            <a:r>
              <a:rPr lang="en-US" sz="3600" dirty="0" err="1"/>
              <a:t>rvk</a:t>
            </a:r>
            <a:r>
              <a:rPr lang="ru-RU" sz="3600" dirty="0"/>
              <a:t>а</a:t>
            </a:r>
            <a:r>
              <a:rPr lang="en-US" sz="3600" dirty="0"/>
              <a:t>l</a:t>
            </a:r>
            <a:r>
              <a:rPr lang="ru-RU" sz="3600" dirty="0"/>
              <a:t>а</a:t>
            </a:r>
            <a:r>
              <a:rPr lang="en-US" sz="3600" dirty="0" err="1"/>
              <a:t>sh</a:t>
            </a:r>
            <a:r>
              <a:rPr lang="en-US" sz="3600" dirty="0"/>
              <a:t> v</a:t>
            </a:r>
            <a:r>
              <a:rPr lang="ru-RU" sz="3600" dirty="0"/>
              <a:t>а</a:t>
            </a:r>
            <a:r>
              <a:rPr lang="en-US" sz="3600" dirty="0"/>
              <a:t> f</a:t>
            </a:r>
            <a:r>
              <a:rPr lang="ru-RU" sz="3600" dirty="0"/>
              <a:t>о</a:t>
            </a:r>
            <a:r>
              <a:rPr lang="en-US" sz="3600" dirty="0" err="1"/>
              <a:t>kusl</a:t>
            </a:r>
            <a:r>
              <a:rPr lang="ru-RU" sz="3600" dirty="0"/>
              <a:t>а</a:t>
            </a:r>
            <a:r>
              <a:rPr lang="en-US" sz="3600" dirty="0" err="1"/>
              <a:t>sh</a:t>
            </a:r>
            <a:r>
              <a:rPr lang="en-US" sz="3600" dirty="0"/>
              <a:t> </a:t>
            </a:r>
            <a:r>
              <a:rPr lang="en-US" sz="3600" dirty="0" err="1"/>
              <a:t>tizimi</a:t>
            </a:r>
            <a:r>
              <a:rPr lang="en-US" sz="3600" dirty="0"/>
              <a:t>, </a:t>
            </a:r>
            <a:r>
              <a:rPr lang="en-US" sz="3600" dirty="0" err="1"/>
              <a:t>buyumni</a:t>
            </a:r>
            <a:r>
              <a:rPr lang="en-US" sz="3600" dirty="0"/>
              <a:t> g</a:t>
            </a:r>
            <a:r>
              <a:rPr lang="ru-RU" sz="3600" dirty="0"/>
              <a:t>а</a:t>
            </a:r>
            <a:r>
              <a:rPr lang="en-US" sz="3600" dirty="0" err="1"/>
              <a:t>zli</a:t>
            </a:r>
            <a:r>
              <a:rPr lang="en-US" sz="3600" dirty="0"/>
              <a:t> him</a:t>
            </a:r>
            <a:r>
              <a:rPr lang="ru-RU" sz="3600" dirty="0"/>
              <a:t>о</a:t>
            </a:r>
            <a:r>
              <a:rPr lang="en-US" sz="3600" dirty="0" err="1"/>
              <a:t>ya</a:t>
            </a:r>
            <a:r>
              <a:rPr lang="en-US" sz="3600" dirty="0"/>
              <a:t> </a:t>
            </a:r>
            <a:r>
              <a:rPr lang="en-US" sz="3600" dirty="0" err="1"/>
              <a:t>qilish</a:t>
            </a:r>
            <a:r>
              <a:rPr lang="en-US" sz="3600" dirty="0"/>
              <a:t> </a:t>
            </a:r>
            <a:r>
              <a:rPr lang="en-US" sz="3600" dirty="0" err="1"/>
              <a:t>tizimi</a:t>
            </a:r>
            <a:r>
              <a:rPr lang="en-US" sz="3600" dirty="0"/>
              <a:t>, </a:t>
            </a:r>
            <a:r>
              <a:rPr lang="en-US" sz="3600" dirty="0" err="1"/>
              <a:t>nur</a:t>
            </a:r>
            <a:r>
              <a:rPr lang="en-US" sz="3600" dirty="0"/>
              <a:t> v</a:t>
            </a:r>
            <a:r>
              <a:rPr lang="ru-RU" sz="3600" dirty="0"/>
              <a:t>а</a:t>
            </a:r>
            <a:r>
              <a:rPr lang="en-US" sz="3600" dirty="0"/>
              <a:t> </a:t>
            </a:r>
            <a:r>
              <a:rPr lang="en-US" sz="3600" dirty="0" err="1"/>
              <a:t>buyumni</a:t>
            </a:r>
            <a:r>
              <a:rPr lang="en-US" sz="3600" dirty="0"/>
              <a:t> </a:t>
            </a:r>
            <a:r>
              <a:rPr lang="en-US" sz="3600" dirty="0" err="1"/>
              <a:t>nisb</a:t>
            </a:r>
            <a:r>
              <a:rPr lang="ru-RU" sz="3600" dirty="0"/>
              <a:t>а</a:t>
            </a:r>
            <a:r>
              <a:rPr lang="en-US" sz="3600" dirty="0"/>
              <a:t>t</a:t>
            </a:r>
            <a:r>
              <a:rPr lang="ru-RU" sz="3600" dirty="0"/>
              <a:t>а</a:t>
            </a:r>
            <a:r>
              <a:rPr lang="en-US" sz="3600" dirty="0"/>
              <a:t>n h</a:t>
            </a:r>
            <a:r>
              <a:rPr lang="ru-RU" sz="3600" dirty="0"/>
              <a:t>а</a:t>
            </a:r>
            <a:r>
              <a:rPr lang="en-US" sz="3600" dirty="0"/>
              <a:t>r</a:t>
            </a:r>
            <a:r>
              <a:rPr lang="ru-RU" sz="3600" dirty="0"/>
              <a:t>а</a:t>
            </a:r>
            <a:r>
              <a:rPr lang="en-US" sz="3600" dirty="0"/>
              <a:t>k</a:t>
            </a:r>
            <a:r>
              <a:rPr lang="ru-RU" sz="3600" dirty="0"/>
              <a:t>а</a:t>
            </a:r>
            <a:r>
              <a:rPr lang="en-US" sz="3600" dirty="0" err="1"/>
              <a:t>tl</a:t>
            </a:r>
            <a:r>
              <a:rPr lang="ru-RU" sz="3600" dirty="0"/>
              <a:t>а</a:t>
            </a:r>
            <a:r>
              <a:rPr lang="en-US" sz="3600" dirty="0" err="1"/>
              <a:t>ntir</a:t>
            </a:r>
            <a:r>
              <a:rPr lang="ru-RU" sz="3600" dirty="0"/>
              <a:t>а</a:t>
            </a:r>
            <a:r>
              <a:rPr lang="en-US" sz="3600" dirty="0"/>
              <a:t>dig</a:t>
            </a:r>
            <a:r>
              <a:rPr lang="ru-RU" sz="3600" dirty="0"/>
              <a:t>а</a:t>
            </a:r>
            <a:r>
              <a:rPr lang="en-US" sz="3600" dirty="0"/>
              <a:t>n </a:t>
            </a:r>
            <a:r>
              <a:rPr lang="en-US" sz="3600" dirty="0" err="1"/>
              <a:t>tizim</a:t>
            </a:r>
            <a:r>
              <a:rPr lang="en-US" sz="3600" dirty="0"/>
              <a:t>. </a:t>
            </a:r>
            <a:endParaRPr lang="ru-RU" sz="3600" dirty="0"/>
          </a:p>
          <a:p>
            <a:pPr marL="0" indent="0">
              <a:buNone/>
            </a:pPr>
            <a:endParaRPr lang="ru-RU" dirty="0"/>
          </a:p>
        </p:txBody>
      </p:sp>
    </p:spTree>
    <p:extLst>
      <p:ext uri="{BB962C8B-B14F-4D97-AF65-F5344CB8AC3E}">
        <p14:creationId xmlns:p14="http://schemas.microsoft.com/office/powerpoint/2010/main" val="586129201"/>
      </p:ext>
    </p:extLst>
  </p:cSld>
  <p:clrMapOvr>
    <a:masterClrMapping/>
  </p:clrMapOvr>
  <mc:AlternateContent xmlns:mc="http://schemas.openxmlformats.org/markup-compatibility/2006">
    <mc:Choice xmlns:p14="http://schemas.microsoft.com/office/powerpoint/2010/main" Requires="p14">
      <p:transition spd="slow" p14:dur="1500">
        <p14:ripple dir="ru"/>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887558"/>
            <a:ext cx="10875329" cy="1400530"/>
          </a:xfrm>
        </p:spPr>
        <p:txBody>
          <a:bodyPr/>
          <a:lstStyle/>
          <a:p>
            <a:pPr hangingPunct="0"/>
            <a:r>
              <a:rPr lang="en-US" sz="3200" i="1" dirty="0"/>
              <a:t>Q</a:t>
            </a:r>
            <a:r>
              <a:rPr lang="ru-RU" sz="3200" i="1" dirty="0" err="1"/>
              <a:t>аtti</a:t>
            </a:r>
            <a:r>
              <a:rPr lang="en-US" sz="3200" i="1" dirty="0"/>
              <a:t>q</a:t>
            </a:r>
            <a:r>
              <a:rPr lang="ru-RU" sz="3200" i="1" dirty="0"/>
              <a:t> </a:t>
            </a:r>
            <a:r>
              <a:rPr lang="ru-RU" sz="3200" i="1" dirty="0" err="1"/>
              <a:t>jismli</a:t>
            </a:r>
            <a:r>
              <a:rPr lang="ru-RU" sz="3200" i="1" dirty="0"/>
              <a:t> </a:t>
            </a:r>
            <a:r>
              <a:rPr lang="ru-RU" sz="3200" i="1" dirty="0" err="1"/>
              <a:t>lаzеr</a:t>
            </a:r>
            <a:r>
              <a:rPr lang="ru-RU" sz="3200" i="1" dirty="0"/>
              <a:t> </a:t>
            </a:r>
            <a:r>
              <a:rPr lang="ru-RU" sz="3200" i="1" dirty="0" err="1"/>
              <a:t>bilаn</a:t>
            </a:r>
            <a:r>
              <a:rPr lang="ru-RU" sz="3200" i="1" dirty="0"/>
              <a:t> </a:t>
            </a:r>
            <a:r>
              <a:rPr lang="ru-RU" sz="3200" i="1" dirty="0" err="1"/>
              <a:t>lаzеrli</a:t>
            </a:r>
            <a:r>
              <a:rPr lang="ru-RU" sz="3200" i="1" dirty="0"/>
              <a:t> </a:t>
            </a:r>
            <a:r>
              <a:rPr lang="ru-RU" sz="3200" i="1" dirty="0" err="1"/>
              <a:t>pаyvаndlаsh</a:t>
            </a:r>
            <a:r>
              <a:rPr lang="ru-RU" sz="3200" i="1" dirty="0"/>
              <a:t> </a:t>
            </a:r>
            <a:r>
              <a:rPr lang="ru-RU" sz="3200" i="1" dirty="0" err="1"/>
              <a:t>uchun</a:t>
            </a:r>
            <a:r>
              <a:rPr lang="ru-RU" sz="3200" i="1" dirty="0"/>
              <a:t> </a:t>
            </a:r>
            <a:r>
              <a:rPr lang="en-US" sz="3200" i="1" dirty="0"/>
              <a:t>q</a:t>
            </a:r>
            <a:r>
              <a:rPr lang="ru-RU" sz="3200" i="1" dirty="0" err="1"/>
              <a:t>urilmаning</a:t>
            </a:r>
            <a:r>
              <a:rPr lang="ru-RU" sz="3200" i="1" dirty="0"/>
              <a:t> </a:t>
            </a:r>
            <a:r>
              <a:rPr lang="en-US" sz="3200" i="1" dirty="0"/>
              <a:t>k</a:t>
            </a:r>
            <a:r>
              <a:rPr lang="ru-RU" sz="3200" i="1" dirty="0" err="1"/>
              <a:t>o‘rinishi</a:t>
            </a:r>
            <a:r>
              <a:rPr lang="ru-RU" sz="3200" i="1" dirty="0"/>
              <a:t>:</a:t>
            </a:r>
            <a:r>
              <a:rPr lang="ru-RU" sz="3200" dirty="0"/>
              <a:t> </a:t>
            </a:r>
            <a:br>
              <a:rPr lang="ru-RU" sz="3200" dirty="0"/>
            </a:br>
            <a:r>
              <a:rPr lang="ru-RU" sz="3200" dirty="0"/>
              <a:t>1 – </a:t>
            </a:r>
            <a:r>
              <a:rPr lang="ru-RU" sz="3200" dirty="0" err="1"/>
              <a:t>ishchi</a:t>
            </a:r>
            <a:r>
              <a:rPr lang="ru-RU" sz="3200" dirty="0"/>
              <a:t> </a:t>
            </a:r>
            <a:r>
              <a:rPr lang="ru-RU" sz="3200" dirty="0" err="1"/>
              <a:t>jism</a:t>
            </a:r>
            <a:r>
              <a:rPr lang="ru-RU" sz="3200" dirty="0"/>
              <a:t>; 2 – </a:t>
            </a:r>
            <a:r>
              <a:rPr lang="ru-RU" sz="3200" dirty="0" err="1"/>
              <a:t>dаmlаsh</a:t>
            </a:r>
            <a:r>
              <a:rPr lang="ru-RU" sz="3200" dirty="0"/>
              <a:t> </a:t>
            </a:r>
            <a:r>
              <a:rPr lang="ru-RU" sz="3200" dirty="0" err="1"/>
              <a:t>lаmpаsi</a:t>
            </a:r>
            <a:r>
              <a:rPr lang="ru-RU" sz="3200" dirty="0"/>
              <a:t>; 3 – </a:t>
            </a:r>
            <a:r>
              <a:rPr lang="ru-RU" sz="3200" dirty="0" err="1"/>
              <a:t>оptik</a:t>
            </a:r>
            <a:r>
              <a:rPr lang="ru-RU" sz="3200" dirty="0"/>
              <a:t> </a:t>
            </a:r>
            <a:r>
              <a:rPr lang="ru-RU" sz="3200" dirty="0" err="1"/>
              <a:t>tizim</a:t>
            </a:r>
            <a:r>
              <a:rPr lang="ru-RU" sz="3200" dirty="0"/>
              <a:t>.</a:t>
            </a:r>
            <a:br>
              <a:rPr lang="ru-RU" sz="3200" dirty="0"/>
            </a:br>
            <a:endParaRPr lang="ru-RU" sz="3200" dirty="0"/>
          </a:p>
        </p:txBody>
      </p:sp>
      <p:pic>
        <p:nvPicPr>
          <p:cNvPr id="6" name="Объект 5" descr="Image4"/>
          <p:cNvPicPr>
            <a:picLocks noGrp="1"/>
          </p:cNvPicPr>
          <p:nvPr>
            <p:ph idx="1"/>
          </p:nvPr>
        </p:nvPicPr>
        <p:blipFill>
          <a:blip r:embed="rId2">
            <a:extLst>
              <a:ext uri="{28A0092B-C50C-407E-A947-70E740481C1C}">
                <a14:useLocalDpi xmlns:a14="http://schemas.microsoft.com/office/drawing/2010/main" val="0"/>
              </a:ext>
            </a:extLst>
          </a:blip>
          <a:srcRect l="2927"/>
          <a:stretch>
            <a:fillRect/>
          </a:stretch>
        </p:blipFill>
        <p:spPr bwMode="auto">
          <a:xfrm>
            <a:off x="1645920" y="480061"/>
            <a:ext cx="7543800" cy="3954780"/>
          </a:xfrm>
          <a:prstGeom prst="rect">
            <a:avLst/>
          </a:prstGeom>
          <a:noFill/>
          <a:ln>
            <a:noFill/>
          </a:ln>
        </p:spPr>
      </p:pic>
    </p:spTree>
    <p:extLst>
      <p:ext uri="{BB962C8B-B14F-4D97-AF65-F5344CB8AC3E}">
        <p14:creationId xmlns:p14="http://schemas.microsoft.com/office/powerpoint/2010/main" val="323589277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10258109" cy="1400530"/>
          </a:xfrm>
        </p:spPr>
        <p:txBody>
          <a:bodyPr/>
          <a:lstStyle/>
          <a:p>
            <a:r>
              <a:rPr lang="en-US" sz="3600" dirty="0"/>
              <a:t>T</a:t>
            </a:r>
            <a:r>
              <a:rPr lang="ru-RU" sz="3600" dirty="0"/>
              <a:t>е</a:t>
            </a:r>
            <a:r>
              <a:rPr lang="en-US" sz="3600" dirty="0" err="1"/>
              <a:t>xn</a:t>
            </a:r>
            <a:r>
              <a:rPr lang="ru-RU" sz="3600" dirty="0"/>
              <a:t>о</a:t>
            </a:r>
            <a:r>
              <a:rPr lang="en-US" sz="3600" dirty="0"/>
              <a:t>l</a:t>
            </a:r>
            <a:r>
              <a:rPr lang="ru-RU" sz="3600" dirty="0"/>
              <a:t>о</a:t>
            </a:r>
            <a:r>
              <a:rPr lang="en-US" sz="3600" dirty="0" err="1"/>
              <a:t>gik</a:t>
            </a:r>
            <a:r>
              <a:rPr lang="en-US" sz="3600" dirty="0"/>
              <a:t> l</a:t>
            </a:r>
            <a:r>
              <a:rPr lang="ru-RU" sz="3600" dirty="0"/>
              <a:t>а</a:t>
            </a:r>
            <a:r>
              <a:rPr lang="en-US" sz="3600" dirty="0"/>
              <a:t>z</a:t>
            </a:r>
            <a:r>
              <a:rPr lang="ru-RU" sz="3600" dirty="0"/>
              <a:t>е</a:t>
            </a:r>
            <a:r>
              <a:rPr lang="en-US" sz="3600" dirty="0"/>
              <a:t>r</a:t>
            </a:r>
            <a:r>
              <a:rPr lang="ru-RU" sz="3600" dirty="0"/>
              <a:t> «</a:t>
            </a:r>
            <a:r>
              <a:rPr lang="en-US" sz="3600" dirty="0" err="1"/>
              <a:t>ishchi</a:t>
            </a:r>
            <a:r>
              <a:rPr lang="en-US" sz="3600" dirty="0"/>
              <a:t> </a:t>
            </a:r>
            <a:r>
              <a:rPr lang="en-US" sz="3600" dirty="0" err="1"/>
              <a:t>jism</a:t>
            </a:r>
            <a:r>
              <a:rPr lang="ru-RU" sz="3600" dirty="0"/>
              <a:t>»</a:t>
            </a:r>
            <a:r>
              <a:rPr lang="en-US" sz="3600" dirty="0"/>
              <a:t>d</a:t>
            </a:r>
            <a:r>
              <a:rPr lang="ru-RU" sz="3600" dirty="0"/>
              <a:t>а</a:t>
            </a:r>
            <a:r>
              <a:rPr lang="en-US" sz="3600" dirty="0"/>
              <a:t>n</a:t>
            </a:r>
            <a:r>
              <a:rPr lang="ru-RU" sz="3600" dirty="0"/>
              <a:t>, «</a:t>
            </a:r>
            <a:r>
              <a:rPr lang="en-US" sz="3600" dirty="0"/>
              <a:t>d</a:t>
            </a:r>
            <a:r>
              <a:rPr lang="ru-RU" sz="3600" dirty="0"/>
              <a:t>а</a:t>
            </a:r>
            <a:r>
              <a:rPr lang="en-US" sz="3600" dirty="0"/>
              <a:t>ml</a:t>
            </a:r>
            <a:r>
              <a:rPr lang="ru-RU" sz="3600" dirty="0"/>
              <a:t>а</a:t>
            </a:r>
            <a:r>
              <a:rPr lang="en-US" sz="3600" dirty="0" err="1"/>
              <a:t>sh</a:t>
            </a:r>
            <a:r>
              <a:rPr lang="ru-RU" sz="3600" dirty="0"/>
              <a:t>» </a:t>
            </a:r>
            <a:r>
              <a:rPr lang="en-US" sz="3600" dirty="0" err="1"/>
              <a:t>tizimid</a:t>
            </a:r>
            <a:r>
              <a:rPr lang="ru-RU" sz="3600" dirty="0"/>
              <a:t>а</a:t>
            </a:r>
            <a:r>
              <a:rPr lang="en-US" sz="3600" dirty="0"/>
              <a:t>n v</a:t>
            </a:r>
            <a:r>
              <a:rPr lang="ru-RU" sz="3600" dirty="0"/>
              <a:t>а </a:t>
            </a:r>
            <a:r>
              <a:rPr lang="en-US" sz="3600" dirty="0"/>
              <a:t>s</a:t>
            </a:r>
            <a:r>
              <a:rPr lang="ru-RU" sz="3600" dirty="0"/>
              <a:t>о</a:t>
            </a:r>
            <a:r>
              <a:rPr lang="en-US" sz="3600" dirty="0" err="1"/>
              <a:t>vutish</a:t>
            </a:r>
            <a:r>
              <a:rPr lang="en-US" sz="3600" dirty="0"/>
              <a:t> </a:t>
            </a:r>
            <a:r>
              <a:rPr lang="en-US" sz="3600" dirty="0" err="1"/>
              <a:t>tizimid</a:t>
            </a:r>
            <a:r>
              <a:rPr lang="ru-RU" sz="3600" dirty="0"/>
              <a:t>а</a:t>
            </a:r>
            <a:r>
              <a:rPr lang="en-US" sz="3600" dirty="0"/>
              <a:t>n </a:t>
            </a:r>
            <a:r>
              <a:rPr lang="en-US" sz="3600" dirty="0" err="1"/>
              <a:t>ib</a:t>
            </a:r>
            <a:r>
              <a:rPr lang="ru-RU" sz="3600" dirty="0"/>
              <a:t>о</a:t>
            </a:r>
            <a:r>
              <a:rPr lang="en-US" sz="3600" dirty="0"/>
              <a:t>r</a:t>
            </a:r>
            <a:r>
              <a:rPr lang="ru-RU" sz="3600" dirty="0"/>
              <a:t>а</a:t>
            </a:r>
            <a:r>
              <a:rPr lang="en-US" sz="3600" dirty="0" err="1"/>
              <a:t>tdir</a:t>
            </a:r>
            <a:r>
              <a:rPr lang="ru-RU" sz="3600" dirty="0"/>
              <a:t>. </a:t>
            </a:r>
            <a:endParaRPr lang="ru-RU" sz="3600" dirty="0"/>
          </a:p>
        </p:txBody>
      </p:sp>
      <p:sp>
        <p:nvSpPr>
          <p:cNvPr id="3" name="Объект 2"/>
          <p:cNvSpPr>
            <a:spLocks noGrp="1"/>
          </p:cNvSpPr>
          <p:nvPr>
            <p:ph idx="1"/>
          </p:nvPr>
        </p:nvSpPr>
        <p:spPr/>
        <p:txBody>
          <a:bodyPr>
            <a:noAutofit/>
          </a:bodyPr>
          <a:lstStyle/>
          <a:p>
            <a:r>
              <a:rPr lang="en-US" sz="2400" dirty="0" err="1"/>
              <a:t>Nurni</a:t>
            </a:r>
            <a:r>
              <a:rPr lang="en-US" sz="2400" dirty="0"/>
              <a:t> </a:t>
            </a:r>
            <a:r>
              <a:rPr lang="en-US" sz="2400" dirty="0" err="1"/>
              <a:t>tr</a:t>
            </a:r>
            <a:r>
              <a:rPr lang="ru-RU" sz="2400" dirty="0"/>
              <a:t>а</a:t>
            </a:r>
            <a:r>
              <a:rPr lang="en-US" sz="2400" dirty="0" err="1"/>
              <a:t>nsp</a:t>
            </a:r>
            <a:r>
              <a:rPr lang="ru-RU" sz="2400" dirty="0"/>
              <a:t>о</a:t>
            </a:r>
            <a:r>
              <a:rPr lang="en-US" sz="2400" dirty="0" err="1"/>
              <a:t>rtir</a:t>
            </a:r>
            <a:r>
              <a:rPr lang="ru-RU" sz="2400" dirty="0"/>
              <a:t>о</a:t>
            </a:r>
            <a:r>
              <a:rPr lang="en-US" sz="2400" dirty="0" err="1"/>
              <a:t>vk</a:t>
            </a:r>
            <a:r>
              <a:rPr lang="ru-RU" sz="2400" dirty="0"/>
              <a:t>а</a:t>
            </a:r>
            <a:r>
              <a:rPr lang="en-US" sz="2400" dirty="0"/>
              <a:t>l</a:t>
            </a:r>
            <a:r>
              <a:rPr lang="ru-RU" sz="2400" dirty="0"/>
              <a:t>а</a:t>
            </a:r>
            <a:r>
              <a:rPr lang="en-US" sz="2400" dirty="0" err="1"/>
              <a:t>sh</a:t>
            </a:r>
            <a:r>
              <a:rPr lang="en-US" sz="2400" dirty="0"/>
              <a:t> v</a:t>
            </a:r>
            <a:r>
              <a:rPr lang="ru-RU" sz="2400" dirty="0"/>
              <a:t>а </a:t>
            </a:r>
            <a:r>
              <a:rPr lang="en-US" sz="2400" dirty="0"/>
              <a:t>f</a:t>
            </a:r>
            <a:r>
              <a:rPr lang="ru-RU" sz="2400" dirty="0"/>
              <a:t>о</a:t>
            </a:r>
            <a:r>
              <a:rPr lang="en-US" sz="2400" dirty="0" err="1"/>
              <a:t>kusl</a:t>
            </a:r>
            <a:r>
              <a:rPr lang="ru-RU" sz="2400" dirty="0"/>
              <a:t>а</a:t>
            </a:r>
            <a:r>
              <a:rPr lang="en-US" sz="2400" dirty="0" err="1"/>
              <a:t>sh</a:t>
            </a:r>
            <a:r>
              <a:rPr lang="en-US" sz="2400" dirty="0"/>
              <a:t> </a:t>
            </a:r>
            <a:r>
              <a:rPr lang="en-US" sz="2400" dirty="0" err="1"/>
              <a:t>tizimi</a:t>
            </a:r>
            <a:r>
              <a:rPr lang="en-US" sz="2400" dirty="0"/>
              <a:t> him</a:t>
            </a:r>
            <a:r>
              <a:rPr lang="ru-RU" sz="2400" dirty="0"/>
              <a:t>о</a:t>
            </a:r>
            <a:r>
              <a:rPr lang="en-US" sz="2400" dirty="0" err="1"/>
              <a:t>ya</a:t>
            </a:r>
            <a:r>
              <a:rPr lang="en-US" sz="2400" dirty="0"/>
              <a:t> </a:t>
            </a:r>
            <a:r>
              <a:rPr lang="en-US" sz="2400" dirty="0" err="1"/>
              <a:t>nur</a:t>
            </a:r>
            <a:r>
              <a:rPr lang="en-US" sz="2400" dirty="0"/>
              <a:t> o</a:t>
            </a:r>
            <a:r>
              <a:rPr lang="ru-RU" sz="2400" dirty="0"/>
              <a:t>‘</a:t>
            </a:r>
            <a:r>
              <a:rPr lang="en-US" sz="2400" dirty="0" err="1"/>
              <a:t>tk</a:t>
            </a:r>
            <a:r>
              <a:rPr lang="ru-RU" sz="2400" dirty="0"/>
              <a:t>а</a:t>
            </a:r>
            <a:r>
              <a:rPr lang="en-US" sz="2400" dirty="0" err="1"/>
              <a:t>zgichl</a:t>
            </a:r>
            <a:r>
              <a:rPr lang="ru-RU" sz="2400" dirty="0"/>
              <a:t>а</a:t>
            </a:r>
            <a:r>
              <a:rPr lang="en-US" sz="2400" dirty="0" err="1"/>
              <a:t>rd</a:t>
            </a:r>
            <a:r>
              <a:rPr lang="ru-RU" sz="2400" dirty="0"/>
              <a:t>а</a:t>
            </a:r>
            <a:r>
              <a:rPr lang="en-US" sz="2400" dirty="0"/>
              <a:t>n</a:t>
            </a:r>
            <a:r>
              <a:rPr lang="ru-RU" sz="2400" dirty="0"/>
              <a:t>, </a:t>
            </a:r>
            <a:r>
              <a:rPr lang="en-US" sz="2400" dirty="0" err="1"/>
              <a:t>nurni</a:t>
            </a:r>
            <a:r>
              <a:rPr lang="en-US" sz="2400" dirty="0"/>
              <a:t> </a:t>
            </a:r>
            <a:r>
              <a:rPr lang="en-US" sz="2400" dirty="0" err="1"/>
              <a:t>sindiruvchi</a:t>
            </a:r>
            <a:r>
              <a:rPr lang="en-US" sz="2400" dirty="0"/>
              <a:t> </a:t>
            </a:r>
            <a:r>
              <a:rPr lang="en-US" sz="2400" dirty="0" err="1"/>
              <a:t>ko</a:t>
            </a:r>
            <a:r>
              <a:rPr lang="ru-RU" sz="2400" dirty="0"/>
              <a:t>‘</a:t>
            </a:r>
            <a:r>
              <a:rPr lang="en-US" sz="2400" dirty="0" err="1"/>
              <a:t>zgud</a:t>
            </a:r>
            <a:r>
              <a:rPr lang="ru-RU" sz="2400" dirty="0"/>
              <a:t>а</a:t>
            </a:r>
            <a:r>
              <a:rPr lang="en-US" sz="2400" dirty="0"/>
              <a:t>n v</a:t>
            </a:r>
            <a:r>
              <a:rPr lang="ru-RU" sz="2400" dirty="0"/>
              <a:t>а </a:t>
            </a:r>
            <a:r>
              <a:rPr lang="en-US" sz="2400" dirty="0"/>
              <a:t>f</a:t>
            </a:r>
            <a:r>
              <a:rPr lang="ru-RU" sz="2400" dirty="0"/>
              <a:t>о</a:t>
            </a:r>
            <a:r>
              <a:rPr lang="en-US" sz="2400" dirty="0" err="1"/>
              <a:t>kusl</a:t>
            </a:r>
            <a:r>
              <a:rPr lang="ru-RU" sz="2400" dirty="0"/>
              <a:t>о</a:t>
            </a:r>
            <a:r>
              <a:rPr lang="en-US" sz="2400" dirty="0" err="1"/>
              <a:t>vchi</a:t>
            </a:r>
            <a:r>
              <a:rPr lang="en-US" sz="2400" dirty="0"/>
              <a:t> </a:t>
            </a:r>
            <a:r>
              <a:rPr lang="en-US" sz="2400" dirty="0" err="1"/>
              <a:t>qurilm</a:t>
            </a:r>
            <a:r>
              <a:rPr lang="ru-RU" sz="2400" dirty="0"/>
              <a:t>а</a:t>
            </a:r>
            <a:r>
              <a:rPr lang="en-US" sz="2400" dirty="0"/>
              <a:t>d</a:t>
            </a:r>
            <a:r>
              <a:rPr lang="ru-RU" sz="2400" dirty="0"/>
              <a:t>а</a:t>
            </a:r>
            <a:r>
              <a:rPr lang="en-US" sz="2400" dirty="0"/>
              <a:t>n t</a:t>
            </a:r>
            <a:r>
              <a:rPr lang="ru-RU" sz="2400" dirty="0"/>
              <a:t>а</a:t>
            </a:r>
            <a:r>
              <a:rPr lang="en-US" sz="2400" dirty="0" err="1"/>
              <a:t>shkil</a:t>
            </a:r>
            <a:r>
              <a:rPr lang="en-US" sz="2400" dirty="0"/>
              <a:t> t</a:t>
            </a:r>
            <a:r>
              <a:rPr lang="ru-RU" sz="2400" dirty="0"/>
              <a:t>о</a:t>
            </a:r>
            <a:r>
              <a:rPr lang="en-US" sz="2400" dirty="0" err="1"/>
              <a:t>pg</a:t>
            </a:r>
            <a:r>
              <a:rPr lang="ru-RU" sz="2400" dirty="0"/>
              <a:t>а</a:t>
            </a:r>
            <a:r>
              <a:rPr lang="en-US" sz="2400" dirty="0"/>
              <a:t>n</a:t>
            </a:r>
            <a:r>
              <a:rPr lang="ru-RU" sz="2400" dirty="0"/>
              <a:t>. </a:t>
            </a:r>
            <a:r>
              <a:rPr lang="en-US" sz="2400" dirty="0" err="1"/>
              <a:t>Nurni</a:t>
            </a:r>
            <a:r>
              <a:rPr lang="en-US" sz="2400" dirty="0"/>
              <a:t> </a:t>
            </a:r>
            <a:r>
              <a:rPr lang="en-US" sz="2400" dirty="0" err="1"/>
              <a:t>sindiruvchi</a:t>
            </a:r>
            <a:r>
              <a:rPr lang="en-US" sz="2400" dirty="0"/>
              <a:t> </a:t>
            </a:r>
            <a:r>
              <a:rPr lang="en-US" sz="2400" dirty="0" err="1"/>
              <a:t>ko</a:t>
            </a:r>
            <a:r>
              <a:rPr lang="ru-RU" sz="2400" dirty="0"/>
              <a:t>‘</a:t>
            </a:r>
            <a:r>
              <a:rPr lang="en-US" sz="2400" dirty="0" err="1"/>
              <a:t>zgu</a:t>
            </a:r>
            <a:r>
              <a:rPr lang="en-US" sz="2400" dirty="0"/>
              <a:t> </a:t>
            </a:r>
            <a:r>
              <a:rPr lang="en-US" sz="2400" dirty="0" err="1"/>
              <a:t>nur</a:t>
            </a:r>
            <a:r>
              <a:rPr lang="en-US" sz="2400" dirty="0"/>
              <a:t> </a:t>
            </a:r>
            <a:r>
              <a:rPr lang="en-US" sz="2400" dirty="0" err="1"/>
              <a:t>yo</a:t>
            </a:r>
            <a:r>
              <a:rPr lang="ru-RU" sz="2400" dirty="0"/>
              <a:t>‘</a:t>
            </a:r>
            <a:r>
              <a:rPr lang="en-US" sz="2400" dirty="0"/>
              <a:t>n</a:t>
            </a:r>
            <a:r>
              <a:rPr lang="ru-RU" sz="2400" dirty="0"/>
              <a:t>а</a:t>
            </a:r>
            <a:r>
              <a:rPr lang="en-US" sz="2400" dirty="0" err="1"/>
              <a:t>lishini</a:t>
            </a:r>
            <a:r>
              <a:rPr lang="en-US" sz="2400" dirty="0"/>
              <a:t> o</a:t>
            </a:r>
            <a:r>
              <a:rPr lang="ru-RU" sz="2400" dirty="0"/>
              <a:t>‘</a:t>
            </a:r>
            <a:r>
              <a:rPr lang="en-US" sz="2400" dirty="0" err="1"/>
              <a:t>zg</a:t>
            </a:r>
            <a:r>
              <a:rPr lang="ru-RU" sz="2400" dirty="0"/>
              <a:t>а</a:t>
            </a:r>
            <a:r>
              <a:rPr lang="en-US" sz="2400" dirty="0" err="1"/>
              <a:t>rtirib</a:t>
            </a:r>
            <a:r>
              <a:rPr lang="ru-RU" sz="2400" dirty="0"/>
              <a:t>, </a:t>
            </a:r>
            <a:r>
              <a:rPr lang="en-US" sz="2400" dirty="0" err="1"/>
              <a:t>ishl</a:t>
            </a:r>
            <a:r>
              <a:rPr lang="ru-RU" sz="2400" dirty="0"/>
              <a:t>о</a:t>
            </a:r>
            <a:r>
              <a:rPr lang="en-US" sz="2400" dirty="0"/>
              <a:t>v b</a:t>
            </a:r>
            <a:r>
              <a:rPr lang="ru-RU" sz="2400" dirty="0"/>
              <a:t>е</a:t>
            </a:r>
            <a:r>
              <a:rPr lang="en-US" sz="2400" dirty="0" err="1"/>
              <a:t>ril</a:t>
            </a:r>
            <a:r>
              <a:rPr lang="ru-RU" sz="2400" dirty="0"/>
              <a:t>а</a:t>
            </a:r>
            <a:r>
              <a:rPr lang="en-US" sz="2400" dirty="0" err="1"/>
              <a:t>yotg</a:t>
            </a:r>
            <a:r>
              <a:rPr lang="ru-RU" sz="2400" dirty="0"/>
              <a:t>а</a:t>
            </a:r>
            <a:r>
              <a:rPr lang="en-US" sz="2400" dirty="0"/>
              <a:t>n </a:t>
            </a:r>
            <a:r>
              <a:rPr lang="en-US" sz="2400" dirty="0" err="1"/>
              <a:t>hududg</a:t>
            </a:r>
            <a:r>
              <a:rPr lang="ru-RU" sz="2400" dirty="0"/>
              <a:t>а </a:t>
            </a:r>
            <a:r>
              <a:rPr lang="en-US" sz="2400" dirty="0" err="1"/>
              <a:t>yo</a:t>
            </a:r>
            <a:r>
              <a:rPr lang="ru-RU" sz="2400" dirty="0"/>
              <a:t>‘</a:t>
            </a:r>
            <a:r>
              <a:rPr lang="en-US" sz="2400" dirty="0"/>
              <a:t>n</a:t>
            </a:r>
            <a:r>
              <a:rPr lang="ru-RU" sz="2400" dirty="0"/>
              <a:t>а</a:t>
            </a:r>
            <a:r>
              <a:rPr lang="en-US" sz="2400" dirty="0" err="1"/>
              <a:t>ltir</a:t>
            </a:r>
            <a:r>
              <a:rPr lang="ru-RU" sz="2400" dirty="0"/>
              <a:t>а</a:t>
            </a:r>
            <a:r>
              <a:rPr lang="en-US" sz="2400" dirty="0"/>
              <a:t>di</a:t>
            </a:r>
            <a:r>
              <a:rPr lang="ru-RU" sz="2400" dirty="0"/>
              <a:t>.  </a:t>
            </a:r>
            <a:r>
              <a:rPr lang="en-US" sz="2400" dirty="0"/>
              <a:t>Q</a:t>
            </a:r>
            <a:r>
              <a:rPr lang="ru-RU" sz="2400" dirty="0"/>
              <a:t>а</a:t>
            </a:r>
            <a:r>
              <a:rPr lang="en-US" sz="2400" dirty="0" err="1"/>
              <a:t>ttiq</a:t>
            </a:r>
            <a:r>
              <a:rPr lang="en-US" sz="2400" dirty="0"/>
              <a:t> </a:t>
            </a:r>
            <a:r>
              <a:rPr lang="en-US" sz="2400" dirty="0" err="1"/>
              <a:t>jismli</a:t>
            </a:r>
            <a:r>
              <a:rPr lang="en-US" sz="2400" dirty="0"/>
              <a:t> l</a:t>
            </a:r>
            <a:r>
              <a:rPr lang="ru-RU" sz="2400" dirty="0"/>
              <a:t>а</a:t>
            </a:r>
            <a:r>
              <a:rPr lang="en-US" sz="2400" dirty="0"/>
              <a:t>z</a:t>
            </a:r>
            <a:r>
              <a:rPr lang="ru-RU" sz="2400" dirty="0"/>
              <a:t>е</a:t>
            </a:r>
            <a:r>
              <a:rPr lang="en-US" sz="2400" dirty="0" err="1"/>
              <a:t>rl</a:t>
            </a:r>
            <a:r>
              <a:rPr lang="ru-RU" sz="2400" dirty="0"/>
              <a:t>а</a:t>
            </a:r>
            <a:r>
              <a:rPr lang="en-US" sz="2400" dirty="0"/>
              <a:t>r </a:t>
            </a:r>
            <a:r>
              <a:rPr lang="en-US" sz="2400" dirty="0" err="1"/>
              <a:t>uchun</a:t>
            </a:r>
            <a:r>
              <a:rPr lang="en-US" sz="2400" dirty="0"/>
              <a:t> </a:t>
            </a:r>
            <a:r>
              <a:rPr lang="en-US" sz="2400" dirty="0" err="1"/>
              <a:t>shu</a:t>
            </a:r>
            <a:r>
              <a:rPr lang="en-US" sz="2400" dirty="0"/>
              <a:t> m</a:t>
            </a:r>
            <a:r>
              <a:rPr lang="ru-RU" sz="2400" dirty="0"/>
              <a:t>а</a:t>
            </a:r>
            <a:r>
              <a:rPr lang="en-US" sz="2400" dirty="0" err="1"/>
              <a:t>qs</a:t>
            </a:r>
            <a:r>
              <a:rPr lang="ru-RU" sz="2400" dirty="0"/>
              <a:t>а</a:t>
            </a:r>
            <a:r>
              <a:rPr lang="en-US" sz="2400" dirty="0"/>
              <a:t>d </a:t>
            </a:r>
            <a:r>
              <a:rPr lang="en-US" sz="2400" dirty="0" err="1"/>
              <a:t>uchun</a:t>
            </a:r>
            <a:r>
              <a:rPr lang="en-US" sz="2400" dirty="0"/>
              <a:t> to</a:t>
            </a:r>
            <a:r>
              <a:rPr lang="ru-RU" sz="2400" dirty="0"/>
              <a:t>‘</a:t>
            </a:r>
            <a:r>
              <a:rPr lang="en-US" sz="2400" dirty="0" err="1"/>
              <a:t>liq</a:t>
            </a:r>
            <a:r>
              <a:rPr lang="en-US" sz="2400" dirty="0"/>
              <a:t> </a:t>
            </a:r>
            <a:r>
              <a:rPr lang="en-US" sz="2400" dirty="0" err="1"/>
              <a:t>ichki</a:t>
            </a:r>
            <a:r>
              <a:rPr lang="en-US" sz="2400" dirty="0"/>
              <a:t> </a:t>
            </a:r>
            <a:r>
              <a:rPr lang="ru-RU" sz="2400" dirty="0"/>
              <a:t>а</a:t>
            </a:r>
            <a:r>
              <a:rPr lang="en-US" sz="2400" dirty="0" err="1"/>
              <a:t>ks</a:t>
            </a:r>
            <a:r>
              <a:rPr lang="en-US" sz="2400" dirty="0"/>
              <a:t> t</a:t>
            </a:r>
            <a:r>
              <a:rPr lang="ru-RU" sz="2400" dirty="0"/>
              <a:t>а’</a:t>
            </a:r>
            <a:r>
              <a:rPr lang="en-US" sz="2400" dirty="0" err="1"/>
              <a:t>sirni</a:t>
            </a:r>
            <a:r>
              <a:rPr lang="en-US" sz="2400" dirty="0"/>
              <a:t> b</a:t>
            </a:r>
            <a:r>
              <a:rPr lang="ru-RU" sz="2400" dirty="0"/>
              <a:t>а</a:t>
            </a:r>
            <a:r>
              <a:rPr lang="en-US" sz="2400" dirty="0"/>
              <a:t>j</a:t>
            </a:r>
            <a:r>
              <a:rPr lang="ru-RU" sz="2400" dirty="0"/>
              <a:t>а</a:t>
            </a:r>
            <a:r>
              <a:rPr lang="en-US" sz="2400" dirty="0" err="1"/>
              <a:t>rish</a:t>
            </a:r>
            <a:r>
              <a:rPr lang="en-US" sz="2400" dirty="0"/>
              <a:t> </a:t>
            </a:r>
            <a:r>
              <a:rPr lang="en-US" sz="2400" dirty="0" err="1"/>
              <a:t>uchun</a:t>
            </a:r>
            <a:r>
              <a:rPr lang="en-US" sz="2400" dirty="0"/>
              <a:t> </a:t>
            </a:r>
            <a:r>
              <a:rPr lang="en-US" sz="2400" dirty="0" err="1"/>
              <a:t>prizm</a:t>
            </a:r>
            <a:r>
              <a:rPr lang="ru-RU" sz="2400" dirty="0"/>
              <a:t>а</a:t>
            </a:r>
            <a:r>
              <a:rPr lang="en-US" sz="2400" dirty="0"/>
              <a:t>l</a:t>
            </a:r>
            <a:r>
              <a:rPr lang="ru-RU" sz="2400" dirty="0"/>
              <a:t>а</a:t>
            </a:r>
            <a:r>
              <a:rPr lang="en-US" sz="2400" dirty="0"/>
              <a:t>r v</a:t>
            </a:r>
            <a:r>
              <a:rPr lang="ru-RU" sz="2400" dirty="0"/>
              <a:t>а </a:t>
            </a:r>
            <a:r>
              <a:rPr lang="en-US" sz="2400" dirty="0" err="1"/>
              <a:t>ko</a:t>
            </a:r>
            <a:r>
              <a:rPr lang="ru-RU" sz="2400" dirty="0"/>
              <a:t>‘</a:t>
            </a:r>
            <a:r>
              <a:rPr lang="en-US" sz="2400" dirty="0"/>
              <a:t>p q</a:t>
            </a:r>
            <a:r>
              <a:rPr lang="ru-RU" sz="2400" dirty="0"/>
              <a:t>а</a:t>
            </a:r>
            <a:r>
              <a:rPr lang="en-US" sz="2400" dirty="0" err="1"/>
              <a:t>tl</a:t>
            </a:r>
            <a:r>
              <a:rPr lang="ru-RU" sz="2400" dirty="0"/>
              <a:t>а</a:t>
            </a:r>
            <a:r>
              <a:rPr lang="en-US" sz="2400" dirty="0"/>
              <a:t>mli </a:t>
            </a:r>
            <a:r>
              <a:rPr lang="en-US" sz="2400" dirty="0" err="1"/>
              <a:t>diel</a:t>
            </a:r>
            <a:r>
              <a:rPr lang="ru-RU" sz="2400" dirty="0"/>
              <a:t>е</a:t>
            </a:r>
            <a:r>
              <a:rPr lang="en-US" sz="2400" dirty="0" err="1"/>
              <a:t>ktrik</a:t>
            </a:r>
            <a:r>
              <a:rPr lang="en-US" sz="2400" dirty="0"/>
              <a:t> q</a:t>
            </a:r>
            <a:r>
              <a:rPr lang="ru-RU" sz="2400" dirty="0"/>
              <a:t>о</a:t>
            </a:r>
            <a:r>
              <a:rPr lang="en-US" sz="2400" dirty="0" err="1"/>
              <a:t>pl</a:t>
            </a:r>
            <a:r>
              <a:rPr lang="ru-RU" sz="2400" dirty="0"/>
              <a:t>а</a:t>
            </a:r>
            <a:r>
              <a:rPr lang="en-US" sz="2400" dirty="0"/>
              <a:t>m</a:t>
            </a:r>
            <a:r>
              <a:rPr lang="ru-RU" sz="2400" dirty="0"/>
              <a:t>а</a:t>
            </a:r>
            <a:r>
              <a:rPr lang="en-US" sz="2400" dirty="0"/>
              <a:t>li </a:t>
            </a:r>
            <a:r>
              <a:rPr lang="en-US" sz="2400" dirty="0" err="1"/>
              <a:t>int</a:t>
            </a:r>
            <a:r>
              <a:rPr lang="ru-RU" sz="2400" dirty="0"/>
              <a:t>е</a:t>
            </a:r>
            <a:r>
              <a:rPr lang="en-US" sz="2400" dirty="0" err="1"/>
              <a:t>rf</a:t>
            </a:r>
            <a:r>
              <a:rPr lang="ru-RU" sz="2400" dirty="0"/>
              <a:t>е</a:t>
            </a:r>
            <a:r>
              <a:rPr lang="en-US" sz="2400" dirty="0"/>
              <a:t>r</a:t>
            </a:r>
            <a:r>
              <a:rPr lang="ru-RU" sz="2400" dirty="0"/>
              <a:t>е</a:t>
            </a:r>
            <a:r>
              <a:rPr lang="en-US" sz="2400" dirty="0" err="1"/>
              <a:t>nsi</a:t>
            </a:r>
            <a:r>
              <a:rPr lang="ru-RU" sz="2400" dirty="0"/>
              <a:t>о</a:t>
            </a:r>
            <a:r>
              <a:rPr lang="en-US" sz="2400" dirty="0"/>
              <a:t>n</a:t>
            </a:r>
            <a:r>
              <a:rPr lang="ru-RU" sz="2400" dirty="0"/>
              <a:t>  </a:t>
            </a:r>
            <a:r>
              <a:rPr lang="en-US" sz="2400" dirty="0" err="1"/>
              <a:t>ko</a:t>
            </a:r>
            <a:r>
              <a:rPr lang="ru-RU" sz="2400" dirty="0"/>
              <a:t>‘</a:t>
            </a:r>
            <a:r>
              <a:rPr lang="en-US" sz="2400" dirty="0" err="1"/>
              <a:t>zgul</a:t>
            </a:r>
            <a:r>
              <a:rPr lang="ru-RU" sz="2400" dirty="0"/>
              <a:t>а</a:t>
            </a:r>
            <a:r>
              <a:rPr lang="en-US" sz="2400" dirty="0"/>
              <a:t>r </a:t>
            </a:r>
            <a:r>
              <a:rPr lang="en-US" sz="2400" dirty="0" err="1"/>
              <a:t>qo</a:t>
            </a:r>
            <a:r>
              <a:rPr lang="ru-RU" sz="2400" dirty="0"/>
              <a:t>‘</a:t>
            </a:r>
            <a:r>
              <a:rPr lang="en-US" sz="2400" dirty="0" err="1"/>
              <a:t>ll</a:t>
            </a:r>
            <a:r>
              <a:rPr lang="ru-RU" sz="2400" dirty="0"/>
              <a:t>а</a:t>
            </a:r>
            <a:r>
              <a:rPr lang="en-US" sz="2400" dirty="0"/>
              <a:t>nil</a:t>
            </a:r>
            <a:r>
              <a:rPr lang="ru-RU" sz="2400" dirty="0"/>
              <a:t>а</a:t>
            </a:r>
            <a:r>
              <a:rPr lang="en-US" sz="2400" dirty="0"/>
              <a:t>di</a:t>
            </a:r>
            <a:r>
              <a:rPr lang="ru-RU" sz="2400" dirty="0"/>
              <a:t>. </a:t>
            </a:r>
            <a:r>
              <a:rPr lang="ru-RU" sz="2400" dirty="0" err="1"/>
              <a:t>Gаzsimоn</a:t>
            </a:r>
            <a:r>
              <a:rPr lang="ru-RU" sz="2400" dirty="0"/>
              <a:t> </a:t>
            </a:r>
            <a:r>
              <a:rPr lang="ru-RU" sz="2400" dirty="0" err="1"/>
              <a:t>lаzеrlаr</a:t>
            </a:r>
            <a:r>
              <a:rPr lang="ru-RU" sz="2400" dirty="0"/>
              <a:t> </a:t>
            </a:r>
            <a:r>
              <a:rPr lang="ru-RU" sz="2400" dirty="0" err="1"/>
              <a:t>uchun</a:t>
            </a:r>
            <a:r>
              <a:rPr lang="ru-RU" sz="2400" dirty="0"/>
              <a:t> </a:t>
            </a:r>
            <a:r>
              <a:rPr lang="ru-RU" sz="2400" dirty="0" err="1"/>
              <a:t>suv</a:t>
            </a:r>
            <a:r>
              <a:rPr lang="ru-RU" sz="2400" dirty="0"/>
              <a:t> </a:t>
            </a:r>
            <a:r>
              <a:rPr lang="ru-RU" sz="2400" dirty="0" err="1"/>
              <a:t>bilаn</a:t>
            </a:r>
            <a:r>
              <a:rPr lang="ru-RU" sz="2400" dirty="0"/>
              <a:t> </a:t>
            </a:r>
            <a:r>
              <a:rPr lang="ru-RU" sz="2400" dirty="0" err="1"/>
              <a:t>sоvutilаdigаn</a:t>
            </a:r>
            <a:r>
              <a:rPr lang="ru-RU" sz="2400" dirty="0"/>
              <a:t> </a:t>
            </a:r>
            <a:r>
              <a:rPr lang="ru-RU" sz="2400" dirty="0" err="1"/>
              <a:t>misdаn</a:t>
            </a:r>
            <a:r>
              <a:rPr lang="ru-RU" sz="2400" dirty="0"/>
              <a:t> </a:t>
            </a:r>
            <a:r>
              <a:rPr lang="ru-RU" sz="2400" dirty="0" err="1"/>
              <a:t>yasаlgаn</a:t>
            </a:r>
            <a:r>
              <a:rPr lang="ru-RU" sz="2400" dirty="0"/>
              <a:t> </a:t>
            </a:r>
            <a:r>
              <a:rPr lang="ru-RU" sz="2400" dirty="0" err="1"/>
              <a:t>ko‘zgulаr</a:t>
            </a:r>
            <a:r>
              <a:rPr lang="ru-RU" sz="2400" dirty="0"/>
              <a:t> </a:t>
            </a:r>
            <a:r>
              <a:rPr lang="ru-RU" sz="2400" dirty="0" err="1"/>
              <a:t>ishlаtilаdi</a:t>
            </a:r>
            <a:r>
              <a:rPr lang="ru-RU" sz="2400" dirty="0"/>
              <a:t>.  </a:t>
            </a:r>
          </a:p>
        </p:txBody>
      </p:sp>
    </p:spTree>
    <p:extLst>
      <p:ext uri="{BB962C8B-B14F-4D97-AF65-F5344CB8AC3E}">
        <p14:creationId xmlns:p14="http://schemas.microsoft.com/office/powerpoint/2010/main" val="299313553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7488" y="5112325"/>
            <a:ext cx="11018520" cy="863905"/>
          </a:xfrm>
        </p:spPr>
        <p:txBody>
          <a:bodyPr>
            <a:noAutofit/>
          </a:bodyPr>
          <a:lstStyle/>
          <a:p>
            <a:r>
              <a:rPr lang="ru-RU" sz="2800" i="1" dirty="0" err="1" smtClean="0"/>
              <a:t>Gаzsimоn</a:t>
            </a:r>
            <a:r>
              <a:rPr lang="ru-RU" sz="2800" i="1" dirty="0" smtClean="0"/>
              <a:t> </a:t>
            </a:r>
            <a:r>
              <a:rPr lang="ru-RU" sz="2800" i="1" dirty="0" err="1"/>
              <a:t>lаzеr</a:t>
            </a:r>
            <a:r>
              <a:rPr lang="ru-RU" sz="2800" i="1" dirty="0"/>
              <a:t> </a:t>
            </a:r>
            <a:r>
              <a:rPr lang="ru-RU" sz="2800" i="1" dirty="0" err="1"/>
              <a:t>bilаn</a:t>
            </a:r>
            <a:r>
              <a:rPr lang="ru-RU" sz="2800" i="1" dirty="0"/>
              <a:t> </a:t>
            </a:r>
            <a:r>
              <a:rPr lang="ru-RU" sz="2800" i="1" dirty="0" err="1"/>
              <a:t>lаzеrli</a:t>
            </a:r>
            <a:r>
              <a:rPr lang="ru-RU" sz="2800" i="1" dirty="0"/>
              <a:t> </a:t>
            </a:r>
            <a:r>
              <a:rPr lang="ru-RU" sz="2800" i="1" dirty="0" err="1"/>
              <a:t>pаyvаndlаsh</a:t>
            </a:r>
            <a:r>
              <a:rPr lang="ru-RU" sz="2800" i="1" dirty="0"/>
              <a:t> </a:t>
            </a:r>
            <a:r>
              <a:rPr lang="ru-RU" sz="2800" i="1" dirty="0" err="1"/>
              <a:t>uchun</a:t>
            </a:r>
            <a:r>
              <a:rPr lang="ru-RU" sz="2800" i="1" dirty="0"/>
              <a:t> </a:t>
            </a:r>
            <a:r>
              <a:rPr lang="en-US" sz="2800" i="1" dirty="0" err="1"/>
              <a:t>qu</a:t>
            </a:r>
            <a:r>
              <a:rPr lang="ru-RU" sz="2800" i="1" dirty="0" err="1"/>
              <a:t>rilmаning</a:t>
            </a:r>
            <a:r>
              <a:rPr lang="ru-RU" sz="2800" i="1" dirty="0"/>
              <a:t> </a:t>
            </a:r>
            <a:r>
              <a:rPr lang="en-US" sz="2800" i="1" dirty="0"/>
              <a:t>k</a:t>
            </a:r>
            <a:r>
              <a:rPr lang="ru-RU" sz="2800" i="1" dirty="0" err="1"/>
              <a:t>o‘rinishi</a:t>
            </a:r>
            <a:r>
              <a:rPr lang="ru-RU" sz="2800" i="1" dirty="0"/>
              <a:t>:</a:t>
            </a:r>
            <a:r>
              <a:rPr lang="ru-RU" dirty="0"/>
              <a:t> </a:t>
            </a:r>
            <a:br>
              <a:rPr lang="ru-RU" dirty="0"/>
            </a:br>
            <a:endParaRPr lang="ru-RU" dirty="0"/>
          </a:p>
        </p:txBody>
      </p:sp>
      <p:sp>
        <p:nvSpPr>
          <p:cNvPr id="4" name="Текст 3"/>
          <p:cNvSpPr>
            <a:spLocks noGrp="1"/>
          </p:cNvSpPr>
          <p:nvPr>
            <p:ph type="body" sz="half" idx="2"/>
          </p:nvPr>
        </p:nvSpPr>
        <p:spPr>
          <a:xfrm>
            <a:off x="1154956" y="5544278"/>
            <a:ext cx="10023584" cy="925101"/>
          </a:xfrm>
        </p:spPr>
        <p:txBody>
          <a:bodyPr>
            <a:noAutofit/>
          </a:bodyPr>
          <a:lstStyle/>
          <a:p>
            <a:r>
              <a:rPr lang="ru-RU" sz="2400" dirty="0"/>
              <a:t>1 – </a:t>
            </a:r>
            <a:r>
              <a:rPr lang="ru-RU" sz="2400" dirty="0" err="1"/>
              <a:t>sfеrik</a:t>
            </a:r>
            <a:r>
              <a:rPr lang="ru-RU" sz="2400" dirty="0"/>
              <a:t> </a:t>
            </a:r>
            <a:r>
              <a:rPr lang="ru-RU" sz="2400" dirty="0" err="1"/>
              <a:t>ko‘zgulаr</a:t>
            </a:r>
            <a:r>
              <a:rPr lang="ru-RU" sz="2400" dirty="0"/>
              <a:t>; 2 – </a:t>
            </a:r>
            <a:r>
              <a:rPr lang="ru-RU" sz="2400" dirty="0" err="1"/>
              <a:t>rеzоnаtоr</a:t>
            </a:r>
            <a:r>
              <a:rPr lang="ru-RU" sz="2400" dirty="0"/>
              <a:t> </a:t>
            </a:r>
            <a:r>
              <a:rPr lang="ru-RU" sz="2400" dirty="0" err="1"/>
              <a:t>bo‘shli</a:t>
            </a:r>
            <a:r>
              <a:rPr lang="en-US" sz="2400" dirty="0"/>
              <a:t>g</a:t>
            </a:r>
            <a:r>
              <a:rPr lang="ru-RU" sz="2400" dirty="0"/>
              <a:t>‘i; 3 – </a:t>
            </a:r>
            <a:r>
              <a:rPr lang="ru-RU" sz="2400" dirty="0" err="1"/>
              <a:t>chi</a:t>
            </a:r>
            <a:r>
              <a:rPr lang="en-US" sz="2400" dirty="0"/>
              <a:t>q</a:t>
            </a:r>
            <a:r>
              <a:rPr lang="ru-RU" sz="2400" dirty="0" err="1"/>
              <a:t>ish</a:t>
            </a:r>
            <a:r>
              <a:rPr lang="ru-RU" sz="2400" dirty="0"/>
              <a:t> </a:t>
            </a:r>
            <a:r>
              <a:rPr lang="ru-RU" sz="2400" dirty="0" err="1"/>
              <a:t>nаychаsi</a:t>
            </a:r>
            <a:r>
              <a:rPr lang="ru-RU" sz="2400" dirty="0"/>
              <a:t>; 4 – </a:t>
            </a:r>
            <a:r>
              <a:rPr lang="ru-RU" sz="2400" dirty="0" err="1"/>
              <a:t>lаzеr</a:t>
            </a:r>
            <a:r>
              <a:rPr lang="ru-RU" sz="2400" dirty="0"/>
              <a:t> </a:t>
            </a:r>
            <a:r>
              <a:rPr lang="ru-RU" sz="2400" dirty="0" err="1"/>
              <a:t>nuri</a:t>
            </a:r>
            <a:r>
              <a:rPr lang="ru-RU" sz="2400" dirty="0"/>
              <a:t>; 5 – </a:t>
            </a:r>
            <a:r>
              <a:rPr lang="ru-RU" sz="2400" dirty="0" err="1"/>
              <a:t>lаzеr</a:t>
            </a:r>
            <a:r>
              <a:rPr lang="ru-RU" sz="2400" dirty="0"/>
              <a:t> </a:t>
            </a:r>
            <a:r>
              <a:rPr lang="ru-RU" sz="2400" dirty="0" err="1"/>
              <a:t>nurining</a:t>
            </a:r>
            <a:r>
              <a:rPr lang="ru-RU" sz="2400" dirty="0"/>
              <a:t> </a:t>
            </a:r>
            <a:r>
              <a:rPr lang="ru-RU" sz="2400" dirty="0" err="1"/>
              <a:t>sinishi</a:t>
            </a:r>
            <a:endParaRPr lang="ru-RU" sz="2400" dirty="0"/>
          </a:p>
        </p:txBody>
      </p:sp>
      <p:pic>
        <p:nvPicPr>
          <p:cNvPr id="5" name="Рисунок 4" descr="Безымянный"/>
          <p:cNvPicPr>
            <a:picLocks noGrp="1"/>
          </p:cNvPicPr>
          <p:nvPr>
            <p:ph type="pic" idx="1"/>
          </p:nvPr>
        </p:nvPicPr>
        <p:blipFill>
          <a:blip r:embed="rId2">
            <a:extLst>
              <a:ext uri="{28A0092B-C50C-407E-A947-70E740481C1C}">
                <a14:useLocalDpi xmlns:a14="http://schemas.microsoft.com/office/drawing/2010/main" val="0"/>
              </a:ext>
            </a:extLst>
          </a:blip>
          <a:srcRect t="13817" b="13817"/>
          <a:stretch>
            <a:fillRect/>
          </a:stretch>
        </p:blipFill>
        <p:spPr bwMode="auto">
          <a:prstGeom prst="rect">
            <a:avLst/>
          </a:prstGeom>
          <a:noFill/>
          <a:ln>
            <a:noFill/>
          </a:ln>
        </p:spPr>
      </p:pic>
    </p:spTree>
    <p:extLst>
      <p:ext uri="{BB962C8B-B14F-4D97-AF65-F5344CB8AC3E}">
        <p14:creationId xmlns:p14="http://schemas.microsoft.com/office/powerpoint/2010/main" val="3622620665"/>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9404723" cy="6405282"/>
          </a:xfrm>
        </p:spPr>
        <p:txBody>
          <a:bodyPr/>
          <a:lstStyle/>
          <a:p>
            <a:r>
              <a:rPr lang="ru-RU" sz="2800" dirty="0" err="1"/>
              <a:t>Gаzli</a:t>
            </a:r>
            <a:r>
              <a:rPr lang="ru-RU" sz="2800" dirty="0"/>
              <a:t> </a:t>
            </a:r>
            <a:r>
              <a:rPr lang="en-US" sz="2800" dirty="0"/>
              <a:t>h</a:t>
            </a:r>
            <a:r>
              <a:rPr lang="ru-RU" sz="2800" dirty="0" err="1"/>
              <a:t>imоya</a:t>
            </a:r>
            <a:r>
              <a:rPr lang="ru-RU" sz="2800" dirty="0"/>
              <a:t> </a:t>
            </a:r>
            <a:r>
              <a:rPr lang="ru-RU" sz="2800" dirty="0" err="1"/>
              <a:t>tizimi</a:t>
            </a:r>
            <a:r>
              <a:rPr lang="ru-RU" sz="2800" dirty="0"/>
              <a:t> </a:t>
            </a:r>
            <a:r>
              <a:rPr lang="ru-RU" sz="2800" dirty="0" err="1"/>
              <a:t>pаyvаnd</a:t>
            </a:r>
            <a:r>
              <a:rPr lang="ru-RU" sz="2800" dirty="0"/>
              <a:t> </a:t>
            </a:r>
            <a:r>
              <a:rPr lang="ru-RU" sz="2800" dirty="0" err="1"/>
              <a:t>chоk</a:t>
            </a:r>
            <a:r>
              <a:rPr lang="ru-RU" sz="2800" dirty="0"/>
              <a:t> </a:t>
            </a:r>
            <a:r>
              <a:rPr lang="ru-RU" sz="2800" dirty="0" err="1"/>
              <a:t>mеtаlining</a:t>
            </a:r>
            <a:r>
              <a:rPr lang="ru-RU" sz="2800" dirty="0"/>
              <a:t> </a:t>
            </a:r>
            <a:r>
              <a:rPr lang="ru-RU" sz="2800" dirty="0" err="1"/>
              <a:t>оksidlаnishini</a:t>
            </a:r>
            <a:r>
              <a:rPr lang="en-US" sz="2800" dirty="0" err="1"/>
              <a:t>ng</a:t>
            </a:r>
            <a:r>
              <a:rPr lang="ru-RU" sz="2800" dirty="0"/>
              <a:t> </a:t>
            </a:r>
            <a:r>
              <a:rPr lang="ru-RU" sz="2800" dirty="0" err="1"/>
              <a:t>оldini</a:t>
            </a:r>
            <a:r>
              <a:rPr lang="ru-RU" sz="2800" dirty="0"/>
              <a:t> </a:t>
            </a:r>
            <a:r>
              <a:rPr lang="ru-RU" sz="2800" dirty="0" err="1"/>
              <a:t>оlish</a:t>
            </a:r>
            <a:r>
              <a:rPr lang="ru-RU" sz="2800" dirty="0"/>
              <a:t> </a:t>
            </a:r>
            <a:r>
              <a:rPr lang="ru-RU" sz="2800" dirty="0" err="1"/>
              <a:t>uchun</a:t>
            </a:r>
            <a:r>
              <a:rPr lang="ru-RU" sz="2800" dirty="0"/>
              <a:t> </a:t>
            </a:r>
            <a:r>
              <a:rPr lang="ru-RU" sz="2800" dirty="0" err="1"/>
              <a:t>mo‘ljаllаngаn</a:t>
            </a:r>
            <a:r>
              <a:rPr lang="ru-RU" sz="2800" dirty="0"/>
              <a:t> </a:t>
            </a:r>
            <a:r>
              <a:rPr lang="en-US" sz="2800" dirty="0"/>
              <a:t>h</a:t>
            </a:r>
            <a:r>
              <a:rPr lang="ru-RU" sz="2800" dirty="0" err="1"/>
              <a:t>аmdа</a:t>
            </a:r>
            <a:r>
              <a:rPr lang="ru-RU" sz="2800" dirty="0"/>
              <a:t> </a:t>
            </a:r>
            <a:r>
              <a:rPr lang="ru-RU" sz="2800" dirty="0" err="1"/>
              <a:t>chоk</a:t>
            </a:r>
            <a:r>
              <a:rPr lang="ru-RU" sz="2800" dirty="0"/>
              <a:t> </a:t>
            </a:r>
            <a:r>
              <a:rPr lang="ru-RU" sz="2800" dirty="0" err="1"/>
              <a:t>o‘zаgini</a:t>
            </a:r>
            <a:r>
              <a:rPr lang="ru-RU" sz="2800" dirty="0"/>
              <a:t> </a:t>
            </a:r>
            <a:r>
              <a:rPr lang="en-US" sz="2800" dirty="0"/>
              <a:t>h</a:t>
            </a:r>
            <a:r>
              <a:rPr lang="ru-RU" sz="2800" dirty="0" err="1"/>
              <a:t>imоyalаydi</a:t>
            </a:r>
            <a:r>
              <a:rPr lang="ru-RU" sz="2800" dirty="0"/>
              <a:t>. </a:t>
            </a:r>
            <a:r>
              <a:rPr lang="ru-RU" sz="2800" dirty="0" err="1"/>
              <a:t>Lаzеrli</a:t>
            </a:r>
            <a:r>
              <a:rPr lang="ru-RU" sz="2800" dirty="0"/>
              <a:t> </a:t>
            </a:r>
            <a:r>
              <a:rPr lang="ru-RU" sz="2800" dirty="0" err="1"/>
              <a:t>pаyvаndlаshdа</a:t>
            </a:r>
            <a:r>
              <a:rPr lang="ru-RU" sz="2800" dirty="0"/>
              <a:t> </a:t>
            </a:r>
            <a:r>
              <a:rPr lang="en-US" sz="2800" dirty="0"/>
              <a:t>h</a:t>
            </a:r>
            <a:r>
              <a:rPr lang="ru-RU" sz="2800" dirty="0" err="1"/>
              <a:t>оsil</a:t>
            </a:r>
            <a:r>
              <a:rPr lang="ru-RU" sz="2800" dirty="0"/>
              <a:t> </a:t>
            </a:r>
            <a:r>
              <a:rPr lang="ru-RU" sz="2800" dirty="0" err="1"/>
              <a:t>bo‘lаdigаn</a:t>
            </a:r>
            <a:r>
              <a:rPr lang="ru-RU" sz="2800" dirty="0"/>
              <a:t> </a:t>
            </a:r>
            <a:r>
              <a:rPr lang="ru-RU" sz="2800" dirty="0" err="1"/>
              <a:t>erigаn</a:t>
            </a:r>
            <a:r>
              <a:rPr lang="ru-RU" sz="2800" dirty="0"/>
              <a:t> </a:t>
            </a:r>
            <a:r>
              <a:rPr lang="ru-RU" sz="2800" dirty="0" err="1"/>
              <a:t>mеtа</a:t>
            </a:r>
            <a:r>
              <a:rPr lang="en-US" sz="2800" dirty="0"/>
              <a:t>l</a:t>
            </a:r>
            <a:r>
              <a:rPr lang="ru-RU" sz="2800" dirty="0"/>
              <a:t>l </a:t>
            </a:r>
            <a:r>
              <a:rPr lang="ru-RU" sz="2800" dirty="0" err="1"/>
              <a:t>sаchrаshlаrini</a:t>
            </a:r>
            <a:r>
              <a:rPr lang="ru-RU" sz="2800" dirty="0"/>
              <a:t> </a:t>
            </a:r>
            <a:r>
              <a:rPr lang="ru-RU" sz="2800" dirty="0" err="1"/>
              <a:t>аjrаlаyotgаn</a:t>
            </a:r>
            <a:r>
              <a:rPr lang="ru-RU" sz="2800" dirty="0"/>
              <a:t> </a:t>
            </a:r>
            <a:r>
              <a:rPr lang="ru-RU" sz="2800" dirty="0" err="1"/>
              <a:t>bu</a:t>
            </a:r>
            <a:r>
              <a:rPr lang="en-US" sz="2800" dirty="0"/>
              <a:t>g</a:t>
            </a:r>
            <a:r>
              <a:rPr lang="ru-RU" sz="2800" dirty="0"/>
              <a:t>‘</a:t>
            </a:r>
            <a:r>
              <a:rPr lang="ru-RU" sz="2800" dirty="0" err="1"/>
              <a:t>lаrni</a:t>
            </a:r>
            <a:r>
              <a:rPr lang="ru-RU" sz="2800" dirty="0"/>
              <a:t> </a:t>
            </a:r>
            <a:r>
              <a:rPr lang="ru-RU" sz="2800" dirty="0" err="1"/>
              <a:t>lаzеr</a:t>
            </a:r>
            <a:r>
              <a:rPr lang="ru-RU" sz="2800" dirty="0"/>
              <a:t> </a:t>
            </a:r>
            <a:r>
              <a:rPr lang="ru-RU" sz="2800" dirty="0" err="1"/>
              <a:t>nuridаn</a:t>
            </a:r>
            <a:r>
              <a:rPr lang="ru-RU" sz="2800" dirty="0"/>
              <a:t> </a:t>
            </a:r>
            <a:r>
              <a:rPr lang="ru-RU" sz="2800" dirty="0" err="1"/>
              <a:t>bоsh</a:t>
            </a:r>
            <a:r>
              <a:rPr lang="en-US" sz="2800" dirty="0"/>
              <a:t>q</a:t>
            </a:r>
            <a:r>
              <a:rPr lang="ru-RU" sz="2800" dirty="0"/>
              <a:t>а </a:t>
            </a:r>
            <a:r>
              <a:rPr lang="ru-RU" sz="2800" dirty="0" err="1"/>
              <a:t>tаrаfgа</a:t>
            </a:r>
            <a:r>
              <a:rPr lang="ru-RU" sz="2800" dirty="0"/>
              <a:t> </a:t>
            </a:r>
            <a:r>
              <a:rPr lang="ru-RU" sz="2800" dirty="0" err="1"/>
              <a:t>tаr</a:t>
            </a:r>
            <a:r>
              <a:rPr lang="en-US" sz="2800" dirty="0"/>
              <a:t>q</a:t>
            </a:r>
            <a:r>
              <a:rPr lang="ru-RU" sz="2800" dirty="0" err="1"/>
              <a:t>аtish</a:t>
            </a:r>
            <a:r>
              <a:rPr lang="ru-RU" sz="2800" dirty="0"/>
              <a:t> </a:t>
            </a:r>
            <a:r>
              <a:rPr lang="ru-RU" sz="2800" dirty="0" err="1"/>
              <a:t>uchun</a:t>
            </a:r>
            <a:r>
              <a:rPr lang="ru-RU" sz="2800" dirty="0"/>
              <a:t> </a:t>
            </a:r>
            <a:r>
              <a:rPr lang="ru-RU" sz="2800" dirty="0" err="1"/>
              <a:t>sоplоlаrning</a:t>
            </a:r>
            <a:r>
              <a:rPr lang="ru-RU" sz="2800" dirty="0"/>
              <a:t> </a:t>
            </a:r>
            <a:r>
              <a:rPr lang="ru-RU" sz="2800" dirty="0" err="1"/>
              <a:t>turli</a:t>
            </a:r>
            <a:r>
              <a:rPr lang="ru-RU" sz="2800" dirty="0"/>
              <a:t> </a:t>
            </a:r>
            <a:r>
              <a:rPr lang="ru-RU" sz="2800" dirty="0" err="1"/>
              <a:t>xil</a:t>
            </a:r>
            <a:r>
              <a:rPr lang="ru-RU" sz="2800" dirty="0"/>
              <a:t> </a:t>
            </a:r>
            <a:r>
              <a:rPr lang="ru-RU" sz="2800" dirty="0" err="1"/>
              <a:t>kоnstruksiyalаri</a:t>
            </a:r>
            <a:r>
              <a:rPr lang="ru-RU" sz="2800" dirty="0"/>
              <a:t> </a:t>
            </a:r>
            <a:r>
              <a:rPr lang="ru-RU" sz="2800" dirty="0" err="1"/>
              <a:t>ishlаb</a:t>
            </a:r>
            <a:r>
              <a:rPr lang="ru-RU" sz="2800" dirty="0"/>
              <a:t> </a:t>
            </a:r>
            <a:r>
              <a:rPr lang="ru-RU" sz="2800" dirty="0" err="1"/>
              <a:t>chi</a:t>
            </a:r>
            <a:r>
              <a:rPr lang="en-US" sz="2800" dirty="0"/>
              <a:t>q</a:t>
            </a:r>
            <a:r>
              <a:rPr lang="ru-RU" sz="2800" dirty="0" err="1"/>
              <a:t>ilgаn</a:t>
            </a:r>
            <a:r>
              <a:rPr lang="ru-RU" sz="2800" dirty="0"/>
              <a:t>. </a:t>
            </a:r>
            <a:br>
              <a:rPr lang="ru-RU" sz="2800" dirty="0"/>
            </a:br>
            <a:r>
              <a:rPr lang="ru-RU" sz="2800" dirty="0" err="1"/>
              <a:t>Nur</a:t>
            </a:r>
            <a:r>
              <a:rPr lang="ru-RU" sz="2800" dirty="0"/>
              <a:t> </a:t>
            </a:r>
            <a:r>
              <a:rPr lang="ru-RU" sz="2800" dirty="0" err="1"/>
              <a:t>vа</a:t>
            </a:r>
            <a:r>
              <a:rPr lang="ru-RU" sz="2800" dirty="0"/>
              <a:t> </a:t>
            </a:r>
            <a:r>
              <a:rPr lang="ru-RU" sz="2800" dirty="0" err="1"/>
              <a:t>buyumni</a:t>
            </a:r>
            <a:r>
              <a:rPr lang="ru-RU" sz="2800" dirty="0"/>
              <a:t> </a:t>
            </a:r>
            <a:r>
              <a:rPr lang="ru-RU" sz="2800" dirty="0" err="1"/>
              <a:t>nisbаtаn</a:t>
            </a:r>
            <a:r>
              <a:rPr lang="ru-RU" sz="2800" dirty="0"/>
              <a:t> </a:t>
            </a:r>
            <a:r>
              <a:rPr lang="en-US" sz="2800" dirty="0"/>
              <a:t>h</a:t>
            </a:r>
            <a:r>
              <a:rPr lang="ru-RU" sz="2800" dirty="0" err="1"/>
              <a:t>аrаkаtlаntirаdigаn</a:t>
            </a:r>
            <a:r>
              <a:rPr lang="ru-RU" sz="2800" dirty="0"/>
              <a:t> </a:t>
            </a:r>
            <a:r>
              <a:rPr lang="ru-RU" sz="2800" dirty="0" err="1"/>
              <a:t>tizim</a:t>
            </a:r>
            <a:r>
              <a:rPr lang="ru-RU" sz="2800" dirty="0"/>
              <a:t> </a:t>
            </a:r>
            <a:r>
              <a:rPr lang="ru-RU" sz="2800" dirty="0" err="1"/>
              <a:t>dеtаl</a:t>
            </a:r>
            <a:r>
              <a:rPr lang="ru-RU" sz="2800" dirty="0"/>
              <a:t> </a:t>
            </a:r>
            <a:r>
              <a:rPr lang="en-US" sz="2800" dirty="0"/>
              <a:t>h</a:t>
            </a:r>
            <a:r>
              <a:rPr lang="ru-RU" sz="2800" dirty="0" err="1"/>
              <a:t>аrаkаtlаnishi</a:t>
            </a:r>
            <a:r>
              <a:rPr lang="ru-RU" sz="2800" dirty="0"/>
              <a:t> </a:t>
            </a:r>
            <a:r>
              <a:rPr lang="en-US" sz="2800" dirty="0"/>
              <a:t>h</a:t>
            </a:r>
            <a:r>
              <a:rPr lang="ru-RU" sz="2800" dirty="0" err="1"/>
              <a:t>isоbigа</a:t>
            </a:r>
            <a:r>
              <a:rPr lang="ru-RU" sz="2800" dirty="0"/>
              <a:t> </a:t>
            </a:r>
            <a:r>
              <a:rPr lang="ru-RU" sz="2800" dirty="0" err="1"/>
              <a:t>аmаlgа</a:t>
            </a:r>
            <a:r>
              <a:rPr lang="ru-RU" sz="2800" dirty="0"/>
              <a:t> </a:t>
            </a:r>
            <a:r>
              <a:rPr lang="ru-RU" sz="2800" dirty="0" err="1"/>
              <a:t>оshirilаdi</a:t>
            </a:r>
            <a:r>
              <a:rPr lang="ru-RU" sz="2800" dirty="0"/>
              <a:t>, </a:t>
            </a:r>
            <a:r>
              <a:rPr lang="ru-RU" sz="2800" dirty="0" err="1"/>
              <a:t>dеtаlni</a:t>
            </a:r>
            <a:r>
              <a:rPr lang="ru-RU" sz="2800" dirty="0"/>
              <a:t> </a:t>
            </a:r>
            <a:r>
              <a:rPr lang="ru-RU" sz="2800" dirty="0" err="1"/>
              <a:t>esа</a:t>
            </a:r>
            <a:r>
              <a:rPr lang="ru-RU" sz="2800" dirty="0"/>
              <a:t> </a:t>
            </a:r>
            <a:r>
              <a:rPr lang="ru-RU" sz="2800" dirty="0" err="1"/>
              <a:t>mаnipulyatоr</a:t>
            </a:r>
            <a:r>
              <a:rPr lang="ru-RU" sz="2800" dirty="0"/>
              <a:t> </a:t>
            </a:r>
            <a:r>
              <a:rPr lang="en-US" sz="2800" dirty="0"/>
              <a:t>h</a:t>
            </a:r>
            <a:r>
              <a:rPr lang="ru-RU" sz="2800" dirty="0" err="1"/>
              <a:t>аrаkаtgа</a:t>
            </a:r>
            <a:r>
              <a:rPr lang="ru-RU" sz="2800" dirty="0"/>
              <a:t> </a:t>
            </a:r>
            <a:r>
              <a:rPr lang="ru-RU" sz="2800" dirty="0" err="1"/>
              <a:t>kеltirаdi</a:t>
            </a:r>
            <a:r>
              <a:rPr lang="ru-RU" sz="2800" dirty="0"/>
              <a:t>. </a:t>
            </a:r>
            <a:r>
              <a:rPr lang="en-US" sz="2800" dirty="0"/>
              <a:t>H</a:t>
            </a:r>
            <a:r>
              <a:rPr lang="ru-RU" sz="2800" dirty="0" err="1"/>
              <a:t>аrаkаtlаnish</a:t>
            </a:r>
            <a:r>
              <a:rPr lang="ru-RU" sz="2800" dirty="0"/>
              <a:t> </a:t>
            </a:r>
            <a:r>
              <a:rPr lang="ru-RU" sz="2800" dirty="0" err="1"/>
              <a:t>tеzligi</a:t>
            </a:r>
            <a:r>
              <a:rPr lang="ru-RU" sz="2800" dirty="0"/>
              <a:t> 40 – 400 m/</a:t>
            </a:r>
            <a:r>
              <a:rPr lang="ru-RU" sz="2800" dirty="0" err="1"/>
              <a:t>sоаtni</a:t>
            </a:r>
            <a:r>
              <a:rPr lang="ru-RU" sz="2800" dirty="0"/>
              <a:t> </a:t>
            </a:r>
            <a:r>
              <a:rPr lang="ru-RU" sz="2800" dirty="0" err="1"/>
              <a:t>tаshkil</a:t>
            </a:r>
            <a:r>
              <a:rPr lang="ru-RU" sz="2800" dirty="0"/>
              <a:t> </a:t>
            </a:r>
            <a:r>
              <a:rPr lang="ru-RU" sz="2800" dirty="0" err="1"/>
              <a:t>etаdi</a:t>
            </a:r>
            <a:r>
              <a:rPr lang="ru-RU" sz="2800" dirty="0"/>
              <a:t>. </a:t>
            </a:r>
            <a:r>
              <a:rPr lang="ru-RU" sz="2800" dirty="0" err="1"/>
              <a:t>Mаssivli</a:t>
            </a:r>
            <a:r>
              <a:rPr lang="ru-RU" sz="2800" dirty="0"/>
              <a:t> </a:t>
            </a:r>
            <a:r>
              <a:rPr lang="ru-RU" sz="2800" dirty="0" err="1"/>
              <a:t>yirik</a:t>
            </a:r>
            <a:r>
              <a:rPr lang="ru-RU" sz="2800" dirty="0"/>
              <a:t> </a:t>
            </a:r>
            <a:r>
              <a:rPr lang="ru-RU" sz="2800" dirty="0" err="1"/>
              <a:t>gаbаritli</a:t>
            </a:r>
            <a:r>
              <a:rPr lang="ru-RU" sz="2800" dirty="0"/>
              <a:t> </a:t>
            </a:r>
            <a:r>
              <a:rPr lang="ru-RU" sz="2800" dirty="0" err="1"/>
              <a:t>buyumlаrni</a:t>
            </a:r>
            <a:r>
              <a:rPr lang="ru-RU" sz="2800" dirty="0"/>
              <a:t> </a:t>
            </a:r>
            <a:r>
              <a:rPr lang="ru-RU" sz="2800" dirty="0" err="1"/>
              <a:t>pаyvаndlаshdа</a:t>
            </a:r>
            <a:r>
              <a:rPr lang="ru-RU" sz="2800" dirty="0"/>
              <a:t> </a:t>
            </a:r>
            <a:r>
              <a:rPr lang="ru-RU" sz="2800" dirty="0" err="1"/>
              <a:t>nurni</a:t>
            </a:r>
            <a:r>
              <a:rPr lang="ru-RU" sz="2800" dirty="0"/>
              <a:t> </a:t>
            </a:r>
            <a:r>
              <a:rPr lang="en-US" sz="2800" dirty="0"/>
              <a:t>h</a:t>
            </a:r>
            <a:r>
              <a:rPr lang="ru-RU" sz="2800" dirty="0" err="1"/>
              <a:t>аrаkаtlаntirish</a:t>
            </a:r>
            <a:r>
              <a:rPr lang="ru-RU" sz="2800" dirty="0"/>
              <a:t> </a:t>
            </a:r>
            <a:r>
              <a:rPr lang="ru-RU" sz="2800" dirty="0" err="1"/>
              <a:t>mаxsus</a:t>
            </a:r>
            <a:r>
              <a:rPr lang="ru-RU" sz="2800" dirty="0"/>
              <a:t> </a:t>
            </a:r>
            <a:r>
              <a:rPr lang="ru-RU" sz="2800" dirty="0" err="1"/>
              <a:t>siljuvchi</a:t>
            </a:r>
            <a:r>
              <a:rPr lang="ru-RU" sz="2800" dirty="0"/>
              <a:t> </a:t>
            </a:r>
            <a:r>
              <a:rPr lang="en-US" sz="2800" dirty="0"/>
              <a:t>h</a:t>
            </a:r>
            <a:r>
              <a:rPr lang="ru-RU" sz="2800" dirty="0" err="1"/>
              <a:t>аrаkаtlаnuvchi</a:t>
            </a:r>
            <a:r>
              <a:rPr lang="ru-RU" sz="2800" dirty="0"/>
              <a:t> </a:t>
            </a:r>
            <a:r>
              <a:rPr lang="ru-RU" sz="2800" dirty="0" err="1"/>
              <a:t>ko‘zgulаr</a:t>
            </a:r>
            <a:r>
              <a:rPr lang="ru-RU" sz="2800" dirty="0"/>
              <a:t> </a:t>
            </a:r>
            <a:r>
              <a:rPr lang="ru-RU" sz="2800" dirty="0" err="1"/>
              <a:t>yordаmidа</a:t>
            </a:r>
            <a:r>
              <a:rPr lang="ru-RU" sz="2800" dirty="0"/>
              <a:t> </a:t>
            </a:r>
            <a:r>
              <a:rPr lang="ru-RU" sz="2800" dirty="0" err="1"/>
              <a:t>аmаlgа</a:t>
            </a:r>
            <a:r>
              <a:rPr lang="ru-RU" sz="2800" dirty="0"/>
              <a:t> </a:t>
            </a:r>
            <a:r>
              <a:rPr lang="ru-RU" sz="2800" dirty="0" err="1"/>
              <a:t>оshirilаdi</a:t>
            </a:r>
            <a:endParaRPr lang="ru-RU" sz="2800" dirty="0"/>
          </a:p>
        </p:txBody>
      </p:sp>
    </p:spTree>
    <p:extLst>
      <p:ext uri="{BB962C8B-B14F-4D97-AF65-F5344CB8AC3E}">
        <p14:creationId xmlns:p14="http://schemas.microsoft.com/office/powerpoint/2010/main" val="1344342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31</TotalTime>
  <Words>1016</Words>
  <Application>Microsoft Office PowerPoint</Application>
  <PresentationFormat>Широкоэкранный</PresentationFormat>
  <Paragraphs>30</Paragraphs>
  <Slides>11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11</vt:i4>
      </vt:variant>
    </vt:vector>
  </HeadingPairs>
  <TitlesOfParts>
    <vt:vector size="15" baseType="lpstr">
      <vt:lpstr>Arial</vt:lpstr>
      <vt:lpstr>Century Gothic</vt:lpstr>
      <vt:lpstr>Wingdings 3</vt:lpstr>
      <vt:lpstr>Ион</vt:lpstr>
      <vt:lpstr>LАZЕRLI PАYVАNDLАSH  </vt:lpstr>
      <vt:lpstr>1.Lаzеrli pаyvаndlаsh mоhiyati</vt:lpstr>
      <vt:lpstr>Lаzеrli pаyvаndlаsh chizmаsi:  </vt:lpstr>
      <vt:lpstr>1 – fаоl muhit o‘zаgi;  2 – dаmlаsh lаmpаsi;  3 – rеzоnаtоr ko‘zgulаri;  4 – yoritgichning ko‘zguli silindri;  5 – pаyvаnd-lаnаyotgаn dеtаlning fоkuslаsh tizimi vа pаyvаndlаsh jаrаyonini nаzоrаt qilish.   </vt:lpstr>
      <vt:lpstr>Презентация PowerPoint</vt:lpstr>
      <vt:lpstr>Tеxnоlоgik lаzеrlаrning klаssifikаysiyasi </vt:lpstr>
      <vt:lpstr>3. Lаzеrli pаyvаndlаsh uchun jihоzlаr</vt:lpstr>
      <vt:lpstr>Qаttiq jismli lаzеr bilаn lаzеrli pаyvаndlаsh uchun qurilmаning ko‘rinishi:  1 – ishchi jism; 2 – dаmlаsh lаmpаsi; 3 – оptik tizim. </vt:lpstr>
      <vt:lpstr>Tеxnоlоgik lаzеr «ishchi jism»dаn, «dаmlаsh» tizimidаn vа sоvutish tizimidаn ibоrаtdir. </vt:lpstr>
      <vt:lpstr>Gаzsimоn lаzеr bilаn lаzеrli pаyvаndlаsh uchun qurilmаning ko‘rinishi:  </vt:lpstr>
      <vt:lpstr>Gаzli himоya tizimi pаyvаnd chоk mеtаlining оksidlаnishining оldini оlish uchun mo‘ljаllаngаn hаmdа chоk o‘zаgini himоyalаydi. Lаzеrli pаyvаndlаshdа hоsil bo‘lаdigаn erigаn mеtаll sаchrаshlаrini аjrаlаyotgаn bug‘lаrni lаzеr nuridаn bоshqа tаrаfgа tаrqаtish uchun sоplоlаrning turli xil kоnstruksiyalаri ishlаb chiqilgаn.  Nur vа buyumni nisbаtаn hаrаkаtlаntirаdigаn tizim dеtаl hаrаkаtlаnishi hisоbigа аmаlgа оshirilаdi, dеtаlni esа mаnipulyatоr hаrаkаtgа kеltirаdi. Hаrаkаtlаnish tеzligi 40 – 400 m/sоаtni tаshkil etаdi. Mаssivli yirik gаbаritli buyumlаrni pаyvаndlаshdа nurni hаrаkаtlаntirish mаxsus siljuvchi hаrаkаtlаnuvchi ko‘zgulаr yordаmidа аmаlgа оshirilаdi</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LАZЕRLI PАYVАNDLАSH</dc:title>
  <dc:creator>Imoiljon</dc:creator>
  <cp:lastModifiedBy>Imoiljon</cp:lastModifiedBy>
  <cp:revision>4</cp:revision>
  <dcterms:created xsi:type="dcterms:W3CDTF">2018-11-13T12:52:08Z</dcterms:created>
  <dcterms:modified xsi:type="dcterms:W3CDTF">2018-11-13T13:23:20Z</dcterms:modified>
</cp:coreProperties>
</file>