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7" r:id="rId30"/>
    <p:sldId id="286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48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9.wmf"/><Relationship Id="rId1" Type="http://schemas.openxmlformats.org/officeDocument/2006/relationships/image" Target="../media/image11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smtClean="0"/>
              <a:pPr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44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343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54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45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38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507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29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131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28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919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325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6585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9705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630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046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966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861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fld id="{7E0D914D-B099-4142-A885-11F276715148}" type="datetimeFigureOut">
              <a:rPr lang="en-US" smtClean="0"/>
              <a:t>9/25/2018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1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3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0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0976" y="2344088"/>
            <a:ext cx="6876288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631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592" y="2133428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2286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suyuqlanmaydigan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volframdan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suyuqlanuvchan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materiallar-kam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sterjenlar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qo’shimchalar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776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54395"/>
            <a:ext cx="87050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GOST 2246-70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1-12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2-6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350-450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buxta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80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kukunni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87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0896" y="2096852"/>
            <a:ext cx="8522208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77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gruppaga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0,12 %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Св-08, Св-08A, Св-08ГA, Св-10A, Св-10ГA, Св10Г2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76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75129"/>
            <a:ext cx="8997696" cy="4191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markalardagi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nikel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titan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Св-08GS, Св-08G2S, Св-12GS, Св-18XMA, Св-10X5M, Св20XГS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Св-06X14, Св-07X19N9, Св-07X25N20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markalariga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belgilashdagi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Св-payvandlash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keluvchi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prosent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bildiradi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84207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7744" y="2168548"/>
            <a:ext cx="8723376" cy="4191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Г-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X-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Ю-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kerakki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simlaridan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elektrod-sterjenlar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uchungina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chokbob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elektro-sterjenlar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quyma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chiviqlardan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M1, M2, M3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AK, AD, AM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69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6304" y="1425427"/>
            <a:ext cx="8814816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yonmasligiva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etilmasligi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chiqmaydi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azotdan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legirlaydi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82390" y="917596"/>
            <a:ext cx="5173532" cy="6612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 QOPLAMALARI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2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6304" y="2206580"/>
            <a:ext cx="8778240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atomlari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ionlashadigan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0,1-0,3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minerallar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granit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potash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selitrasi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uchraydigan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angidridi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ionlashtiruvchi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qoplamadir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00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016" y="2146590"/>
            <a:ext cx="88148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80-85 %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15-20 %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shisha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Mas’uliyatli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bostirishda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sekinroq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yanada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yaxshilashga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sim-sterjenga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0,7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2,5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qalinlikda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16875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880" y="2030281"/>
            <a:ext cx="88148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gruppalarga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mineral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(II)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kraxmal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yog’och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pista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53354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1792" y="2349214"/>
            <a:ext cx="80284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moddalar-ferromarganes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ferroxrom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shisha,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kamdan-kam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759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472" y="1885432"/>
            <a:ext cx="8631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klassifikasiyalash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(P)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muxofazalovchi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(O)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43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608" y="2233663"/>
            <a:ext cx="88513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Ruda-kislotali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TiO2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parchalanib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muxofazasi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Oksidsizlantirgis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OMM-5,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M-7,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M7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suyuqlantirilgan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qoplangan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O3)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plavik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(flyuoritCaF2)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qaraganda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to’yinadi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kam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po’latni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metalining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zarbiy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qovushqoqligi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12-14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kGm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/sm2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ortmaydi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56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277285"/>
            <a:ext cx="86136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foydalanilmaydi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o3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muhofazalovchi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oksidsizlantirgichlar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qo’shilsa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poroshoklar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aralashtirilishi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УОНИ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-13/45,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ЦУ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L-9,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-48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83670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608" y="2338730"/>
            <a:ext cx="8503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spcAft>
                <a:spcPts val="0"/>
              </a:spcAft>
            </a:pP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 </a:t>
            </a:r>
            <a:r>
              <a:rPr lang="de-DE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ishlatilganda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kam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zarbga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plavik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barqarorligini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pasaytiradi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o’zgarmas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muvofiqdir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21651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439198"/>
            <a:ext cx="85404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(II)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-(TiO2) 30 %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magnezit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muhofazasini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8%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karbonatlar-marmar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15-25 %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10-15 %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97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1168" y="2071982"/>
            <a:ext cx="881481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spcAft>
                <a:spcPts val="0"/>
              </a:spcAft>
            </a:pP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yoyishini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mas’uliyatli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ishlatiladi.masalan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M-9,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- 48 %,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magnezit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-5%,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30 %,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-15 %,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2 %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shisha 1-15 %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muhofazalovchi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ship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noqulay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(3 mm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yaroqlidir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536017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420910"/>
            <a:ext cx="8668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un,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OMA-2, ОЗЦ-1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ko’rinadiki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nihoyatda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xilma-xil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GOST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payvandlaganda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xillarga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9028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11550"/>
            <a:ext cx="8759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Э42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cho’zilishga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mustahkamlik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chegarasi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42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/mm2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ekanligini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oltingugurt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fosfor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ishlatilganligini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bildiradi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issiqqa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ЭM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Ф-XM,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molibden-vanadiyli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Э-XMФ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4667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5760" y="2252416"/>
            <a:ext cx="85222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issiqqa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mexanikaviy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normalari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termik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pasportida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GOST 9467-60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11589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19" y="260925"/>
            <a:ext cx="8778240" cy="86177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1-jadval </a:t>
            </a:r>
          </a:p>
          <a:p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/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 rotWithShape="1">
          <a:blip r:embed="rId2"/>
          <a:srcRect l="24419" t="19375" r="22732" b="7625"/>
          <a:stretch/>
        </p:blipFill>
        <p:spPr>
          <a:xfrm>
            <a:off x="1005839" y="1353312"/>
            <a:ext cx="6876289" cy="534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67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7089" t="19875" r="22592" b="28125"/>
          <a:stretch/>
        </p:blipFill>
        <p:spPr>
          <a:xfrm>
            <a:off x="786382" y="2340864"/>
            <a:ext cx="7373430" cy="42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26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110014"/>
            <a:ext cx="88696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OMM-5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ЦM-7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tipidagi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ruda-kislotali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vaqtgacha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chiqarilmaydi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OЗС-3, OЗС-4, OЗС-6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9737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472" y="2208035"/>
            <a:ext cx="8540496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УОНИ-13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ko’lamda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qo’llanilmoqda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УОНИ-13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УОНИ-13/45, УОНИ-13/55, УОНИ-13/65, УОНИ-85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maxrajdagi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cho’zilishidagi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mustahkamlik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chegarasini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881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46590"/>
            <a:ext cx="85770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ko’pgina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ВСР-50, СM-11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operasiyalar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qirqish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maydalash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mexanizasiyalashtirilgan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60629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880" y="2231449"/>
            <a:ext cx="8759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elektrod-sterje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mundshtugidan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tutgichida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quritiladi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100400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tagacha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botirib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asta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uchraydi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4021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4508" y="2067266"/>
            <a:ext cx="848906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Cho`zuvchi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F=140 KN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1-shaklda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ko`rsatilgandek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aniqlansin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St.3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po`latdan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b=60 mm,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8389623"/>
              </p:ext>
            </p:extLst>
          </p:nvPr>
        </p:nvGraphicFramePr>
        <p:xfrm>
          <a:off x="1172365" y="4281418"/>
          <a:ext cx="350638" cy="3213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Уравнение" r:id="rId3" imgW="139579" imgH="177646" progId="Equation.3">
                  <p:embed/>
                </p:oleObj>
              </mc:Choice>
              <mc:Fallback>
                <p:oleObj name="Уравнение" r:id="rId3" imgW="139579" imgH="17764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2365" y="4281418"/>
                        <a:ext cx="350638" cy="3213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23003" y="4211247"/>
            <a:ext cx="76209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=8 mm.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42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5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70"/>
          <a:stretch>
            <a:fillRect/>
          </a:stretch>
        </p:blipFill>
        <p:spPr bwMode="auto">
          <a:xfrm>
            <a:off x="2644140" y="4672912"/>
            <a:ext cx="4038600" cy="1762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5104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387519"/>
              </p:ext>
            </p:extLst>
          </p:nvPr>
        </p:nvGraphicFramePr>
        <p:xfrm>
          <a:off x="5760719" y="2703385"/>
          <a:ext cx="268433" cy="347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Уравнение" r:id="rId3" imgW="152334" imgH="139639" progId="Equation.3">
                  <p:embed/>
                </p:oleObj>
              </mc:Choice>
              <mc:Fallback>
                <p:oleObj name="Уравнение" r:id="rId3" imgW="152334" imgH="139639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0719" y="2703385"/>
                        <a:ext cx="268433" cy="3474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197615"/>
              </p:ext>
            </p:extLst>
          </p:nvPr>
        </p:nvGraphicFramePr>
        <p:xfrm>
          <a:off x="201168" y="2758059"/>
          <a:ext cx="8572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Уравнение" r:id="rId5" imgW="88784" imgH="240986" progId="Equation.3">
                  <p:embed/>
                </p:oleObj>
              </mc:Choice>
              <mc:Fallback>
                <p:oleObj name="Уравнение" r:id="rId5" imgW="88784" imgH="24098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168" y="2758059"/>
                        <a:ext cx="8572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6893" y="1651851"/>
            <a:ext cx="7552423" cy="188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lganligi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.3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ruhsat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160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ru-RU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19908" y="2590440"/>
            <a:ext cx="2205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196188" y="3279170"/>
            <a:ext cx="4895892" cy="4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Mustahkamlik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068124"/>
              </p:ext>
            </p:extLst>
          </p:nvPr>
        </p:nvGraphicFramePr>
        <p:xfrm>
          <a:off x="1956816" y="4315968"/>
          <a:ext cx="2834640" cy="438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Уравнение" r:id="rId7" imgW="1574800" imgH="241300" progId="Equation.3">
                  <p:embed/>
                </p:oleObj>
              </mc:Choice>
              <mc:Fallback>
                <p:oleObj name="Уравнение" r:id="rId7" imgW="1574800" imgH="241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6816" y="4315968"/>
                        <a:ext cx="2834640" cy="438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906067"/>
              </p:ext>
            </p:extLst>
          </p:nvPr>
        </p:nvGraphicFramePr>
        <p:xfrm>
          <a:off x="457200" y="5354365"/>
          <a:ext cx="11430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Уравнение" r:id="rId9" imgW="114102" imgH="177492" progId="Equation.3">
                  <p:embed/>
                </p:oleObj>
              </mc:Choice>
              <mc:Fallback>
                <p:oleObj name="Уравнение" r:id="rId9" imgW="114102" imgH="177492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5354365"/>
                        <a:ext cx="114300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418500"/>
              </p:ext>
            </p:extLst>
          </p:nvPr>
        </p:nvGraphicFramePr>
        <p:xfrm>
          <a:off x="2487168" y="5263877"/>
          <a:ext cx="142875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Уравнение" r:id="rId11" imgW="139579" imgH="177646" progId="Equation.3">
                  <p:embed/>
                </p:oleObj>
              </mc:Choice>
              <mc:Fallback>
                <p:oleObj name="Уравнение" r:id="rId11" imgW="139579" imgH="177646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7168" y="5263877"/>
                        <a:ext cx="142875" cy="180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419624" y="4971876"/>
            <a:ext cx="321915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 K –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ko`ndalang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kesim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kateti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de-D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457200" y="5366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chokning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uzunligi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K=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2630043" y="53465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=8 mm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qilib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olamiz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2196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0904" y="2278973"/>
            <a:ext cx="217758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ifodadan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6344435"/>
              </p:ext>
            </p:extLst>
          </p:nvPr>
        </p:nvGraphicFramePr>
        <p:xfrm>
          <a:off x="882396" y="3054096"/>
          <a:ext cx="5170932" cy="493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Уравнение" r:id="rId3" imgW="2133600" imgH="228600" progId="Equation.3">
                  <p:embed/>
                </p:oleObj>
              </mc:Choice>
              <mc:Fallback>
                <p:oleObj name="Уравнение" r:id="rId3" imgW="21336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396" y="3054096"/>
                        <a:ext cx="5170932" cy="4937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84008" y="3997041"/>
            <a:ext cx="49407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 mustahkamligini ta’minlash uchun  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763488"/>
              </p:ext>
            </p:extLst>
          </p:nvPr>
        </p:nvGraphicFramePr>
        <p:xfrm>
          <a:off x="2903876" y="4406617"/>
          <a:ext cx="324612" cy="381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Уравнение" r:id="rId5" imgW="114102" imgH="177492" progId="Equation.3">
                  <p:embed/>
                </p:oleObj>
              </mc:Choice>
              <mc:Fallback>
                <p:oleObj name="Уравнение" r:id="rId5" imgW="114102" imgH="17749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3876" y="4406617"/>
                        <a:ext cx="324612" cy="3810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93577" y="4406617"/>
            <a:ext cx="49343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158 mm qabul qilib, uni tekshirib ko`ramiz.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882396" y="525589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610382"/>
              </p:ext>
            </p:extLst>
          </p:nvPr>
        </p:nvGraphicFramePr>
        <p:xfrm>
          <a:off x="882396" y="5065776"/>
          <a:ext cx="4512564" cy="49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Уравнение" r:id="rId7" imgW="2540000" imgH="254000" progId="Equation.3">
                  <p:embed/>
                </p:oleObj>
              </mc:Choice>
              <mc:Fallback>
                <p:oleObj name="Уравнение" r:id="rId7" imgW="2540000" imgH="254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396" y="5065776"/>
                        <a:ext cx="4512564" cy="49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084832" y="579079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589567"/>
              </p:ext>
            </p:extLst>
          </p:nvPr>
        </p:nvGraphicFramePr>
        <p:xfrm>
          <a:off x="2084832" y="5790790"/>
          <a:ext cx="1444752" cy="51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Уравнение" r:id="rId9" imgW="672808" imgH="215806" progId="Equation.3">
                  <p:embed/>
                </p:oleObj>
              </mc:Choice>
              <mc:Fallback>
                <p:oleObj name="Уравнение" r:id="rId9" imgW="672808" imgH="215806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4832" y="5790790"/>
                        <a:ext cx="1444752" cy="514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1846351" y="5976749"/>
            <a:ext cx="12046052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8143191"/>
              </p:ext>
            </p:extLst>
          </p:nvPr>
        </p:nvGraphicFramePr>
        <p:xfrm>
          <a:off x="4334256" y="5838825"/>
          <a:ext cx="2176271" cy="35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Уравнение" r:id="rId11" imgW="1307532" imgH="215806" progId="Equation.3">
                  <p:embed/>
                </p:oleObj>
              </mc:Choice>
              <mc:Fallback>
                <p:oleObj name="Уравнение" r:id="rId11" imgW="1307532" imgH="215806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4256" y="5838825"/>
                        <a:ext cx="2176271" cy="357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16256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032" y="2330926"/>
            <a:ext cx="86136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uglirodli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markalanishini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tushuntiring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268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64</TotalTime>
  <Words>1684</Words>
  <Application>Microsoft Office PowerPoint</Application>
  <PresentationFormat>Экран (4:3)</PresentationFormat>
  <Paragraphs>71</Paragraphs>
  <Slides>30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Century Gothic</vt:lpstr>
      <vt:lpstr>Times New Roman</vt:lpstr>
      <vt:lpstr>Wingdings 3</vt:lpstr>
      <vt:lpstr>Ион (конференц-зал)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8</cp:revision>
  <dcterms:created xsi:type="dcterms:W3CDTF">2018-09-25T11:54:41Z</dcterms:created>
  <dcterms:modified xsi:type="dcterms:W3CDTF">2018-09-25T13:11:30Z</dcterms:modified>
</cp:coreProperties>
</file>