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1" r:id="rId2"/>
    <p:sldMasterId id="2147483673" r:id="rId3"/>
  </p:sldMasterIdLst>
  <p:notesMasterIdLst>
    <p:notesMasterId r:id="rId32"/>
  </p:notesMasterIdLst>
  <p:handoutMasterIdLst>
    <p:handoutMasterId r:id="rId33"/>
  </p:handoutMasterIdLst>
  <p:sldIdLst>
    <p:sldId id="345" r:id="rId4"/>
    <p:sldId id="257" r:id="rId5"/>
    <p:sldId id="341" r:id="rId6"/>
    <p:sldId id="346" r:id="rId7"/>
    <p:sldId id="348" r:id="rId8"/>
    <p:sldId id="347" r:id="rId9"/>
    <p:sldId id="349" r:id="rId10"/>
    <p:sldId id="350" r:id="rId11"/>
    <p:sldId id="351" r:id="rId12"/>
    <p:sldId id="352" r:id="rId13"/>
    <p:sldId id="353" r:id="rId14"/>
    <p:sldId id="368" r:id="rId15"/>
    <p:sldId id="354" r:id="rId16"/>
    <p:sldId id="356" r:id="rId17"/>
    <p:sldId id="363" r:id="rId18"/>
    <p:sldId id="357" r:id="rId19"/>
    <p:sldId id="365" r:id="rId20"/>
    <p:sldId id="366" r:id="rId21"/>
    <p:sldId id="358" r:id="rId22"/>
    <p:sldId id="359" r:id="rId23"/>
    <p:sldId id="360" r:id="rId24"/>
    <p:sldId id="361" r:id="rId25"/>
    <p:sldId id="364" r:id="rId26"/>
    <p:sldId id="367" r:id="rId27"/>
    <p:sldId id="369" r:id="rId28"/>
    <p:sldId id="355" r:id="rId29"/>
    <p:sldId id="370" r:id="rId30"/>
    <p:sldId id="362"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2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86" d="100"/>
          <a:sy n="86" d="100"/>
        </p:scale>
        <p:origin x="-696" y="-216"/>
      </p:cViewPr>
      <p:guideLst>
        <p:guide orient="horz" pos="2256"/>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D6BAF51-F4ED-4164-A90B-1675420A09C1}" type="datetimeFigureOut">
              <a:rPr lang="en-US" smtClean="0"/>
              <a:t>10/7/2021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DCBF93A-9375-4E9A-8040-FF0CFE19492B}" type="slidenum">
              <a:rPr lang="en-US" smtClean="0"/>
              <a:t>‹#›</a:t>
            </a:fld>
            <a:endParaRPr lang="en-US"/>
          </a:p>
        </p:txBody>
      </p:sp>
    </p:spTree>
    <p:extLst>
      <p:ext uri="{BB962C8B-B14F-4D97-AF65-F5344CB8AC3E}">
        <p14:creationId xmlns:p14="http://schemas.microsoft.com/office/powerpoint/2010/main" val="13740940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BC53BC-D002-4EDE-BC4C-DF61F86B972E}" type="datetimeFigureOut">
              <a:rPr lang="en-US" smtClean="0"/>
              <a:t>10/7/2021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741F6B-F72A-4AEE-B726-5D2225A5F260}" type="slidenum">
              <a:rPr lang="en-US" smtClean="0"/>
              <a:t>‹#›</a:t>
            </a:fld>
            <a:endParaRPr lang="en-US"/>
          </a:p>
        </p:txBody>
      </p:sp>
    </p:spTree>
    <p:extLst>
      <p:ext uri="{BB962C8B-B14F-4D97-AF65-F5344CB8AC3E}">
        <p14:creationId xmlns:p14="http://schemas.microsoft.com/office/powerpoint/2010/main" val="156348802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3</a:t>
            </a:fld>
            <a:endParaRPr lang="en-US" dirty="0"/>
          </a:p>
        </p:txBody>
      </p:sp>
    </p:spTree>
    <p:extLst>
      <p:ext uri="{BB962C8B-B14F-4D97-AF65-F5344CB8AC3E}">
        <p14:creationId xmlns:p14="http://schemas.microsoft.com/office/powerpoint/2010/main" val="2941993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741F6B-F72A-4AEE-B726-5D2225A5F260}" type="slidenum">
              <a:rPr lang="en-US" smtClean="0"/>
              <a:t>4</a:t>
            </a:fld>
            <a:endParaRPr lang="en-US" dirty="0"/>
          </a:p>
        </p:txBody>
      </p:sp>
    </p:spTree>
    <p:extLst>
      <p:ext uri="{BB962C8B-B14F-4D97-AF65-F5344CB8AC3E}">
        <p14:creationId xmlns:p14="http://schemas.microsoft.com/office/powerpoint/2010/main" val="39514789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476917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066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780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66" name="Rectangle 65">
            <a:extLst>
              <a:ext uri="{FF2B5EF4-FFF2-40B4-BE49-F238E27FC236}">
                <a16:creationId xmlns="" xmlns:a16="http://schemas.microsoft.com/office/drawing/2014/main" id="{9B5C313C-9909-469D-8AF9-D4F3DA949E2A}"/>
              </a:ext>
            </a:extLst>
          </p:cNvPr>
          <p:cNvSpPr/>
          <p:nvPr userDrawn="1"/>
        </p:nvSpPr>
        <p:spPr>
          <a:xfrm>
            <a:off x="0" y="0"/>
            <a:ext cx="12192000" cy="11965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 xmlns:a16="http://schemas.microsoft.com/office/drawing/2014/main" id="{CA101864-0A78-4DA0-B3D6-C3BCE08BDE4E}"/>
              </a:ext>
            </a:extLst>
          </p:cNvPr>
          <p:cNvSpPr/>
          <p:nvPr userDrawn="1"/>
        </p:nvSpPr>
        <p:spPr>
          <a:xfrm>
            <a:off x="10060426" y="2"/>
            <a:ext cx="2131575" cy="1251701"/>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bg1"/>
          </a:solidFill>
          <a:ln w="2694" cap="flat">
            <a:noFill/>
            <a:prstDash val="solid"/>
            <a:miter/>
          </a:ln>
        </p:spPr>
        <p:txBody>
          <a:bodyPr rtlCol="0" anchor="ctr"/>
          <a:lstStyle/>
          <a:p>
            <a:endParaRPr lang="en-US"/>
          </a:p>
        </p:txBody>
      </p:sp>
      <p:grpSp>
        <p:nvGrpSpPr>
          <p:cNvPr id="68" name="Group 67">
            <a:extLst>
              <a:ext uri="{FF2B5EF4-FFF2-40B4-BE49-F238E27FC236}">
                <a16:creationId xmlns="" xmlns:a16="http://schemas.microsoft.com/office/drawing/2014/main" id="{311EB2B1-1FFF-40A7-8916-39F9F66C67AE}"/>
              </a:ext>
            </a:extLst>
          </p:cNvPr>
          <p:cNvGrpSpPr/>
          <p:nvPr userDrawn="1"/>
        </p:nvGrpSpPr>
        <p:grpSpPr>
          <a:xfrm>
            <a:off x="-189873" y="30973"/>
            <a:ext cx="2984373" cy="1122167"/>
            <a:chOff x="-82869" y="2041805"/>
            <a:chExt cx="2984373" cy="1122167"/>
          </a:xfrm>
        </p:grpSpPr>
        <p:grpSp>
          <p:nvGrpSpPr>
            <p:cNvPr id="69" name="Group 68">
              <a:extLst>
                <a:ext uri="{FF2B5EF4-FFF2-40B4-BE49-F238E27FC236}">
                  <a16:creationId xmlns="" xmlns:a16="http://schemas.microsoft.com/office/drawing/2014/main" id="{3E57FF97-F37F-4F19-9B19-E980E9F0D19F}"/>
                </a:ext>
              </a:extLst>
            </p:cNvPr>
            <p:cNvGrpSpPr/>
            <p:nvPr userDrawn="1"/>
          </p:nvGrpSpPr>
          <p:grpSpPr>
            <a:xfrm>
              <a:off x="200146" y="2104325"/>
              <a:ext cx="2701358" cy="875012"/>
              <a:chOff x="1066498" y="286265"/>
              <a:chExt cx="11991969" cy="3884392"/>
            </a:xfrm>
            <a:solidFill>
              <a:schemeClr val="bg1"/>
            </a:solidFill>
          </p:grpSpPr>
          <p:sp>
            <p:nvSpPr>
              <p:cNvPr id="97" name="Rectangle 96">
                <a:extLst>
                  <a:ext uri="{FF2B5EF4-FFF2-40B4-BE49-F238E27FC236}">
                    <a16:creationId xmlns="" xmlns:a16="http://schemas.microsoft.com/office/drawing/2014/main" id="{E4701247-9B01-4379-8F79-CA130966C099}"/>
                  </a:ext>
                </a:extLst>
              </p:cNvPr>
              <p:cNvSpPr/>
              <p:nvPr/>
            </p:nvSpPr>
            <p:spPr>
              <a:xfrm rot="2143082">
                <a:off x="5813228" y="3225577"/>
                <a:ext cx="1095502" cy="475403"/>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Oval 97">
                <a:extLst>
                  <a:ext uri="{FF2B5EF4-FFF2-40B4-BE49-F238E27FC236}">
                    <a16:creationId xmlns="" xmlns:a16="http://schemas.microsoft.com/office/drawing/2014/main" id="{70C40288-889F-4C14-813B-93CB4BE3595D}"/>
                  </a:ext>
                </a:extLst>
              </p:cNvPr>
              <p:cNvSpPr>
                <a:spLocks noChangeAspect="1"/>
              </p:cNvSpPr>
              <p:nvPr/>
            </p:nvSpPr>
            <p:spPr>
              <a:xfrm rot="2143082">
                <a:off x="12731593" y="232883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Oval 98">
                <a:extLst>
                  <a:ext uri="{FF2B5EF4-FFF2-40B4-BE49-F238E27FC236}">
                    <a16:creationId xmlns="" xmlns:a16="http://schemas.microsoft.com/office/drawing/2014/main" id="{0A988AA3-AADC-43BF-BC51-C5A0FD6710AE}"/>
                  </a:ext>
                </a:extLst>
              </p:cNvPr>
              <p:cNvSpPr>
                <a:spLocks noChangeAspect="1"/>
              </p:cNvSpPr>
              <p:nvPr/>
            </p:nvSpPr>
            <p:spPr>
              <a:xfrm rot="2143082">
                <a:off x="12012401" y="1020618"/>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Oval 99">
                <a:extLst>
                  <a:ext uri="{FF2B5EF4-FFF2-40B4-BE49-F238E27FC236}">
                    <a16:creationId xmlns="" xmlns:a16="http://schemas.microsoft.com/office/drawing/2014/main" id="{67ACEEB3-7388-4FAA-9D8F-35B2DDACCB47}"/>
                  </a:ext>
                </a:extLst>
              </p:cNvPr>
              <p:cNvSpPr>
                <a:spLocks noChangeAspect="1"/>
              </p:cNvSpPr>
              <p:nvPr/>
            </p:nvSpPr>
            <p:spPr>
              <a:xfrm rot="2143082">
                <a:off x="3996941" y="286265"/>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Oval 100">
                <a:extLst>
                  <a:ext uri="{FF2B5EF4-FFF2-40B4-BE49-F238E27FC236}">
                    <a16:creationId xmlns="" xmlns:a16="http://schemas.microsoft.com/office/drawing/2014/main" id="{828B62BF-3D3C-4C75-B055-917521385691}"/>
                  </a:ext>
                </a:extLst>
              </p:cNvPr>
              <p:cNvSpPr>
                <a:spLocks noChangeAspect="1"/>
              </p:cNvSpPr>
              <p:nvPr/>
            </p:nvSpPr>
            <p:spPr>
              <a:xfrm rot="2143082">
                <a:off x="4668722" y="303427"/>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Oval 101">
                <a:extLst>
                  <a:ext uri="{FF2B5EF4-FFF2-40B4-BE49-F238E27FC236}">
                    <a16:creationId xmlns="" xmlns:a16="http://schemas.microsoft.com/office/drawing/2014/main" id="{3C31D63E-DEE2-491E-9108-5BD8FEECDE81}"/>
                  </a:ext>
                </a:extLst>
              </p:cNvPr>
              <p:cNvSpPr>
                <a:spLocks noChangeAspect="1"/>
              </p:cNvSpPr>
              <p:nvPr/>
            </p:nvSpPr>
            <p:spPr>
              <a:xfrm rot="2143082">
                <a:off x="5318715" y="35821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Oval 102">
                <a:extLst>
                  <a:ext uri="{FF2B5EF4-FFF2-40B4-BE49-F238E27FC236}">
                    <a16:creationId xmlns="" xmlns:a16="http://schemas.microsoft.com/office/drawing/2014/main" id="{5EA36B86-0126-4E44-9EB4-D5952A49774C}"/>
                  </a:ext>
                </a:extLst>
              </p:cNvPr>
              <p:cNvSpPr>
                <a:spLocks noChangeAspect="1"/>
              </p:cNvSpPr>
              <p:nvPr/>
            </p:nvSpPr>
            <p:spPr>
              <a:xfrm rot="2143082">
                <a:off x="1412639" y="3092041"/>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 name="Rectangle 103">
                <a:extLst>
                  <a:ext uri="{FF2B5EF4-FFF2-40B4-BE49-F238E27FC236}">
                    <a16:creationId xmlns="" xmlns:a16="http://schemas.microsoft.com/office/drawing/2014/main" id="{5FC6C0F2-4F5A-465F-B239-2C2658FF3BC2}"/>
                  </a:ext>
                </a:extLst>
              </p:cNvPr>
              <p:cNvSpPr/>
              <p:nvPr/>
            </p:nvSpPr>
            <p:spPr>
              <a:xfrm rot="2143082">
                <a:off x="3222236" y="867087"/>
                <a:ext cx="802454" cy="156661"/>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a:extLst>
                  <a:ext uri="{FF2B5EF4-FFF2-40B4-BE49-F238E27FC236}">
                    <a16:creationId xmlns="" xmlns:a16="http://schemas.microsoft.com/office/drawing/2014/main" id="{B2F8833E-DE8E-4ACF-991D-49002FAD3BF4}"/>
                  </a:ext>
                </a:extLst>
              </p:cNvPr>
              <p:cNvSpPr/>
              <p:nvPr/>
            </p:nvSpPr>
            <p:spPr>
              <a:xfrm rot="2143082">
                <a:off x="4067032" y="3784745"/>
                <a:ext cx="32687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a:extLst>
                  <a:ext uri="{FF2B5EF4-FFF2-40B4-BE49-F238E27FC236}">
                    <a16:creationId xmlns="" xmlns:a16="http://schemas.microsoft.com/office/drawing/2014/main" id="{5AE6E730-12DC-414C-84D3-DC429C339049}"/>
                  </a:ext>
                </a:extLst>
              </p:cNvPr>
              <p:cNvSpPr/>
              <p:nvPr/>
            </p:nvSpPr>
            <p:spPr>
              <a:xfrm rot="2143082">
                <a:off x="8226837" y="1636990"/>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Rectangle 106">
                <a:extLst>
                  <a:ext uri="{FF2B5EF4-FFF2-40B4-BE49-F238E27FC236}">
                    <a16:creationId xmlns="" xmlns:a16="http://schemas.microsoft.com/office/drawing/2014/main" id="{82CB1C93-47AD-4BD1-8229-9CFC6459EAAF}"/>
                  </a:ext>
                </a:extLst>
              </p:cNvPr>
              <p:cNvSpPr/>
              <p:nvPr/>
            </p:nvSpPr>
            <p:spPr>
              <a:xfrm rot="2143082">
                <a:off x="8579610" y="1890648"/>
                <a:ext cx="229078" cy="352760"/>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Oval 107">
                <a:extLst>
                  <a:ext uri="{FF2B5EF4-FFF2-40B4-BE49-F238E27FC236}">
                    <a16:creationId xmlns="" xmlns:a16="http://schemas.microsoft.com/office/drawing/2014/main" id="{7385550C-3847-41F7-8366-E6F331200B1B}"/>
                  </a:ext>
                </a:extLst>
              </p:cNvPr>
              <p:cNvSpPr>
                <a:spLocks noChangeAspect="1"/>
              </p:cNvSpPr>
              <p:nvPr/>
            </p:nvSpPr>
            <p:spPr>
              <a:xfrm rot="2143082">
                <a:off x="7545295" y="1382204"/>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Oval 108">
                <a:extLst>
                  <a:ext uri="{FF2B5EF4-FFF2-40B4-BE49-F238E27FC236}">
                    <a16:creationId xmlns="" xmlns:a16="http://schemas.microsoft.com/office/drawing/2014/main" id="{8D958013-051E-4D57-83E4-4510DA1FC7CB}"/>
                  </a:ext>
                </a:extLst>
              </p:cNvPr>
              <p:cNvSpPr>
                <a:spLocks noChangeAspect="1"/>
              </p:cNvSpPr>
              <p:nvPr/>
            </p:nvSpPr>
            <p:spPr>
              <a:xfrm rot="2143082">
                <a:off x="7019854" y="984696"/>
                <a:ext cx="326874" cy="326875"/>
              </a:xfrm>
              <a:prstGeom prst="ellipse">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 xmlns:a16="http://schemas.microsoft.com/office/drawing/2014/main" id="{3892A3E6-91D0-4236-9EB4-5F593A2EBB68}"/>
                  </a:ext>
                </a:extLst>
              </p:cNvPr>
              <p:cNvSpPr/>
              <p:nvPr/>
            </p:nvSpPr>
            <p:spPr>
              <a:xfrm rot="2143082">
                <a:off x="1066498" y="3902975"/>
                <a:ext cx="1314414" cy="267682"/>
              </a:xfrm>
              <a:prstGeom prst="rect">
                <a:avLst/>
              </a:prstGeom>
              <a:grp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0" name="Group 69">
              <a:extLst>
                <a:ext uri="{FF2B5EF4-FFF2-40B4-BE49-F238E27FC236}">
                  <a16:creationId xmlns="" xmlns:a16="http://schemas.microsoft.com/office/drawing/2014/main" id="{049B3538-18F0-488E-BB58-795CA3E8B7C1}"/>
                </a:ext>
              </a:extLst>
            </p:cNvPr>
            <p:cNvGrpSpPr/>
            <p:nvPr userDrawn="1"/>
          </p:nvGrpSpPr>
          <p:grpSpPr>
            <a:xfrm>
              <a:off x="-82869" y="2041805"/>
              <a:ext cx="2978819" cy="1122167"/>
              <a:chOff x="-189872" y="8725"/>
              <a:chExt cx="13223684" cy="4981553"/>
            </a:xfrm>
          </p:grpSpPr>
          <p:sp>
            <p:nvSpPr>
              <p:cNvPr id="71" name="Freeform: Shape 70">
                <a:extLst>
                  <a:ext uri="{FF2B5EF4-FFF2-40B4-BE49-F238E27FC236}">
                    <a16:creationId xmlns="" xmlns:a16="http://schemas.microsoft.com/office/drawing/2014/main" id="{8D3342D1-A811-485D-BB35-CA6AD2F8F98A}"/>
                  </a:ext>
                </a:extLst>
              </p:cNvPr>
              <p:cNvSpPr/>
              <p:nvPr/>
            </p:nvSpPr>
            <p:spPr>
              <a:xfrm rot="2143082">
                <a:off x="7006336" y="655174"/>
                <a:ext cx="6027476" cy="1135945"/>
              </a:xfrm>
              <a:custGeom>
                <a:avLst/>
                <a:gdLst>
                  <a:gd name="connsiteX0" fmla="*/ 0 w 2529191"/>
                  <a:gd name="connsiteY0" fmla="*/ 457200 h 476656"/>
                  <a:gd name="connsiteX1" fmla="*/ 1906621 w 2529191"/>
                  <a:gd name="connsiteY1" fmla="*/ 476656 h 476656"/>
                  <a:gd name="connsiteX2" fmla="*/ 2529191 w 2529191"/>
                  <a:gd name="connsiteY2" fmla="*/ 0 h 476656"/>
                </a:gdLst>
                <a:ahLst/>
                <a:cxnLst>
                  <a:cxn ang="0">
                    <a:pos x="connsiteX0" y="connsiteY0"/>
                  </a:cxn>
                  <a:cxn ang="0">
                    <a:pos x="connsiteX1" y="connsiteY1"/>
                  </a:cxn>
                  <a:cxn ang="0">
                    <a:pos x="connsiteX2" y="connsiteY2"/>
                  </a:cxn>
                </a:cxnLst>
                <a:rect l="l" t="t" r="r" b="b"/>
                <a:pathLst>
                  <a:path w="2529191" h="476656">
                    <a:moveTo>
                      <a:pt x="0" y="457200"/>
                    </a:moveTo>
                    <a:lnTo>
                      <a:pt x="1906621" y="476656"/>
                    </a:lnTo>
                    <a:lnTo>
                      <a:pt x="2529191"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2" name="Straight Connector 71">
                <a:extLst>
                  <a:ext uri="{FF2B5EF4-FFF2-40B4-BE49-F238E27FC236}">
                    <a16:creationId xmlns="" xmlns:a16="http://schemas.microsoft.com/office/drawing/2014/main" id="{FE4E21AD-0E48-482D-92A7-D8F93B494FD7}"/>
                  </a:ext>
                </a:extLst>
              </p:cNvPr>
              <p:cNvCxnSpPr>
                <a:cxnSpLocks/>
              </p:cNvCxnSpPr>
              <p:nvPr/>
            </p:nvCxnSpPr>
            <p:spPr>
              <a:xfrm rot="2143082">
                <a:off x="2876886" y="92218"/>
                <a:ext cx="751230" cy="50029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 xmlns:a16="http://schemas.microsoft.com/office/drawing/2014/main" id="{B4407AE8-E730-48DD-A85F-BB30A7105592}"/>
                  </a:ext>
                </a:extLst>
              </p:cNvPr>
              <p:cNvCxnSpPr>
                <a:cxnSpLocks/>
                <a:endCxn id="100" idx="1"/>
              </p:cNvCxnSpPr>
              <p:nvPr/>
            </p:nvCxnSpPr>
            <p:spPr>
              <a:xfrm rot="2143082">
                <a:off x="3861913" y="8725"/>
                <a:ext cx="362215" cy="19201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 xmlns:a16="http://schemas.microsoft.com/office/drawing/2014/main" id="{9954099B-AE86-4318-A3AA-7879DA254C89}"/>
                  </a:ext>
                </a:extLst>
              </p:cNvPr>
              <p:cNvCxnSpPr>
                <a:cxnSpLocks/>
                <a:endCxn id="101" idx="1"/>
              </p:cNvCxnSpPr>
              <p:nvPr/>
            </p:nvCxnSpPr>
            <p:spPr>
              <a:xfrm rot="2143082">
                <a:off x="4587946" y="36177"/>
                <a:ext cx="304652" cy="199197"/>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 xmlns:a16="http://schemas.microsoft.com/office/drawing/2014/main" id="{564796D9-34CB-446F-8C6C-E892F8C5B9A5}"/>
                  </a:ext>
                </a:extLst>
              </p:cNvPr>
              <p:cNvCxnSpPr>
                <a:cxnSpLocks/>
                <a:endCxn id="102" idx="1"/>
              </p:cNvCxnSpPr>
              <p:nvPr/>
            </p:nvCxnSpPr>
            <p:spPr>
              <a:xfrm rot="2143082">
                <a:off x="5184517" y="13932"/>
                <a:ext cx="382898" cy="25902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 xmlns:a16="http://schemas.microsoft.com/office/drawing/2014/main" id="{DF2ABBB4-D4BB-4625-A164-F50D7D41F3CE}"/>
                  </a:ext>
                </a:extLst>
              </p:cNvPr>
              <p:cNvCxnSpPr>
                <a:cxnSpLocks/>
              </p:cNvCxnSpPr>
              <p:nvPr/>
            </p:nvCxnSpPr>
            <p:spPr>
              <a:xfrm rot="2143082">
                <a:off x="6351522" y="167773"/>
                <a:ext cx="1161265" cy="70157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 xmlns:a16="http://schemas.microsoft.com/office/drawing/2014/main" id="{99710375-77AA-49E0-A302-408F4182C3FE}"/>
                  </a:ext>
                </a:extLst>
              </p:cNvPr>
              <p:cNvCxnSpPr>
                <a:cxnSpLocks/>
              </p:cNvCxnSpPr>
              <p:nvPr/>
            </p:nvCxnSpPr>
            <p:spPr>
              <a:xfrm rot="2143082">
                <a:off x="6692921" y="218797"/>
                <a:ext cx="1381992" cy="85998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8" name="Oval 77">
                <a:extLst>
                  <a:ext uri="{FF2B5EF4-FFF2-40B4-BE49-F238E27FC236}">
                    <a16:creationId xmlns="" xmlns:a16="http://schemas.microsoft.com/office/drawing/2014/main" id="{CE20859B-CDB1-4EDD-95C3-AD7E058B4EA0}"/>
                  </a:ext>
                </a:extLst>
              </p:cNvPr>
              <p:cNvSpPr/>
              <p:nvPr/>
            </p:nvSpPr>
            <p:spPr>
              <a:xfrm rot="2143082">
                <a:off x="7510123" y="2742036"/>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Oval 78">
                <a:extLst>
                  <a:ext uri="{FF2B5EF4-FFF2-40B4-BE49-F238E27FC236}">
                    <a16:creationId xmlns="" xmlns:a16="http://schemas.microsoft.com/office/drawing/2014/main" id="{CC308384-A5E5-46C3-9EB3-5223C132CDAC}"/>
                  </a:ext>
                </a:extLst>
              </p:cNvPr>
              <p:cNvSpPr/>
              <p:nvPr/>
            </p:nvSpPr>
            <p:spPr>
              <a:xfrm rot="2143082">
                <a:off x="4669450" y="3406144"/>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Oval 79">
                <a:extLst>
                  <a:ext uri="{FF2B5EF4-FFF2-40B4-BE49-F238E27FC236}">
                    <a16:creationId xmlns="" xmlns:a16="http://schemas.microsoft.com/office/drawing/2014/main" id="{03E74C94-8210-46D1-8EDD-B2C85995DB80}"/>
                  </a:ext>
                </a:extLst>
              </p:cNvPr>
              <p:cNvSpPr/>
              <p:nvPr/>
            </p:nvSpPr>
            <p:spPr>
              <a:xfrm rot="2143082">
                <a:off x="3138553" y="4575929"/>
                <a:ext cx="414350" cy="414349"/>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1" name="Straight Connector 80">
                <a:extLst>
                  <a:ext uri="{FF2B5EF4-FFF2-40B4-BE49-F238E27FC236}">
                    <a16:creationId xmlns="" xmlns:a16="http://schemas.microsoft.com/office/drawing/2014/main" id="{49258143-A5BC-432E-8135-895A78D7C940}"/>
                  </a:ext>
                </a:extLst>
              </p:cNvPr>
              <p:cNvCxnSpPr>
                <a:cxnSpLocks/>
                <a:endCxn id="99" idx="3"/>
              </p:cNvCxnSpPr>
              <p:nvPr/>
            </p:nvCxnSpPr>
            <p:spPr>
              <a:xfrm rot="2143082" flipV="1">
                <a:off x="9495558" y="398794"/>
                <a:ext cx="2220218" cy="173889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 xmlns:a16="http://schemas.microsoft.com/office/drawing/2014/main" id="{F521C80A-6649-41B0-88E4-C5D5531E250B}"/>
                  </a:ext>
                </a:extLst>
              </p:cNvPr>
              <p:cNvCxnSpPr>
                <a:cxnSpLocks/>
                <a:endCxn id="106" idx="1"/>
              </p:cNvCxnSpPr>
              <p:nvPr/>
            </p:nvCxnSpPr>
            <p:spPr>
              <a:xfrm rot="2143082">
                <a:off x="7207957" y="513530"/>
                <a:ext cx="1437691" cy="89774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 xmlns:a16="http://schemas.microsoft.com/office/drawing/2014/main" id="{13A23F11-AC30-4BC4-9767-A2A015B40E0E}"/>
                  </a:ext>
                </a:extLst>
              </p:cNvPr>
              <p:cNvCxnSpPr>
                <a:cxnSpLocks/>
                <a:endCxn id="103" idx="3"/>
              </p:cNvCxnSpPr>
              <p:nvPr/>
            </p:nvCxnSpPr>
            <p:spPr>
              <a:xfrm rot="2143082" flipV="1">
                <a:off x="702503" y="3052333"/>
                <a:ext cx="629883" cy="48522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 xmlns:a16="http://schemas.microsoft.com/office/drawing/2014/main" id="{7B0467B1-3C2E-4AED-BF5C-475467E36519}"/>
                  </a:ext>
                </a:extLst>
              </p:cNvPr>
              <p:cNvCxnSpPr>
                <a:cxnSpLocks/>
              </p:cNvCxnSpPr>
              <p:nvPr/>
            </p:nvCxnSpPr>
            <p:spPr>
              <a:xfrm rot="2143082" flipV="1">
                <a:off x="669928" y="3488332"/>
                <a:ext cx="489377" cy="33619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 xmlns:a16="http://schemas.microsoft.com/office/drawing/2014/main" id="{A281F91D-A5F6-4D87-BD20-0F2144E81D98}"/>
                  </a:ext>
                </a:extLst>
              </p:cNvPr>
              <p:cNvCxnSpPr>
                <a:cxnSpLocks/>
                <a:endCxn id="80" idx="1"/>
              </p:cNvCxnSpPr>
              <p:nvPr/>
            </p:nvCxnSpPr>
            <p:spPr>
              <a:xfrm rot="2143082">
                <a:off x="2366587" y="3215368"/>
                <a:ext cx="1384975" cy="1058561"/>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 xmlns:a16="http://schemas.microsoft.com/office/drawing/2014/main" id="{B0141A34-43F0-4BB2-B8F7-CCE47CC97474}"/>
                  </a:ext>
                </a:extLst>
              </p:cNvPr>
              <p:cNvCxnSpPr>
                <a:cxnSpLocks/>
                <a:endCxn id="97" idx="1"/>
              </p:cNvCxnSpPr>
              <p:nvPr/>
            </p:nvCxnSpPr>
            <p:spPr>
              <a:xfrm rot="2143082" flipV="1">
                <a:off x="4532904" y="2697776"/>
                <a:ext cx="1219991" cy="952756"/>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7" name="Freeform: Shape 86">
                <a:extLst>
                  <a:ext uri="{FF2B5EF4-FFF2-40B4-BE49-F238E27FC236}">
                    <a16:creationId xmlns="" xmlns:a16="http://schemas.microsoft.com/office/drawing/2014/main" id="{6046D093-C87E-4FDE-8401-F242157D8F87}"/>
                  </a:ext>
                </a:extLst>
              </p:cNvPr>
              <p:cNvSpPr/>
              <p:nvPr/>
            </p:nvSpPr>
            <p:spPr>
              <a:xfrm rot="2143082">
                <a:off x="568532" y="1210040"/>
                <a:ext cx="4879294" cy="908510"/>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343899 w 2391302"/>
                  <a:gd name="connsiteY2" fmla="*/ 0 h 381222"/>
                  <a:gd name="connsiteX3" fmla="*/ 850418 w 2391302"/>
                  <a:gd name="connsiteY3" fmla="*/ 375890 h 381222"/>
                  <a:gd name="connsiteX4" fmla="*/ 2391302 w 2391302"/>
                  <a:gd name="connsiteY4" fmla="*/ 381222 h 381222"/>
                  <a:gd name="connsiteX5" fmla="*/ 2391302 w 2391302"/>
                  <a:gd name="connsiteY5" fmla="*/ 381222 h 381222"/>
                  <a:gd name="connsiteX0" fmla="*/ 0 w 2391302"/>
                  <a:gd name="connsiteY0" fmla="*/ 7998 h 381222"/>
                  <a:gd name="connsiteX1" fmla="*/ 343899 w 2391302"/>
                  <a:gd name="connsiteY1" fmla="*/ 0 h 381222"/>
                  <a:gd name="connsiteX2" fmla="*/ 850418 w 2391302"/>
                  <a:gd name="connsiteY2" fmla="*/ 375890 h 381222"/>
                  <a:gd name="connsiteX3" fmla="*/ 2391302 w 2391302"/>
                  <a:gd name="connsiteY3" fmla="*/ 381222 h 381222"/>
                  <a:gd name="connsiteX4" fmla="*/ 2391302 w 2391302"/>
                  <a:gd name="connsiteY4" fmla="*/ 381222 h 381222"/>
                  <a:gd name="connsiteX0" fmla="*/ 0 w 2047403"/>
                  <a:gd name="connsiteY0" fmla="*/ 0 h 381222"/>
                  <a:gd name="connsiteX1" fmla="*/ 506519 w 2047403"/>
                  <a:gd name="connsiteY1" fmla="*/ 375890 h 381222"/>
                  <a:gd name="connsiteX2" fmla="*/ 2047403 w 2047403"/>
                  <a:gd name="connsiteY2" fmla="*/ 381222 h 381222"/>
                  <a:gd name="connsiteX3" fmla="*/ 2047403 w 2047403"/>
                  <a:gd name="connsiteY3" fmla="*/ 381222 h 381222"/>
                </a:gdLst>
                <a:ahLst/>
                <a:cxnLst>
                  <a:cxn ang="0">
                    <a:pos x="connsiteX0" y="connsiteY0"/>
                  </a:cxn>
                  <a:cxn ang="0">
                    <a:pos x="connsiteX1" y="connsiteY1"/>
                  </a:cxn>
                  <a:cxn ang="0">
                    <a:pos x="connsiteX2" y="connsiteY2"/>
                  </a:cxn>
                  <a:cxn ang="0">
                    <a:pos x="connsiteX3" y="connsiteY3"/>
                  </a:cxn>
                </a:cxnLst>
                <a:rect l="l" t="t" r="r" b="b"/>
                <a:pathLst>
                  <a:path w="2047403" h="381222">
                    <a:moveTo>
                      <a:pt x="0" y="0"/>
                    </a:moveTo>
                    <a:lnTo>
                      <a:pt x="506519" y="375890"/>
                    </a:lnTo>
                    <a:lnTo>
                      <a:pt x="2047403" y="381222"/>
                    </a:lnTo>
                    <a:lnTo>
                      <a:pt x="2047403" y="381222"/>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Freeform: Shape 87">
                <a:extLst>
                  <a:ext uri="{FF2B5EF4-FFF2-40B4-BE49-F238E27FC236}">
                    <a16:creationId xmlns="" xmlns:a16="http://schemas.microsoft.com/office/drawing/2014/main" id="{3AE092B6-338B-4D0B-A830-BFE6769978DF}"/>
                  </a:ext>
                </a:extLst>
              </p:cNvPr>
              <p:cNvSpPr/>
              <p:nvPr/>
            </p:nvSpPr>
            <p:spPr>
              <a:xfrm rot="2143082">
                <a:off x="-189872" y="1365133"/>
                <a:ext cx="5152485" cy="1114766"/>
              </a:xfrm>
              <a:custGeom>
                <a:avLst/>
                <a:gdLst>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850418 w 2391302"/>
                  <a:gd name="connsiteY4" fmla="*/ 375890 h 381222"/>
                  <a:gd name="connsiteX5" fmla="*/ 2391302 w 2391302"/>
                  <a:gd name="connsiteY5" fmla="*/ 381222 h 381222"/>
                  <a:gd name="connsiteX6" fmla="*/ 2391302 w 2391302"/>
                  <a:gd name="connsiteY6" fmla="*/ 381222 h 381222"/>
                  <a:gd name="connsiteX0" fmla="*/ 0 w 2391302"/>
                  <a:gd name="connsiteY0" fmla="*/ 7998 h 381222"/>
                  <a:gd name="connsiteX1" fmla="*/ 0 w 2391302"/>
                  <a:gd name="connsiteY1" fmla="*/ 7998 h 381222"/>
                  <a:gd name="connsiteX2" fmla="*/ 71979 w 2391302"/>
                  <a:gd name="connsiteY2" fmla="*/ 7998 h 381222"/>
                  <a:gd name="connsiteX3" fmla="*/ 343899 w 2391302"/>
                  <a:gd name="connsiteY3" fmla="*/ 0 h 381222"/>
                  <a:gd name="connsiteX4" fmla="*/ 935726 w 2391302"/>
                  <a:gd name="connsiteY4" fmla="*/ 373714 h 381222"/>
                  <a:gd name="connsiteX5" fmla="*/ 2391302 w 2391302"/>
                  <a:gd name="connsiteY5" fmla="*/ 381222 h 381222"/>
                  <a:gd name="connsiteX6" fmla="*/ 2391302 w 2391302"/>
                  <a:gd name="connsiteY6" fmla="*/ 381222 h 381222"/>
                  <a:gd name="connsiteX0" fmla="*/ 0 w 2391302"/>
                  <a:gd name="connsiteY0" fmla="*/ 7998 h 381222"/>
                  <a:gd name="connsiteX1" fmla="*/ 71979 w 2391302"/>
                  <a:gd name="connsiteY1" fmla="*/ 7998 h 381222"/>
                  <a:gd name="connsiteX2" fmla="*/ 343899 w 2391302"/>
                  <a:gd name="connsiteY2" fmla="*/ 0 h 381222"/>
                  <a:gd name="connsiteX3" fmla="*/ 935726 w 2391302"/>
                  <a:gd name="connsiteY3" fmla="*/ 373714 h 381222"/>
                  <a:gd name="connsiteX4" fmla="*/ 2391302 w 2391302"/>
                  <a:gd name="connsiteY4" fmla="*/ 381222 h 381222"/>
                  <a:gd name="connsiteX5" fmla="*/ 2391302 w 2391302"/>
                  <a:gd name="connsiteY5" fmla="*/ 381222 h 381222"/>
                  <a:gd name="connsiteX0" fmla="*/ 0 w 2319323"/>
                  <a:gd name="connsiteY0" fmla="*/ 7998 h 381222"/>
                  <a:gd name="connsiteX1" fmla="*/ 271920 w 2319323"/>
                  <a:gd name="connsiteY1" fmla="*/ 0 h 381222"/>
                  <a:gd name="connsiteX2" fmla="*/ 863747 w 2319323"/>
                  <a:gd name="connsiteY2" fmla="*/ 373714 h 381222"/>
                  <a:gd name="connsiteX3" fmla="*/ 2319323 w 2319323"/>
                  <a:gd name="connsiteY3" fmla="*/ 381222 h 381222"/>
                  <a:gd name="connsiteX4" fmla="*/ 2319323 w 2319323"/>
                  <a:gd name="connsiteY4" fmla="*/ 381222 h 381222"/>
                  <a:gd name="connsiteX0" fmla="*/ 0 w 2188694"/>
                  <a:gd name="connsiteY0" fmla="*/ 10175 h 381222"/>
                  <a:gd name="connsiteX1" fmla="*/ 141291 w 2188694"/>
                  <a:gd name="connsiteY1" fmla="*/ 0 h 381222"/>
                  <a:gd name="connsiteX2" fmla="*/ 733118 w 2188694"/>
                  <a:gd name="connsiteY2" fmla="*/ 373714 h 381222"/>
                  <a:gd name="connsiteX3" fmla="*/ 2188694 w 2188694"/>
                  <a:gd name="connsiteY3" fmla="*/ 381222 h 381222"/>
                  <a:gd name="connsiteX4" fmla="*/ 2188694 w 2188694"/>
                  <a:gd name="connsiteY4" fmla="*/ 381222 h 381222"/>
                  <a:gd name="connsiteX0" fmla="*/ 0 w 2162035"/>
                  <a:gd name="connsiteY0" fmla="*/ 0 h 381930"/>
                  <a:gd name="connsiteX1" fmla="*/ 114632 w 2162035"/>
                  <a:gd name="connsiteY1" fmla="*/ 708 h 381930"/>
                  <a:gd name="connsiteX2" fmla="*/ 706459 w 2162035"/>
                  <a:gd name="connsiteY2" fmla="*/ 374422 h 381930"/>
                  <a:gd name="connsiteX3" fmla="*/ 2162035 w 2162035"/>
                  <a:gd name="connsiteY3" fmla="*/ 381930 h 381930"/>
                  <a:gd name="connsiteX4" fmla="*/ 2162035 w 2162035"/>
                  <a:gd name="connsiteY4" fmla="*/ 381930 h 381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035" h="381930">
                    <a:moveTo>
                      <a:pt x="0" y="0"/>
                    </a:moveTo>
                    <a:lnTo>
                      <a:pt x="114632" y="708"/>
                    </a:lnTo>
                    <a:lnTo>
                      <a:pt x="706459" y="374422"/>
                    </a:lnTo>
                    <a:lnTo>
                      <a:pt x="2162035" y="381930"/>
                    </a:lnTo>
                    <a:lnTo>
                      <a:pt x="2162035" y="38193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Freeform: Shape 88">
                <a:extLst>
                  <a:ext uri="{FF2B5EF4-FFF2-40B4-BE49-F238E27FC236}">
                    <a16:creationId xmlns="" xmlns:a16="http://schemas.microsoft.com/office/drawing/2014/main" id="{174C63A9-B1AA-42AC-A07D-663E5B3DC602}"/>
                  </a:ext>
                </a:extLst>
              </p:cNvPr>
              <p:cNvSpPr/>
              <p:nvPr/>
            </p:nvSpPr>
            <p:spPr>
              <a:xfrm rot="2143082">
                <a:off x="3332609" y="2161597"/>
                <a:ext cx="2611186" cy="1099113"/>
              </a:xfrm>
              <a:custGeom>
                <a:avLst/>
                <a:gdLst>
                  <a:gd name="connsiteX0" fmla="*/ 0 w 1095680"/>
                  <a:gd name="connsiteY0" fmla="*/ 461199 h 461199"/>
                  <a:gd name="connsiteX1" fmla="*/ 621152 w 1095680"/>
                  <a:gd name="connsiteY1" fmla="*/ 0 h 461199"/>
                  <a:gd name="connsiteX2" fmla="*/ 1095680 w 1095680"/>
                  <a:gd name="connsiteY2" fmla="*/ 0 h 461199"/>
                </a:gdLst>
                <a:ahLst/>
                <a:cxnLst>
                  <a:cxn ang="0">
                    <a:pos x="connsiteX0" y="connsiteY0"/>
                  </a:cxn>
                  <a:cxn ang="0">
                    <a:pos x="connsiteX1" y="connsiteY1"/>
                  </a:cxn>
                  <a:cxn ang="0">
                    <a:pos x="connsiteX2" y="connsiteY2"/>
                  </a:cxn>
                </a:cxnLst>
                <a:rect l="l" t="t" r="r" b="b"/>
                <a:pathLst>
                  <a:path w="1095680" h="461199">
                    <a:moveTo>
                      <a:pt x="0" y="461199"/>
                    </a:moveTo>
                    <a:lnTo>
                      <a:pt x="621152" y="0"/>
                    </a:lnTo>
                    <a:lnTo>
                      <a:pt x="1095680" y="0"/>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0" name="Straight Connector 89">
                <a:extLst>
                  <a:ext uri="{FF2B5EF4-FFF2-40B4-BE49-F238E27FC236}">
                    <a16:creationId xmlns="" xmlns:a16="http://schemas.microsoft.com/office/drawing/2014/main" id="{13BF2365-0B0D-40B9-A063-33FD0FCECA03}"/>
                  </a:ext>
                </a:extLst>
              </p:cNvPr>
              <p:cNvCxnSpPr>
                <a:cxnSpLocks/>
              </p:cNvCxnSpPr>
              <p:nvPr/>
            </p:nvCxnSpPr>
            <p:spPr>
              <a:xfrm rot="2143082" flipV="1">
                <a:off x="1319091" y="3532941"/>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 xmlns:a16="http://schemas.microsoft.com/office/drawing/2014/main" id="{7389CC75-F22D-4E8B-AA38-EB6225EAE0DE}"/>
                  </a:ext>
                </a:extLst>
              </p:cNvPr>
              <p:cNvCxnSpPr>
                <a:cxnSpLocks/>
              </p:cNvCxnSpPr>
              <p:nvPr/>
            </p:nvCxnSpPr>
            <p:spPr>
              <a:xfrm rot="2143082" flipV="1">
                <a:off x="1490130" y="3655926"/>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 xmlns:a16="http://schemas.microsoft.com/office/drawing/2014/main" id="{1FD7047D-8AC7-435B-B610-9DBAF202BD50}"/>
                  </a:ext>
                </a:extLst>
              </p:cNvPr>
              <p:cNvCxnSpPr>
                <a:cxnSpLocks/>
              </p:cNvCxnSpPr>
              <p:nvPr/>
            </p:nvCxnSpPr>
            <p:spPr>
              <a:xfrm rot="2143082" flipV="1">
                <a:off x="1661174" y="3778910"/>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 xmlns:a16="http://schemas.microsoft.com/office/drawing/2014/main" id="{38C52008-23DF-4D3A-8C73-AEE0F4532613}"/>
                  </a:ext>
                </a:extLst>
              </p:cNvPr>
              <p:cNvCxnSpPr>
                <a:cxnSpLocks/>
              </p:cNvCxnSpPr>
              <p:nvPr/>
            </p:nvCxnSpPr>
            <p:spPr>
              <a:xfrm rot="2143082" flipV="1">
                <a:off x="1832213" y="3901899"/>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 xmlns:a16="http://schemas.microsoft.com/office/drawing/2014/main" id="{9F23CB5B-5948-44E4-9BF6-B83CCE7F7777}"/>
                  </a:ext>
                </a:extLst>
              </p:cNvPr>
              <p:cNvCxnSpPr>
                <a:cxnSpLocks/>
              </p:cNvCxnSpPr>
              <p:nvPr/>
            </p:nvCxnSpPr>
            <p:spPr>
              <a:xfrm rot="2143082" flipV="1">
                <a:off x="2003248" y="4024888"/>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 xmlns:a16="http://schemas.microsoft.com/office/drawing/2014/main" id="{5EAF4F6D-11CE-4C3D-AE20-E4F6CF1428B3}"/>
                  </a:ext>
                </a:extLst>
              </p:cNvPr>
              <p:cNvCxnSpPr>
                <a:cxnSpLocks/>
              </p:cNvCxnSpPr>
              <p:nvPr/>
            </p:nvCxnSpPr>
            <p:spPr>
              <a:xfrm rot="2143082" flipV="1">
                <a:off x="2174296" y="4147877"/>
                <a:ext cx="0" cy="439763"/>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96" name="Freeform: Shape 95">
                <a:extLst>
                  <a:ext uri="{FF2B5EF4-FFF2-40B4-BE49-F238E27FC236}">
                    <a16:creationId xmlns="" xmlns:a16="http://schemas.microsoft.com/office/drawing/2014/main" id="{E700EA4F-DA6F-4D72-B8FA-FD385DDD00E9}"/>
                  </a:ext>
                </a:extLst>
              </p:cNvPr>
              <p:cNvSpPr/>
              <p:nvPr/>
            </p:nvSpPr>
            <p:spPr>
              <a:xfrm rot="2143082">
                <a:off x="4431107" y="1624748"/>
                <a:ext cx="3523756" cy="231821"/>
              </a:xfrm>
              <a:custGeom>
                <a:avLst/>
                <a:gdLst>
                  <a:gd name="connsiteX0" fmla="*/ 0 w 1478604"/>
                  <a:gd name="connsiteY0" fmla="*/ 0 h 97276"/>
                  <a:gd name="connsiteX1" fmla="*/ 107004 w 1478604"/>
                  <a:gd name="connsiteY1" fmla="*/ 97276 h 97276"/>
                  <a:gd name="connsiteX2" fmla="*/ 1478604 w 1478604"/>
                  <a:gd name="connsiteY2" fmla="*/ 97276 h 97276"/>
                </a:gdLst>
                <a:ahLst/>
                <a:cxnLst>
                  <a:cxn ang="0">
                    <a:pos x="connsiteX0" y="connsiteY0"/>
                  </a:cxn>
                  <a:cxn ang="0">
                    <a:pos x="connsiteX1" y="connsiteY1"/>
                  </a:cxn>
                  <a:cxn ang="0">
                    <a:pos x="connsiteX2" y="connsiteY2"/>
                  </a:cxn>
                </a:cxnLst>
                <a:rect l="l" t="t" r="r" b="b"/>
                <a:pathLst>
                  <a:path w="1478604" h="97276">
                    <a:moveTo>
                      <a:pt x="0" y="0"/>
                    </a:moveTo>
                    <a:lnTo>
                      <a:pt x="107004" y="97276"/>
                    </a:lnTo>
                    <a:lnTo>
                      <a:pt x="1478604" y="97276"/>
                    </a:lnTo>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27141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99324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45839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Agenda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20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aam slide layout">
    <p:spTree>
      <p:nvGrpSpPr>
        <p:cNvPr id="1" name=""/>
        <p:cNvGrpSpPr/>
        <p:nvPr/>
      </p:nvGrpSpPr>
      <p:grpSpPr>
        <a:xfrm>
          <a:off x="0" y="0"/>
          <a:ext cx="0" cy="0"/>
          <a:chOff x="0" y="0"/>
          <a:chExt cx="0" cy="0"/>
        </a:xfrm>
      </p:grpSpPr>
      <p:sp>
        <p:nvSpPr>
          <p:cNvPr id="105" name="Freeform: Shape 104">
            <a:extLst>
              <a:ext uri="{FF2B5EF4-FFF2-40B4-BE49-F238E27FC236}">
                <a16:creationId xmlns="" xmlns:a16="http://schemas.microsoft.com/office/drawing/2014/main" id="{83890D28-DB65-4933-A998-F6D267BEDA98}"/>
              </a:ext>
            </a:extLst>
          </p:cNvPr>
          <p:cNvSpPr/>
          <p:nvPr userDrawn="1"/>
        </p:nvSpPr>
        <p:spPr>
          <a:xfrm>
            <a:off x="8746034" y="-17974"/>
            <a:ext cx="3445967" cy="2023537"/>
          </a:xfrm>
          <a:custGeom>
            <a:avLst/>
            <a:gdLst>
              <a:gd name="connsiteX0" fmla="*/ 1468556 w 2131574"/>
              <a:gd name="connsiteY0" fmla="*/ 207970 h 1251701"/>
              <a:gd name="connsiteX1" fmla="*/ 765847 w 2131574"/>
              <a:gd name="connsiteY1" fmla="*/ 477621 h 1251701"/>
              <a:gd name="connsiteX2" fmla="*/ 989468 w 2131574"/>
              <a:gd name="connsiteY2" fmla="*/ 563908 h 1251701"/>
              <a:gd name="connsiteX3" fmla="*/ 1692178 w 2131574"/>
              <a:gd name="connsiteY3" fmla="*/ 294162 h 1251701"/>
              <a:gd name="connsiteX4" fmla="*/ 1654318 w 2131574"/>
              <a:gd name="connsiteY4" fmla="*/ 0 h 1251701"/>
              <a:gd name="connsiteX5" fmla="*/ 2022772 w 2131574"/>
              <a:gd name="connsiteY5" fmla="*/ 0 h 1251701"/>
              <a:gd name="connsiteX6" fmla="*/ 2131574 w 2131574"/>
              <a:gd name="connsiteY6" fmla="*/ 41936 h 1251701"/>
              <a:gd name="connsiteX7" fmla="*/ 2131574 w 2131574"/>
              <a:gd name="connsiteY7" fmla="*/ 466298 h 1251701"/>
              <a:gd name="connsiteX8" fmla="*/ 2111480 w 2131574"/>
              <a:gd name="connsiteY8" fmla="*/ 475348 h 1251701"/>
              <a:gd name="connsiteX9" fmla="*/ 2110534 w 2131574"/>
              <a:gd name="connsiteY9" fmla="*/ 711492 h 1251701"/>
              <a:gd name="connsiteX10" fmla="*/ 2074362 w 2131574"/>
              <a:gd name="connsiteY10" fmla="*/ 725354 h 1251701"/>
              <a:gd name="connsiteX11" fmla="*/ 2072088 w 2131574"/>
              <a:gd name="connsiteY11" fmla="*/ 488705 h 1251701"/>
              <a:gd name="connsiteX12" fmla="*/ 2033263 w 2131574"/>
              <a:gd name="connsiteY12" fmla="*/ 500423 h 1251701"/>
              <a:gd name="connsiteX13" fmla="*/ 2033061 w 2131574"/>
              <a:gd name="connsiteY13" fmla="*/ 445358 h 1251701"/>
              <a:gd name="connsiteX14" fmla="*/ 1953489 w 2131574"/>
              <a:gd name="connsiteY14" fmla="*/ 475816 h 1251701"/>
              <a:gd name="connsiteX15" fmla="*/ 1952964 w 2131574"/>
              <a:gd name="connsiteY15" fmla="*/ 533941 h 1251701"/>
              <a:gd name="connsiteX16" fmla="*/ 1915844 w 2131574"/>
              <a:gd name="connsiteY16" fmla="*/ 550576 h 1251701"/>
              <a:gd name="connsiteX17" fmla="*/ 1914897 w 2131574"/>
              <a:gd name="connsiteY17" fmla="*/ 786594 h 1251701"/>
              <a:gd name="connsiteX18" fmla="*/ 1878914 w 2131574"/>
              <a:gd name="connsiteY18" fmla="*/ 800581 h 1251701"/>
              <a:gd name="connsiteX19" fmla="*/ 1876454 w 2131574"/>
              <a:gd name="connsiteY19" fmla="*/ 563933 h 1251701"/>
              <a:gd name="connsiteX20" fmla="*/ 1837626 w 2131574"/>
              <a:gd name="connsiteY20" fmla="*/ 575651 h 1251701"/>
              <a:gd name="connsiteX21" fmla="*/ 1837425 w 2131574"/>
              <a:gd name="connsiteY21" fmla="*/ 520241 h 1251701"/>
              <a:gd name="connsiteX22" fmla="*/ 1757852 w 2131574"/>
              <a:gd name="connsiteY22" fmla="*/ 550699 h 1251701"/>
              <a:gd name="connsiteX23" fmla="*/ 1757326 w 2131574"/>
              <a:gd name="connsiteY23" fmla="*/ 609045 h 1251701"/>
              <a:gd name="connsiteX24" fmla="*/ 1720397 w 2131574"/>
              <a:gd name="connsiteY24" fmla="*/ 625678 h 1251701"/>
              <a:gd name="connsiteX25" fmla="*/ 1719260 w 2131574"/>
              <a:gd name="connsiteY25" fmla="*/ 861824 h 1251701"/>
              <a:gd name="connsiteX26" fmla="*/ 1683276 w 2131574"/>
              <a:gd name="connsiteY26" fmla="*/ 875810 h 1251701"/>
              <a:gd name="connsiteX27" fmla="*/ 1680816 w 2131574"/>
              <a:gd name="connsiteY27" fmla="*/ 639162 h 1251701"/>
              <a:gd name="connsiteX28" fmla="*/ 1641990 w 2131574"/>
              <a:gd name="connsiteY28" fmla="*/ 650754 h 1251701"/>
              <a:gd name="connsiteX29" fmla="*/ 1641837 w 2131574"/>
              <a:gd name="connsiteY29" fmla="*/ 595106 h 1251701"/>
              <a:gd name="connsiteX30" fmla="*/ 1562218 w 2131574"/>
              <a:gd name="connsiteY30" fmla="*/ 625583 h 1251701"/>
              <a:gd name="connsiteX31" fmla="*/ 1561688 w 2131574"/>
              <a:gd name="connsiteY31" fmla="*/ 684273 h 1251701"/>
              <a:gd name="connsiteX32" fmla="*/ 1524758 w 2131574"/>
              <a:gd name="connsiteY32" fmla="*/ 700907 h 1251701"/>
              <a:gd name="connsiteX33" fmla="*/ 1523622 w 2131574"/>
              <a:gd name="connsiteY33" fmla="*/ 937051 h 1251701"/>
              <a:gd name="connsiteX34" fmla="*/ 1487638 w 2131574"/>
              <a:gd name="connsiteY34" fmla="*/ 950913 h 1251701"/>
              <a:gd name="connsiteX35" fmla="*/ 1485366 w 2131574"/>
              <a:gd name="connsiteY35" fmla="*/ 714264 h 1251701"/>
              <a:gd name="connsiteX36" fmla="*/ 1446352 w 2131574"/>
              <a:gd name="connsiteY36" fmla="*/ 725983 h 1251701"/>
              <a:gd name="connsiteX37" fmla="*/ 1446199 w 2131574"/>
              <a:gd name="connsiteY37" fmla="*/ 669990 h 1251701"/>
              <a:gd name="connsiteX38" fmla="*/ 1366584 w 2131574"/>
              <a:gd name="connsiteY38" fmla="*/ 700465 h 1251701"/>
              <a:gd name="connsiteX39" fmla="*/ 1366052 w 2131574"/>
              <a:gd name="connsiteY39" fmla="*/ 759503 h 1251701"/>
              <a:gd name="connsiteX40" fmla="*/ 1329122 w 2131574"/>
              <a:gd name="connsiteY40" fmla="*/ 776135 h 1251701"/>
              <a:gd name="connsiteX41" fmla="*/ 1328175 w 2131574"/>
              <a:gd name="connsiteY41" fmla="*/ 1012153 h 1251701"/>
              <a:gd name="connsiteX42" fmla="*/ 1292002 w 2131574"/>
              <a:gd name="connsiteY42" fmla="*/ 1026141 h 1251701"/>
              <a:gd name="connsiteX43" fmla="*/ 1289728 w 2131574"/>
              <a:gd name="connsiteY43" fmla="*/ 789493 h 1251701"/>
              <a:gd name="connsiteX44" fmla="*/ 1250904 w 2131574"/>
              <a:gd name="connsiteY44" fmla="*/ 801211 h 1251701"/>
              <a:gd name="connsiteX45" fmla="*/ 1250697 w 2131574"/>
              <a:gd name="connsiteY45" fmla="*/ 744824 h 1251701"/>
              <a:gd name="connsiteX46" fmla="*/ 1171004 w 2131574"/>
              <a:gd name="connsiteY46" fmla="*/ 775328 h 1251701"/>
              <a:gd name="connsiteX47" fmla="*/ 1170416 w 2131574"/>
              <a:gd name="connsiteY47" fmla="*/ 834605 h 1251701"/>
              <a:gd name="connsiteX48" fmla="*/ 1133484 w 2131574"/>
              <a:gd name="connsiteY48" fmla="*/ 851239 h 1251701"/>
              <a:gd name="connsiteX49" fmla="*/ 1132536 w 2131574"/>
              <a:gd name="connsiteY49" fmla="*/ 1087383 h 1251701"/>
              <a:gd name="connsiteX50" fmla="*/ 1096366 w 2131574"/>
              <a:gd name="connsiteY50" fmla="*/ 1101370 h 1251701"/>
              <a:gd name="connsiteX51" fmla="*/ 1094094 w 2131574"/>
              <a:gd name="connsiteY51" fmla="*/ 864721 h 1251701"/>
              <a:gd name="connsiteX52" fmla="*/ 1055266 w 2131574"/>
              <a:gd name="connsiteY52" fmla="*/ 876441 h 1251701"/>
              <a:gd name="connsiteX53" fmla="*/ 1055059 w 2131574"/>
              <a:gd name="connsiteY53" fmla="*/ 819708 h 1251701"/>
              <a:gd name="connsiteX54" fmla="*/ 975504 w 2131574"/>
              <a:gd name="connsiteY54" fmla="*/ 850159 h 1251701"/>
              <a:gd name="connsiteX55" fmla="*/ 974966 w 2131574"/>
              <a:gd name="connsiteY55" fmla="*/ 909834 h 1251701"/>
              <a:gd name="connsiteX56" fmla="*/ 938037 w 2131574"/>
              <a:gd name="connsiteY56" fmla="*/ 926467 h 1251701"/>
              <a:gd name="connsiteX57" fmla="*/ 936898 w 2131574"/>
              <a:gd name="connsiteY57" fmla="*/ 1162611 h 1251701"/>
              <a:gd name="connsiteX58" fmla="*/ 900916 w 2131574"/>
              <a:gd name="connsiteY58" fmla="*/ 1176473 h 1251701"/>
              <a:gd name="connsiteX59" fmla="*/ 898454 w 2131574"/>
              <a:gd name="connsiteY59" fmla="*/ 939824 h 1251701"/>
              <a:gd name="connsiteX60" fmla="*/ 859628 w 2131574"/>
              <a:gd name="connsiteY60" fmla="*/ 951543 h 1251701"/>
              <a:gd name="connsiteX61" fmla="*/ 859421 w 2131574"/>
              <a:gd name="connsiteY61" fmla="*/ 894592 h 1251701"/>
              <a:gd name="connsiteX62" fmla="*/ 779871 w 2131574"/>
              <a:gd name="connsiteY62" fmla="*/ 925042 h 1251701"/>
              <a:gd name="connsiteX63" fmla="*/ 779330 w 2131574"/>
              <a:gd name="connsiteY63" fmla="*/ 985062 h 1251701"/>
              <a:gd name="connsiteX64" fmla="*/ 742398 w 2131574"/>
              <a:gd name="connsiteY64" fmla="*/ 1001695 h 1251701"/>
              <a:gd name="connsiteX65" fmla="*/ 741262 w 2131574"/>
              <a:gd name="connsiteY65" fmla="*/ 1237840 h 1251701"/>
              <a:gd name="connsiteX66" fmla="*/ 705280 w 2131574"/>
              <a:gd name="connsiteY66" fmla="*/ 1251701 h 1251701"/>
              <a:gd name="connsiteX67" fmla="*/ 702818 w 2131574"/>
              <a:gd name="connsiteY67" fmla="*/ 1015052 h 1251701"/>
              <a:gd name="connsiteX68" fmla="*/ 663992 w 2131574"/>
              <a:gd name="connsiteY68" fmla="*/ 1026772 h 1251701"/>
              <a:gd name="connsiteX69" fmla="*/ 663835 w 2131574"/>
              <a:gd name="connsiteY69" fmla="*/ 969456 h 1251701"/>
              <a:gd name="connsiteX70" fmla="*/ 585207 w 2131574"/>
              <a:gd name="connsiteY70" fmla="*/ 999553 h 1251701"/>
              <a:gd name="connsiteX71" fmla="*/ 585207 w 2131574"/>
              <a:gd name="connsiteY71" fmla="*/ 999552 h 1251701"/>
              <a:gd name="connsiteX72" fmla="*/ 384123 w 2131574"/>
              <a:gd name="connsiteY72" fmla="*/ 922654 h 1251701"/>
              <a:gd name="connsiteX73" fmla="*/ 384078 w 2131574"/>
              <a:gd name="connsiteY73" fmla="*/ 934087 h 1251701"/>
              <a:gd name="connsiteX74" fmla="*/ 347904 w 2131574"/>
              <a:gd name="connsiteY74" fmla="*/ 948074 h 1251701"/>
              <a:gd name="connsiteX75" fmla="*/ 347527 w 2131574"/>
              <a:gd name="connsiteY75" fmla="*/ 908658 h 1251701"/>
              <a:gd name="connsiteX76" fmla="*/ 189088 w 2131574"/>
              <a:gd name="connsiteY76" fmla="*/ 848068 h 1251701"/>
              <a:gd name="connsiteX77" fmla="*/ 188440 w 2131574"/>
              <a:gd name="connsiteY77" fmla="*/ 1009315 h 1251701"/>
              <a:gd name="connsiteX78" fmla="*/ 152268 w 2131574"/>
              <a:gd name="connsiteY78" fmla="*/ 1023303 h 1251701"/>
              <a:gd name="connsiteX79" fmla="*/ 150443 w 2131574"/>
              <a:gd name="connsiteY79" fmla="*/ 833290 h 1251701"/>
              <a:gd name="connsiteX80" fmla="*/ 0 w 2131574"/>
              <a:gd name="connsiteY80" fmla="*/ 775758 h 1251701"/>
              <a:gd name="connsiteX81" fmla="*/ 0 w 2131574"/>
              <a:gd name="connsiteY81" fmla="*/ 634811 h 1251701"/>
              <a:gd name="connsiteX82" fmla="*/ 0 w 2131574"/>
              <a:gd name="connsiteY82" fmla="*/ 625805 h 1251701"/>
              <a:gd name="connsiteX83" fmla="*/ 11702 w 2131574"/>
              <a:gd name="connsiteY83" fmla="*/ 630321 h 1251701"/>
              <a:gd name="connsiteX84" fmla="*/ 110416 w 2131574"/>
              <a:gd name="connsiteY84" fmla="*/ 592442 h 1251701"/>
              <a:gd name="connsiteX85" fmla="*/ 110413 w 2131574"/>
              <a:gd name="connsiteY85" fmla="*/ 591589 h 1251701"/>
              <a:gd name="connsiteX86" fmla="*/ 228402 w 2131574"/>
              <a:gd name="connsiteY86" fmla="*/ 546351 h 1251701"/>
              <a:gd name="connsiteX87" fmla="*/ 228394 w 2131574"/>
              <a:gd name="connsiteY87" fmla="*/ 547171 h 1251701"/>
              <a:gd name="connsiteX88" fmla="*/ 306052 w 2131574"/>
              <a:gd name="connsiteY88" fmla="*/ 517369 h 1251701"/>
              <a:gd name="connsiteX89" fmla="*/ 306051 w 2131574"/>
              <a:gd name="connsiteY89" fmla="*/ 516361 h 1251701"/>
              <a:gd name="connsiteX90" fmla="*/ 423850 w 2131574"/>
              <a:gd name="connsiteY90" fmla="*/ 471123 h 1251701"/>
              <a:gd name="connsiteX91" fmla="*/ 423840 w 2131574"/>
              <a:gd name="connsiteY91" fmla="*/ 472171 h 1251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2131574" h="1251701">
                <a:moveTo>
                  <a:pt x="1468556" y="207970"/>
                </a:moveTo>
                <a:lnTo>
                  <a:pt x="765847" y="477621"/>
                </a:lnTo>
                <a:lnTo>
                  <a:pt x="989468" y="563908"/>
                </a:lnTo>
                <a:lnTo>
                  <a:pt x="1692178" y="294162"/>
                </a:lnTo>
                <a:close/>
                <a:moveTo>
                  <a:pt x="1654318" y="0"/>
                </a:moveTo>
                <a:lnTo>
                  <a:pt x="2022772" y="0"/>
                </a:lnTo>
                <a:lnTo>
                  <a:pt x="2131574" y="41936"/>
                </a:lnTo>
                <a:lnTo>
                  <a:pt x="2131574" y="466298"/>
                </a:lnTo>
                <a:lnTo>
                  <a:pt x="2111480" y="475348"/>
                </a:lnTo>
                <a:lnTo>
                  <a:pt x="2110534" y="711492"/>
                </a:lnTo>
                <a:lnTo>
                  <a:pt x="2074362" y="725354"/>
                </a:lnTo>
                <a:lnTo>
                  <a:pt x="2072088" y="488705"/>
                </a:lnTo>
                <a:lnTo>
                  <a:pt x="2033263" y="500423"/>
                </a:lnTo>
                <a:lnTo>
                  <a:pt x="2033061" y="445358"/>
                </a:lnTo>
                <a:lnTo>
                  <a:pt x="1953489" y="475816"/>
                </a:lnTo>
                <a:lnTo>
                  <a:pt x="1952964" y="533941"/>
                </a:lnTo>
                <a:lnTo>
                  <a:pt x="1915844" y="550576"/>
                </a:lnTo>
                <a:lnTo>
                  <a:pt x="1914897" y="786594"/>
                </a:lnTo>
                <a:lnTo>
                  <a:pt x="1878914" y="800581"/>
                </a:lnTo>
                <a:lnTo>
                  <a:pt x="1876454" y="563933"/>
                </a:lnTo>
                <a:lnTo>
                  <a:pt x="1837626" y="575651"/>
                </a:lnTo>
                <a:lnTo>
                  <a:pt x="1837425" y="520241"/>
                </a:lnTo>
                <a:lnTo>
                  <a:pt x="1757852" y="550699"/>
                </a:lnTo>
                <a:lnTo>
                  <a:pt x="1757326" y="609045"/>
                </a:lnTo>
                <a:lnTo>
                  <a:pt x="1720397" y="625678"/>
                </a:lnTo>
                <a:lnTo>
                  <a:pt x="1719260" y="861824"/>
                </a:lnTo>
                <a:lnTo>
                  <a:pt x="1683276" y="875810"/>
                </a:lnTo>
                <a:lnTo>
                  <a:pt x="1680816" y="639162"/>
                </a:lnTo>
                <a:lnTo>
                  <a:pt x="1641990" y="650754"/>
                </a:lnTo>
                <a:lnTo>
                  <a:pt x="1641837" y="595106"/>
                </a:lnTo>
                <a:lnTo>
                  <a:pt x="1562218" y="625583"/>
                </a:lnTo>
                <a:lnTo>
                  <a:pt x="1561688" y="684273"/>
                </a:lnTo>
                <a:lnTo>
                  <a:pt x="1524758" y="700907"/>
                </a:lnTo>
                <a:lnTo>
                  <a:pt x="1523622" y="937051"/>
                </a:lnTo>
                <a:lnTo>
                  <a:pt x="1487638" y="950913"/>
                </a:lnTo>
                <a:lnTo>
                  <a:pt x="1485366" y="714264"/>
                </a:lnTo>
                <a:lnTo>
                  <a:pt x="1446352" y="725983"/>
                </a:lnTo>
                <a:lnTo>
                  <a:pt x="1446199" y="669990"/>
                </a:lnTo>
                <a:lnTo>
                  <a:pt x="1366584" y="700465"/>
                </a:lnTo>
                <a:lnTo>
                  <a:pt x="1366052" y="759503"/>
                </a:lnTo>
                <a:lnTo>
                  <a:pt x="1329122" y="776135"/>
                </a:lnTo>
                <a:lnTo>
                  <a:pt x="1328175" y="1012153"/>
                </a:lnTo>
                <a:lnTo>
                  <a:pt x="1292002" y="1026141"/>
                </a:lnTo>
                <a:lnTo>
                  <a:pt x="1289728" y="789493"/>
                </a:lnTo>
                <a:lnTo>
                  <a:pt x="1250904" y="801211"/>
                </a:lnTo>
                <a:lnTo>
                  <a:pt x="1250697" y="744824"/>
                </a:lnTo>
                <a:lnTo>
                  <a:pt x="1171004" y="775328"/>
                </a:lnTo>
                <a:lnTo>
                  <a:pt x="1170416" y="834605"/>
                </a:lnTo>
                <a:lnTo>
                  <a:pt x="1133484" y="851239"/>
                </a:lnTo>
                <a:lnTo>
                  <a:pt x="1132536" y="1087383"/>
                </a:lnTo>
                <a:lnTo>
                  <a:pt x="1096366" y="1101370"/>
                </a:lnTo>
                <a:lnTo>
                  <a:pt x="1094094" y="864721"/>
                </a:lnTo>
                <a:lnTo>
                  <a:pt x="1055266" y="876441"/>
                </a:lnTo>
                <a:lnTo>
                  <a:pt x="1055059" y="819708"/>
                </a:lnTo>
                <a:lnTo>
                  <a:pt x="975504" y="850159"/>
                </a:lnTo>
                <a:lnTo>
                  <a:pt x="974966" y="909834"/>
                </a:lnTo>
                <a:lnTo>
                  <a:pt x="938037" y="926467"/>
                </a:lnTo>
                <a:lnTo>
                  <a:pt x="936898" y="1162611"/>
                </a:lnTo>
                <a:lnTo>
                  <a:pt x="900916" y="1176473"/>
                </a:lnTo>
                <a:lnTo>
                  <a:pt x="898454" y="939824"/>
                </a:lnTo>
                <a:lnTo>
                  <a:pt x="859628" y="951543"/>
                </a:lnTo>
                <a:lnTo>
                  <a:pt x="859421" y="894592"/>
                </a:lnTo>
                <a:lnTo>
                  <a:pt x="779871" y="925042"/>
                </a:lnTo>
                <a:lnTo>
                  <a:pt x="779330" y="985062"/>
                </a:lnTo>
                <a:lnTo>
                  <a:pt x="742398" y="1001695"/>
                </a:lnTo>
                <a:lnTo>
                  <a:pt x="741262" y="1237840"/>
                </a:lnTo>
                <a:lnTo>
                  <a:pt x="705280" y="1251701"/>
                </a:lnTo>
                <a:lnTo>
                  <a:pt x="702818" y="1015052"/>
                </a:lnTo>
                <a:lnTo>
                  <a:pt x="663992" y="1026772"/>
                </a:lnTo>
                <a:lnTo>
                  <a:pt x="663835" y="969456"/>
                </a:lnTo>
                <a:lnTo>
                  <a:pt x="585207" y="999553"/>
                </a:lnTo>
                <a:lnTo>
                  <a:pt x="585207" y="999552"/>
                </a:lnTo>
                <a:lnTo>
                  <a:pt x="384123" y="922654"/>
                </a:lnTo>
                <a:lnTo>
                  <a:pt x="384078" y="934087"/>
                </a:lnTo>
                <a:lnTo>
                  <a:pt x="347904" y="948074"/>
                </a:lnTo>
                <a:lnTo>
                  <a:pt x="347527" y="908658"/>
                </a:lnTo>
                <a:lnTo>
                  <a:pt x="189088" y="848068"/>
                </a:lnTo>
                <a:lnTo>
                  <a:pt x="188440" y="1009315"/>
                </a:lnTo>
                <a:lnTo>
                  <a:pt x="152268" y="1023303"/>
                </a:lnTo>
                <a:lnTo>
                  <a:pt x="150443" y="833290"/>
                </a:lnTo>
                <a:lnTo>
                  <a:pt x="0" y="775758"/>
                </a:lnTo>
                <a:lnTo>
                  <a:pt x="0" y="634811"/>
                </a:lnTo>
                <a:lnTo>
                  <a:pt x="0" y="625805"/>
                </a:lnTo>
                <a:lnTo>
                  <a:pt x="11702" y="630321"/>
                </a:lnTo>
                <a:lnTo>
                  <a:pt x="110416" y="592442"/>
                </a:lnTo>
                <a:lnTo>
                  <a:pt x="110413" y="591589"/>
                </a:lnTo>
                <a:lnTo>
                  <a:pt x="228402" y="546351"/>
                </a:lnTo>
                <a:lnTo>
                  <a:pt x="228394" y="547171"/>
                </a:lnTo>
                <a:lnTo>
                  <a:pt x="306052" y="517369"/>
                </a:lnTo>
                <a:lnTo>
                  <a:pt x="306051" y="516361"/>
                </a:lnTo>
                <a:lnTo>
                  <a:pt x="423850" y="471123"/>
                </a:lnTo>
                <a:lnTo>
                  <a:pt x="423840" y="472171"/>
                </a:lnTo>
                <a:close/>
              </a:path>
            </a:pathLst>
          </a:custGeom>
          <a:solidFill>
            <a:schemeClr val="accent1">
              <a:alpha val="40000"/>
            </a:schemeClr>
          </a:solidFill>
          <a:ln w="2694" cap="flat">
            <a:noFill/>
            <a:prstDash val="solid"/>
            <a:miter/>
          </a:ln>
        </p:spPr>
        <p:txBody>
          <a:bodyPr rtlCol="0" anchor="ctr"/>
          <a:lstStyle/>
          <a:p>
            <a:endParaRPr lang="en-US"/>
          </a:p>
        </p:txBody>
      </p:sp>
      <p:grpSp>
        <p:nvGrpSpPr>
          <p:cNvPr id="116" name="Group 115">
            <a:extLst>
              <a:ext uri="{FF2B5EF4-FFF2-40B4-BE49-F238E27FC236}">
                <a16:creationId xmlns="" xmlns:a16="http://schemas.microsoft.com/office/drawing/2014/main" id="{6B8C0EA2-D1F6-48A7-9EE4-840E625B9C02}"/>
              </a:ext>
            </a:extLst>
          </p:cNvPr>
          <p:cNvGrpSpPr/>
          <p:nvPr userDrawn="1"/>
        </p:nvGrpSpPr>
        <p:grpSpPr>
          <a:xfrm>
            <a:off x="548225" y="342081"/>
            <a:ext cx="5440771" cy="6257605"/>
            <a:chOff x="548226" y="342079"/>
            <a:chExt cx="5440770" cy="6257605"/>
          </a:xfrm>
          <a:solidFill>
            <a:schemeClr val="accent2"/>
          </a:solidFill>
        </p:grpSpPr>
        <p:sp>
          <p:nvSpPr>
            <p:cNvPr id="2" name="Rectangle: Rounded Corners 1">
              <a:extLst>
                <a:ext uri="{FF2B5EF4-FFF2-40B4-BE49-F238E27FC236}">
                  <a16:creationId xmlns="" xmlns:a16="http://schemas.microsoft.com/office/drawing/2014/main" id="{94C0989A-B0CD-467C-8FFF-0322C8779616}"/>
                </a:ext>
              </a:extLst>
            </p:cNvPr>
            <p:cNvSpPr/>
            <p:nvPr userDrawn="1"/>
          </p:nvSpPr>
          <p:spPr>
            <a:xfrm>
              <a:off x="1417713" y="1769387"/>
              <a:ext cx="3472774" cy="3472774"/>
            </a:xfrm>
            <a:prstGeom prst="roundRect">
              <a:avLst>
                <a:gd name="adj" fmla="val 5183"/>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6" name="Group 95">
              <a:extLst>
                <a:ext uri="{FF2B5EF4-FFF2-40B4-BE49-F238E27FC236}">
                  <a16:creationId xmlns="" xmlns:a16="http://schemas.microsoft.com/office/drawing/2014/main" id="{F32732B9-A675-4A92-B586-57210158DBB9}"/>
                </a:ext>
              </a:extLst>
            </p:cNvPr>
            <p:cNvGrpSpPr/>
            <p:nvPr userDrawn="1"/>
          </p:nvGrpSpPr>
          <p:grpSpPr>
            <a:xfrm>
              <a:off x="1266074" y="342079"/>
              <a:ext cx="3753546" cy="1535752"/>
              <a:chOff x="1373078" y="342079"/>
              <a:chExt cx="3753546" cy="1535752"/>
            </a:xfrm>
            <a:grpFill/>
          </p:grpSpPr>
          <p:sp>
            <p:nvSpPr>
              <p:cNvPr id="56" name="Freeform: Shape 55">
                <a:extLst>
                  <a:ext uri="{FF2B5EF4-FFF2-40B4-BE49-F238E27FC236}">
                    <a16:creationId xmlns="" xmlns:a16="http://schemas.microsoft.com/office/drawing/2014/main" id="{20BD9410-309C-4A73-BEB0-D4BD52253B38}"/>
                  </a:ext>
                </a:extLst>
              </p:cNvPr>
              <p:cNvSpPr/>
              <p:nvPr/>
            </p:nvSpPr>
            <p:spPr>
              <a:xfrm flipH="1">
                <a:off x="1945338" y="395212"/>
                <a:ext cx="546385" cy="1482619"/>
              </a:xfrm>
              <a:custGeom>
                <a:avLst/>
                <a:gdLst>
                  <a:gd name="connsiteX0" fmla="*/ 172666 w 1002965"/>
                  <a:gd name="connsiteY0" fmla="*/ 2721517 h 2721551"/>
                  <a:gd name="connsiteX1" fmla="*/ 216272 w 1002965"/>
                  <a:gd name="connsiteY1" fmla="*/ 2678572 h 2721551"/>
                  <a:gd name="connsiteX2" fmla="*/ 210986 w 1002965"/>
                  <a:gd name="connsiteY2" fmla="*/ 2373992 h 2721551"/>
                  <a:gd name="connsiteX3" fmla="*/ 201076 w 1002965"/>
                  <a:gd name="connsiteY3" fmla="*/ 2371349 h 2721551"/>
                  <a:gd name="connsiteX4" fmla="*/ 163416 w 1002965"/>
                  <a:gd name="connsiteY4" fmla="*/ 2332368 h 2721551"/>
                  <a:gd name="connsiteX5" fmla="*/ 163416 w 1002965"/>
                  <a:gd name="connsiteY5" fmla="*/ 711687 h 2721551"/>
                  <a:gd name="connsiteX6" fmla="*/ 199754 w 1002965"/>
                  <a:gd name="connsiteY6" fmla="*/ 674027 h 2721551"/>
                  <a:gd name="connsiteX7" fmla="*/ 909339 w 1002965"/>
                  <a:gd name="connsiteY7" fmla="*/ 674688 h 2721551"/>
                  <a:gd name="connsiteX8" fmla="*/ 943035 w 1002965"/>
                  <a:gd name="connsiteY8" fmla="*/ 639671 h 2721551"/>
                  <a:gd name="connsiteX9" fmla="*/ 941053 w 1002965"/>
                  <a:gd name="connsiteY9" fmla="*/ 222113 h 2721551"/>
                  <a:gd name="connsiteX10" fmla="*/ 964177 w 1002965"/>
                  <a:gd name="connsiteY10" fmla="*/ 176525 h 2721551"/>
                  <a:gd name="connsiteX11" fmla="*/ 995229 w 1002965"/>
                  <a:gd name="connsiteY11" fmla="*/ 58921 h 2721551"/>
                  <a:gd name="connsiteX12" fmla="*/ 894804 w 1002965"/>
                  <a:gd name="connsiteY12" fmla="*/ 780 h 2721551"/>
                  <a:gd name="connsiteX13" fmla="*/ 813538 w 1002965"/>
                  <a:gd name="connsiteY13" fmla="*/ 80724 h 2721551"/>
                  <a:gd name="connsiteX14" fmla="*/ 867055 w 1002965"/>
                  <a:gd name="connsiteY14" fmla="*/ 187096 h 2721551"/>
                  <a:gd name="connsiteX15" fmla="*/ 886876 w 1002965"/>
                  <a:gd name="connsiteY15" fmla="*/ 218809 h 2721551"/>
                  <a:gd name="connsiteX16" fmla="*/ 886876 w 1002965"/>
                  <a:gd name="connsiteY16" fmla="*/ 590780 h 2721551"/>
                  <a:gd name="connsiteX17" fmla="*/ 857144 w 1002965"/>
                  <a:gd name="connsiteY17" fmla="*/ 619850 h 2721551"/>
                  <a:gd name="connsiteX18" fmla="*/ 123114 w 1002965"/>
                  <a:gd name="connsiteY18" fmla="*/ 617208 h 2721551"/>
                  <a:gd name="connsiteX19" fmla="*/ 88758 w 1002965"/>
                  <a:gd name="connsiteY19" fmla="*/ 650242 h 2721551"/>
                  <a:gd name="connsiteX20" fmla="*/ 89418 w 1002965"/>
                  <a:gd name="connsiteY20" fmla="*/ 2329726 h 2721551"/>
                  <a:gd name="connsiteX21" fmla="*/ 89418 w 1002965"/>
                  <a:gd name="connsiteY21" fmla="*/ 2353511 h 2721551"/>
                  <a:gd name="connsiteX22" fmla="*/ 72240 w 1002965"/>
                  <a:gd name="connsiteY22" fmla="*/ 2370689 h 2721551"/>
                  <a:gd name="connsiteX23" fmla="*/ 5510 w 1002965"/>
                  <a:gd name="connsiteY23" fmla="*/ 2372671 h 2721551"/>
                  <a:gd name="connsiteX24" fmla="*/ 6171 w 1002965"/>
                  <a:gd name="connsiteY24" fmla="*/ 2388527 h 2721551"/>
                  <a:gd name="connsiteX25" fmla="*/ 225 w 1002965"/>
                  <a:gd name="connsiteY25" fmla="*/ 2687822 h 2721551"/>
                  <a:gd name="connsiteX26" fmla="*/ 34581 w 1002965"/>
                  <a:gd name="connsiteY26" fmla="*/ 2721517 h 2721551"/>
                  <a:gd name="connsiteX27" fmla="*/ 172666 w 1002965"/>
                  <a:gd name="connsiteY27" fmla="*/ 2721517 h 2721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02965" h="2721551">
                    <a:moveTo>
                      <a:pt x="172666" y="2721517"/>
                    </a:moveTo>
                    <a:cubicBezTo>
                      <a:pt x="215611" y="2721517"/>
                      <a:pt x="215611" y="2720856"/>
                      <a:pt x="216272" y="2678572"/>
                    </a:cubicBezTo>
                    <a:cubicBezTo>
                      <a:pt x="217593" y="2576825"/>
                      <a:pt x="205040" y="2475739"/>
                      <a:pt x="210986" y="2373992"/>
                    </a:cubicBezTo>
                    <a:cubicBezTo>
                      <a:pt x="207683" y="2373331"/>
                      <a:pt x="204379" y="2371349"/>
                      <a:pt x="201076" y="2371349"/>
                    </a:cubicBezTo>
                    <a:cubicBezTo>
                      <a:pt x="163416" y="2368707"/>
                      <a:pt x="163416" y="2369367"/>
                      <a:pt x="163416" y="2332368"/>
                    </a:cubicBezTo>
                    <a:cubicBezTo>
                      <a:pt x="163416" y="1791921"/>
                      <a:pt x="163416" y="1252134"/>
                      <a:pt x="163416" y="711687"/>
                    </a:cubicBezTo>
                    <a:cubicBezTo>
                      <a:pt x="163416" y="669402"/>
                      <a:pt x="157470" y="674027"/>
                      <a:pt x="199754" y="674027"/>
                    </a:cubicBezTo>
                    <a:cubicBezTo>
                      <a:pt x="436282" y="674027"/>
                      <a:pt x="672811" y="674688"/>
                      <a:pt x="909339" y="674688"/>
                    </a:cubicBezTo>
                    <a:cubicBezTo>
                      <a:pt x="943695" y="674688"/>
                      <a:pt x="943695" y="674688"/>
                      <a:pt x="943035" y="639671"/>
                    </a:cubicBezTo>
                    <a:cubicBezTo>
                      <a:pt x="942374" y="500265"/>
                      <a:pt x="942374" y="360858"/>
                      <a:pt x="941053" y="222113"/>
                    </a:cubicBezTo>
                    <a:cubicBezTo>
                      <a:pt x="941053" y="201631"/>
                      <a:pt x="945017" y="188417"/>
                      <a:pt x="964177" y="176525"/>
                    </a:cubicBezTo>
                    <a:cubicBezTo>
                      <a:pt x="1000515" y="153401"/>
                      <a:pt x="1012407" y="102527"/>
                      <a:pt x="995229" y="58921"/>
                    </a:cubicBezTo>
                    <a:cubicBezTo>
                      <a:pt x="979373" y="17298"/>
                      <a:pt x="941713" y="-4505"/>
                      <a:pt x="894804" y="780"/>
                    </a:cubicBezTo>
                    <a:cubicBezTo>
                      <a:pt x="851859" y="5405"/>
                      <a:pt x="822128" y="34476"/>
                      <a:pt x="813538" y="80724"/>
                    </a:cubicBezTo>
                    <a:cubicBezTo>
                      <a:pt x="805610" y="125651"/>
                      <a:pt x="826752" y="169918"/>
                      <a:pt x="867055" y="187096"/>
                    </a:cubicBezTo>
                    <a:cubicBezTo>
                      <a:pt x="883572" y="193703"/>
                      <a:pt x="886876" y="202292"/>
                      <a:pt x="886876" y="218809"/>
                    </a:cubicBezTo>
                    <a:cubicBezTo>
                      <a:pt x="886215" y="343020"/>
                      <a:pt x="885554" y="467230"/>
                      <a:pt x="886876" y="590780"/>
                    </a:cubicBezTo>
                    <a:cubicBezTo>
                      <a:pt x="886876" y="615226"/>
                      <a:pt x="880269" y="620511"/>
                      <a:pt x="857144" y="619850"/>
                    </a:cubicBezTo>
                    <a:cubicBezTo>
                      <a:pt x="612688" y="618529"/>
                      <a:pt x="368231" y="619190"/>
                      <a:pt x="123114" y="617208"/>
                    </a:cubicBezTo>
                    <a:cubicBezTo>
                      <a:pt x="97347" y="617208"/>
                      <a:pt x="88758" y="621832"/>
                      <a:pt x="88758" y="650242"/>
                    </a:cubicBezTo>
                    <a:cubicBezTo>
                      <a:pt x="90079" y="1209850"/>
                      <a:pt x="89418" y="1770118"/>
                      <a:pt x="89418" y="2329726"/>
                    </a:cubicBezTo>
                    <a:cubicBezTo>
                      <a:pt x="89418" y="2337654"/>
                      <a:pt x="88758" y="2345582"/>
                      <a:pt x="89418" y="2353511"/>
                    </a:cubicBezTo>
                    <a:cubicBezTo>
                      <a:pt x="90079" y="2366064"/>
                      <a:pt x="85454" y="2370689"/>
                      <a:pt x="72240" y="2370689"/>
                    </a:cubicBezTo>
                    <a:cubicBezTo>
                      <a:pt x="49777" y="2370689"/>
                      <a:pt x="27974" y="2367385"/>
                      <a:pt x="5510" y="2372671"/>
                    </a:cubicBezTo>
                    <a:cubicBezTo>
                      <a:pt x="5510" y="2377956"/>
                      <a:pt x="6171" y="2383242"/>
                      <a:pt x="6171" y="2388527"/>
                    </a:cubicBezTo>
                    <a:cubicBezTo>
                      <a:pt x="10135" y="2488292"/>
                      <a:pt x="-1757" y="2588057"/>
                      <a:pt x="225" y="2687822"/>
                    </a:cubicBezTo>
                    <a:cubicBezTo>
                      <a:pt x="885" y="2713589"/>
                      <a:pt x="8814" y="2722178"/>
                      <a:pt x="34581" y="2721517"/>
                    </a:cubicBezTo>
                    <a:cubicBezTo>
                      <a:pt x="81490" y="2720195"/>
                      <a:pt x="127078" y="2721517"/>
                      <a:pt x="172666" y="2721517"/>
                    </a:cubicBezTo>
                    <a:close/>
                  </a:path>
                </a:pathLst>
              </a:custGeom>
              <a:grpFill/>
              <a:ln w="6599" cap="flat">
                <a:noFill/>
                <a:prstDash val="solid"/>
                <a:miter/>
              </a:ln>
            </p:spPr>
            <p:txBody>
              <a:bodyPr rtlCol="0" anchor="ctr"/>
              <a:lstStyle/>
              <a:p>
                <a:endParaRPr lang="en-US"/>
              </a:p>
            </p:txBody>
          </p:sp>
          <p:sp>
            <p:nvSpPr>
              <p:cNvPr id="58" name="Freeform: Shape 57">
                <a:extLst>
                  <a:ext uri="{FF2B5EF4-FFF2-40B4-BE49-F238E27FC236}">
                    <a16:creationId xmlns="" xmlns:a16="http://schemas.microsoft.com/office/drawing/2014/main" id="{2D03E240-F54F-4508-9919-35CBB644B65F}"/>
                  </a:ext>
                </a:extLst>
              </p:cNvPr>
              <p:cNvSpPr/>
              <p:nvPr/>
            </p:nvSpPr>
            <p:spPr>
              <a:xfrm flipH="1">
                <a:off x="2788787" y="342079"/>
                <a:ext cx="130800" cy="1535752"/>
              </a:xfrm>
              <a:custGeom>
                <a:avLst/>
                <a:gdLst>
                  <a:gd name="connsiteX0" fmla="*/ 208346 w 240102"/>
                  <a:gd name="connsiteY0" fmla="*/ 2818424 h 2819084"/>
                  <a:gd name="connsiteX1" fmla="*/ 240059 w 240102"/>
                  <a:gd name="connsiteY1" fmla="*/ 2785390 h 2819084"/>
                  <a:gd name="connsiteX2" fmla="*/ 240059 w 240102"/>
                  <a:gd name="connsiteY2" fmla="*/ 2641358 h 2819084"/>
                  <a:gd name="connsiteX3" fmla="*/ 240059 w 240102"/>
                  <a:gd name="connsiteY3" fmla="*/ 2518470 h 2819084"/>
                  <a:gd name="connsiteX4" fmla="*/ 189846 w 240102"/>
                  <a:gd name="connsiteY4" fmla="*/ 2468917 h 2819084"/>
                  <a:gd name="connsiteX5" fmla="*/ 156151 w 240102"/>
                  <a:gd name="connsiteY5" fmla="*/ 2435222 h 2819084"/>
                  <a:gd name="connsiteX6" fmla="*/ 156812 w 240102"/>
                  <a:gd name="connsiteY6" fmla="*/ 215291 h 2819084"/>
                  <a:gd name="connsiteX7" fmla="*/ 173990 w 240102"/>
                  <a:gd name="connsiteY7" fmla="*/ 153186 h 2819084"/>
                  <a:gd name="connsiteX8" fmla="*/ 141616 w 240102"/>
                  <a:gd name="connsiteY8" fmla="*/ 11137 h 2819084"/>
                  <a:gd name="connsiteX9" fmla="*/ 8816 w 240102"/>
                  <a:gd name="connsiteY9" fmla="*/ 56725 h 2819084"/>
                  <a:gd name="connsiteX10" fmla="*/ 68940 w 240102"/>
                  <a:gd name="connsiteY10" fmla="*/ 192167 h 2819084"/>
                  <a:gd name="connsiteX11" fmla="*/ 84135 w 240102"/>
                  <a:gd name="connsiteY11" fmla="*/ 222559 h 2819084"/>
                  <a:gd name="connsiteX12" fmla="*/ 84796 w 240102"/>
                  <a:gd name="connsiteY12" fmla="*/ 2437204 h 2819084"/>
                  <a:gd name="connsiteX13" fmla="*/ 53743 w 240102"/>
                  <a:gd name="connsiteY13" fmla="*/ 2467596 h 2819084"/>
                  <a:gd name="connsiteX14" fmla="*/ 29958 w 240102"/>
                  <a:gd name="connsiteY14" fmla="*/ 2491381 h 2819084"/>
                  <a:gd name="connsiteX15" fmla="*/ 30619 w 240102"/>
                  <a:gd name="connsiteY15" fmla="*/ 2641358 h 2819084"/>
                  <a:gd name="connsiteX16" fmla="*/ 30619 w 240102"/>
                  <a:gd name="connsiteY16" fmla="*/ 2788032 h 2819084"/>
                  <a:gd name="connsiteX17" fmla="*/ 61672 w 240102"/>
                  <a:gd name="connsiteY17" fmla="*/ 2819085 h 2819084"/>
                  <a:gd name="connsiteX18" fmla="*/ 208346 w 240102"/>
                  <a:gd name="connsiteY18" fmla="*/ 2818424 h 2819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40102" h="2819084">
                    <a:moveTo>
                      <a:pt x="208346" y="2818424"/>
                    </a:moveTo>
                    <a:cubicBezTo>
                      <a:pt x="234113" y="2819085"/>
                      <a:pt x="240720" y="2808514"/>
                      <a:pt x="240059" y="2785390"/>
                    </a:cubicBezTo>
                    <a:cubicBezTo>
                      <a:pt x="238737" y="2737159"/>
                      <a:pt x="240059" y="2689589"/>
                      <a:pt x="240059" y="2641358"/>
                    </a:cubicBezTo>
                    <a:cubicBezTo>
                      <a:pt x="240059" y="2600395"/>
                      <a:pt x="240059" y="2559432"/>
                      <a:pt x="240059" y="2518470"/>
                    </a:cubicBezTo>
                    <a:cubicBezTo>
                      <a:pt x="240059" y="2468257"/>
                      <a:pt x="240059" y="2466275"/>
                      <a:pt x="189846" y="2468917"/>
                    </a:cubicBezTo>
                    <a:cubicBezTo>
                      <a:pt x="162758" y="2470239"/>
                      <a:pt x="156151" y="2462971"/>
                      <a:pt x="156151" y="2435222"/>
                    </a:cubicBezTo>
                    <a:cubicBezTo>
                      <a:pt x="156812" y="1695245"/>
                      <a:pt x="156812" y="955268"/>
                      <a:pt x="156812" y="215291"/>
                    </a:cubicBezTo>
                    <a:cubicBezTo>
                      <a:pt x="156812" y="192828"/>
                      <a:pt x="159454" y="173668"/>
                      <a:pt x="173990" y="153186"/>
                    </a:cubicBezTo>
                    <a:cubicBezTo>
                      <a:pt x="207685" y="106277"/>
                      <a:pt x="189185" y="35583"/>
                      <a:pt x="141616" y="11137"/>
                    </a:cubicBezTo>
                    <a:cubicBezTo>
                      <a:pt x="90742" y="-14630"/>
                      <a:pt x="29958" y="5851"/>
                      <a:pt x="8816" y="56725"/>
                    </a:cubicBezTo>
                    <a:cubicBezTo>
                      <a:pt x="-14969" y="113544"/>
                      <a:pt x="10798" y="174989"/>
                      <a:pt x="68940" y="192167"/>
                    </a:cubicBezTo>
                    <a:cubicBezTo>
                      <a:pt x="89421" y="198113"/>
                      <a:pt x="84135" y="210666"/>
                      <a:pt x="84135" y="222559"/>
                    </a:cubicBezTo>
                    <a:cubicBezTo>
                      <a:pt x="84135" y="960554"/>
                      <a:pt x="84135" y="1698549"/>
                      <a:pt x="84796" y="2437204"/>
                    </a:cubicBezTo>
                    <a:cubicBezTo>
                      <a:pt x="84796" y="2461650"/>
                      <a:pt x="78189" y="2471560"/>
                      <a:pt x="53743" y="2467596"/>
                    </a:cubicBezTo>
                    <a:cubicBezTo>
                      <a:pt x="35244" y="2464953"/>
                      <a:pt x="29298" y="2472221"/>
                      <a:pt x="29958" y="2491381"/>
                    </a:cubicBezTo>
                    <a:cubicBezTo>
                      <a:pt x="31280" y="2541594"/>
                      <a:pt x="30619" y="2591146"/>
                      <a:pt x="30619" y="2641358"/>
                    </a:cubicBezTo>
                    <a:cubicBezTo>
                      <a:pt x="30619" y="2690250"/>
                      <a:pt x="31940" y="2739141"/>
                      <a:pt x="30619" y="2788032"/>
                    </a:cubicBezTo>
                    <a:cubicBezTo>
                      <a:pt x="29958" y="2811817"/>
                      <a:pt x="39208" y="2819085"/>
                      <a:pt x="61672" y="2819085"/>
                    </a:cubicBezTo>
                    <a:cubicBezTo>
                      <a:pt x="110563" y="2817103"/>
                      <a:pt x="159454" y="2817103"/>
                      <a:pt x="208346" y="2818424"/>
                    </a:cubicBezTo>
                    <a:close/>
                  </a:path>
                </a:pathLst>
              </a:custGeom>
              <a:grpFill/>
              <a:ln w="6599" cap="flat">
                <a:noFill/>
                <a:prstDash val="solid"/>
                <a:miter/>
              </a:ln>
            </p:spPr>
            <p:txBody>
              <a:bodyPr rtlCol="0" anchor="ctr"/>
              <a:lstStyle/>
              <a:p>
                <a:endParaRPr lang="en-US" dirty="0"/>
              </a:p>
            </p:txBody>
          </p:sp>
          <p:sp>
            <p:nvSpPr>
              <p:cNvPr id="59" name="Freeform: Shape 58">
                <a:extLst>
                  <a:ext uri="{FF2B5EF4-FFF2-40B4-BE49-F238E27FC236}">
                    <a16:creationId xmlns="" xmlns:a16="http://schemas.microsoft.com/office/drawing/2014/main" id="{4BCF587F-187E-4163-89C2-718ECF77FD3C}"/>
                  </a:ext>
                </a:extLst>
              </p:cNvPr>
              <p:cNvSpPr/>
              <p:nvPr/>
            </p:nvSpPr>
            <p:spPr>
              <a:xfrm flipH="1">
                <a:off x="1373078" y="1091819"/>
                <a:ext cx="733965" cy="786012"/>
              </a:xfrm>
              <a:custGeom>
                <a:avLst/>
                <a:gdLst>
                  <a:gd name="connsiteX0" fmla="*/ 136802 w 1347294"/>
                  <a:gd name="connsiteY0" fmla="*/ 78466 h 1442833"/>
                  <a:gd name="connsiteX1" fmla="*/ 138123 w 1347294"/>
                  <a:gd name="connsiteY1" fmla="*/ 512542 h 1442833"/>
                  <a:gd name="connsiteX2" fmla="*/ 138784 w 1347294"/>
                  <a:gd name="connsiteY2" fmla="*/ 1066864 h 1442833"/>
                  <a:gd name="connsiteX3" fmla="*/ 113677 w 1347294"/>
                  <a:gd name="connsiteY3" fmla="*/ 1092631 h 1442833"/>
                  <a:gd name="connsiteX4" fmla="*/ 25145 w 1347294"/>
                  <a:gd name="connsiteY4" fmla="*/ 1091970 h 1442833"/>
                  <a:gd name="connsiteX5" fmla="*/ 38 w 1347294"/>
                  <a:gd name="connsiteY5" fmla="*/ 1115094 h 1442833"/>
                  <a:gd name="connsiteX6" fmla="*/ 699 w 1347294"/>
                  <a:gd name="connsiteY6" fmla="*/ 1265072 h 1442833"/>
                  <a:gd name="connsiteX7" fmla="*/ 699 w 1347294"/>
                  <a:gd name="connsiteY7" fmla="*/ 1414389 h 1442833"/>
                  <a:gd name="connsiteX8" fmla="*/ 29109 w 1347294"/>
                  <a:gd name="connsiteY8" fmla="*/ 1442799 h 1442833"/>
                  <a:gd name="connsiteX9" fmla="*/ 181068 w 1347294"/>
                  <a:gd name="connsiteY9" fmla="*/ 1442799 h 1442833"/>
                  <a:gd name="connsiteX10" fmla="*/ 210139 w 1347294"/>
                  <a:gd name="connsiteY10" fmla="*/ 1412407 h 1442833"/>
                  <a:gd name="connsiteX11" fmla="*/ 210139 w 1347294"/>
                  <a:gd name="connsiteY11" fmla="*/ 1265733 h 1442833"/>
                  <a:gd name="connsiteX12" fmla="*/ 209478 w 1347294"/>
                  <a:gd name="connsiteY12" fmla="*/ 1113112 h 1442833"/>
                  <a:gd name="connsiteX13" fmla="*/ 205514 w 1347294"/>
                  <a:gd name="connsiteY13" fmla="*/ 1093952 h 1442833"/>
                  <a:gd name="connsiteX14" fmla="*/ 191639 w 1347294"/>
                  <a:gd name="connsiteY14" fmla="*/ 1064221 h 1442833"/>
                  <a:gd name="connsiteX15" fmla="*/ 190979 w 1347294"/>
                  <a:gd name="connsiteY15" fmla="*/ 148500 h 1442833"/>
                  <a:gd name="connsiteX16" fmla="*/ 220049 w 1347294"/>
                  <a:gd name="connsiteY16" fmla="*/ 118768 h 1442833"/>
                  <a:gd name="connsiteX17" fmla="*/ 1133128 w 1347294"/>
                  <a:gd name="connsiteY17" fmla="*/ 118768 h 1442833"/>
                  <a:gd name="connsiteX18" fmla="*/ 1166162 w 1347294"/>
                  <a:gd name="connsiteY18" fmla="*/ 139911 h 1442833"/>
                  <a:gd name="connsiteX19" fmla="*/ 1267909 w 1347294"/>
                  <a:gd name="connsiteY19" fmla="*/ 194748 h 1442833"/>
                  <a:gd name="connsiteX20" fmla="*/ 1345211 w 1347294"/>
                  <a:gd name="connsiteY20" fmla="*/ 120090 h 1442833"/>
                  <a:gd name="connsiteX21" fmla="*/ 1299623 w 1347294"/>
                  <a:gd name="connsiteY21" fmla="*/ 11736 h 1442833"/>
                  <a:gd name="connsiteX22" fmla="*/ 1185983 w 1347294"/>
                  <a:gd name="connsiteY22" fmla="*/ 27593 h 1442833"/>
                  <a:gd name="connsiteX23" fmla="*/ 1142378 w 1347294"/>
                  <a:gd name="connsiteY23" fmla="*/ 45431 h 1442833"/>
                  <a:gd name="connsiteX24" fmla="*/ 170497 w 1347294"/>
                  <a:gd name="connsiteY24" fmla="*/ 44110 h 1442833"/>
                  <a:gd name="connsiteX25" fmla="*/ 136802 w 1347294"/>
                  <a:gd name="connsiteY25" fmla="*/ 78466 h 1442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47294" h="1442833">
                    <a:moveTo>
                      <a:pt x="136802" y="78466"/>
                    </a:moveTo>
                    <a:cubicBezTo>
                      <a:pt x="138784" y="223158"/>
                      <a:pt x="138123" y="367850"/>
                      <a:pt x="138123" y="512542"/>
                    </a:cubicBezTo>
                    <a:cubicBezTo>
                      <a:pt x="138123" y="697536"/>
                      <a:pt x="138123" y="881870"/>
                      <a:pt x="138784" y="1066864"/>
                    </a:cubicBezTo>
                    <a:cubicBezTo>
                      <a:pt x="138784" y="1086024"/>
                      <a:pt x="134820" y="1093952"/>
                      <a:pt x="113677" y="1092631"/>
                    </a:cubicBezTo>
                    <a:cubicBezTo>
                      <a:pt x="84607" y="1090649"/>
                      <a:pt x="54876" y="1093292"/>
                      <a:pt x="25145" y="1091970"/>
                    </a:cubicBezTo>
                    <a:cubicBezTo>
                      <a:pt x="7306" y="1091309"/>
                      <a:pt x="-623" y="1095274"/>
                      <a:pt x="38" y="1115094"/>
                    </a:cubicBezTo>
                    <a:cubicBezTo>
                      <a:pt x="1359" y="1165307"/>
                      <a:pt x="699" y="1214859"/>
                      <a:pt x="699" y="1265072"/>
                    </a:cubicBezTo>
                    <a:cubicBezTo>
                      <a:pt x="699" y="1314624"/>
                      <a:pt x="1359" y="1364837"/>
                      <a:pt x="699" y="1414389"/>
                    </a:cubicBezTo>
                    <a:cubicBezTo>
                      <a:pt x="699" y="1434870"/>
                      <a:pt x="7966" y="1443459"/>
                      <a:pt x="29109" y="1442799"/>
                    </a:cubicBezTo>
                    <a:cubicBezTo>
                      <a:pt x="79982" y="1442138"/>
                      <a:pt x="130856" y="1442138"/>
                      <a:pt x="181068" y="1442799"/>
                    </a:cubicBezTo>
                    <a:cubicBezTo>
                      <a:pt x="203532" y="1443459"/>
                      <a:pt x="210799" y="1434210"/>
                      <a:pt x="210139" y="1412407"/>
                    </a:cubicBezTo>
                    <a:cubicBezTo>
                      <a:pt x="209478" y="1363515"/>
                      <a:pt x="210139" y="1314624"/>
                      <a:pt x="210139" y="1265733"/>
                    </a:cubicBezTo>
                    <a:cubicBezTo>
                      <a:pt x="210139" y="1214859"/>
                      <a:pt x="210139" y="1163986"/>
                      <a:pt x="209478" y="1113112"/>
                    </a:cubicBezTo>
                    <a:cubicBezTo>
                      <a:pt x="209478" y="1106506"/>
                      <a:pt x="213442" y="1095274"/>
                      <a:pt x="205514" y="1093952"/>
                    </a:cubicBezTo>
                    <a:cubicBezTo>
                      <a:pt x="186354" y="1089327"/>
                      <a:pt x="191639" y="1075453"/>
                      <a:pt x="191639" y="1064221"/>
                    </a:cubicBezTo>
                    <a:cubicBezTo>
                      <a:pt x="191639" y="758981"/>
                      <a:pt x="191639" y="453740"/>
                      <a:pt x="190979" y="148500"/>
                    </a:cubicBezTo>
                    <a:cubicBezTo>
                      <a:pt x="190979" y="125375"/>
                      <a:pt x="195604" y="118768"/>
                      <a:pt x="220049" y="118768"/>
                    </a:cubicBezTo>
                    <a:cubicBezTo>
                      <a:pt x="524629" y="119429"/>
                      <a:pt x="829209" y="119429"/>
                      <a:pt x="1133128" y="118768"/>
                    </a:cubicBezTo>
                    <a:cubicBezTo>
                      <a:pt x="1150306" y="118768"/>
                      <a:pt x="1159555" y="122072"/>
                      <a:pt x="1166162" y="139911"/>
                    </a:cubicBezTo>
                    <a:cubicBezTo>
                      <a:pt x="1182019" y="182195"/>
                      <a:pt x="1219679" y="200694"/>
                      <a:pt x="1267909" y="194748"/>
                    </a:cubicBezTo>
                    <a:cubicBezTo>
                      <a:pt x="1306890" y="190123"/>
                      <a:pt x="1337282" y="161053"/>
                      <a:pt x="1345211" y="120090"/>
                    </a:cubicBezTo>
                    <a:cubicBezTo>
                      <a:pt x="1353799" y="74502"/>
                      <a:pt x="1335300" y="31557"/>
                      <a:pt x="1299623" y="11736"/>
                    </a:cubicBezTo>
                    <a:cubicBezTo>
                      <a:pt x="1262624" y="-8085"/>
                      <a:pt x="1212411" y="-2799"/>
                      <a:pt x="1185983" y="27593"/>
                    </a:cubicBezTo>
                    <a:cubicBezTo>
                      <a:pt x="1173430" y="42128"/>
                      <a:pt x="1160216" y="45431"/>
                      <a:pt x="1142378" y="45431"/>
                    </a:cubicBezTo>
                    <a:cubicBezTo>
                      <a:pt x="818638" y="44771"/>
                      <a:pt x="494237" y="45431"/>
                      <a:pt x="170497" y="44110"/>
                    </a:cubicBezTo>
                    <a:cubicBezTo>
                      <a:pt x="146052" y="46092"/>
                      <a:pt x="136141" y="49396"/>
                      <a:pt x="136802" y="78466"/>
                    </a:cubicBezTo>
                    <a:close/>
                  </a:path>
                </a:pathLst>
              </a:custGeom>
              <a:grpFill/>
              <a:ln w="6599" cap="flat">
                <a:noFill/>
                <a:prstDash val="solid"/>
                <a:miter/>
              </a:ln>
            </p:spPr>
            <p:txBody>
              <a:bodyPr rtlCol="0" anchor="ctr"/>
              <a:lstStyle/>
              <a:p>
                <a:endParaRPr lang="en-US"/>
              </a:p>
            </p:txBody>
          </p:sp>
          <p:sp>
            <p:nvSpPr>
              <p:cNvPr id="60" name="Freeform: Shape 59">
                <a:extLst>
                  <a:ext uri="{FF2B5EF4-FFF2-40B4-BE49-F238E27FC236}">
                    <a16:creationId xmlns="" xmlns:a16="http://schemas.microsoft.com/office/drawing/2014/main" id="{6C8E0D8C-4969-48C1-AF8C-64C51835A08D}"/>
                  </a:ext>
                </a:extLst>
              </p:cNvPr>
              <p:cNvSpPr/>
              <p:nvPr/>
            </p:nvSpPr>
            <p:spPr>
              <a:xfrm flipH="1">
                <a:off x="3557029" y="726738"/>
                <a:ext cx="453728" cy="1151093"/>
              </a:xfrm>
              <a:custGeom>
                <a:avLst/>
                <a:gdLst>
                  <a:gd name="connsiteX0" fmla="*/ 67744 w 832880"/>
                  <a:gd name="connsiteY0" fmla="*/ 190334 h 2112990"/>
                  <a:gd name="connsiteX1" fmla="*/ 85582 w 832880"/>
                  <a:gd name="connsiteY1" fmla="*/ 219405 h 2112990"/>
                  <a:gd name="connsiteX2" fmla="*/ 84922 w 832880"/>
                  <a:gd name="connsiteY2" fmla="*/ 1012237 h 2112990"/>
                  <a:gd name="connsiteX3" fmla="*/ 115974 w 832880"/>
                  <a:gd name="connsiteY3" fmla="*/ 1042629 h 2112990"/>
                  <a:gd name="connsiteX4" fmla="*/ 651797 w 832880"/>
                  <a:gd name="connsiteY4" fmla="*/ 1041308 h 2112990"/>
                  <a:gd name="connsiteX5" fmla="*/ 683510 w 832880"/>
                  <a:gd name="connsiteY5" fmla="*/ 1074343 h 2112990"/>
                  <a:gd name="connsiteX6" fmla="*/ 682849 w 832880"/>
                  <a:gd name="connsiteY6" fmla="*/ 1711912 h 2112990"/>
                  <a:gd name="connsiteX7" fmla="*/ 634619 w 832880"/>
                  <a:gd name="connsiteY7" fmla="*/ 1762125 h 2112990"/>
                  <a:gd name="connsiteX8" fmla="*/ 626691 w 832880"/>
                  <a:gd name="connsiteY8" fmla="*/ 1764107 h 2112990"/>
                  <a:gd name="connsiteX9" fmla="*/ 627351 w 832880"/>
                  <a:gd name="connsiteY9" fmla="*/ 1799124 h 2112990"/>
                  <a:gd name="connsiteX10" fmla="*/ 622066 w 832880"/>
                  <a:gd name="connsiteY10" fmla="*/ 2081900 h 2112990"/>
                  <a:gd name="connsiteX11" fmla="*/ 653118 w 832880"/>
                  <a:gd name="connsiteY11" fmla="*/ 2112953 h 2112990"/>
                  <a:gd name="connsiteX12" fmla="*/ 805739 w 832880"/>
                  <a:gd name="connsiteY12" fmla="*/ 2112953 h 2112990"/>
                  <a:gd name="connsiteX13" fmla="*/ 832827 w 832880"/>
                  <a:gd name="connsiteY13" fmla="*/ 2083222 h 2112990"/>
                  <a:gd name="connsiteX14" fmla="*/ 830845 w 832880"/>
                  <a:gd name="connsiteY14" fmla="*/ 1765428 h 2112990"/>
                  <a:gd name="connsiteX15" fmla="*/ 770061 w 832880"/>
                  <a:gd name="connsiteY15" fmla="*/ 1762785 h 2112990"/>
                  <a:gd name="connsiteX16" fmla="*/ 737026 w 832880"/>
                  <a:gd name="connsiteY16" fmla="*/ 1731072 h 2112990"/>
                  <a:gd name="connsiteX17" fmla="*/ 738348 w 832880"/>
                  <a:gd name="connsiteY17" fmla="*/ 1016202 h 2112990"/>
                  <a:gd name="connsiteX18" fmla="*/ 709938 w 832880"/>
                  <a:gd name="connsiteY18" fmla="*/ 988452 h 2112990"/>
                  <a:gd name="connsiteX19" fmla="*/ 187990 w 832880"/>
                  <a:gd name="connsiteY19" fmla="*/ 989774 h 2112990"/>
                  <a:gd name="connsiteX20" fmla="*/ 157598 w 832880"/>
                  <a:gd name="connsiteY20" fmla="*/ 958721 h 2112990"/>
                  <a:gd name="connsiteX21" fmla="*/ 158259 w 832880"/>
                  <a:gd name="connsiteY21" fmla="*/ 214119 h 2112990"/>
                  <a:gd name="connsiteX22" fmla="*/ 174776 w 832880"/>
                  <a:gd name="connsiteY22" fmla="*/ 152014 h 2112990"/>
                  <a:gd name="connsiteX23" fmla="*/ 140420 w 832880"/>
                  <a:gd name="connsiteY23" fmla="*/ 10626 h 2112990"/>
                  <a:gd name="connsiteX24" fmla="*/ 9603 w 832880"/>
                  <a:gd name="connsiteY24" fmla="*/ 55553 h 2112990"/>
                  <a:gd name="connsiteX25" fmla="*/ 67744 w 832880"/>
                  <a:gd name="connsiteY25" fmla="*/ 190334 h 2112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832880" h="2112990">
                    <a:moveTo>
                      <a:pt x="67744" y="190334"/>
                    </a:moveTo>
                    <a:cubicBezTo>
                      <a:pt x="86243" y="195620"/>
                      <a:pt x="85582" y="206191"/>
                      <a:pt x="85582" y="219405"/>
                    </a:cubicBezTo>
                    <a:cubicBezTo>
                      <a:pt x="85582" y="483682"/>
                      <a:pt x="85582" y="747960"/>
                      <a:pt x="84922" y="1012237"/>
                    </a:cubicBezTo>
                    <a:cubicBezTo>
                      <a:pt x="84922" y="1037344"/>
                      <a:pt x="92189" y="1042629"/>
                      <a:pt x="115974" y="1042629"/>
                    </a:cubicBezTo>
                    <a:cubicBezTo>
                      <a:pt x="294362" y="1041969"/>
                      <a:pt x="472749" y="1042629"/>
                      <a:pt x="651797" y="1041308"/>
                    </a:cubicBezTo>
                    <a:cubicBezTo>
                      <a:pt x="678885" y="1041308"/>
                      <a:pt x="683510" y="1049236"/>
                      <a:pt x="683510" y="1074343"/>
                    </a:cubicBezTo>
                    <a:cubicBezTo>
                      <a:pt x="682849" y="1287086"/>
                      <a:pt x="682849" y="1499168"/>
                      <a:pt x="682849" y="1711912"/>
                    </a:cubicBezTo>
                    <a:cubicBezTo>
                      <a:pt x="682849" y="1759482"/>
                      <a:pt x="682849" y="1759482"/>
                      <a:pt x="634619" y="1762125"/>
                    </a:cubicBezTo>
                    <a:cubicBezTo>
                      <a:pt x="631976" y="1762125"/>
                      <a:pt x="629333" y="1763446"/>
                      <a:pt x="626691" y="1764107"/>
                    </a:cubicBezTo>
                    <a:cubicBezTo>
                      <a:pt x="626691" y="1775999"/>
                      <a:pt x="627351" y="1787231"/>
                      <a:pt x="627351" y="1799124"/>
                    </a:cubicBezTo>
                    <a:cubicBezTo>
                      <a:pt x="625369" y="1893603"/>
                      <a:pt x="624048" y="1988082"/>
                      <a:pt x="622066" y="2081900"/>
                    </a:cubicBezTo>
                    <a:cubicBezTo>
                      <a:pt x="621405" y="2105025"/>
                      <a:pt x="629333" y="2113614"/>
                      <a:pt x="653118" y="2112953"/>
                    </a:cubicBezTo>
                    <a:cubicBezTo>
                      <a:pt x="703992" y="2111632"/>
                      <a:pt x="754865" y="2111632"/>
                      <a:pt x="805739" y="2112953"/>
                    </a:cubicBezTo>
                    <a:cubicBezTo>
                      <a:pt x="828202" y="2113614"/>
                      <a:pt x="833488" y="2105685"/>
                      <a:pt x="832827" y="2083222"/>
                    </a:cubicBezTo>
                    <a:cubicBezTo>
                      <a:pt x="830845" y="1977511"/>
                      <a:pt x="831506" y="1871139"/>
                      <a:pt x="830845" y="1765428"/>
                    </a:cubicBezTo>
                    <a:cubicBezTo>
                      <a:pt x="811024" y="1758821"/>
                      <a:pt x="789882" y="1761464"/>
                      <a:pt x="770061" y="1762785"/>
                    </a:cubicBezTo>
                    <a:cubicBezTo>
                      <a:pt x="744955" y="1764767"/>
                      <a:pt x="737026" y="1757500"/>
                      <a:pt x="737026" y="1731072"/>
                    </a:cubicBezTo>
                    <a:cubicBezTo>
                      <a:pt x="738348" y="1492562"/>
                      <a:pt x="737687" y="1254712"/>
                      <a:pt x="738348" y="1016202"/>
                    </a:cubicBezTo>
                    <a:cubicBezTo>
                      <a:pt x="738348" y="993738"/>
                      <a:pt x="731741" y="987792"/>
                      <a:pt x="709938" y="988452"/>
                    </a:cubicBezTo>
                    <a:cubicBezTo>
                      <a:pt x="536175" y="989113"/>
                      <a:pt x="361752" y="988452"/>
                      <a:pt x="187990" y="989774"/>
                    </a:cubicBezTo>
                    <a:cubicBezTo>
                      <a:pt x="162883" y="989774"/>
                      <a:pt x="156937" y="982506"/>
                      <a:pt x="157598" y="958721"/>
                    </a:cubicBezTo>
                    <a:cubicBezTo>
                      <a:pt x="158259" y="710300"/>
                      <a:pt x="158259" y="462540"/>
                      <a:pt x="158259" y="214119"/>
                    </a:cubicBezTo>
                    <a:cubicBezTo>
                      <a:pt x="158259" y="191656"/>
                      <a:pt x="160901" y="172496"/>
                      <a:pt x="174776" y="152014"/>
                    </a:cubicBezTo>
                    <a:cubicBezTo>
                      <a:pt x="207150" y="104444"/>
                      <a:pt x="188651" y="34411"/>
                      <a:pt x="140420" y="10626"/>
                    </a:cubicBezTo>
                    <a:cubicBezTo>
                      <a:pt x="90207" y="-14481"/>
                      <a:pt x="30084" y="6662"/>
                      <a:pt x="9603" y="55553"/>
                    </a:cubicBezTo>
                    <a:cubicBezTo>
                      <a:pt x="-15504" y="111051"/>
                      <a:pt x="10263" y="173156"/>
                      <a:pt x="67744" y="190334"/>
                    </a:cubicBezTo>
                    <a:close/>
                  </a:path>
                </a:pathLst>
              </a:custGeom>
              <a:grpFill/>
              <a:ln w="6599" cap="flat">
                <a:noFill/>
                <a:prstDash val="solid"/>
                <a:miter/>
              </a:ln>
            </p:spPr>
            <p:txBody>
              <a:bodyPr rtlCol="0" anchor="ctr"/>
              <a:lstStyle/>
              <a:p>
                <a:endParaRPr lang="en-US"/>
              </a:p>
            </p:txBody>
          </p:sp>
          <p:sp>
            <p:nvSpPr>
              <p:cNvPr id="65" name="Freeform: Shape 64">
                <a:extLst>
                  <a:ext uri="{FF2B5EF4-FFF2-40B4-BE49-F238E27FC236}">
                    <a16:creationId xmlns="" xmlns:a16="http://schemas.microsoft.com/office/drawing/2014/main" id="{D6A9F20E-06D2-4CF8-8829-660897F0E83A}"/>
                  </a:ext>
                </a:extLst>
              </p:cNvPr>
              <p:cNvSpPr/>
              <p:nvPr/>
            </p:nvSpPr>
            <p:spPr>
              <a:xfrm flipH="1">
                <a:off x="3167873" y="933829"/>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66" name="Freeform: Shape 65">
                <a:extLst>
                  <a:ext uri="{FF2B5EF4-FFF2-40B4-BE49-F238E27FC236}">
                    <a16:creationId xmlns="" xmlns:a16="http://schemas.microsoft.com/office/drawing/2014/main" id="{0F604A6E-18E0-4969-8962-866B849B4290}"/>
                  </a:ext>
                </a:extLst>
              </p:cNvPr>
              <p:cNvSpPr/>
              <p:nvPr/>
            </p:nvSpPr>
            <p:spPr>
              <a:xfrm flipH="1">
                <a:off x="4378571" y="156600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67" name="Freeform: Shape 66">
                <a:extLst>
                  <a:ext uri="{FF2B5EF4-FFF2-40B4-BE49-F238E27FC236}">
                    <a16:creationId xmlns="" xmlns:a16="http://schemas.microsoft.com/office/drawing/2014/main" id="{C487069F-40F3-413B-832F-3CDD864EB5E2}"/>
                  </a:ext>
                </a:extLst>
              </p:cNvPr>
              <p:cNvSpPr/>
              <p:nvPr/>
            </p:nvSpPr>
            <p:spPr>
              <a:xfrm flipH="1">
                <a:off x="3982857" y="1418093"/>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grpSp>
        <p:grpSp>
          <p:nvGrpSpPr>
            <p:cNvPr id="98" name="Group 97">
              <a:extLst>
                <a:ext uri="{FF2B5EF4-FFF2-40B4-BE49-F238E27FC236}">
                  <a16:creationId xmlns="" xmlns:a16="http://schemas.microsoft.com/office/drawing/2014/main" id="{0B142645-539F-4F9E-87F8-F01187B92CE8}"/>
                </a:ext>
              </a:extLst>
            </p:cNvPr>
            <p:cNvGrpSpPr/>
            <p:nvPr userDrawn="1"/>
          </p:nvGrpSpPr>
          <p:grpSpPr>
            <a:xfrm>
              <a:off x="1298308" y="5139374"/>
              <a:ext cx="3556005" cy="1460310"/>
              <a:chOff x="1405312" y="5139374"/>
              <a:chExt cx="3556005" cy="1460310"/>
            </a:xfrm>
            <a:grpFill/>
          </p:grpSpPr>
          <p:sp>
            <p:nvSpPr>
              <p:cNvPr id="53" name="Freeform: Shape 52">
                <a:extLst>
                  <a:ext uri="{FF2B5EF4-FFF2-40B4-BE49-F238E27FC236}">
                    <a16:creationId xmlns="" xmlns:a16="http://schemas.microsoft.com/office/drawing/2014/main" id="{EDF8925C-AF03-4D8D-84E6-10DC6DA03D95}"/>
                  </a:ext>
                </a:extLst>
              </p:cNvPr>
              <p:cNvSpPr/>
              <p:nvPr/>
            </p:nvSpPr>
            <p:spPr>
              <a:xfrm flipH="1">
                <a:off x="3177489" y="5139374"/>
                <a:ext cx="556980" cy="1460310"/>
              </a:xfrm>
              <a:custGeom>
                <a:avLst/>
                <a:gdLst>
                  <a:gd name="connsiteX0" fmla="*/ 985486 w 1022414"/>
                  <a:gd name="connsiteY0" fmla="*/ 1487 h 2680599"/>
                  <a:gd name="connsiteX1" fmla="*/ 822295 w 1022414"/>
                  <a:gd name="connsiteY1" fmla="*/ 1487 h 2680599"/>
                  <a:gd name="connsiteX2" fmla="*/ 787278 w 1022414"/>
                  <a:gd name="connsiteY2" fmla="*/ 37164 h 2680599"/>
                  <a:gd name="connsiteX3" fmla="*/ 787278 w 1022414"/>
                  <a:gd name="connsiteY3" fmla="*/ 160053 h 2680599"/>
                  <a:gd name="connsiteX4" fmla="*/ 799170 w 1022414"/>
                  <a:gd name="connsiteY4" fmla="*/ 191766 h 2680599"/>
                  <a:gd name="connsiteX5" fmla="*/ 799831 w 1022414"/>
                  <a:gd name="connsiteY5" fmla="*/ 312013 h 2680599"/>
                  <a:gd name="connsiteX6" fmla="*/ 853347 w 1022414"/>
                  <a:gd name="connsiteY6" fmla="*/ 364207 h 2680599"/>
                  <a:gd name="connsiteX7" fmla="*/ 887043 w 1022414"/>
                  <a:gd name="connsiteY7" fmla="*/ 397903 h 2680599"/>
                  <a:gd name="connsiteX8" fmla="*/ 886382 w 1022414"/>
                  <a:gd name="connsiteY8" fmla="*/ 2472481 h 2680599"/>
                  <a:gd name="connsiteX9" fmla="*/ 841455 w 1022414"/>
                  <a:gd name="connsiteY9" fmla="*/ 2516087 h 2680599"/>
                  <a:gd name="connsiteX10" fmla="*/ 190672 w 1022414"/>
                  <a:gd name="connsiteY10" fmla="*/ 2516087 h 2680599"/>
                  <a:gd name="connsiteX11" fmla="*/ 151691 w 1022414"/>
                  <a:gd name="connsiteY11" fmla="*/ 2503533 h 2680599"/>
                  <a:gd name="connsiteX12" fmla="*/ 52587 w 1022414"/>
                  <a:gd name="connsiteY12" fmla="*/ 2494284 h 2680599"/>
                  <a:gd name="connsiteX13" fmla="*/ 392 w 1022414"/>
                  <a:gd name="connsiteY13" fmla="*/ 2574889 h 2680599"/>
                  <a:gd name="connsiteX14" fmla="*/ 65801 w 1022414"/>
                  <a:gd name="connsiteY14" fmla="*/ 2680600 h 2680599"/>
                  <a:gd name="connsiteX15" fmla="*/ 119317 w 1022414"/>
                  <a:gd name="connsiteY15" fmla="*/ 2680600 h 2680599"/>
                  <a:gd name="connsiteX16" fmla="*/ 184725 w 1022414"/>
                  <a:gd name="connsiteY16" fmla="*/ 2612548 h 2680599"/>
                  <a:gd name="connsiteX17" fmla="*/ 216439 w 1022414"/>
                  <a:gd name="connsiteY17" fmla="*/ 2588103 h 2680599"/>
                  <a:gd name="connsiteX18" fmla="*/ 832205 w 1022414"/>
                  <a:gd name="connsiteY18" fmla="*/ 2589424 h 2680599"/>
                  <a:gd name="connsiteX19" fmla="*/ 934613 w 1022414"/>
                  <a:gd name="connsiteY19" fmla="*/ 2551764 h 2680599"/>
                  <a:gd name="connsiteX20" fmla="*/ 959058 w 1022414"/>
                  <a:gd name="connsiteY20" fmla="*/ 2497587 h 2680599"/>
                  <a:gd name="connsiteX21" fmla="*/ 958397 w 1022414"/>
                  <a:gd name="connsiteY21" fmla="*/ 395921 h 2680599"/>
                  <a:gd name="connsiteX22" fmla="*/ 987468 w 1022414"/>
                  <a:gd name="connsiteY22" fmla="*/ 364207 h 2680599"/>
                  <a:gd name="connsiteX23" fmla="*/ 1009271 w 1022414"/>
                  <a:gd name="connsiteY23" fmla="*/ 341083 h 2680599"/>
                  <a:gd name="connsiteX24" fmla="*/ 1009271 w 1022414"/>
                  <a:gd name="connsiteY24" fmla="*/ 191106 h 2680599"/>
                  <a:gd name="connsiteX25" fmla="*/ 1021163 w 1022414"/>
                  <a:gd name="connsiteY25" fmla="*/ 162035 h 2680599"/>
                  <a:gd name="connsiteX26" fmla="*/ 1021163 w 1022414"/>
                  <a:gd name="connsiteY26" fmla="*/ 33861 h 2680599"/>
                  <a:gd name="connsiteX27" fmla="*/ 985486 w 1022414"/>
                  <a:gd name="connsiteY27" fmla="*/ 1487 h 268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22414" h="2680599">
                    <a:moveTo>
                      <a:pt x="985486" y="1487"/>
                    </a:moveTo>
                    <a:cubicBezTo>
                      <a:pt x="931309" y="-496"/>
                      <a:pt x="876472" y="-496"/>
                      <a:pt x="822295" y="1487"/>
                    </a:cubicBezTo>
                    <a:cubicBezTo>
                      <a:pt x="793885" y="2808"/>
                      <a:pt x="787939" y="8754"/>
                      <a:pt x="787278" y="37164"/>
                    </a:cubicBezTo>
                    <a:cubicBezTo>
                      <a:pt x="785296" y="78127"/>
                      <a:pt x="785957" y="119090"/>
                      <a:pt x="787278" y="160053"/>
                    </a:cubicBezTo>
                    <a:cubicBezTo>
                      <a:pt x="787278" y="171946"/>
                      <a:pt x="790582" y="182517"/>
                      <a:pt x="799170" y="191766"/>
                    </a:cubicBezTo>
                    <a:cubicBezTo>
                      <a:pt x="799170" y="232069"/>
                      <a:pt x="799831" y="272371"/>
                      <a:pt x="799831" y="312013"/>
                    </a:cubicBezTo>
                    <a:cubicBezTo>
                      <a:pt x="799831" y="364868"/>
                      <a:pt x="799831" y="366189"/>
                      <a:pt x="853347" y="364207"/>
                    </a:cubicBezTo>
                    <a:cubicBezTo>
                      <a:pt x="879775" y="362886"/>
                      <a:pt x="887043" y="370154"/>
                      <a:pt x="887043" y="397903"/>
                    </a:cubicBezTo>
                    <a:cubicBezTo>
                      <a:pt x="886382" y="1089649"/>
                      <a:pt x="886382" y="1780735"/>
                      <a:pt x="886382" y="2472481"/>
                    </a:cubicBezTo>
                    <a:cubicBezTo>
                      <a:pt x="886382" y="2511462"/>
                      <a:pt x="881757" y="2516087"/>
                      <a:pt x="841455" y="2516087"/>
                    </a:cubicBezTo>
                    <a:cubicBezTo>
                      <a:pt x="624747" y="2516087"/>
                      <a:pt x="408040" y="2516087"/>
                      <a:pt x="190672" y="2516087"/>
                    </a:cubicBezTo>
                    <a:cubicBezTo>
                      <a:pt x="176136" y="2516087"/>
                      <a:pt x="164244" y="2513444"/>
                      <a:pt x="151691" y="2503533"/>
                    </a:cubicBezTo>
                    <a:cubicBezTo>
                      <a:pt x="121299" y="2481070"/>
                      <a:pt x="86943" y="2479088"/>
                      <a:pt x="52587" y="2494284"/>
                    </a:cubicBezTo>
                    <a:cubicBezTo>
                      <a:pt x="18231" y="2509480"/>
                      <a:pt x="3035" y="2538551"/>
                      <a:pt x="392" y="2574889"/>
                    </a:cubicBezTo>
                    <a:cubicBezTo>
                      <a:pt x="-3572" y="2626422"/>
                      <a:pt x="22855" y="2658796"/>
                      <a:pt x="65801" y="2680600"/>
                    </a:cubicBezTo>
                    <a:cubicBezTo>
                      <a:pt x="83639" y="2680600"/>
                      <a:pt x="101478" y="2680600"/>
                      <a:pt x="119317" y="2680600"/>
                    </a:cubicBezTo>
                    <a:cubicBezTo>
                      <a:pt x="150369" y="2666725"/>
                      <a:pt x="178118" y="2648225"/>
                      <a:pt x="184725" y="2612548"/>
                    </a:cubicBezTo>
                    <a:cubicBezTo>
                      <a:pt x="188689" y="2592067"/>
                      <a:pt x="197939" y="2588103"/>
                      <a:pt x="216439" y="2588103"/>
                    </a:cubicBezTo>
                    <a:cubicBezTo>
                      <a:pt x="421914" y="2588763"/>
                      <a:pt x="626729" y="2587442"/>
                      <a:pt x="832205" y="2589424"/>
                    </a:cubicBezTo>
                    <a:cubicBezTo>
                      <a:pt x="873829" y="2590084"/>
                      <a:pt x="904881" y="2579513"/>
                      <a:pt x="934613" y="2551764"/>
                    </a:cubicBezTo>
                    <a:cubicBezTo>
                      <a:pt x="951130" y="2535908"/>
                      <a:pt x="959058" y="2520712"/>
                      <a:pt x="959058" y="2497587"/>
                    </a:cubicBezTo>
                    <a:cubicBezTo>
                      <a:pt x="958397" y="1797252"/>
                      <a:pt x="958397" y="1096917"/>
                      <a:pt x="958397" y="395921"/>
                    </a:cubicBezTo>
                    <a:cubicBezTo>
                      <a:pt x="958397" y="374118"/>
                      <a:pt x="960379" y="358922"/>
                      <a:pt x="987468" y="364207"/>
                    </a:cubicBezTo>
                    <a:cubicBezTo>
                      <a:pt x="1005968" y="367511"/>
                      <a:pt x="1009271" y="357600"/>
                      <a:pt x="1009271" y="341083"/>
                    </a:cubicBezTo>
                    <a:cubicBezTo>
                      <a:pt x="1008610" y="290871"/>
                      <a:pt x="1009271" y="241319"/>
                      <a:pt x="1009271" y="191106"/>
                    </a:cubicBezTo>
                    <a:cubicBezTo>
                      <a:pt x="1016538" y="182517"/>
                      <a:pt x="1020503" y="173267"/>
                      <a:pt x="1021163" y="162035"/>
                    </a:cubicBezTo>
                    <a:cubicBezTo>
                      <a:pt x="1022485" y="119090"/>
                      <a:pt x="1023145" y="76145"/>
                      <a:pt x="1021163" y="33861"/>
                    </a:cubicBezTo>
                    <a:cubicBezTo>
                      <a:pt x="1019181" y="8094"/>
                      <a:pt x="1012574" y="2147"/>
                      <a:pt x="985486" y="1487"/>
                    </a:cubicBezTo>
                    <a:close/>
                  </a:path>
                </a:pathLst>
              </a:custGeom>
              <a:grpFill/>
              <a:ln w="6599" cap="flat">
                <a:noFill/>
                <a:prstDash val="solid"/>
                <a:miter/>
              </a:ln>
            </p:spPr>
            <p:txBody>
              <a:bodyPr rtlCol="0" anchor="ctr"/>
              <a:lstStyle/>
              <a:p>
                <a:endParaRPr lang="en-US"/>
              </a:p>
            </p:txBody>
          </p:sp>
          <p:sp>
            <p:nvSpPr>
              <p:cNvPr id="57" name="Freeform: Shape 56">
                <a:extLst>
                  <a:ext uri="{FF2B5EF4-FFF2-40B4-BE49-F238E27FC236}">
                    <a16:creationId xmlns="" xmlns:a16="http://schemas.microsoft.com/office/drawing/2014/main" id="{8238273A-1045-4A54-9A3E-66FF26456E9F}"/>
                  </a:ext>
                </a:extLst>
              </p:cNvPr>
              <p:cNvSpPr/>
              <p:nvPr/>
            </p:nvSpPr>
            <p:spPr>
              <a:xfrm flipH="1">
                <a:off x="3977908" y="5139374"/>
                <a:ext cx="525900" cy="1335363"/>
              </a:xfrm>
              <a:custGeom>
                <a:avLst/>
                <a:gdLst>
                  <a:gd name="connsiteX0" fmla="*/ 846399 w 965361"/>
                  <a:gd name="connsiteY0" fmla="*/ 2292642 h 2451243"/>
                  <a:gd name="connsiteX1" fmla="*/ 845739 w 965361"/>
                  <a:gd name="connsiteY1" fmla="*/ 395791 h 2451243"/>
                  <a:gd name="connsiteX2" fmla="*/ 845739 w 965361"/>
                  <a:gd name="connsiteY2" fmla="*/ 368702 h 2451243"/>
                  <a:gd name="connsiteX3" fmla="*/ 862917 w 965361"/>
                  <a:gd name="connsiteY3" fmla="*/ 351524 h 2451243"/>
                  <a:gd name="connsiteX4" fmla="*/ 937575 w 965361"/>
                  <a:gd name="connsiteY4" fmla="*/ 352185 h 2451243"/>
                  <a:gd name="connsiteX5" fmla="*/ 963342 w 965361"/>
                  <a:gd name="connsiteY5" fmla="*/ 327078 h 2451243"/>
                  <a:gd name="connsiteX6" fmla="*/ 965324 w 965361"/>
                  <a:gd name="connsiteY6" fmla="*/ 177101 h 2451243"/>
                  <a:gd name="connsiteX7" fmla="*/ 965324 w 965361"/>
                  <a:gd name="connsiteY7" fmla="*/ 35052 h 2451243"/>
                  <a:gd name="connsiteX8" fmla="*/ 931629 w 965361"/>
                  <a:gd name="connsiteY8" fmla="*/ 35 h 2451243"/>
                  <a:gd name="connsiteX9" fmla="*/ 784294 w 965361"/>
                  <a:gd name="connsiteY9" fmla="*/ 35 h 2451243"/>
                  <a:gd name="connsiteX10" fmla="*/ 751260 w 965361"/>
                  <a:gd name="connsiteY10" fmla="*/ 32409 h 2451243"/>
                  <a:gd name="connsiteX11" fmla="*/ 751260 w 965361"/>
                  <a:gd name="connsiteY11" fmla="*/ 177101 h 2451243"/>
                  <a:gd name="connsiteX12" fmla="*/ 753242 w 965361"/>
                  <a:gd name="connsiteY12" fmla="*/ 327078 h 2451243"/>
                  <a:gd name="connsiteX13" fmla="*/ 757866 w 965361"/>
                  <a:gd name="connsiteY13" fmla="*/ 348882 h 2451243"/>
                  <a:gd name="connsiteX14" fmla="*/ 773063 w 965361"/>
                  <a:gd name="connsiteY14" fmla="*/ 382577 h 2451243"/>
                  <a:gd name="connsiteX15" fmla="*/ 773063 w 965361"/>
                  <a:gd name="connsiteY15" fmla="*/ 2268197 h 2451243"/>
                  <a:gd name="connsiteX16" fmla="*/ 720207 w 965361"/>
                  <a:gd name="connsiteY16" fmla="*/ 2321713 h 2451243"/>
                  <a:gd name="connsiteX17" fmla="*/ 208830 w 965361"/>
                  <a:gd name="connsiteY17" fmla="*/ 2322373 h 2451243"/>
                  <a:gd name="connsiteX18" fmla="*/ 175795 w 965361"/>
                  <a:gd name="connsiteY18" fmla="*/ 2303213 h 2451243"/>
                  <a:gd name="connsiteX19" fmla="*/ 65460 w 965361"/>
                  <a:gd name="connsiteY19" fmla="*/ 2259607 h 2451243"/>
                  <a:gd name="connsiteX20" fmla="*/ 51 w 965361"/>
                  <a:gd name="connsiteY20" fmla="*/ 2358712 h 2451243"/>
                  <a:gd name="connsiteX21" fmla="*/ 70084 w 965361"/>
                  <a:gd name="connsiteY21" fmla="*/ 2448566 h 2451243"/>
                  <a:gd name="connsiteX22" fmla="*/ 177117 w 965361"/>
                  <a:gd name="connsiteY22" fmla="*/ 2399014 h 2451243"/>
                  <a:gd name="connsiteX23" fmla="*/ 212794 w 965361"/>
                  <a:gd name="connsiteY23" fmla="*/ 2376550 h 2451243"/>
                  <a:gd name="connsiteX24" fmla="*/ 703029 w 965361"/>
                  <a:gd name="connsiteY24" fmla="*/ 2377872 h 2451243"/>
                  <a:gd name="connsiteX25" fmla="*/ 821293 w 965361"/>
                  <a:gd name="connsiteY25" fmla="*/ 2340873 h 2451243"/>
                  <a:gd name="connsiteX26" fmla="*/ 846399 w 965361"/>
                  <a:gd name="connsiteY26" fmla="*/ 2292642 h 245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65361" h="2451243">
                    <a:moveTo>
                      <a:pt x="846399" y="2292642"/>
                    </a:moveTo>
                    <a:cubicBezTo>
                      <a:pt x="845739" y="1660359"/>
                      <a:pt x="845739" y="1028075"/>
                      <a:pt x="845739" y="395791"/>
                    </a:cubicBezTo>
                    <a:cubicBezTo>
                      <a:pt x="845739" y="386541"/>
                      <a:pt x="846399" y="377952"/>
                      <a:pt x="845739" y="368702"/>
                    </a:cubicBezTo>
                    <a:cubicBezTo>
                      <a:pt x="845078" y="356149"/>
                      <a:pt x="850364" y="351524"/>
                      <a:pt x="862917" y="351524"/>
                    </a:cubicBezTo>
                    <a:cubicBezTo>
                      <a:pt x="888023" y="352185"/>
                      <a:pt x="913129" y="350203"/>
                      <a:pt x="937575" y="352185"/>
                    </a:cubicBezTo>
                    <a:cubicBezTo>
                      <a:pt x="957396" y="353506"/>
                      <a:pt x="964003" y="347560"/>
                      <a:pt x="963342" y="327078"/>
                    </a:cubicBezTo>
                    <a:cubicBezTo>
                      <a:pt x="963342" y="276866"/>
                      <a:pt x="960039" y="227314"/>
                      <a:pt x="965324" y="177101"/>
                    </a:cubicBezTo>
                    <a:cubicBezTo>
                      <a:pt x="965324" y="129531"/>
                      <a:pt x="964003" y="82622"/>
                      <a:pt x="965324" y="35052"/>
                    </a:cubicBezTo>
                    <a:cubicBezTo>
                      <a:pt x="965985" y="9945"/>
                      <a:pt x="958057" y="-625"/>
                      <a:pt x="931629" y="35"/>
                    </a:cubicBezTo>
                    <a:cubicBezTo>
                      <a:pt x="882738" y="1357"/>
                      <a:pt x="833185" y="1357"/>
                      <a:pt x="784294" y="35"/>
                    </a:cubicBezTo>
                    <a:cubicBezTo>
                      <a:pt x="760509" y="-625"/>
                      <a:pt x="750599" y="7963"/>
                      <a:pt x="751260" y="32409"/>
                    </a:cubicBezTo>
                    <a:cubicBezTo>
                      <a:pt x="752581" y="80640"/>
                      <a:pt x="751260" y="128870"/>
                      <a:pt x="751260" y="177101"/>
                    </a:cubicBezTo>
                    <a:cubicBezTo>
                      <a:pt x="751920" y="227314"/>
                      <a:pt x="751920" y="276866"/>
                      <a:pt x="753242" y="327078"/>
                    </a:cubicBezTo>
                    <a:cubicBezTo>
                      <a:pt x="753242" y="335007"/>
                      <a:pt x="749278" y="346899"/>
                      <a:pt x="757866" y="348882"/>
                    </a:cubicBezTo>
                    <a:cubicBezTo>
                      <a:pt x="779669" y="354167"/>
                      <a:pt x="773063" y="370024"/>
                      <a:pt x="773063" y="382577"/>
                    </a:cubicBezTo>
                    <a:cubicBezTo>
                      <a:pt x="773063" y="1010896"/>
                      <a:pt x="773063" y="1639877"/>
                      <a:pt x="773063" y="2268197"/>
                    </a:cubicBezTo>
                    <a:cubicBezTo>
                      <a:pt x="773063" y="2305195"/>
                      <a:pt x="757206" y="2321713"/>
                      <a:pt x="720207" y="2321713"/>
                    </a:cubicBezTo>
                    <a:cubicBezTo>
                      <a:pt x="549748" y="2321713"/>
                      <a:pt x="379289" y="2321713"/>
                      <a:pt x="208830" y="2322373"/>
                    </a:cubicBezTo>
                    <a:cubicBezTo>
                      <a:pt x="192313" y="2322373"/>
                      <a:pt x="183724" y="2318409"/>
                      <a:pt x="175795" y="2303213"/>
                    </a:cubicBezTo>
                    <a:cubicBezTo>
                      <a:pt x="155314" y="2263572"/>
                      <a:pt x="109726" y="2246394"/>
                      <a:pt x="65460" y="2259607"/>
                    </a:cubicBezTo>
                    <a:cubicBezTo>
                      <a:pt x="23175" y="2272161"/>
                      <a:pt x="-1271" y="2309159"/>
                      <a:pt x="51" y="2358712"/>
                    </a:cubicBezTo>
                    <a:cubicBezTo>
                      <a:pt x="1372" y="2404300"/>
                      <a:pt x="29782" y="2439977"/>
                      <a:pt x="70084" y="2448566"/>
                    </a:cubicBezTo>
                    <a:cubicBezTo>
                      <a:pt x="117654" y="2458476"/>
                      <a:pt x="159939" y="2440638"/>
                      <a:pt x="177117" y="2399014"/>
                    </a:cubicBezTo>
                    <a:cubicBezTo>
                      <a:pt x="185045" y="2379854"/>
                      <a:pt x="195616" y="2376550"/>
                      <a:pt x="212794" y="2376550"/>
                    </a:cubicBezTo>
                    <a:cubicBezTo>
                      <a:pt x="375986" y="2377211"/>
                      <a:pt x="539838" y="2375229"/>
                      <a:pt x="703029" y="2377872"/>
                    </a:cubicBezTo>
                    <a:cubicBezTo>
                      <a:pt x="747956" y="2378532"/>
                      <a:pt x="785616" y="2370604"/>
                      <a:pt x="821293" y="2340873"/>
                    </a:cubicBezTo>
                    <a:cubicBezTo>
                      <a:pt x="838471" y="2326998"/>
                      <a:pt x="846399" y="2314445"/>
                      <a:pt x="846399" y="2292642"/>
                    </a:cubicBezTo>
                    <a:close/>
                  </a:path>
                </a:pathLst>
              </a:custGeom>
              <a:grpFill/>
              <a:ln w="6599" cap="flat">
                <a:noFill/>
                <a:prstDash val="solid"/>
                <a:miter/>
              </a:ln>
            </p:spPr>
            <p:txBody>
              <a:bodyPr rtlCol="0" anchor="ctr"/>
              <a:lstStyle/>
              <a:p>
                <a:endParaRPr lang="en-US"/>
              </a:p>
            </p:txBody>
          </p:sp>
          <p:sp>
            <p:nvSpPr>
              <p:cNvPr id="62" name="Freeform: Shape 61">
                <a:extLst>
                  <a:ext uri="{FF2B5EF4-FFF2-40B4-BE49-F238E27FC236}">
                    <a16:creationId xmlns="" xmlns:a16="http://schemas.microsoft.com/office/drawing/2014/main" id="{7AB48C8F-534D-420E-81DD-67A2CD1366C0}"/>
                  </a:ext>
                </a:extLst>
              </p:cNvPr>
              <p:cNvSpPr/>
              <p:nvPr/>
            </p:nvSpPr>
            <p:spPr>
              <a:xfrm flipH="1">
                <a:off x="3564028" y="5139374"/>
                <a:ext cx="133654" cy="1187379"/>
              </a:xfrm>
              <a:custGeom>
                <a:avLst/>
                <a:gdLst>
                  <a:gd name="connsiteX0" fmla="*/ 65588 w 245340"/>
                  <a:gd name="connsiteY0" fmla="*/ 33 h 2179597"/>
                  <a:gd name="connsiteX1" fmla="*/ 34535 w 245340"/>
                  <a:gd name="connsiteY1" fmla="*/ 31746 h 2179597"/>
                  <a:gd name="connsiteX2" fmla="*/ 33874 w 245340"/>
                  <a:gd name="connsiteY2" fmla="*/ 179081 h 2179597"/>
                  <a:gd name="connsiteX3" fmla="*/ 33874 w 245340"/>
                  <a:gd name="connsiteY3" fmla="*/ 331701 h 2179597"/>
                  <a:gd name="connsiteX4" fmla="*/ 53034 w 245340"/>
                  <a:gd name="connsiteY4" fmla="*/ 351522 h 2179597"/>
                  <a:gd name="connsiteX5" fmla="*/ 86730 w 245340"/>
                  <a:gd name="connsiteY5" fmla="*/ 387860 h 2179597"/>
                  <a:gd name="connsiteX6" fmla="*/ 86730 w 245340"/>
                  <a:gd name="connsiteY6" fmla="*/ 1949740 h 2179597"/>
                  <a:gd name="connsiteX7" fmla="*/ 58981 w 245340"/>
                  <a:gd name="connsiteY7" fmla="*/ 1990703 h 2179597"/>
                  <a:gd name="connsiteX8" fmla="*/ 13393 w 245340"/>
                  <a:gd name="connsiteY8" fmla="*/ 2029023 h 2179597"/>
                  <a:gd name="connsiteX9" fmla="*/ 35856 w 245340"/>
                  <a:gd name="connsiteY9" fmla="*/ 2160501 h 2179597"/>
                  <a:gd name="connsiteX10" fmla="*/ 155442 w 245340"/>
                  <a:gd name="connsiteY10" fmla="*/ 2158519 h 2179597"/>
                  <a:gd name="connsiteX11" fmla="*/ 173281 w 245340"/>
                  <a:gd name="connsiteY11" fmla="*/ 2027041 h 2179597"/>
                  <a:gd name="connsiteX12" fmla="*/ 158745 w 245340"/>
                  <a:gd name="connsiteY12" fmla="*/ 1974846 h 2179597"/>
                  <a:gd name="connsiteX13" fmla="*/ 159406 w 245340"/>
                  <a:gd name="connsiteY13" fmla="*/ 418912 h 2179597"/>
                  <a:gd name="connsiteX14" fmla="*/ 164031 w 245340"/>
                  <a:gd name="connsiteY14" fmla="*/ 356807 h 2179597"/>
                  <a:gd name="connsiteX15" fmla="*/ 223493 w 245340"/>
                  <a:gd name="connsiteY15" fmla="*/ 352843 h 2179597"/>
                  <a:gd name="connsiteX16" fmla="*/ 244636 w 245340"/>
                  <a:gd name="connsiteY16" fmla="*/ 331701 h 2179597"/>
                  <a:gd name="connsiteX17" fmla="*/ 245296 w 245340"/>
                  <a:gd name="connsiteY17" fmla="*/ 179081 h 2179597"/>
                  <a:gd name="connsiteX18" fmla="*/ 245296 w 245340"/>
                  <a:gd name="connsiteY18" fmla="*/ 34389 h 2179597"/>
                  <a:gd name="connsiteX19" fmla="*/ 213583 w 245340"/>
                  <a:gd name="connsiteY19" fmla="*/ 693 h 2179597"/>
                  <a:gd name="connsiteX20" fmla="*/ 65588 w 245340"/>
                  <a:gd name="connsiteY20" fmla="*/ 33 h 2179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45340" h="2179597">
                    <a:moveTo>
                      <a:pt x="65588" y="33"/>
                    </a:moveTo>
                    <a:cubicBezTo>
                      <a:pt x="42463" y="-628"/>
                      <a:pt x="33874" y="8622"/>
                      <a:pt x="34535" y="31746"/>
                    </a:cubicBezTo>
                    <a:cubicBezTo>
                      <a:pt x="35196" y="80638"/>
                      <a:pt x="33874" y="130190"/>
                      <a:pt x="33874" y="179081"/>
                    </a:cubicBezTo>
                    <a:cubicBezTo>
                      <a:pt x="33874" y="229954"/>
                      <a:pt x="34535" y="280828"/>
                      <a:pt x="33874" y="331701"/>
                    </a:cubicBezTo>
                    <a:cubicBezTo>
                      <a:pt x="33874" y="346236"/>
                      <a:pt x="37838" y="354825"/>
                      <a:pt x="53034" y="351522"/>
                    </a:cubicBezTo>
                    <a:cubicBezTo>
                      <a:pt x="84087" y="345576"/>
                      <a:pt x="86730" y="362093"/>
                      <a:pt x="86730" y="387860"/>
                    </a:cubicBezTo>
                    <a:cubicBezTo>
                      <a:pt x="86069" y="908487"/>
                      <a:pt x="86069" y="1429113"/>
                      <a:pt x="86730" y="1949740"/>
                    </a:cubicBezTo>
                    <a:cubicBezTo>
                      <a:pt x="86730" y="1971543"/>
                      <a:pt x="86069" y="1986078"/>
                      <a:pt x="58981" y="1990703"/>
                    </a:cubicBezTo>
                    <a:cubicBezTo>
                      <a:pt x="38499" y="1994006"/>
                      <a:pt x="23303" y="2010524"/>
                      <a:pt x="13393" y="2029023"/>
                    </a:cubicBezTo>
                    <a:cubicBezTo>
                      <a:pt x="-11053" y="2072629"/>
                      <a:pt x="-1142" y="2131431"/>
                      <a:pt x="35856" y="2160501"/>
                    </a:cubicBezTo>
                    <a:cubicBezTo>
                      <a:pt x="68891" y="2186929"/>
                      <a:pt x="123068" y="2185608"/>
                      <a:pt x="155442" y="2158519"/>
                    </a:cubicBezTo>
                    <a:cubicBezTo>
                      <a:pt x="191780" y="2127467"/>
                      <a:pt x="201030" y="2068665"/>
                      <a:pt x="173281" y="2027041"/>
                    </a:cubicBezTo>
                    <a:cubicBezTo>
                      <a:pt x="162049" y="2009863"/>
                      <a:pt x="158745" y="1994006"/>
                      <a:pt x="158745" y="1974846"/>
                    </a:cubicBezTo>
                    <a:cubicBezTo>
                      <a:pt x="158745" y="1456202"/>
                      <a:pt x="158745" y="937557"/>
                      <a:pt x="159406" y="418912"/>
                    </a:cubicBezTo>
                    <a:cubicBezTo>
                      <a:pt x="159406" y="397771"/>
                      <a:pt x="150156" y="371343"/>
                      <a:pt x="164031" y="356807"/>
                    </a:cubicBezTo>
                    <a:cubicBezTo>
                      <a:pt x="177245" y="343594"/>
                      <a:pt x="203012" y="352843"/>
                      <a:pt x="223493" y="352843"/>
                    </a:cubicBezTo>
                    <a:cubicBezTo>
                      <a:pt x="239350" y="352843"/>
                      <a:pt x="245296" y="348219"/>
                      <a:pt x="244636" y="331701"/>
                    </a:cubicBezTo>
                    <a:cubicBezTo>
                      <a:pt x="243975" y="280828"/>
                      <a:pt x="244636" y="229954"/>
                      <a:pt x="245296" y="179081"/>
                    </a:cubicBezTo>
                    <a:cubicBezTo>
                      <a:pt x="245296" y="130850"/>
                      <a:pt x="243975" y="82620"/>
                      <a:pt x="245296" y="34389"/>
                    </a:cubicBezTo>
                    <a:cubicBezTo>
                      <a:pt x="245957" y="10604"/>
                      <a:pt x="239350" y="33"/>
                      <a:pt x="213583" y="693"/>
                    </a:cubicBezTo>
                    <a:cubicBezTo>
                      <a:pt x="163370" y="1354"/>
                      <a:pt x="114479" y="1354"/>
                      <a:pt x="65588" y="33"/>
                    </a:cubicBezTo>
                    <a:close/>
                  </a:path>
                </a:pathLst>
              </a:custGeom>
              <a:grpFill/>
              <a:ln w="6599" cap="flat">
                <a:noFill/>
                <a:prstDash val="solid"/>
                <a:miter/>
              </a:ln>
            </p:spPr>
            <p:txBody>
              <a:bodyPr rtlCol="0" anchor="ctr"/>
              <a:lstStyle/>
              <a:p>
                <a:endParaRPr lang="en-US"/>
              </a:p>
            </p:txBody>
          </p:sp>
          <p:sp>
            <p:nvSpPr>
              <p:cNvPr id="63" name="Freeform: Shape 62">
                <a:extLst>
                  <a:ext uri="{FF2B5EF4-FFF2-40B4-BE49-F238E27FC236}">
                    <a16:creationId xmlns="" xmlns:a16="http://schemas.microsoft.com/office/drawing/2014/main" id="{613A399E-CE85-4E9A-A82B-B91FC40A53F3}"/>
                  </a:ext>
                </a:extLst>
              </p:cNvPr>
              <p:cNvSpPr/>
              <p:nvPr/>
            </p:nvSpPr>
            <p:spPr>
              <a:xfrm flipH="1">
                <a:off x="4375310" y="5139374"/>
                <a:ext cx="586007" cy="738652"/>
              </a:xfrm>
              <a:custGeom>
                <a:avLst/>
                <a:gdLst>
                  <a:gd name="connsiteX0" fmla="*/ 855025 w 1075696"/>
                  <a:gd name="connsiteY0" fmla="*/ 1271871 h 1355897"/>
                  <a:gd name="connsiteX1" fmla="*/ 958093 w 1075696"/>
                  <a:gd name="connsiteY1" fmla="*/ 1234211 h 1355897"/>
                  <a:gd name="connsiteX2" fmla="*/ 979235 w 1075696"/>
                  <a:gd name="connsiteY2" fmla="*/ 1186641 h 1355897"/>
                  <a:gd name="connsiteX3" fmla="*/ 978574 w 1075696"/>
                  <a:gd name="connsiteY3" fmla="*/ 541143 h 1355897"/>
                  <a:gd name="connsiteX4" fmla="*/ 977914 w 1075696"/>
                  <a:gd name="connsiteY4" fmla="*/ 377952 h 1355897"/>
                  <a:gd name="connsiteX5" fmla="*/ 1005663 w 1075696"/>
                  <a:gd name="connsiteY5" fmla="*/ 351524 h 1355897"/>
                  <a:gd name="connsiteX6" fmla="*/ 1051251 w 1075696"/>
                  <a:gd name="connsiteY6" fmla="*/ 352185 h 1355897"/>
                  <a:gd name="connsiteX7" fmla="*/ 1075697 w 1075696"/>
                  <a:gd name="connsiteY7" fmla="*/ 328400 h 1355897"/>
                  <a:gd name="connsiteX8" fmla="*/ 1075697 w 1075696"/>
                  <a:gd name="connsiteY8" fmla="*/ 178422 h 1355897"/>
                  <a:gd name="connsiteX9" fmla="*/ 1075036 w 1075696"/>
                  <a:gd name="connsiteY9" fmla="*/ 28445 h 1355897"/>
                  <a:gd name="connsiteX10" fmla="*/ 1046626 w 1075696"/>
                  <a:gd name="connsiteY10" fmla="*/ 35 h 1355897"/>
                  <a:gd name="connsiteX11" fmla="*/ 896648 w 1075696"/>
                  <a:gd name="connsiteY11" fmla="*/ 35 h 1355897"/>
                  <a:gd name="connsiteX12" fmla="*/ 865596 w 1075696"/>
                  <a:gd name="connsiteY12" fmla="*/ 31088 h 1355897"/>
                  <a:gd name="connsiteX13" fmla="*/ 864935 w 1075696"/>
                  <a:gd name="connsiteY13" fmla="*/ 178422 h 1355897"/>
                  <a:gd name="connsiteX14" fmla="*/ 864935 w 1075696"/>
                  <a:gd name="connsiteY14" fmla="*/ 331043 h 1355897"/>
                  <a:gd name="connsiteX15" fmla="*/ 884095 w 1075696"/>
                  <a:gd name="connsiteY15" fmla="*/ 351524 h 1355897"/>
                  <a:gd name="connsiteX16" fmla="*/ 907880 w 1075696"/>
                  <a:gd name="connsiteY16" fmla="*/ 375970 h 1355897"/>
                  <a:gd name="connsiteX17" fmla="*/ 907220 w 1075696"/>
                  <a:gd name="connsiteY17" fmla="*/ 1171445 h 1355897"/>
                  <a:gd name="connsiteX18" fmla="*/ 861632 w 1075696"/>
                  <a:gd name="connsiteY18" fmla="*/ 1217033 h 1355897"/>
                  <a:gd name="connsiteX19" fmla="*/ 208206 w 1075696"/>
                  <a:gd name="connsiteY19" fmla="*/ 1217694 h 1355897"/>
                  <a:gd name="connsiteX20" fmla="*/ 171868 w 1075696"/>
                  <a:gd name="connsiteY20" fmla="*/ 1198533 h 1355897"/>
                  <a:gd name="connsiteX21" fmla="*/ 57568 w 1075696"/>
                  <a:gd name="connsiteY21" fmla="*/ 1166820 h 1355897"/>
                  <a:gd name="connsiteX22" fmla="*/ 748 w 1075696"/>
                  <a:gd name="connsiteY22" fmla="*/ 1269228 h 1355897"/>
                  <a:gd name="connsiteX23" fmla="*/ 82674 w 1075696"/>
                  <a:gd name="connsiteY23" fmla="*/ 1355118 h 1355897"/>
                  <a:gd name="connsiteX24" fmla="*/ 182439 w 1075696"/>
                  <a:gd name="connsiteY24" fmla="*/ 1296316 h 1355897"/>
                  <a:gd name="connsiteX25" fmla="*/ 220759 w 1075696"/>
                  <a:gd name="connsiteY25" fmla="*/ 1271210 h 1355897"/>
                  <a:gd name="connsiteX26" fmla="*/ 855025 w 1075696"/>
                  <a:gd name="connsiteY26" fmla="*/ 1271871 h 1355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075696" h="1355897">
                    <a:moveTo>
                      <a:pt x="855025" y="1271871"/>
                    </a:moveTo>
                    <a:cubicBezTo>
                      <a:pt x="896648" y="1272531"/>
                      <a:pt x="928362" y="1262621"/>
                      <a:pt x="958093" y="1234211"/>
                    </a:cubicBezTo>
                    <a:cubicBezTo>
                      <a:pt x="973289" y="1219676"/>
                      <a:pt x="979235" y="1206462"/>
                      <a:pt x="979235" y="1186641"/>
                    </a:cubicBezTo>
                    <a:cubicBezTo>
                      <a:pt x="978574" y="971255"/>
                      <a:pt x="978574" y="756529"/>
                      <a:pt x="978574" y="541143"/>
                    </a:cubicBezTo>
                    <a:cubicBezTo>
                      <a:pt x="978574" y="486966"/>
                      <a:pt x="979896" y="432129"/>
                      <a:pt x="977914" y="377952"/>
                    </a:cubicBezTo>
                    <a:cubicBezTo>
                      <a:pt x="977253" y="355488"/>
                      <a:pt x="985181" y="350203"/>
                      <a:pt x="1005663" y="351524"/>
                    </a:cubicBezTo>
                    <a:cubicBezTo>
                      <a:pt x="1020859" y="352845"/>
                      <a:pt x="1036055" y="350863"/>
                      <a:pt x="1051251" y="352185"/>
                    </a:cubicBezTo>
                    <a:cubicBezTo>
                      <a:pt x="1069750" y="353506"/>
                      <a:pt x="1075697" y="347560"/>
                      <a:pt x="1075697" y="328400"/>
                    </a:cubicBezTo>
                    <a:cubicBezTo>
                      <a:pt x="1074375" y="278187"/>
                      <a:pt x="1075697" y="228635"/>
                      <a:pt x="1075697" y="178422"/>
                    </a:cubicBezTo>
                    <a:cubicBezTo>
                      <a:pt x="1075697" y="128210"/>
                      <a:pt x="1074375" y="78657"/>
                      <a:pt x="1075036" y="28445"/>
                    </a:cubicBezTo>
                    <a:cubicBezTo>
                      <a:pt x="1075036" y="7303"/>
                      <a:pt x="1067108" y="35"/>
                      <a:pt x="1046626" y="35"/>
                    </a:cubicBezTo>
                    <a:cubicBezTo>
                      <a:pt x="996413" y="696"/>
                      <a:pt x="946861" y="1357"/>
                      <a:pt x="896648" y="35"/>
                    </a:cubicBezTo>
                    <a:cubicBezTo>
                      <a:pt x="873524" y="-626"/>
                      <a:pt x="864935" y="7964"/>
                      <a:pt x="865596" y="31088"/>
                    </a:cubicBezTo>
                    <a:cubicBezTo>
                      <a:pt x="866257" y="79979"/>
                      <a:pt x="865596" y="129531"/>
                      <a:pt x="864935" y="178422"/>
                    </a:cubicBezTo>
                    <a:cubicBezTo>
                      <a:pt x="864935" y="229296"/>
                      <a:pt x="865596" y="280169"/>
                      <a:pt x="864935" y="331043"/>
                    </a:cubicBezTo>
                    <a:cubicBezTo>
                      <a:pt x="864935" y="344917"/>
                      <a:pt x="867578" y="354167"/>
                      <a:pt x="884095" y="351524"/>
                    </a:cubicBezTo>
                    <a:cubicBezTo>
                      <a:pt x="903255" y="348881"/>
                      <a:pt x="907880" y="358131"/>
                      <a:pt x="907880" y="375970"/>
                    </a:cubicBezTo>
                    <a:cubicBezTo>
                      <a:pt x="907220" y="640908"/>
                      <a:pt x="907880" y="906507"/>
                      <a:pt x="907220" y="1171445"/>
                    </a:cubicBezTo>
                    <a:cubicBezTo>
                      <a:pt x="907220" y="1201837"/>
                      <a:pt x="892024" y="1217033"/>
                      <a:pt x="861632" y="1217033"/>
                    </a:cubicBezTo>
                    <a:cubicBezTo>
                      <a:pt x="643603" y="1217033"/>
                      <a:pt x="426235" y="1217033"/>
                      <a:pt x="208206" y="1217694"/>
                    </a:cubicBezTo>
                    <a:cubicBezTo>
                      <a:pt x="191688" y="1217694"/>
                      <a:pt x="181117" y="1213730"/>
                      <a:pt x="171868" y="1198533"/>
                    </a:cubicBezTo>
                    <a:cubicBezTo>
                      <a:pt x="148743" y="1162195"/>
                      <a:pt x="99852" y="1150303"/>
                      <a:pt x="57568" y="1166820"/>
                    </a:cubicBezTo>
                    <a:cubicBezTo>
                      <a:pt x="18587" y="1182016"/>
                      <a:pt x="-4538" y="1224300"/>
                      <a:pt x="748" y="1269228"/>
                    </a:cubicBezTo>
                    <a:cubicBezTo>
                      <a:pt x="6694" y="1316798"/>
                      <a:pt x="37747" y="1349832"/>
                      <a:pt x="82674" y="1355118"/>
                    </a:cubicBezTo>
                    <a:cubicBezTo>
                      <a:pt x="128262" y="1360403"/>
                      <a:pt x="169885" y="1338600"/>
                      <a:pt x="182439" y="1296316"/>
                    </a:cubicBezTo>
                    <a:cubicBezTo>
                      <a:pt x="189706" y="1273853"/>
                      <a:pt x="201599" y="1271210"/>
                      <a:pt x="220759" y="1271210"/>
                    </a:cubicBezTo>
                    <a:cubicBezTo>
                      <a:pt x="431520" y="1271210"/>
                      <a:pt x="643603" y="1269889"/>
                      <a:pt x="855025" y="1271871"/>
                    </a:cubicBezTo>
                    <a:close/>
                  </a:path>
                </a:pathLst>
              </a:custGeom>
              <a:grpFill/>
              <a:ln w="6599" cap="flat">
                <a:noFill/>
                <a:prstDash val="solid"/>
                <a:miter/>
              </a:ln>
            </p:spPr>
            <p:txBody>
              <a:bodyPr rtlCol="0" anchor="ctr"/>
              <a:lstStyle/>
              <a:p>
                <a:endParaRPr lang="en-US"/>
              </a:p>
            </p:txBody>
          </p:sp>
          <p:sp>
            <p:nvSpPr>
              <p:cNvPr id="84" name="Freeform: Shape 83">
                <a:extLst>
                  <a:ext uri="{FF2B5EF4-FFF2-40B4-BE49-F238E27FC236}">
                    <a16:creationId xmlns="" xmlns:a16="http://schemas.microsoft.com/office/drawing/2014/main" id="{899869F7-7F70-43EC-97C3-A531CD669C49}"/>
                  </a:ext>
                </a:extLst>
              </p:cNvPr>
              <p:cNvSpPr/>
              <p:nvPr/>
            </p:nvSpPr>
            <p:spPr>
              <a:xfrm flipH="1">
                <a:off x="1924341" y="5139374"/>
                <a:ext cx="576100" cy="1118127"/>
              </a:xfrm>
              <a:custGeom>
                <a:avLst/>
                <a:gdLst>
                  <a:gd name="connsiteX0" fmla="*/ 97540 w 576100"/>
                  <a:gd name="connsiteY0" fmla="*/ 19 h 1118127"/>
                  <a:gd name="connsiteX1" fmla="*/ 17276 w 576100"/>
                  <a:gd name="connsiteY1" fmla="*/ 19 h 1118127"/>
                  <a:gd name="connsiteX2" fmla="*/ 360 w 576100"/>
                  <a:gd name="connsiteY2" fmla="*/ 16936 h 1118127"/>
                  <a:gd name="connsiteX3" fmla="*/ 0 w 576100"/>
                  <a:gd name="connsiteY3" fmla="*/ 97199 h 1118127"/>
                  <a:gd name="connsiteX4" fmla="*/ 0 w 576100"/>
                  <a:gd name="connsiteY4" fmla="*/ 179982 h 1118127"/>
                  <a:gd name="connsiteX5" fmla="*/ 11517 w 576100"/>
                  <a:gd name="connsiteY5" fmla="*/ 191500 h 1118127"/>
                  <a:gd name="connsiteX6" fmla="*/ 49922 w 576100"/>
                  <a:gd name="connsiteY6" fmla="*/ 191650 h 1118127"/>
                  <a:gd name="connsiteX7" fmla="*/ 46244 w 576100"/>
                  <a:gd name="connsiteY7" fmla="*/ 192570 h 1118127"/>
                  <a:gd name="connsiteX8" fmla="*/ 43182 w 576100"/>
                  <a:gd name="connsiteY8" fmla="*/ 207687 h 1118127"/>
                  <a:gd name="connsiteX9" fmla="*/ 43496 w 576100"/>
                  <a:gd name="connsiteY9" fmla="*/ 1059632 h 1118127"/>
                  <a:gd name="connsiteX10" fmla="*/ 60140 w 576100"/>
                  <a:gd name="connsiteY10" fmla="*/ 1077988 h 1118127"/>
                  <a:gd name="connsiteX11" fmla="*/ 471203 w 576100"/>
                  <a:gd name="connsiteY11" fmla="*/ 1077988 h 1118127"/>
                  <a:gd name="connsiteX12" fmla="*/ 488789 w 576100"/>
                  <a:gd name="connsiteY12" fmla="*/ 1080147 h 1118127"/>
                  <a:gd name="connsiteX13" fmla="*/ 522076 w 576100"/>
                  <a:gd name="connsiteY13" fmla="*/ 1117220 h 1118127"/>
                  <a:gd name="connsiteX14" fmla="*/ 573890 w 576100"/>
                  <a:gd name="connsiteY14" fmla="*/ 1082307 h 1118127"/>
                  <a:gd name="connsiteX15" fmla="*/ 550967 w 576100"/>
                  <a:gd name="connsiteY15" fmla="*/ 1016440 h 1118127"/>
                  <a:gd name="connsiteX16" fmla="*/ 491615 w 576100"/>
                  <a:gd name="connsiteY16" fmla="*/ 1038036 h 1118127"/>
                  <a:gd name="connsiteX17" fmla="*/ 94369 w 576100"/>
                  <a:gd name="connsiteY17" fmla="*/ 1038396 h 1118127"/>
                  <a:gd name="connsiteX18" fmla="*/ 78039 w 576100"/>
                  <a:gd name="connsiteY18" fmla="*/ 1019680 h 1118127"/>
                  <a:gd name="connsiteX19" fmla="*/ 78039 w 576100"/>
                  <a:gd name="connsiteY19" fmla="*/ 211286 h 1118127"/>
                  <a:gd name="connsiteX20" fmla="*/ 76642 w 576100"/>
                  <a:gd name="connsiteY20" fmla="*/ 191755 h 1118127"/>
                  <a:gd name="connsiteX21" fmla="*/ 103299 w 576100"/>
                  <a:gd name="connsiteY21" fmla="*/ 191860 h 1118127"/>
                  <a:gd name="connsiteX22" fmla="*/ 114817 w 576100"/>
                  <a:gd name="connsiteY22" fmla="*/ 179982 h 1118127"/>
                  <a:gd name="connsiteX23" fmla="*/ 115177 w 576100"/>
                  <a:gd name="connsiteY23" fmla="*/ 97199 h 1118127"/>
                  <a:gd name="connsiteX24" fmla="*/ 114817 w 576100"/>
                  <a:gd name="connsiteY24" fmla="*/ 16936 h 1118127"/>
                  <a:gd name="connsiteX25" fmla="*/ 97540 w 576100"/>
                  <a:gd name="connsiteY25" fmla="*/ 19 h 1118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76100" h="1118127">
                    <a:moveTo>
                      <a:pt x="97540" y="19"/>
                    </a:moveTo>
                    <a:cubicBezTo>
                      <a:pt x="70905" y="739"/>
                      <a:pt x="43911" y="739"/>
                      <a:pt x="17276" y="19"/>
                    </a:cubicBezTo>
                    <a:cubicBezTo>
                      <a:pt x="4679" y="-341"/>
                      <a:pt x="0" y="4338"/>
                      <a:pt x="360" y="16936"/>
                    </a:cubicBezTo>
                    <a:cubicBezTo>
                      <a:pt x="720" y="43570"/>
                      <a:pt x="360" y="70564"/>
                      <a:pt x="0" y="97199"/>
                    </a:cubicBezTo>
                    <a:cubicBezTo>
                      <a:pt x="0" y="124913"/>
                      <a:pt x="360" y="152627"/>
                      <a:pt x="0" y="179982"/>
                    </a:cubicBezTo>
                    <a:cubicBezTo>
                      <a:pt x="0" y="188980"/>
                      <a:pt x="2879" y="191500"/>
                      <a:pt x="11517" y="191500"/>
                    </a:cubicBezTo>
                    <a:lnTo>
                      <a:pt x="49922" y="191650"/>
                    </a:lnTo>
                    <a:lnTo>
                      <a:pt x="46244" y="192570"/>
                    </a:lnTo>
                    <a:cubicBezTo>
                      <a:pt x="43889" y="195449"/>
                      <a:pt x="43182" y="200308"/>
                      <a:pt x="43182" y="207687"/>
                    </a:cubicBezTo>
                    <a:cubicBezTo>
                      <a:pt x="43496" y="491668"/>
                      <a:pt x="43496" y="775651"/>
                      <a:pt x="43496" y="1059632"/>
                    </a:cubicBezTo>
                    <a:cubicBezTo>
                      <a:pt x="43496" y="1079428"/>
                      <a:pt x="40670" y="1077988"/>
                      <a:pt x="60140" y="1077988"/>
                    </a:cubicBezTo>
                    <a:cubicBezTo>
                      <a:pt x="197056" y="1077988"/>
                      <a:pt x="334287" y="1077988"/>
                      <a:pt x="471203" y="1077988"/>
                    </a:cubicBezTo>
                    <a:cubicBezTo>
                      <a:pt x="477170" y="1077988"/>
                      <a:pt x="483136" y="1076548"/>
                      <a:pt x="488789" y="1080147"/>
                    </a:cubicBezTo>
                    <a:cubicBezTo>
                      <a:pt x="492871" y="1100664"/>
                      <a:pt x="505119" y="1113981"/>
                      <a:pt x="522076" y="1117220"/>
                    </a:cubicBezTo>
                    <a:cubicBezTo>
                      <a:pt x="546884" y="1121899"/>
                      <a:pt x="566982" y="1108222"/>
                      <a:pt x="573890" y="1082307"/>
                    </a:cubicBezTo>
                    <a:cubicBezTo>
                      <a:pt x="580799" y="1055673"/>
                      <a:pt x="571064" y="1026879"/>
                      <a:pt x="550967" y="1016440"/>
                    </a:cubicBezTo>
                    <a:cubicBezTo>
                      <a:pt x="528671" y="1004923"/>
                      <a:pt x="505432" y="1013201"/>
                      <a:pt x="491615" y="1038036"/>
                    </a:cubicBezTo>
                    <a:cubicBezTo>
                      <a:pt x="359095" y="1038036"/>
                      <a:pt x="226889" y="1038396"/>
                      <a:pt x="94369" y="1038396"/>
                    </a:cubicBezTo>
                    <a:cubicBezTo>
                      <a:pt x="78039" y="1038396"/>
                      <a:pt x="78039" y="1038396"/>
                      <a:pt x="78039" y="1019680"/>
                    </a:cubicBezTo>
                    <a:cubicBezTo>
                      <a:pt x="78039" y="750095"/>
                      <a:pt x="78039" y="480871"/>
                      <a:pt x="78039" y="211286"/>
                    </a:cubicBezTo>
                    <a:lnTo>
                      <a:pt x="76642" y="191755"/>
                    </a:lnTo>
                    <a:lnTo>
                      <a:pt x="103299" y="191860"/>
                    </a:lnTo>
                    <a:cubicBezTo>
                      <a:pt x="112297" y="191860"/>
                      <a:pt x="114817" y="188620"/>
                      <a:pt x="114817" y="179982"/>
                    </a:cubicBezTo>
                    <a:cubicBezTo>
                      <a:pt x="114456" y="152268"/>
                      <a:pt x="114817" y="124553"/>
                      <a:pt x="115177" y="97199"/>
                    </a:cubicBezTo>
                    <a:cubicBezTo>
                      <a:pt x="115177" y="70564"/>
                      <a:pt x="114456" y="43570"/>
                      <a:pt x="114817" y="16936"/>
                    </a:cubicBezTo>
                    <a:cubicBezTo>
                      <a:pt x="115177" y="3978"/>
                      <a:pt x="110137" y="19"/>
                      <a:pt x="97540" y="19"/>
                    </a:cubicBezTo>
                    <a:close/>
                  </a:path>
                </a:pathLst>
              </a:custGeom>
              <a:grpFill/>
              <a:ln w="6599" cap="flat">
                <a:noFill/>
                <a:prstDash val="solid"/>
                <a:miter/>
              </a:ln>
            </p:spPr>
            <p:txBody>
              <a:bodyPr rtlCol="0" anchor="ctr"/>
              <a:lstStyle/>
              <a:p>
                <a:endParaRPr lang="en-US"/>
              </a:p>
            </p:txBody>
          </p:sp>
          <p:sp>
            <p:nvSpPr>
              <p:cNvPr id="83" name="Freeform: Shape 82">
                <a:extLst>
                  <a:ext uri="{FF2B5EF4-FFF2-40B4-BE49-F238E27FC236}">
                    <a16:creationId xmlns="" xmlns:a16="http://schemas.microsoft.com/office/drawing/2014/main" id="{6585459A-FF7E-4A4B-B080-F4E91E9E8C31}"/>
                  </a:ext>
                </a:extLst>
              </p:cNvPr>
              <p:cNvSpPr/>
              <p:nvPr/>
            </p:nvSpPr>
            <p:spPr>
              <a:xfrm flipH="1">
                <a:off x="2778637" y="5139374"/>
                <a:ext cx="120656" cy="1100593"/>
              </a:xfrm>
              <a:custGeom>
                <a:avLst/>
                <a:gdLst>
                  <a:gd name="connsiteX0" fmla="*/ 102279 w 120656"/>
                  <a:gd name="connsiteY0" fmla="*/ 19 h 1100593"/>
                  <a:gd name="connsiteX1" fmla="*/ 22016 w 120656"/>
                  <a:gd name="connsiteY1" fmla="*/ 19 h 1100593"/>
                  <a:gd name="connsiteX2" fmla="*/ 4020 w 120656"/>
                  <a:gd name="connsiteY2" fmla="*/ 17656 h 1100593"/>
                  <a:gd name="connsiteX3" fmla="*/ 4020 w 120656"/>
                  <a:gd name="connsiteY3" fmla="*/ 96480 h 1100593"/>
                  <a:gd name="connsiteX4" fmla="*/ 4379 w 120656"/>
                  <a:gd name="connsiteY4" fmla="*/ 177823 h 1100593"/>
                  <a:gd name="connsiteX5" fmla="*/ 18417 w 120656"/>
                  <a:gd name="connsiteY5" fmla="*/ 191500 h 1100593"/>
                  <a:gd name="connsiteX6" fmla="*/ 57596 w 120656"/>
                  <a:gd name="connsiteY6" fmla="*/ 191500 h 1100593"/>
                  <a:gd name="connsiteX7" fmla="*/ 52440 w 120656"/>
                  <a:gd name="connsiteY7" fmla="*/ 193064 h 1100593"/>
                  <a:gd name="connsiteX8" fmla="*/ 49741 w 120656"/>
                  <a:gd name="connsiteY8" fmla="*/ 206606 h 1100593"/>
                  <a:gd name="connsiteX9" fmla="*/ 50100 w 120656"/>
                  <a:gd name="connsiteY9" fmla="*/ 975408 h 1100593"/>
                  <a:gd name="connsiteX10" fmla="*/ 34624 w 120656"/>
                  <a:gd name="connsiteY10" fmla="*/ 997004 h 1100593"/>
                  <a:gd name="connsiteX11" fmla="*/ 11948 w 120656"/>
                  <a:gd name="connsiteY11" fmla="*/ 1011761 h 1100593"/>
                  <a:gd name="connsiteX12" fmla="*/ 16627 w 120656"/>
                  <a:gd name="connsiteY12" fmla="*/ 1087705 h 1100593"/>
                  <a:gd name="connsiteX13" fmla="*/ 88253 w 120656"/>
                  <a:gd name="connsiteY13" fmla="*/ 1085905 h 1100593"/>
                  <a:gd name="connsiteX14" fmla="*/ 88613 w 120656"/>
                  <a:gd name="connsiteY14" fmla="*/ 1009241 h 1100593"/>
                  <a:gd name="connsiteX15" fmla="*/ 79974 w 120656"/>
                  <a:gd name="connsiteY15" fmla="*/ 984766 h 1100593"/>
                  <a:gd name="connsiteX16" fmla="*/ 79974 w 120656"/>
                  <a:gd name="connsiteY16" fmla="*/ 596766 h 1100593"/>
                  <a:gd name="connsiteX17" fmla="*/ 79974 w 120656"/>
                  <a:gd name="connsiteY17" fmla="*/ 204447 h 1100593"/>
                  <a:gd name="connsiteX18" fmla="*/ 77680 w 120656"/>
                  <a:gd name="connsiteY18" fmla="*/ 192929 h 1100593"/>
                  <a:gd name="connsiteX19" fmla="*/ 73441 w 120656"/>
                  <a:gd name="connsiteY19" fmla="*/ 191500 h 1100593"/>
                  <a:gd name="connsiteX20" fmla="*/ 105879 w 120656"/>
                  <a:gd name="connsiteY20" fmla="*/ 191500 h 1100593"/>
                  <a:gd name="connsiteX21" fmla="*/ 119916 w 120656"/>
                  <a:gd name="connsiteY21" fmla="*/ 177463 h 1100593"/>
                  <a:gd name="connsiteX22" fmla="*/ 120636 w 120656"/>
                  <a:gd name="connsiteY22" fmla="*/ 96120 h 1100593"/>
                  <a:gd name="connsiteX23" fmla="*/ 120636 w 120656"/>
                  <a:gd name="connsiteY23" fmla="*/ 19096 h 1100593"/>
                  <a:gd name="connsiteX24" fmla="*/ 102279 w 120656"/>
                  <a:gd name="connsiteY24" fmla="*/ 19 h 1100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0656" h="1100593">
                    <a:moveTo>
                      <a:pt x="102279" y="19"/>
                    </a:moveTo>
                    <a:cubicBezTo>
                      <a:pt x="75645" y="740"/>
                      <a:pt x="48651" y="740"/>
                      <a:pt x="22016" y="19"/>
                    </a:cubicBezTo>
                    <a:cubicBezTo>
                      <a:pt x="9059" y="-341"/>
                      <a:pt x="3660" y="4339"/>
                      <a:pt x="4020" y="17656"/>
                    </a:cubicBezTo>
                    <a:cubicBezTo>
                      <a:pt x="4740" y="43931"/>
                      <a:pt x="4020" y="70205"/>
                      <a:pt x="4020" y="96480"/>
                    </a:cubicBezTo>
                    <a:cubicBezTo>
                      <a:pt x="4379" y="123474"/>
                      <a:pt x="5100" y="150829"/>
                      <a:pt x="4379" y="177823"/>
                    </a:cubicBezTo>
                    <a:cubicBezTo>
                      <a:pt x="4020" y="188981"/>
                      <a:pt x="7979" y="191860"/>
                      <a:pt x="18417" y="191500"/>
                    </a:cubicBezTo>
                    <a:lnTo>
                      <a:pt x="57596" y="191500"/>
                    </a:lnTo>
                    <a:lnTo>
                      <a:pt x="52440" y="193064"/>
                    </a:lnTo>
                    <a:cubicBezTo>
                      <a:pt x="50191" y="195989"/>
                      <a:pt x="49741" y="200488"/>
                      <a:pt x="49741" y="206606"/>
                    </a:cubicBezTo>
                    <a:cubicBezTo>
                      <a:pt x="50100" y="462874"/>
                      <a:pt x="49741" y="719141"/>
                      <a:pt x="50100" y="975408"/>
                    </a:cubicBezTo>
                    <a:cubicBezTo>
                      <a:pt x="50100" y="987286"/>
                      <a:pt x="49381" y="995564"/>
                      <a:pt x="34624" y="997004"/>
                    </a:cubicBezTo>
                    <a:cubicBezTo>
                      <a:pt x="25266" y="997724"/>
                      <a:pt x="18067" y="1004562"/>
                      <a:pt x="11948" y="1011761"/>
                    </a:cubicBezTo>
                    <a:cubicBezTo>
                      <a:pt x="-5688" y="1033716"/>
                      <a:pt x="-3529" y="1068989"/>
                      <a:pt x="16627" y="1087705"/>
                    </a:cubicBezTo>
                    <a:cubicBezTo>
                      <a:pt x="36064" y="1105702"/>
                      <a:pt x="69897" y="1104622"/>
                      <a:pt x="88253" y="1085905"/>
                    </a:cubicBezTo>
                    <a:cubicBezTo>
                      <a:pt x="108048" y="1066109"/>
                      <a:pt x="109128" y="1029397"/>
                      <a:pt x="88613" y="1009241"/>
                    </a:cubicBezTo>
                    <a:cubicBezTo>
                      <a:pt x="81414" y="1001683"/>
                      <a:pt x="79974" y="994485"/>
                      <a:pt x="79974" y="984766"/>
                    </a:cubicBezTo>
                    <a:cubicBezTo>
                      <a:pt x="79974" y="855553"/>
                      <a:pt x="79974" y="725980"/>
                      <a:pt x="79974" y="596766"/>
                    </a:cubicBezTo>
                    <a:cubicBezTo>
                      <a:pt x="79974" y="466113"/>
                      <a:pt x="79974" y="335100"/>
                      <a:pt x="79974" y="204447"/>
                    </a:cubicBezTo>
                    <a:cubicBezTo>
                      <a:pt x="79974" y="199228"/>
                      <a:pt x="79614" y="195449"/>
                      <a:pt x="77680" y="192929"/>
                    </a:cubicBezTo>
                    <a:lnTo>
                      <a:pt x="73441" y="191500"/>
                    </a:lnTo>
                    <a:lnTo>
                      <a:pt x="105879" y="191500"/>
                    </a:lnTo>
                    <a:cubicBezTo>
                      <a:pt x="116677" y="191860"/>
                      <a:pt x="119916" y="188261"/>
                      <a:pt x="119916" y="177463"/>
                    </a:cubicBezTo>
                    <a:cubicBezTo>
                      <a:pt x="119916" y="150469"/>
                      <a:pt x="118116" y="123114"/>
                      <a:pt x="120636" y="96120"/>
                    </a:cubicBezTo>
                    <a:cubicBezTo>
                      <a:pt x="120636" y="70565"/>
                      <a:pt x="119916" y="45010"/>
                      <a:pt x="120636" y="19096"/>
                    </a:cubicBezTo>
                    <a:cubicBezTo>
                      <a:pt x="120995" y="5419"/>
                      <a:pt x="116677" y="-341"/>
                      <a:pt x="102279" y="19"/>
                    </a:cubicBezTo>
                    <a:close/>
                  </a:path>
                </a:pathLst>
              </a:custGeom>
              <a:grpFill/>
              <a:ln w="6599" cap="flat">
                <a:noFill/>
                <a:prstDash val="solid"/>
                <a:miter/>
              </a:ln>
            </p:spPr>
            <p:txBody>
              <a:bodyPr rtlCol="0" anchor="ctr"/>
              <a:lstStyle/>
              <a:p>
                <a:endParaRPr lang="en-US"/>
              </a:p>
            </p:txBody>
          </p:sp>
          <p:sp>
            <p:nvSpPr>
              <p:cNvPr id="85" name="Freeform: Shape 84">
                <a:extLst>
                  <a:ext uri="{FF2B5EF4-FFF2-40B4-BE49-F238E27FC236}">
                    <a16:creationId xmlns="" xmlns:a16="http://schemas.microsoft.com/office/drawing/2014/main" id="{2C6A12CB-A937-425D-BCA3-A5BB1CB57193}"/>
                  </a:ext>
                </a:extLst>
              </p:cNvPr>
              <p:cNvSpPr/>
              <p:nvPr/>
            </p:nvSpPr>
            <p:spPr>
              <a:xfrm flipH="1">
                <a:off x="1405312" y="5139374"/>
                <a:ext cx="689866" cy="864745"/>
              </a:xfrm>
              <a:custGeom>
                <a:avLst/>
                <a:gdLst>
                  <a:gd name="connsiteX0" fmla="*/ 50409 w 689866"/>
                  <a:gd name="connsiteY0" fmla="*/ 189897 h 864745"/>
                  <a:gd name="connsiteX1" fmla="*/ 42131 w 689866"/>
                  <a:gd name="connsiteY1" fmla="*/ 205149 h 864745"/>
                  <a:gd name="connsiteX2" fmla="*/ 42131 w 689866"/>
                  <a:gd name="connsiteY2" fmla="*/ 505687 h 864745"/>
                  <a:gd name="connsiteX3" fmla="*/ 41771 w 689866"/>
                  <a:gd name="connsiteY3" fmla="*/ 803346 h 864745"/>
                  <a:gd name="connsiteX4" fmla="*/ 59768 w 689866"/>
                  <a:gd name="connsiteY4" fmla="*/ 822062 h 864745"/>
                  <a:gd name="connsiteX5" fmla="*/ 571582 w 689866"/>
                  <a:gd name="connsiteY5" fmla="*/ 821702 h 864745"/>
                  <a:gd name="connsiteX6" fmla="*/ 591018 w 689866"/>
                  <a:gd name="connsiteY6" fmla="*/ 833580 h 864745"/>
                  <a:gd name="connsiteX7" fmla="*/ 648966 w 689866"/>
                  <a:gd name="connsiteY7" fmla="*/ 863814 h 864745"/>
                  <a:gd name="connsiteX8" fmla="*/ 689638 w 689866"/>
                  <a:gd name="connsiteY8" fmla="*/ 816663 h 864745"/>
                  <a:gd name="connsiteX9" fmla="*/ 656525 w 689866"/>
                  <a:gd name="connsiteY9" fmla="*/ 760874 h 864745"/>
                  <a:gd name="connsiteX10" fmla="*/ 595338 w 689866"/>
                  <a:gd name="connsiteY10" fmla="*/ 781390 h 864745"/>
                  <a:gd name="connsiteX11" fmla="*/ 575542 w 689866"/>
                  <a:gd name="connsiteY11" fmla="*/ 791828 h 864745"/>
                  <a:gd name="connsiteX12" fmla="*/ 88201 w 689866"/>
                  <a:gd name="connsiteY12" fmla="*/ 791828 h 864745"/>
                  <a:gd name="connsiteX13" fmla="*/ 71645 w 689866"/>
                  <a:gd name="connsiteY13" fmla="*/ 774552 h 864745"/>
                  <a:gd name="connsiteX14" fmla="*/ 72005 w 689866"/>
                  <a:gd name="connsiteY14" fmla="*/ 210187 h 864745"/>
                  <a:gd name="connsiteX15" fmla="*/ 72005 w 689866"/>
                  <a:gd name="connsiteY15" fmla="*/ 197230 h 864745"/>
                  <a:gd name="connsiteX16" fmla="*/ 68405 w 689866"/>
                  <a:gd name="connsiteY16" fmla="*/ 190031 h 864745"/>
                  <a:gd name="connsiteX17" fmla="*/ 50409 w 689866"/>
                  <a:gd name="connsiteY17" fmla="*/ 189897 h 864745"/>
                  <a:gd name="connsiteX18" fmla="*/ 100079 w 689866"/>
                  <a:gd name="connsiteY18" fmla="*/ 0 h 864745"/>
                  <a:gd name="connsiteX19" fmla="*/ 14057 w 689866"/>
                  <a:gd name="connsiteY19" fmla="*/ 0 h 864745"/>
                  <a:gd name="connsiteX20" fmla="*/ 19 w 689866"/>
                  <a:gd name="connsiteY20" fmla="*/ 14037 h 864745"/>
                  <a:gd name="connsiteX21" fmla="*/ 739 w 689866"/>
                  <a:gd name="connsiteY21" fmla="*/ 95381 h 864745"/>
                  <a:gd name="connsiteX22" fmla="*/ 2899 w 689866"/>
                  <a:gd name="connsiteY22" fmla="*/ 114097 h 864745"/>
                  <a:gd name="connsiteX23" fmla="*/ 2899 w 689866"/>
                  <a:gd name="connsiteY23" fmla="*/ 175284 h 864745"/>
                  <a:gd name="connsiteX24" fmla="*/ 16576 w 689866"/>
                  <a:gd name="connsiteY24" fmla="*/ 189321 h 864745"/>
                  <a:gd name="connsiteX25" fmla="*/ 112676 w 689866"/>
                  <a:gd name="connsiteY25" fmla="*/ 188601 h 864745"/>
                  <a:gd name="connsiteX26" fmla="*/ 114116 w 689866"/>
                  <a:gd name="connsiteY26" fmla="*/ 15477 h 864745"/>
                  <a:gd name="connsiteX27" fmla="*/ 100079 w 689866"/>
                  <a:gd name="connsiteY27" fmla="*/ 0 h 86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89866" h="864745">
                    <a:moveTo>
                      <a:pt x="50409" y="189897"/>
                    </a:moveTo>
                    <a:cubicBezTo>
                      <a:pt x="45460" y="192731"/>
                      <a:pt x="42131" y="198130"/>
                      <a:pt x="42131" y="205149"/>
                    </a:cubicBezTo>
                    <a:cubicBezTo>
                      <a:pt x="42131" y="305208"/>
                      <a:pt x="42131" y="405628"/>
                      <a:pt x="42131" y="505687"/>
                    </a:cubicBezTo>
                    <a:cubicBezTo>
                      <a:pt x="42131" y="605027"/>
                      <a:pt x="42491" y="704006"/>
                      <a:pt x="41771" y="803346"/>
                    </a:cubicBezTo>
                    <a:cubicBezTo>
                      <a:pt x="41771" y="817743"/>
                      <a:pt x="44650" y="822062"/>
                      <a:pt x="59768" y="822062"/>
                    </a:cubicBezTo>
                    <a:cubicBezTo>
                      <a:pt x="230372" y="821342"/>
                      <a:pt x="400977" y="821702"/>
                      <a:pt x="571582" y="821702"/>
                    </a:cubicBezTo>
                    <a:cubicBezTo>
                      <a:pt x="580940" y="821702"/>
                      <a:pt x="587059" y="822422"/>
                      <a:pt x="591018" y="833580"/>
                    </a:cubicBezTo>
                    <a:cubicBezTo>
                      <a:pt x="599296" y="857335"/>
                      <a:pt x="621972" y="868133"/>
                      <a:pt x="648966" y="863814"/>
                    </a:cubicBezTo>
                    <a:cubicBezTo>
                      <a:pt x="671282" y="860214"/>
                      <a:pt x="687478" y="841498"/>
                      <a:pt x="689638" y="816663"/>
                    </a:cubicBezTo>
                    <a:cubicBezTo>
                      <a:pt x="691798" y="790388"/>
                      <a:pt x="678480" y="768433"/>
                      <a:pt x="656525" y="760874"/>
                    </a:cubicBezTo>
                    <a:cubicBezTo>
                      <a:pt x="632770" y="752956"/>
                      <a:pt x="607215" y="760515"/>
                      <a:pt x="595338" y="781390"/>
                    </a:cubicBezTo>
                    <a:cubicBezTo>
                      <a:pt x="590298" y="790029"/>
                      <a:pt x="584899" y="791828"/>
                      <a:pt x="575542" y="791828"/>
                    </a:cubicBezTo>
                    <a:cubicBezTo>
                      <a:pt x="413215" y="791468"/>
                      <a:pt x="250888" y="791468"/>
                      <a:pt x="88201" y="791828"/>
                    </a:cubicBezTo>
                    <a:cubicBezTo>
                      <a:pt x="74164" y="791828"/>
                      <a:pt x="71645" y="787509"/>
                      <a:pt x="71645" y="774552"/>
                    </a:cubicBezTo>
                    <a:cubicBezTo>
                      <a:pt x="72005" y="586310"/>
                      <a:pt x="72005" y="398069"/>
                      <a:pt x="72005" y="210187"/>
                    </a:cubicBezTo>
                    <a:cubicBezTo>
                      <a:pt x="72005" y="205869"/>
                      <a:pt x="72005" y="201550"/>
                      <a:pt x="72005" y="197230"/>
                    </a:cubicBezTo>
                    <a:cubicBezTo>
                      <a:pt x="72005" y="194351"/>
                      <a:pt x="71645" y="191471"/>
                      <a:pt x="68405" y="190031"/>
                    </a:cubicBezTo>
                    <a:cubicBezTo>
                      <a:pt x="61927" y="186792"/>
                      <a:pt x="55358" y="187062"/>
                      <a:pt x="50409" y="189897"/>
                    </a:cubicBezTo>
                    <a:close/>
                    <a:moveTo>
                      <a:pt x="100079" y="0"/>
                    </a:moveTo>
                    <a:cubicBezTo>
                      <a:pt x="71285" y="360"/>
                      <a:pt x="42851" y="360"/>
                      <a:pt x="14057" y="0"/>
                    </a:cubicBezTo>
                    <a:cubicBezTo>
                      <a:pt x="4339" y="0"/>
                      <a:pt x="-341" y="4319"/>
                      <a:pt x="19" y="14037"/>
                    </a:cubicBezTo>
                    <a:cubicBezTo>
                      <a:pt x="379" y="41032"/>
                      <a:pt x="379" y="68386"/>
                      <a:pt x="739" y="95381"/>
                    </a:cubicBezTo>
                    <a:cubicBezTo>
                      <a:pt x="3618" y="101499"/>
                      <a:pt x="2899" y="107618"/>
                      <a:pt x="2899" y="114097"/>
                    </a:cubicBezTo>
                    <a:cubicBezTo>
                      <a:pt x="2899" y="134612"/>
                      <a:pt x="3259" y="154768"/>
                      <a:pt x="2899" y="175284"/>
                    </a:cubicBezTo>
                    <a:cubicBezTo>
                      <a:pt x="2899" y="185362"/>
                      <a:pt x="6498" y="189681"/>
                      <a:pt x="16576" y="189321"/>
                    </a:cubicBezTo>
                    <a:cubicBezTo>
                      <a:pt x="48609" y="188961"/>
                      <a:pt x="80643" y="188961"/>
                      <a:pt x="112676" y="188601"/>
                    </a:cubicBezTo>
                    <a:cubicBezTo>
                      <a:pt x="113036" y="131013"/>
                      <a:pt x="113396" y="73065"/>
                      <a:pt x="114116" y="15477"/>
                    </a:cubicBezTo>
                    <a:cubicBezTo>
                      <a:pt x="114116" y="5399"/>
                      <a:pt x="111237" y="0"/>
                      <a:pt x="100079" y="0"/>
                    </a:cubicBezTo>
                    <a:close/>
                  </a:path>
                </a:pathLst>
              </a:custGeom>
              <a:grpFill/>
              <a:ln w="6599" cap="flat">
                <a:noFill/>
                <a:prstDash val="solid"/>
                <a:miter/>
              </a:ln>
            </p:spPr>
            <p:txBody>
              <a:bodyPr rtlCol="0" anchor="ctr"/>
              <a:lstStyle/>
              <a:p>
                <a:endParaRPr lang="en-US"/>
              </a:p>
            </p:txBody>
          </p:sp>
        </p:grpSp>
        <p:grpSp>
          <p:nvGrpSpPr>
            <p:cNvPr id="97" name="Group 96">
              <a:extLst>
                <a:ext uri="{FF2B5EF4-FFF2-40B4-BE49-F238E27FC236}">
                  <a16:creationId xmlns="" xmlns:a16="http://schemas.microsoft.com/office/drawing/2014/main" id="{71F5C56A-4D65-45BB-ADFB-4902606EA2E5}"/>
                </a:ext>
              </a:extLst>
            </p:cNvPr>
            <p:cNvGrpSpPr/>
            <p:nvPr userDrawn="1"/>
          </p:nvGrpSpPr>
          <p:grpSpPr>
            <a:xfrm>
              <a:off x="548226" y="1602802"/>
              <a:ext cx="944002" cy="3757883"/>
              <a:chOff x="655230" y="1602802"/>
              <a:chExt cx="944002" cy="3757883"/>
            </a:xfrm>
            <a:grpFill/>
          </p:grpSpPr>
          <p:sp>
            <p:nvSpPr>
              <p:cNvPr id="54" name="Freeform: Shape 53">
                <a:extLst>
                  <a:ext uri="{FF2B5EF4-FFF2-40B4-BE49-F238E27FC236}">
                    <a16:creationId xmlns="" xmlns:a16="http://schemas.microsoft.com/office/drawing/2014/main" id="{14CFE449-955F-4128-94F3-2CACBE8BB46B}"/>
                  </a:ext>
                </a:extLst>
              </p:cNvPr>
              <p:cNvSpPr/>
              <p:nvPr userDrawn="1"/>
            </p:nvSpPr>
            <p:spPr>
              <a:xfrm flipH="1">
                <a:off x="830109" y="3005304"/>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70" name="Freeform: Shape 69">
                <a:extLst>
                  <a:ext uri="{FF2B5EF4-FFF2-40B4-BE49-F238E27FC236}">
                    <a16:creationId xmlns="" xmlns:a16="http://schemas.microsoft.com/office/drawing/2014/main" id="{C36CAA8C-CBDE-4BC9-ADAC-9B9B329BE1DC}"/>
                  </a:ext>
                </a:extLst>
              </p:cNvPr>
              <p:cNvSpPr/>
              <p:nvPr userDrawn="1"/>
            </p:nvSpPr>
            <p:spPr>
              <a:xfrm flipH="1">
                <a:off x="955830" y="4190397"/>
                <a:ext cx="643402" cy="634359"/>
              </a:xfrm>
              <a:custGeom>
                <a:avLst/>
                <a:gdLst>
                  <a:gd name="connsiteX0" fmla="*/ 1129160 w 1181053"/>
                  <a:gd name="connsiteY0" fmla="*/ 979148 h 1164453"/>
                  <a:gd name="connsiteX1" fmla="*/ 1108019 w 1181053"/>
                  <a:gd name="connsiteY1" fmla="*/ 942810 h 1164453"/>
                  <a:gd name="connsiteX2" fmla="*/ 1109340 w 1181053"/>
                  <a:gd name="connsiteY2" fmla="*/ 104390 h 1164453"/>
                  <a:gd name="connsiteX3" fmla="*/ 1074984 w 1181053"/>
                  <a:gd name="connsiteY3" fmla="*/ 71355 h 1164453"/>
                  <a:gd name="connsiteX4" fmla="*/ 383898 w 1181053"/>
                  <a:gd name="connsiteY4" fmla="*/ 72016 h 1164453"/>
                  <a:gd name="connsiteX5" fmla="*/ 349542 w 1181053"/>
                  <a:gd name="connsiteY5" fmla="*/ 69373 h 1164453"/>
                  <a:gd name="connsiteX6" fmla="*/ 348221 w 1181053"/>
                  <a:gd name="connsiteY6" fmla="*/ 1321 h 1164453"/>
                  <a:gd name="connsiteX7" fmla="*/ 337650 w 1181053"/>
                  <a:gd name="connsiteY7" fmla="*/ 1982 h 1164453"/>
                  <a:gd name="connsiteX8" fmla="*/ 32409 w 1181053"/>
                  <a:gd name="connsiteY8" fmla="*/ 0 h 1164453"/>
                  <a:gd name="connsiteX9" fmla="*/ 35 w 1181053"/>
                  <a:gd name="connsiteY9" fmla="*/ 30392 h 1164453"/>
                  <a:gd name="connsiteX10" fmla="*/ 35 w 1181053"/>
                  <a:gd name="connsiteY10" fmla="*/ 180369 h 1164453"/>
                  <a:gd name="connsiteX11" fmla="*/ 29766 w 1181053"/>
                  <a:gd name="connsiteY11" fmla="*/ 210101 h 1164453"/>
                  <a:gd name="connsiteX12" fmla="*/ 177101 w 1181053"/>
                  <a:gd name="connsiteY12" fmla="*/ 210101 h 1164453"/>
                  <a:gd name="connsiteX13" fmla="*/ 292062 w 1181053"/>
                  <a:gd name="connsiteY13" fmla="*/ 209440 h 1164453"/>
                  <a:gd name="connsiteX14" fmla="*/ 349542 w 1181053"/>
                  <a:gd name="connsiteY14" fmla="*/ 147996 h 1164453"/>
                  <a:gd name="connsiteX15" fmla="*/ 381256 w 1181053"/>
                  <a:gd name="connsiteY15" fmla="*/ 146014 h 1164453"/>
                  <a:gd name="connsiteX16" fmla="*/ 1021467 w 1181053"/>
                  <a:gd name="connsiteY16" fmla="*/ 145353 h 1164453"/>
                  <a:gd name="connsiteX17" fmla="*/ 1054502 w 1181053"/>
                  <a:gd name="connsiteY17" fmla="*/ 177066 h 1164453"/>
                  <a:gd name="connsiteX18" fmla="*/ 1054502 w 1181053"/>
                  <a:gd name="connsiteY18" fmla="*/ 945453 h 1164453"/>
                  <a:gd name="connsiteX19" fmla="*/ 1032699 w 1181053"/>
                  <a:gd name="connsiteY19" fmla="*/ 985755 h 1164453"/>
                  <a:gd name="connsiteX20" fmla="*/ 997022 w 1181053"/>
                  <a:gd name="connsiteY20" fmla="*/ 1102037 h 1164453"/>
                  <a:gd name="connsiteX21" fmla="*/ 1094805 w 1181053"/>
                  <a:gd name="connsiteY21" fmla="*/ 1164142 h 1164453"/>
                  <a:gd name="connsiteX22" fmla="*/ 1178712 w 1181053"/>
                  <a:gd name="connsiteY22" fmla="*/ 1090145 h 1164453"/>
                  <a:gd name="connsiteX23" fmla="*/ 1129160 w 1181053"/>
                  <a:gd name="connsiteY23" fmla="*/ 979148 h 1164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81053" h="1164453">
                    <a:moveTo>
                      <a:pt x="1129160" y="979148"/>
                    </a:moveTo>
                    <a:cubicBezTo>
                      <a:pt x="1110001" y="971220"/>
                      <a:pt x="1108019" y="959988"/>
                      <a:pt x="1108019" y="942810"/>
                    </a:cubicBezTo>
                    <a:cubicBezTo>
                      <a:pt x="1108679" y="663337"/>
                      <a:pt x="1108019" y="383863"/>
                      <a:pt x="1109340" y="104390"/>
                    </a:cubicBezTo>
                    <a:cubicBezTo>
                      <a:pt x="1109340" y="75980"/>
                      <a:pt x="1100751" y="71355"/>
                      <a:pt x="1074984" y="71355"/>
                    </a:cubicBezTo>
                    <a:cubicBezTo>
                      <a:pt x="844402" y="72676"/>
                      <a:pt x="614480" y="72016"/>
                      <a:pt x="383898" y="72016"/>
                    </a:cubicBezTo>
                    <a:cubicBezTo>
                      <a:pt x="372666" y="72016"/>
                      <a:pt x="360774" y="73998"/>
                      <a:pt x="349542" y="69373"/>
                    </a:cubicBezTo>
                    <a:cubicBezTo>
                      <a:pt x="350863" y="46909"/>
                      <a:pt x="352845" y="23785"/>
                      <a:pt x="348221" y="1321"/>
                    </a:cubicBezTo>
                    <a:cubicBezTo>
                      <a:pt x="344917" y="1321"/>
                      <a:pt x="340953" y="1982"/>
                      <a:pt x="337650" y="1982"/>
                    </a:cubicBezTo>
                    <a:cubicBezTo>
                      <a:pt x="235903" y="1321"/>
                      <a:pt x="134156" y="1321"/>
                      <a:pt x="32409" y="0"/>
                    </a:cubicBezTo>
                    <a:cubicBezTo>
                      <a:pt x="9946" y="0"/>
                      <a:pt x="-626" y="5946"/>
                      <a:pt x="35" y="30392"/>
                    </a:cubicBezTo>
                    <a:cubicBezTo>
                      <a:pt x="1357" y="80605"/>
                      <a:pt x="1357" y="130157"/>
                      <a:pt x="35" y="180369"/>
                    </a:cubicBezTo>
                    <a:cubicBezTo>
                      <a:pt x="-626" y="202173"/>
                      <a:pt x="7964" y="210761"/>
                      <a:pt x="29766" y="210101"/>
                    </a:cubicBezTo>
                    <a:cubicBezTo>
                      <a:pt x="78658" y="209440"/>
                      <a:pt x="128210" y="210101"/>
                      <a:pt x="177101" y="210101"/>
                    </a:cubicBezTo>
                    <a:cubicBezTo>
                      <a:pt x="215421" y="210101"/>
                      <a:pt x="253741" y="209440"/>
                      <a:pt x="292062" y="209440"/>
                    </a:cubicBezTo>
                    <a:cubicBezTo>
                      <a:pt x="352845" y="209440"/>
                      <a:pt x="352845" y="209440"/>
                      <a:pt x="349542" y="147996"/>
                    </a:cubicBezTo>
                    <a:cubicBezTo>
                      <a:pt x="360113" y="147335"/>
                      <a:pt x="370684" y="146014"/>
                      <a:pt x="381256" y="146014"/>
                    </a:cubicBezTo>
                    <a:cubicBezTo>
                      <a:pt x="594660" y="146014"/>
                      <a:pt x="808063" y="146674"/>
                      <a:pt x="1021467" y="145353"/>
                    </a:cubicBezTo>
                    <a:cubicBezTo>
                      <a:pt x="1046574" y="145353"/>
                      <a:pt x="1054502" y="150638"/>
                      <a:pt x="1054502" y="177066"/>
                    </a:cubicBezTo>
                    <a:cubicBezTo>
                      <a:pt x="1053181" y="433415"/>
                      <a:pt x="1053842" y="689764"/>
                      <a:pt x="1054502" y="945453"/>
                    </a:cubicBezTo>
                    <a:cubicBezTo>
                      <a:pt x="1054502" y="964613"/>
                      <a:pt x="1049877" y="975184"/>
                      <a:pt x="1032699" y="985755"/>
                    </a:cubicBezTo>
                    <a:cubicBezTo>
                      <a:pt x="995701" y="1008219"/>
                      <a:pt x="982487" y="1057771"/>
                      <a:pt x="997022" y="1102037"/>
                    </a:cubicBezTo>
                    <a:cubicBezTo>
                      <a:pt x="1010897" y="1144322"/>
                      <a:pt x="1047895" y="1167446"/>
                      <a:pt x="1094805" y="1164142"/>
                    </a:cubicBezTo>
                    <a:cubicBezTo>
                      <a:pt x="1137089" y="1161499"/>
                      <a:pt x="1170784" y="1131768"/>
                      <a:pt x="1178712" y="1090145"/>
                    </a:cubicBezTo>
                    <a:cubicBezTo>
                      <a:pt x="1187962" y="1041914"/>
                      <a:pt x="1169463" y="996326"/>
                      <a:pt x="1129160" y="979148"/>
                    </a:cubicBezTo>
                    <a:close/>
                  </a:path>
                </a:pathLst>
              </a:custGeom>
              <a:grpFill/>
              <a:ln w="6599" cap="flat">
                <a:noFill/>
                <a:prstDash val="solid"/>
                <a:miter/>
              </a:ln>
            </p:spPr>
            <p:txBody>
              <a:bodyPr rtlCol="0" anchor="ctr"/>
              <a:lstStyle/>
              <a:p>
                <a:endParaRPr lang="en-US"/>
              </a:p>
            </p:txBody>
          </p:sp>
          <p:sp>
            <p:nvSpPr>
              <p:cNvPr id="87" name="Freeform: Shape 86">
                <a:extLst>
                  <a:ext uri="{FF2B5EF4-FFF2-40B4-BE49-F238E27FC236}">
                    <a16:creationId xmlns="" xmlns:a16="http://schemas.microsoft.com/office/drawing/2014/main" id="{9FE059B7-412E-4650-8EF3-9B138089D6F0}"/>
                  </a:ext>
                </a:extLst>
              </p:cNvPr>
              <p:cNvSpPr/>
              <p:nvPr userDrawn="1"/>
            </p:nvSpPr>
            <p:spPr>
              <a:xfrm rot="16200000" flipH="1">
                <a:off x="1069293" y="182091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88" name="Freeform: Shape 87">
                <a:extLst>
                  <a:ext uri="{FF2B5EF4-FFF2-40B4-BE49-F238E27FC236}">
                    <a16:creationId xmlns="" xmlns:a16="http://schemas.microsoft.com/office/drawing/2014/main" id="{76DA1E9E-C3EF-4052-B739-AB5261881BA3}"/>
                  </a:ext>
                </a:extLst>
              </p:cNvPr>
              <p:cNvSpPr/>
              <p:nvPr userDrawn="1"/>
            </p:nvSpPr>
            <p:spPr>
              <a:xfrm rot="16200000" flipH="1">
                <a:off x="1120766" y="2289790"/>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89" name="Freeform: Shape 88">
                <a:extLst>
                  <a:ext uri="{FF2B5EF4-FFF2-40B4-BE49-F238E27FC236}">
                    <a16:creationId xmlns="" xmlns:a16="http://schemas.microsoft.com/office/drawing/2014/main" id="{9AE258E7-1627-4F85-BE58-CE26AE080072}"/>
                  </a:ext>
                </a:extLst>
              </p:cNvPr>
              <p:cNvSpPr/>
              <p:nvPr userDrawn="1"/>
            </p:nvSpPr>
            <p:spPr>
              <a:xfrm flipH="1">
                <a:off x="830109" y="3801796"/>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0" name="Freeform: Shape 89">
                <a:extLst>
                  <a:ext uri="{FF2B5EF4-FFF2-40B4-BE49-F238E27FC236}">
                    <a16:creationId xmlns="" xmlns:a16="http://schemas.microsoft.com/office/drawing/2014/main" id="{388BC822-45B5-4649-B16E-C559A55EB449}"/>
                  </a:ext>
                </a:extLst>
              </p:cNvPr>
              <p:cNvSpPr/>
              <p:nvPr userDrawn="1"/>
            </p:nvSpPr>
            <p:spPr>
              <a:xfrm rot="16200000" flipH="1">
                <a:off x="1066573" y="3025173"/>
                <a:ext cx="121315" cy="944002"/>
              </a:xfrm>
              <a:custGeom>
                <a:avLst/>
                <a:gdLst>
                  <a:gd name="connsiteX0" fmla="*/ 85722 w 222690"/>
                  <a:gd name="connsiteY0" fmla="*/ 193430 h 1732846"/>
                  <a:gd name="connsiteX1" fmla="*/ 104882 w 222690"/>
                  <a:gd name="connsiteY1" fmla="*/ 219858 h 1732846"/>
                  <a:gd name="connsiteX2" fmla="*/ 104882 w 222690"/>
                  <a:gd name="connsiteY2" fmla="*/ 860070 h 1732846"/>
                  <a:gd name="connsiteX3" fmla="*/ 105543 w 222690"/>
                  <a:gd name="connsiteY3" fmla="*/ 1355591 h 1732846"/>
                  <a:gd name="connsiteX4" fmla="*/ 80437 w 222690"/>
                  <a:gd name="connsiteY4" fmla="*/ 1382018 h 1732846"/>
                  <a:gd name="connsiteX5" fmla="*/ 13706 w 222690"/>
                  <a:gd name="connsiteY5" fmla="*/ 1384000 h 1732846"/>
                  <a:gd name="connsiteX6" fmla="*/ 14367 w 222690"/>
                  <a:gd name="connsiteY6" fmla="*/ 1416374 h 1732846"/>
                  <a:gd name="connsiteX7" fmla="*/ 8421 w 222690"/>
                  <a:gd name="connsiteY7" fmla="*/ 1685937 h 1732846"/>
                  <a:gd name="connsiteX8" fmla="*/ 56652 w 222690"/>
                  <a:gd name="connsiteY8" fmla="*/ 1732847 h 1732846"/>
                  <a:gd name="connsiteX9" fmla="*/ 174255 w 222690"/>
                  <a:gd name="connsiteY9" fmla="*/ 1732847 h 1732846"/>
                  <a:gd name="connsiteX10" fmla="*/ 222486 w 222690"/>
                  <a:gd name="connsiteY10" fmla="*/ 1683295 h 1732846"/>
                  <a:gd name="connsiteX11" fmla="*/ 217200 w 222690"/>
                  <a:gd name="connsiteY11" fmla="*/ 1384661 h 1732846"/>
                  <a:gd name="connsiteX12" fmla="*/ 196058 w 222690"/>
                  <a:gd name="connsiteY12" fmla="*/ 1382018 h 1732846"/>
                  <a:gd name="connsiteX13" fmla="*/ 158398 w 222690"/>
                  <a:gd name="connsiteY13" fmla="*/ 1343037 h 1732846"/>
                  <a:gd name="connsiteX14" fmla="*/ 158398 w 222690"/>
                  <a:gd name="connsiteY14" fmla="*/ 215233 h 1732846"/>
                  <a:gd name="connsiteX15" fmla="*/ 174916 w 222690"/>
                  <a:gd name="connsiteY15" fmla="*/ 147843 h 1732846"/>
                  <a:gd name="connsiteX16" fmla="*/ 161041 w 222690"/>
                  <a:gd name="connsiteY16" fmla="*/ 26275 h 1732846"/>
                  <a:gd name="connsiteX17" fmla="*/ 48723 w 222690"/>
                  <a:gd name="connsiteY17" fmla="*/ 9758 h 1732846"/>
                  <a:gd name="connsiteX18" fmla="*/ 1814 w 222690"/>
                  <a:gd name="connsiteY18" fmla="*/ 117451 h 1732846"/>
                  <a:gd name="connsiteX19" fmla="*/ 85722 w 222690"/>
                  <a:gd name="connsiteY19" fmla="*/ 193430 h 173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690" h="1732846">
                    <a:moveTo>
                      <a:pt x="85722" y="193430"/>
                    </a:moveTo>
                    <a:cubicBezTo>
                      <a:pt x="107525" y="194752"/>
                      <a:pt x="104882" y="205984"/>
                      <a:pt x="104882" y="219858"/>
                    </a:cubicBezTo>
                    <a:cubicBezTo>
                      <a:pt x="104882" y="433262"/>
                      <a:pt x="104882" y="646666"/>
                      <a:pt x="104882" y="860070"/>
                    </a:cubicBezTo>
                    <a:cubicBezTo>
                      <a:pt x="104882" y="1025244"/>
                      <a:pt x="104882" y="1190417"/>
                      <a:pt x="105543" y="1355591"/>
                    </a:cubicBezTo>
                    <a:cubicBezTo>
                      <a:pt x="105543" y="1374751"/>
                      <a:pt x="101579" y="1382679"/>
                      <a:pt x="80437" y="1382018"/>
                    </a:cubicBezTo>
                    <a:cubicBezTo>
                      <a:pt x="58634" y="1381358"/>
                      <a:pt x="36170" y="1378715"/>
                      <a:pt x="13706" y="1384000"/>
                    </a:cubicBezTo>
                    <a:cubicBezTo>
                      <a:pt x="13706" y="1394571"/>
                      <a:pt x="14367" y="1405143"/>
                      <a:pt x="14367" y="1416374"/>
                    </a:cubicBezTo>
                    <a:cubicBezTo>
                      <a:pt x="18331" y="1506229"/>
                      <a:pt x="6439" y="1596083"/>
                      <a:pt x="8421" y="1685937"/>
                    </a:cubicBezTo>
                    <a:cubicBezTo>
                      <a:pt x="9742" y="1732847"/>
                      <a:pt x="8421" y="1732847"/>
                      <a:pt x="56652" y="1732847"/>
                    </a:cubicBezTo>
                    <a:cubicBezTo>
                      <a:pt x="95633" y="1732847"/>
                      <a:pt x="135274" y="1732847"/>
                      <a:pt x="174255" y="1732847"/>
                    </a:cubicBezTo>
                    <a:cubicBezTo>
                      <a:pt x="221825" y="1732847"/>
                      <a:pt x="221164" y="1732847"/>
                      <a:pt x="222486" y="1683295"/>
                    </a:cubicBezTo>
                    <a:cubicBezTo>
                      <a:pt x="224468" y="1583530"/>
                      <a:pt x="211254" y="1484426"/>
                      <a:pt x="217200" y="1384661"/>
                    </a:cubicBezTo>
                    <a:cubicBezTo>
                      <a:pt x="209933" y="1384000"/>
                      <a:pt x="203326" y="1382018"/>
                      <a:pt x="196058" y="1382018"/>
                    </a:cubicBezTo>
                    <a:cubicBezTo>
                      <a:pt x="158398" y="1381358"/>
                      <a:pt x="158398" y="1381358"/>
                      <a:pt x="158398" y="1343037"/>
                    </a:cubicBezTo>
                    <a:cubicBezTo>
                      <a:pt x="158398" y="967103"/>
                      <a:pt x="158398" y="591168"/>
                      <a:pt x="158398" y="215233"/>
                    </a:cubicBezTo>
                    <a:cubicBezTo>
                      <a:pt x="158398" y="190788"/>
                      <a:pt x="160380" y="169645"/>
                      <a:pt x="174916" y="147843"/>
                    </a:cubicBezTo>
                    <a:cubicBezTo>
                      <a:pt x="199362" y="110844"/>
                      <a:pt x="190772" y="56667"/>
                      <a:pt x="161041" y="26275"/>
                    </a:cubicBezTo>
                    <a:cubicBezTo>
                      <a:pt x="133953" y="-814"/>
                      <a:pt x="84401" y="-8081"/>
                      <a:pt x="48723" y="9758"/>
                    </a:cubicBezTo>
                    <a:cubicBezTo>
                      <a:pt x="12385" y="28918"/>
                      <a:pt x="-6114" y="71202"/>
                      <a:pt x="1814" y="117451"/>
                    </a:cubicBezTo>
                    <a:cubicBezTo>
                      <a:pt x="9742" y="161717"/>
                      <a:pt x="39474" y="190127"/>
                      <a:pt x="85722" y="193430"/>
                    </a:cubicBezTo>
                    <a:close/>
                  </a:path>
                </a:pathLst>
              </a:custGeom>
              <a:grpFill/>
              <a:ln w="6599" cap="flat">
                <a:noFill/>
                <a:prstDash val="solid"/>
                <a:miter/>
              </a:ln>
            </p:spPr>
            <p:txBody>
              <a:bodyPr rtlCol="0" anchor="ctr"/>
              <a:lstStyle/>
              <a:p>
                <a:endParaRPr lang="en-US"/>
              </a:p>
            </p:txBody>
          </p:sp>
          <p:sp>
            <p:nvSpPr>
              <p:cNvPr id="91" name="Freeform: Shape 90">
                <a:extLst>
                  <a:ext uri="{FF2B5EF4-FFF2-40B4-BE49-F238E27FC236}">
                    <a16:creationId xmlns="" xmlns:a16="http://schemas.microsoft.com/office/drawing/2014/main" id="{F81BE720-6521-4FDD-8C3B-B24385FF18AE}"/>
                  </a:ext>
                </a:extLst>
              </p:cNvPr>
              <p:cNvSpPr/>
              <p:nvPr userDrawn="1"/>
            </p:nvSpPr>
            <p:spPr>
              <a:xfrm rot="5400000" flipH="1" flipV="1">
                <a:off x="1069293" y="4830746"/>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grpSp>
        <p:grpSp>
          <p:nvGrpSpPr>
            <p:cNvPr id="99" name="Group 98">
              <a:extLst>
                <a:ext uri="{FF2B5EF4-FFF2-40B4-BE49-F238E27FC236}">
                  <a16:creationId xmlns="" xmlns:a16="http://schemas.microsoft.com/office/drawing/2014/main" id="{A41B19ED-3589-4DE1-A150-B99140988B50}"/>
                </a:ext>
              </a:extLst>
            </p:cNvPr>
            <p:cNvGrpSpPr/>
            <p:nvPr userDrawn="1"/>
          </p:nvGrpSpPr>
          <p:grpSpPr>
            <a:xfrm>
              <a:off x="4782728" y="2208743"/>
              <a:ext cx="1206268" cy="3147897"/>
              <a:chOff x="4889732" y="2208743"/>
              <a:chExt cx="1206268" cy="3147897"/>
            </a:xfrm>
            <a:grpFill/>
          </p:grpSpPr>
          <p:sp>
            <p:nvSpPr>
              <p:cNvPr id="55" name="Freeform: Shape 54">
                <a:extLst>
                  <a:ext uri="{FF2B5EF4-FFF2-40B4-BE49-F238E27FC236}">
                    <a16:creationId xmlns="" xmlns:a16="http://schemas.microsoft.com/office/drawing/2014/main" id="{F8C970CA-0C4B-42C4-B0C7-EB4872CFDF25}"/>
                  </a:ext>
                </a:extLst>
              </p:cNvPr>
              <p:cNvSpPr/>
              <p:nvPr userDrawn="1"/>
            </p:nvSpPr>
            <p:spPr>
              <a:xfrm flipH="1">
                <a:off x="4889732" y="2408235"/>
                <a:ext cx="1206268" cy="720041"/>
              </a:xfrm>
              <a:custGeom>
                <a:avLst/>
                <a:gdLst>
                  <a:gd name="connsiteX0" fmla="*/ 1864067 w 2214270"/>
                  <a:gd name="connsiteY0" fmla="*/ 1293985 h 1321734"/>
                  <a:gd name="connsiteX1" fmla="*/ 1891816 w 2214270"/>
                  <a:gd name="connsiteY1" fmla="*/ 1319752 h 1321734"/>
                  <a:gd name="connsiteX2" fmla="*/ 2041794 w 2214270"/>
                  <a:gd name="connsiteY2" fmla="*/ 1321734 h 1321734"/>
                  <a:gd name="connsiteX3" fmla="*/ 2185825 w 2214270"/>
                  <a:gd name="connsiteY3" fmla="*/ 1321074 h 1321734"/>
                  <a:gd name="connsiteX4" fmla="*/ 2214235 w 2214270"/>
                  <a:gd name="connsiteY4" fmla="*/ 1292663 h 1321734"/>
                  <a:gd name="connsiteX5" fmla="*/ 2214235 w 2214270"/>
                  <a:gd name="connsiteY5" fmla="*/ 1135418 h 1321734"/>
                  <a:gd name="connsiteX6" fmla="*/ 2185825 w 2214270"/>
                  <a:gd name="connsiteY6" fmla="*/ 1107009 h 1321734"/>
                  <a:gd name="connsiteX7" fmla="*/ 2041794 w 2214270"/>
                  <a:gd name="connsiteY7" fmla="*/ 1106348 h 1321734"/>
                  <a:gd name="connsiteX8" fmla="*/ 1908334 w 2214270"/>
                  <a:gd name="connsiteY8" fmla="*/ 1108330 h 1321734"/>
                  <a:gd name="connsiteX9" fmla="*/ 1866049 w 2214270"/>
                  <a:gd name="connsiteY9" fmla="*/ 1150614 h 1321734"/>
                  <a:gd name="connsiteX10" fmla="*/ 1834336 w 2214270"/>
                  <a:gd name="connsiteY10" fmla="*/ 1183649 h 1321734"/>
                  <a:gd name="connsiteX11" fmla="*/ 170710 w 2214270"/>
                  <a:gd name="connsiteY11" fmla="*/ 1183649 h 1321734"/>
                  <a:gd name="connsiteX12" fmla="*/ 139657 w 2214270"/>
                  <a:gd name="connsiteY12" fmla="*/ 1153257 h 1321734"/>
                  <a:gd name="connsiteX13" fmla="*/ 139657 w 2214270"/>
                  <a:gd name="connsiteY13" fmla="*/ 213090 h 1321734"/>
                  <a:gd name="connsiteX14" fmla="*/ 157496 w 2214270"/>
                  <a:gd name="connsiteY14" fmla="*/ 172127 h 1321734"/>
                  <a:gd name="connsiteX15" fmla="*/ 179959 w 2214270"/>
                  <a:gd name="connsiteY15" fmla="*/ 53863 h 1321734"/>
                  <a:gd name="connsiteX16" fmla="*/ 86801 w 2214270"/>
                  <a:gd name="connsiteY16" fmla="*/ 347 h 1321734"/>
                  <a:gd name="connsiteX17" fmla="*/ 3554 w 2214270"/>
                  <a:gd name="connsiteY17" fmla="*/ 71702 h 1321734"/>
                  <a:gd name="connsiteX18" fmla="*/ 44517 w 2214270"/>
                  <a:gd name="connsiteY18" fmla="*/ 181377 h 1321734"/>
                  <a:gd name="connsiteX19" fmla="*/ 66981 w 2214270"/>
                  <a:gd name="connsiteY19" fmla="*/ 223661 h 1321734"/>
                  <a:gd name="connsiteX20" fmla="*/ 66320 w 2214270"/>
                  <a:gd name="connsiteY20" fmla="*/ 1222630 h 1321734"/>
                  <a:gd name="connsiteX21" fmla="*/ 100676 w 2214270"/>
                  <a:gd name="connsiteY21" fmla="*/ 1256325 h 1321734"/>
                  <a:gd name="connsiteX22" fmla="*/ 1825747 w 2214270"/>
                  <a:gd name="connsiteY22" fmla="*/ 1255665 h 1321734"/>
                  <a:gd name="connsiteX23" fmla="*/ 1864067 w 2214270"/>
                  <a:gd name="connsiteY23" fmla="*/ 1293985 h 1321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14270" h="1321734">
                    <a:moveTo>
                      <a:pt x="1864067" y="1293985"/>
                    </a:moveTo>
                    <a:cubicBezTo>
                      <a:pt x="1862746" y="1317109"/>
                      <a:pt x="1872656" y="1319752"/>
                      <a:pt x="1891816" y="1319752"/>
                    </a:cubicBezTo>
                    <a:cubicBezTo>
                      <a:pt x="1942029" y="1319752"/>
                      <a:pt x="1991581" y="1316449"/>
                      <a:pt x="2041794" y="1321734"/>
                    </a:cubicBezTo>
                    <a:cubicBezTo>
                      <a:pt x="2090024" y="1321734"/>
                      <a:pt x="2137595" y="1320413"/>
                      <a:pt x="2185825" y="1321074"/>
                    </a:cubicBezTo>
                    <a:cubicBezTo>
                      <a:pt x="2206307" y="1321074"/>
                      <a:pt x="2214235" y="1313145"/>
                      <a:pt x="2214235" y="1292663"/>
                    </a:cubicBezTo>
                    <a:cubicBezTo>
                      <a:pt x="2213574" y="1240469"/>
                      <a:pt x="2213574" y="1187613"/>
                      <a:pt x="2214235" y="1135418"/>
                    </a:cubicBezTo>
                    <a:cubicBezTo>
                      <a:pt x="2214896" y="1114276"/>
                      <a:pt x="2206307" y="1107009"/>
                      <a:pt x="2185825" y="1107009"/>
                    </a:cubicBezTo>
                    <a:cubicBezTo>
                      <a:pt x="2137595" y="1107669"/>
                      <a:pt x="2090024" y="1107009"/>
                      <a:pt x="2041794" y="1106348"/>
                    </a:cubicBezTo>
                    <a:cubicBezTo>
                      <a:pt x="1997527" y="1107009"/>
                      <a:pt x="1952600" y="1107669"/>
                      <a:pt x="1908334" y="1108330"/>
                    </a:cubicBezTo>
                    <a:cubicBezTo>
                      <a:pt x="1865389" y="1108330"/>
                      <a:pt x="1864067" y="1108330"/>
                      <a:pt x="1866049" y="1150614"/>
                    </a:cubicBezTo>
                    <a:cubicBezTo>
                      <a:pt x="1867371" y="1175721"/>
                      <a:pt x="1861425" y="1183649"/>
                      <a:pt x="1834336" y="1183649"/>
                    </a:cubicBezTo>
                    <a:cubicBezTo>
                      <a:pt x="1280014" y="1182988"/>
                      <a:pt x="725692" y="1182988"/>
                      <a:pt x="170710" y="1183649"/>
                    </a:cubicBezTo>
                    <a:cubicBezTo>
                      <a:pt x="146925" y="1183649"/>
                      <a:pt x="139657" y="1178364"/>
                      <a:pt x="139657" y="1153257"/>
                    </a:cubicBezTo>
                    <a:cubicBezTo>
                      <a:pt x="140318" y="840089"/>
                      <a:pt x="140318" y="526259"/>
                      <a:pt x="139657" y="213090"/>
                    </a:cubicBezTo>
                    <a:cubicBezTo>
                      <a:pt x="139657" y="195912"/>
                      <a:pt x="142960" y="184020"/>
                      <a:pt x="157496" y="172127"/>
                    </a:cubicBezTo>
                    <a:cubicBezTo>
                      <a:pt x="189870" y="145699"/>
                      <a:pt x="198459" y="94826"/>
                      <a:pt x="179959" y="53863"/>
                    </a:cubicBezTo>
                    <a:cubicBezTo>
                      <a:pt x="163442" y="17525"/>
                      <a:pt x="128425" y="-2957"/>
                      <a:pt x="86801" y="347"/>
                    </a:cubicBezTo>
                    <a:cubicBezTo>
                      <a:pt x="43856" y="3650"/>
                      <a:pt x="14786" y="28757"/>
                      <a:pt x="3554" y="71702"/>
                    </a:cubicBezTo>
                    <a:cubicBezTo>
                      <a:pt x="-7678" y="114647"/>
                      <a:pt x="8179" y="162217"/>
                      <a:pt x="44517" y="181377"/>
                    </a:cubicBezTo>
                    <a:cubicBezTo>
                      <a:pt x="64338" y="191948"/>
                      <a:pt x="66981" y="204501"/>
                      <a:pt x="66981" y="223661"/>
                    </a:cubicBezTo>
                    <a:cubicBezTo>
                      <a:pt x="66320" y="556651"/>
                      <a:pt x="66981" y="889641"/>
                      <a:pt x="66320" y="1222630"/>
                    </a:cubicBezTo>
                    <a:cubicBezTo>
                      <a:pt x="66320" y="1250379"/>
                      <a:pt x="73588" y="1256325"/>
                      <a:pt x="100676" y="1256325"/>
                    </a:cubicBezTo>
                    <a:cubicBezTo>
                      <a:pt x="675479" y="1255665"/>
                      <a:pt x="1250944" y="1255665"/>
                      <a:pt x="1825747" y="1255665"/>
                    </a:cubicBezTo>
                    <a:cubicBezTo>
                      <a:pt x="1864067" y="1256325"/>
                      <a:pt x="1866049" y="1256325"/>
                      <a:pt x="1864067" y="1293985"/>
                    </a:cubicBezTo>
                    <a:close/>
                  </a:path>
                </a:pathLst>
              </a:custGeom>
              <a:grpFill/>
              <a:ln w="6599" cap="flat">
                <a:noFill/>
                <a:prstDash val="solid"/>
                <a:miter/>
              </a:ln>
            </p:spPr>
            <p:txBody>
              <a:bodyPr rtlCol="0" anchor="ctr"/>
              <a:lstStyle/>
              <a:p>
                <a:endParaRPr lang="en-US"/>
              </a:p>
            </p:txBody>
          </p:sp>
          <p:sp>
            <p:nvSpPr>
              <p:cNvPr id="61" name="Freeform: Shape 60">
                <a:extLst>
                  <a:ext uri="{FF2B5EF4-FFF2-40B4-BE49-F238E27FC236}">
                    <a16:creationId xmlns="" xmlns:a16="http://schemas.microsoft.com/office/drawing/2014/main" id="{08F1CF96-44F7-4DA4-BD14-9FC77FB267D1}"/>
                  </a:ext>
                </a:extLst>
              </p:cNvPr>
              <p:cNvSpPr/>
              <p:nvPr userDrawn="1"/>
            </p:nvSpPr>
            <p:spPr>
              <a:xfrm flipH="1">
                <a:off x="4889732" y="3803842"/>
                <a:ext cx="862897" cy="590574"/>
              </a:xfrm>
              <a:custGeom>
                <a:avLst/>
                <a:gdLst>
                  <a:gd name="connsiteX0" fmla="*/ 162118 w 1583966"/>
                  <a:gd name="connsiteY0" fmla="*/ 885330 h 1084079"/>
                  <a:gd name="connsiteX1" fmla="*/ 162118 w 1583966"/>
                  <a:gd name="connsiteY1" fmla="*/ 156584 h 1084079"/>
                  <a:gd name="connsiteX2" fmla="*/ 154851 w 1583966"/>
                  <a:gd name="connsiteY2" fmla="*/ 110336 h 1084079"/>
                  <a:gd name="connsiteX3" fmla="*/ 166083 w 1583966"/>
                  <a:gd name="connsiteY3" fmla="*/ 108354 h 1084079"/>
                  <a:gd name="connsiteX4" fmla="*/ 1213282 w 1583966"/>
                  <a:gd name="connsiteY4" fmla="*/ 107693 h 1084079"/>
                  <a:gd name="connsiteX5" fmla="*/ 1235085 w 1583966"/>
                  <a:gd name="connsiteY5" fmla="*/ 130817 h 1084079"/>
                  <a:gd name="connsiteX6" fmla="*/ 1234424 w 1583966"/>
                  <a:gd name="connsiteY6" fmla="*/ 189619 h 1084079"/>
                  <a:gd name="connsiteX7" fmla="*/ 1255566 w 1583966"/>
                  <a:gd name="connsiteY7" fmla="*/ 210761 h 1084079"/>
                  <a:gd name="connsiteX8" fmla="*/ 1410829 w 1583966"/>
                  <a:gd name="connsiteY8" fmla="*/ 211422 h 1084079"/>
                  <a:gd name="connsiteX9" fmla="*/ 1555521 w 1583966"/>
                  <a:gd name="connsiteY9" fmla="*/ 210761 h 1084079"/>
                  <a:gd name="connsiteX10" fmla="*/ 1583931 w 1583966"/>
                  <a:gd name="connsiteY10" fmla="*/ 182351 h 1084079"/>
                  <a:gd name="connsiteX11" fmla="*/ 1583931 w 1583966"/>
                  <a:gd name="connsiteY11" fmla="*/ 29731 h 1084079"/>
                  <a:gd name="connsiteX12" fmla="*/ 1552878 w 1583966"/>
                  <a:gd name="connsiteY12" fmla="*/ 661 h 1084079"/>
                  <a:gd name="connsiteX13" fmla="*/ 1405544 w 1583966"/>
                  <a:gd name="connsiteY13" fmla="*/ 661 h 1084079"/>
                  <a:gd name="connsiteX14" fmla="*/ 1255566 w 1583966"/>
                  <a:gd name="connsiteY14" fmla="*/ 0 h 1084079"/>
                  <a:gd name="connsiteX15" fmla="*/ 1234424 w 1583966"/>
                  <a:gd name="connsiteY15" fmla="*/ 20481 h 1084079"/>
                  <a:gd name="connsiteX16" fmla="*/ 1200729 w 1583966"/>
                  <a:gd name="connsiteY16" fmla="*/ 53516 h 1084079"/>
                  <a:gd name="connsiteX17" fmla="*/ 158815 w 1583966"/>
                  <a:gd name="connsiteY17" fmla="*/ 52855 h 1084079"/>
                  <a:gd name="connsiteX18" fmla="*/ 89442 w 1583966"/>
                  <a:gd name="connsiteY18" fmla="*/ 122228 h 1084079"/>
                  <a:gd name="connsiteX19" fmla="*/ 89442 w 1583966"/>
                  <a:gd name="connsiteY19" fmla="*/ 861544 h 1084079"/>
                  <a:gd name="connsiteX20" fmla="*/ 66318 w 1583966"/>
                  <a:gd name="connsiteY20" fmla="*/ 893918 h 1084079"/>
                  <a:gd name="connsiteX21" fmla="*/ 17427 w 1583966"/>
                  <a:gd name="connsiteY21" fmla="*/ 928935 h 1084079"/>
                  <a:gd name="connsiteX22" fmla="*/ 31301 w 1583966"/>
                  <a:gd name="connsiteY22" fmla="*/ 1061074 h 1084079"/>
                  <a:gd name="connsiteX23" fmla="*/ 155512 w 1583966"/>
                  <a:gd name="connsiteY23" fmla="*/ 1064377 h 1084079"/>
                  <a:gd name="connsiteX24" fmla="*/ 175993 w 1583966"/>
                  <a:gd name="connsiteY24" fmla="*/ 932900 h 1084079"/>
                  <a:gd name="connsiteX25" fmla="*/ 162118 w 1583966"/>
                  <a:gd name="connsiteY25" fmla="*/ 885330 h 108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83966" h="1084079">
                    <a:moveTo>
                      <a:pt x="162118" y="885330"/>
                    </a:moveTo>
                    <a:cubicBezTo>
                      <a:pt x="162118" y="642194"/>
                      <a:pt x="162118" y="399720"/>
                      <a:pt x="162118" y="156584"/>
                    </a:cubicBezTo>
                    <a:cubicBezTo>
                      <a:pt x="162118" y="141388"/>
                      <a:pt x="163440" y="125532"/>
                      <a:pt x="154851" y="110336"/>
                    </a:cubicBezTo>
                    <a:cubicBezTo>
                      <a:pt x="160797" y="109675"/>
                      <a:pt x="163440" y="108354"/>
                      <a:pt x="166083" y="108354"/>
                    </a:cubicBezTo>
                    <a:cubicBezTo>
                      <a:pt x="514929" y="108354"/>
                      <a:pt x="864436" y="108354"/>
                      <a:pt x="1213282" y="107693"/>
                    </a:cubicBezTo>
                    <a:cubicBezTo>
                      <a:pt x="1231782" y="107693"/>
                      <a:pt x="1235746" y="114960"/>
                      <a:pt x="1235085" y="130817"/>
                    </a:cubicBezTo>
                    <a:cubicBezTo>
                      <a:pt x="1233764" y="150638"/>
                      <a:pt x="1235746" y="170459"/>
                      <a:pt x="1234424" y="189619"/>
                    </a:cubicBezTo>
                    <a:cubicBezTo>
                      <a:pt x="1233103" y="206137"/>
                      <a:pt x="1238388" y="211422"/>
                      <a:pt x="1255566" y="210761"/>
                    </a:cubicBezTo>
                    <a:cubicBezTo>
                      <a:pt x="1307101" y="210101"/>
                      <a:pt x="1359295" y="210761"/>
                      <a:pt x="1410829" y="211422"/>
                    </a:cubicBezTo>
                    <a:cubicBezTo>
                      <a:pt x="1459060" y="211422"/>
                      <a:pt x="1507291" y="210101"/>
                      <a:pt x="1555521" y="210761"/>
                    </a:cubicBezTo>
                    <a:cubicBezTo>
                      <a:pt x="1576003" y="210761"/>
                      <a:pt x="1584592" y="203494"/>
                      <a:pt x="1583931" y="182351"/>
                    </a:cubicBezTo>
                    <a:cubicBezTo>
                      <a:pt x="1583270" y="131478"/>
                      <a:pt x="1582610" y="80605"/>
                      <a:pt x="1583931" y="29731"/>
                    </a:cubicBezTo>
                    <a:cubicBezTo>
                      <a:pt x="1584592" y="6607"/>
                      <a:pt x="1574021" y="661"/>
                      <a:pt x="1552878" y="661"/>
                    </a:cubicBezTo>
                    <a:cubicBezTo>
                      <a:pt x="1503987" y="1321"/>
                      <a:pt x="1454435" y="661"/>
                      <a:pt x="1405544" y="661"/>
                    </a:cubicBezTo>
                    <a:cubicBezTo>
                      <a:pt x="1355331" y="661"/>
                      <a:pt x="1305779" y="661"/>
                      <a:pt x="1255566" y="0"/>
                    </a:cubicBezTo>
                    <a:cubicBezTo>
                      <a:pt x="1239710" y="0"/>
                      <a:pt x="1231121" y="3964"/>
                      <a:pt x="1234424" y="20481"/>
                    </a:cubicBezTo>
                    <a:cubicBezTo>
                      <a:pt x="1240370" y="49552"/>
                      <a:pt x="1225835" y="53516"/>
                      <a:pt x="1200729" y="53516"/>
                    </a:cubicBezTo>
                    <a:cubicBezTo>
                      <a:pt x="853204" y="52855"/>
                      <a:pt x="506340" y="52855"/>
                      <a:pt x="158815" y="52855"/>
                    </a:cubicBezTo>
                    <a:cubicBezTo>
                      <a:pt x="113888" y="52855"/>
                      <a:pt x="89442" y="77301"/>
                      <a:pt x="89442" y="122228"/>
                    </a:cubicBezTo>
                    <a:cubicBezTo>
                      <a:pt x="89442" y="368667"/>
                      <a:pt x="89442" y="615106"/>
                      <a:pt x="89442" y="861544"/>
                    </a:cubicBezTo>
                    <a:cubicBezTo>
                      <a:pt x="89442" y="879383"/>
                      <a:pt x="88121" y="891276"/>
                      <a:pt x="66318" y="893918"/>
                    </a:cubicBezTo>
                    <a:cubicBezTo>
                      <a:pt x="45176" y="896561"/>
                      <a:pt x="29319" y="911096"/>
                      <a:pt x="17427" y="928935"/>
                    </a:cubicBezTo>
                    <a:cubicBezTo>
                      <a:pt x="-10323" y="970559"/>
                      <a:pt x="-4376" y="1029361"/>
                      <a:pt x="31301" y="1061074"/>
                    </a:cubicBezTo>
                    <a:cubicBezTo>
                      <a:pt x="63675" y="1090145"/>
                      <a:pt x="120495" y="1092127"/>
                      <a:pt x="155512" y="1064377"/>
                    </a:cubicBezTo>
                    <a:cubicBezTo>
                      <a:pt x="192510" y="1034646"/>
                      <a:pt x="202421" y="975845"/>
                      <a:pt x="175993" y="932900"/>
                    </a:cubicBezTo>
                    <a:cubicBezTo>
                      <a:pt x="164761" y="919025"/>
                      <a:pt x="162118" y="903168"/>
                      <a:pt x="162118" y="885330"/>
                    </a:cubicBezTo>
                    <a:close/>
                  </a:path>
                </a:pathLst>
              </a:custGeom>
              <a:grpFill/>
              <a:ln w="6599" cap="flat">
                <a:noFill/>
                <a:prstDash val="solid"/>
                <a:miter/>
              </a:ln>
            </p:spPr>
            <p:txBody>
              <a:bodyPr rtlCol="0" anchor="ctr"/>
              <a:lstStyle/>
              <a:p>
                <a:endParaRPr lang="en-US"/>
              </a:p>
            </p:txBody>
          </p:sp>
          <p:sp>
            <p:nvSpPr>
              <p:cNvPr id="64" name="Freeform: Shape 63">
                <a:extLst>
                  <a:ext uri="{FF2B5EF4-FFF2-40B4-BE49-F238E27FC236}">
                    <a16:creationId xmlns="" xmlns:a16="http://schemas.microsoft.com/office/drawing/2014/main" id="{975FF321-0579-4300-A5D4-D86907C5E8EE}"/>
                  </a:ext>
                </a:extLst>
              </p:cNvPr>
              <p:cNvSpPr/>
              <p:nvPr userDrawn="1"/>
            </p:nvSpPr>
            <p:spPr>
              <a:xfrm flipH="1">
                <a:off x="4889732" y="2618015"/>
                <a:ext cx="898091" cy="123739"/>
              </a:xfrm>
              <a:custGeom>
                <a:avLst/>
                <a:gdLst>
                  <a:gd name="connsiteX0" fmla="*/ 66839 w 1648569"/>
                  <a:gd name="connsiteY0" fmla="*/ 192784 h 227140"/>
                  <a:gd name="connsiteX1" fmla="*/ 173872 w 1648569"/>
                  <a:gd name="connsiteY1" fmla="*/ 153142 h 227140"/>
                  <a:gd name="connsiteX2" fmla="*/ 215496 w 1648569"/>
                  <a:gd name="connsiteY2" fmla="*/ 130679 h 227140"/>
                  <a:gd name="connsiteX3" fmla="*/ 1265338 w 1648569"/>
                  <a:gd name="connsiteY3" fmla="*/ 130679 h 227140"/>
                  <a:gd name="connsiteX4" fmla="*/ 1283837 w 1648569"/>
                  <a:gd name="connsiteY4" fmla="*/ 130679 h 227140"/>
                  <a:gd name="connsiteX5" fmla="*/ 1299694 w 1648569"/>
                  <a:gd name="connsiteY5" fmla="*/ 146535 h 227140"/>
                  <a:gd name="connsiteX6" fmla="*/ 1299694 w 1648569"/>
                  <a:gd name="connsiteY6" fmla="*/ 165035 h 227140"/>
                  <a:gd name="connsiteX7" fmla="*/ 1362460 w 1648569"/>
                  <a:gd name="connsiteY7" fmla="*/ 226479 h 227140"/>
                  <a:gd name="connsiteX8" fmla="*/ 1474778 w 1648569"/>
                  <a:gd name="connsiteY8" fmla="*/ 227140 h 227140"/>
                  <a:gd name="connsiteX9" fmla="*/ 1618809 w 1648569"/>
                  <a:gd name="connsiteY9" fmla="*/ 226479 h 227140"/>
                  <a:gd name="connsiteX10" fmla="*/ 1648540 w 1648569"/>
                  <a:gd name="connsiteY10" fmla="*/ 196748 h 227140"/>
                  <a:gd name="connsiteX11" fmla="*/ 1648540 w 1648569"/>
                  <a:gd name="connsiteY11" fmla="*/ 47431 h 227140"/>
                  <a:gd name="connsiteX12" fmla="*/ 1616827 w 1648569"/>
                  <a:gd name="connsiteY12" fmla="*/ 17040 h 227140"/>
                  <a:gd name="connsiteX13" fmla="*/ 1475438 w 1648569"/>
                  <a:gd name="connsiteY13" fmla="*/ 16379 h 227140"/>
                  <a:gd name="connsiteX14" fmla="*/ 1320175 w 1648569"/>
                  <a:gd name="connsiteY14" fmla="*/ 17040 h 227140"/>
                  <a:gd name="connsiteX15" fmla="*/ 1300355 w 1648569"/>
                  <a:gd name="connsiteY15" fmla="*/ 30253 h 227140"/>
                  <a:gd name="connsiteX16" fmla="*/ 1267980 w 1648569"/>
                  <a:gd name="connsiteY16" fmla="*/ 59324 h 227140"/>
                  <a:gd name="connsiteX17" fmla="*/ 212853 w 1648569"/>
                  <a:gd name="connsiteY17" fmla="*/ 59324 h 227140"/>
                  <a:gd name="connsiteX18" fmla="*/ 169908 w 1648569"/>
                  <a:gd name="connsiteY18" fmla="*/ 36860 h 227140"/>
                  <a:gd name="connsiteX19" fmla="*/ 62215 w 1648569"/>
                  <a:gd name="connsiteY19" fmla="*/ 5808 h 227140"/>
                  <a:gd name="connsiteX20" fmla="*/ 109 w 1648569"/>
                  <a:gd name="connsiteY20" fmla="*/ 102269 h 227140"/>
                  <a:gd name="connsiteX21" fmla="*/ 66839 w 1648569"/>
                  <a:gd name="connsiteY21" fmla="*/ 192784 h 227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48569" h="227140">
                    <a:moveTo>
                      <a:pt x="66839" y="192784"/>
                    </a:moveTo>
                    <a:cubicBezTo>
                      <a:pt x="109785" y="204676"/>
                      <a:pt x="154712" y="190141"/>
                      <a:pt x="173872" y="153142"/>
                    </a:cubicBezTo>
                    <a:cubicBezTo>
                      <a:pt x="184443" y="133982"/>
                      <a:pt x="196335" y="130679"/>
                      <a:pt x="215496" y="130679"/>
                    </a:cubicBezTo>
                    <a:cubicBezTo>
                      <a:pt x="565663" y="131339"/>
                      <a:pt x="915170" y="130679"/>
                      <a:pt x="1265338" y="130679"/>
                    </a:cubicBezTo>
                    <a:cubicBezTo>
                      <a:pt x="1271284" y="130679"/>
                      <a:pt x="1277891" y="131339"/>
                      <a:pt x="1283837" y="130679"/>
                    </a:cubicBezTo>
                    <a:cubicBezTo>
                      <a:pt x="1295069" y="130018"/>
                      <a:pt x="1300355" y="134643"/>
                      <a:pt x="1299694" y="146535"/>
                    </a:cubicBezTo>
                    <a:cubicBezTo>
                      <a:pt x="1299033" y="152482"/>
                      <a:pt x="1299694" y="159089"/>
                      <a:pt x="1299694" y="165035"/>
                    </a:cubicBezTo>
                    <a:cubicBezTo>
                      <a:pt x="1299694" y="226479"/>
                      <a:pt x="1299694" y="226479"/>
                      <a:pt x="1362460" y="226479"/>
                    </a:cubicBezTo>
                    <a:cubicBezTo>
                      <a:pt x="1400119" y="226479"/>
                      <a:pt x="1437118" y="227140"/>
                      <a:pt x="1474778" y="227140"/>
                    </a:cubicBezTo>
                    <a:cubicBezTo>
                      <a:pt x="1523008" y="226479"/>
                      <a:pt x="1571239" y="225819"/>
                      <a:pt x="1618809" y="226479"/>
                    </a:cubicBezTo>
                    <a:cubicBezTo>
                      <a:pt x="1641272" y="227140"/>
                      <a:pt x="1648540" y="217890"/>
                      <a:pt x="1648540" y="196748"/>
                    </a:cubicBezTo>
                    <a:cubicBezTo>
                      <a:pt x="1647879" y="147196"/>
                      <a:pt x="1647219" y="96983"/>
                      <a:pt x="1648540" y="47431"/>
                    </a:cubicBezTo>
                    <a:cubicBezTo>
                      <a:pt x="1649201" y="22986"/>
                      <a:pt x="1638630" y="17040"/>
                      <a:pt x="1616827" y="17040"/>
                    </a:cubicBezTo>
                    <a:cubicBezTo>
                      <a:pt x="1569918" y="17700"/>
                      <a:pt x="1522348" y="16379"/>
                      <a:pt x="1475438" y="16379"/>
                    </a:cubicBezTo>
                    <a:cubicBezTo>
                      <a:pt x="1423904" y="16379"/>
                      <a:pt x="1371709" y="17040"/>
                      <a:pt x="1320175" y="17040"/>
                    </a:cubicBezTo>
                    <a:cubicBezTo>
                      <a:pt x="1310926" y="17040"/>
                      <a:pt x="1297712" y="13736"/>
                      <a:pt x="1300355" y="30253"/>
                    </a:cubicBezTo>
                    <a:cubicBezTo>
                      <a:pt x="1304979" y="58002"/>
                      <a:pt x="1289123" y="59324"/>
                      <a:pt x="1267980" y="59324"/>
                    </a:cubicBezTo>
                    <a:cubicBezTo>
                      <a:pt x="916492" y="58663"/>
                      <a:pt x="564342" y="58663"/>
                      <a:pt x="212853" y="59324"/>
                    </a:cubicBezTo>
                    <a:cubicBezTo>
                      <a:pt x="193032" y="59324"/>
                      <a:pt x="181140" y="54699"/>
                      <a:pt x="169908" y="36860"/>
                    </a:cubicBezTo>
                    <a:cubicBezTo>
                      <a:pt x="148105" y="3165"/>
                      <a:pt x="102517" y="-8067"/>
                      <a:pt x="62215" y="5808"/>
                    </a:cubicBezTo>
                    <a:cubicBezTo>
                      <a:pt x="23234" y="19022"/>
                      <a:pt x="-1873" y="57342"/>
                      <a:pt x="109" y="102269"/>
                    </a:cubicBezTo>
                    <a:cubicBezTo>
                      <a:pt x="1431" y="146535"/>
                      <a:pt x="28519" y="182213"/>
                      <a:pt x="66839" y="192784"/>
                    </a:cubicBezTo>
                    <a:close/>
                  </a:path>
                </a:pathLst>
              </a:custGeom>
              <a:grpFill/>
              <a:ln w="6599" cap="flat">
                <a:noFill/>
                <a:prstDash val="solid"/>
                <a:miter/>
              </a:ln>
            </p:spPr>
            <p:txBody>
              <a:bodyPr rtlCol="0" anchor="ctr"/>
              <a:lstStyle/>
              <a:p>
                <a:endParaRPr lang="en-US"/>
              </a:p>
            </p:txBody>
          </p:sp>
          <p:sp>
            <p:nvSpPr>
              <p:cNvPr id="92" name="Freeform: Shape 91">
                <a:extLst>
                  <a:ext uri="{FF2B5EF4-FFF2-40B4-BE49-F238E27FC236}">
                    <a16:creationId xmlns="" xmlns:a16="http://schemas.microsoft.com/office/drawing/2014/main" id="{F97C3A21-57B5-4F03-B5FB-EB7FA22E9BC3}"/>
                  </a:ext>
                </a:extLst>
              </p:cNvPr>
              <p:cNvSpPr/>
              <p:nvPr userDrawn="1"/>
            </p:nvSpPr>
            <p:spPr>
              <a:xfrm rot="10800000" flipH="1">
                <a:off x="4889732" y="220874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sp>
            <p:nvSpPr>
              <p:cNvPr id="93" name="Freeform: Shape 92">
                <a:extLst>
                  <a:ext uri="{FF2B5EF4-FFF2-40B4-BE49-F238E27FC236}">
                    <a16:creationId xmlns="" xmlns:a16="http://schemas.microsoft.com/office/drawing/2014/main" id="{56A5EE0E-5C86-491E-BBE5-EA1C72574F59}"/>
                  </a:ext>
                </a:extLst>
              </p:cNvPr>
              <p:cNvSpPr/>
              <p:nvPr userDrawn="1"/>
            </p:nvSpPr>
            <p:spPr>
              <a:xfrm rot="5400000" flipH="1">
                <a:off x="4671618" y="4826701"/>
                <a:ext cx="748053" cy="311825"/>
              </a:xfrm>
              <a:custGeom>
                <a:avLst/>
                <a:gdLst>
                  <a:gd name="connsiteX0" fmla="*/ 99133 w 1373154"/>
                  <a:gd name="connsiteY0" fmla="*/ 196463 h 572397"/>
                  <a:gd name="connsiteX1" fmla="*/ 185023 w 1373154"/>
                  <a:gd name="connsiteY1" fmla="*/ 121805 h 572397"/>
                  <a:gd name="connsiteX2" fmla="*/ 216075 w 1373154"/>
                  <a:gd name="connsiteY2" fmla="*/ 100002 h 572397"/>
                  <a:gd name="connsiteX3" fmla="*/ 1238829 w 1373154"/>
                  <a:gd name="connsiteY3" fmla="*/ 100002 h 572397"/>
                  <a:gd name="connsiteX4" fmla="*/ 1265257 w 1373154"/>
                  <a:gd name="connsiteY4" fmla="*/ 101984 h 572397"/>
                  <a:gd name="connsiteX5" fmla="*/ 1264596 w 1373154"/>
                  <a:gd name="connsiteY5" fmla="*/ 200428 h 572397"/>
                  <a:gd name="connsiteX6" fmla="*/ 1243454 w 1373154"/>
                  <a:gd name="connsiteY6" fmla="*/ 221570 h 572397"/>
                  <a:gd name="connsiteX7" fmla="*/ 1164171 w 1373154"/>
                  <a:gd name="connsiteY7" fmla="*/ 223552 h 572397"/>
                  <a:gd name="connsiteX8" fmla="*/ 1164831 w 1373154"/>
                  <a:gd name="connsiteY8" fmla="*/ 258568 h 572397"/>
                  <a:gd name="connsiteX9" fmla="*/ 1158885 w 1373154"/>
                  <a:gd name="connsiteY9" fmla="*/ 525489 h 572397"/>
                  <a:gd name="connsiteX10" fmla="*/ 1207116 w 1373154"/>
                  <a:gd name="connsiteY10" fmla="*/ 572398 h 572397"/>
                  <a:gd name="connsiteX11" fmla="*/ 1324719 w 1373154"/>
                  <a:gd name="connsiteY11" fmla="*/ 572398 h 572397"/>
                  <a:gd name="connsiteX12" fmla="*/ 1372950 w 1373154"/>
                  <a:gd name="connsiteY12" fmla="*/ 522846 h 572397"/>
                  <a:gd name="connsiteX13" fmla="*/ 1367665 w 1373154"/>
                  <a:gd name="connsiteY13" fmla="*/ 224212 h 572397"/>
                  <a:gd name="connsiteX14" fmla="*/ 1335291 w 1373154"/>
                  <a:gd name="connsiteY14" fmla="*/ 185892 h 572397"/>
                  <a:gd name="connsiteX15" fmla="*/ 1335291 w 1373154"/>
                  <a:gd name="connsiteY15" fmla="*/ 53093 h 572397"/>
                  <a:gd name="connsiteX16" fmla="*/ 1306881 w 1373154"/>
                  <a:gd name="connsiteY16" fmla="*/ 27326 h 572397"/>
                  <a:gd name="connsiteX17" fmla="*/ 192951 w 1373154"/>
                  <a:gd name="connsiteY17" fmla="*/ 27986 h 572397"/>
                  <a:gd name="connsiteX18" fmla="*/ 143399 w 1373154"/>
                  <a:gd name="connsiteY18" fmla="*/ 14112 h 572397"/>
                  <a:gd name="connsiteX19" fmla="*/ 31081 w 1373154"/>
                  <a:gd name="connsiteY19" fmla="*/ 23362 h 572397"/>
                  <a:gd name="connsiteX20" fmla="*/ 7957 w 1373154"/>
                  <a:gd name="connsiteY20" fmla="*/ 139644 h 572397"/>
                  <a:gd name="connsiteX21" fmla="*/ 99133 w 1373154"/>
                  <a:gd name="connsiteY21" fmla="*/ 196463 h 572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373154" h="572397">
                    <a:moveTo>
                      <a:pt x="99133" y="196463"/>
                    </a:moveTo>
                    <a:cubicBezTo>
                      <a:pt x="144060" y="193160"/>
                      <a:pt x="175773" y="168053"/>
                      <a:pt x="185023" y="121805"/>
                    </a:cubicBezTo>
                    <a:cubicBezTo>
                      <a:pt x="188987" y="100663"/>
                      <a:pt x="199558" y="100002"/>
                      <a:pt x="216075" y="100002"/>
                    </a:cubicBezTo>
                    <a:cubicBezTo>
                      <a:pt x="556993" y="100002"/>
                      <a:pt x="897911" y="100002"/>
                      <a:pt x="1238829" y="100002"/>
                    </a:cubicBezTo>
                    <a:cubicBezTo>
                      <a:pt x="1247418" y="100002"/>
                      <a:pt x="1256668" y="101323"/>
                      <a:pt x="1265257" y="101984"/>
                    </a:cubicBezTo>
                    <a:cubicBezTo>
                      <a:pt x="1265257" y="135019"/>
                      <a:pt x="1263936" y="167393"/>
                      <a:pt x="1264596" y="200428"/>
                    </a:cubicBezTo>
                    <a:cubicBezTo>
                      <a:pt x="1265257" y="216945"/>
                      <a:pt x="1259311" y="221570"/>
                      <a:pt x="1243454" y="221570"/>
                    </a:cubicBezTo>
                    <a:cubicBezTo>
                      <a:pt x="1217026" y="221570"/>
                      <a:pt x="1190599" y="218266"/>
                      <a:pt x="1164171" y="223552"/>
                    </a:cubicBezTo>
                    <a:cubicBezTo>
                      <a:pt x="1164171" y="235444"/>
                      <a:pt x="1164171" y="246676"/>
                      <a:pt x="1164831" y="258568"/>
                    </a:cubicBezTo>
                    <a:cubicBezTo>
                      <a:pt x="1168796" y="347762"/>
                      <a:pt x="1156903" y="436295"/>
                      <a:pt x="1158885" y="525489"/>
                    </a:cubicBezTo>
                    <a:cubicBezTo>
                      <a:pt x="1160207" y="571737"/>
                      <a:pt x="1158885" y="572398"/>
                      <a:pt x="1207116" y="572398"/>
                    </a:cubicBezTo>
                    <a:cubicBezTo>
                      <a:pt x="1246097" y="572398"/>
                      <a:pt x="1285739" y="572398"/>
                      <a:pt x="1324719" y="572398"/>
                    </a:cubicBezTo>
                    <a:cubicBezTo>
                      <a:pt x="1372950" y="572398"/>
                      <a:pt x="1372289" y="572398"/>
                      <a:pt x="1372950" y="522846"/>
                    </a:cubicBezTo>
                    <a:cubicBezTo>
                      <a:pt x="1374932" y="423081"/>
                      <a:pt x="1361718" y="323977"/>
                      <a:pt x="1367665" y="224212"/>
                    </a:cubicBezTo>
                    <a:cubicBezTo>
                      <a:pt x="1340576" y="224873"/>
                      <a:pt x="1333969" y="212320"/>
                      <a:pt x="1335291" y="185892"/>
                    </a:cubicBezTo>
                    <a:cubicBezTo>
                      <a:pt x="1337933" y="141626"/>
                      <a:pt x="1335291" y="97359"/>
                      <a:pt x="1335291" y="53093"/>
                    </a:cubicBezTo>
                    <a:cubicBezTo>
                      <a:pt x="1342558" y="26004"/>
                      <a:pt x="1325380" y="27326"/>
                      <a:pt x="1306881" y="27326"/>
                    </a:cubicBezTo>
                    <a:cubicBezTo>
                      <a:pt x="935571" y="27326"/>
                      <a:pt x="564261" y="27326"/>
                      <a:pt x="192951" y="27986"/>
                    </a:cubicBezTo>
                    <a:cubicBezTo>
                      <a:pt x="174452" y="27986"/>
                      <a:pt x="159256" y="24683"/>
                      <a:pt x="143399" y="14112"/>
                    </a:cubicBezTo>
                    <a:cubicBezTo>
                      <a:pt x="109043" y="-8352"/>
                      <a:pt x="60812" y="-3066"/>
                      <a:pt x="31081" y="23362"/>
                    </a:cubicBezTo>
                    <a:cubicBezTo>
                      <a:pt x="1350" y="50450"/>
                      <a:pt x="-8560" y="100002"/>
                      <a:pt x="7957" y="139644"/>
                    </a:cubicBezTo>
                    <a:cubicBezTo>
                      <a:pt x="22492" y="177303"/>
                      <a:pt x="58170" y="199767"/>
                      <a:pt x="99133" y="196463"/>
                    </a:cubicBezTo>
                    <a:close/>
                  </a:path>
                </a:pathLst>
              </a:custGeom>
              <a:grpFill/>
              <a:ln w="6599" cap="flat">
                <a:noFill/>
                <a:prstDash val="solid"/>
                <a:miter/>
              </a:ln>
            </p:spPr>
            <p:txBody>
              <a:bodyPr rtlCol="0" anchor="ctr"/>
              <a:lstStyle/>
              <a:p>
                <a:endParaRPr lang="en-US"/>
              </a:p>
            </p:txBody>
          </p:sp>
          <p:sp>
            <p:nvSpPr>
              <p:cNvPr id="94" name="Freeform: Shape 93">
                <a:extLst>
                  <a:ext uri="{FF2B5EF4-FFF2-40B4-BE49-F238E27FC236}">
                    <a16:creationId xmlns="" xmlns:a16="http://schemas.microsoft.com/office/drawing/2014/main" id="{0ED86755-4944-466C-9C5F-565B01B373F1}"/>
                  </a:ext>
                </a:extLst>
              </p:cNvPr>
              <p:cNvSpPr/>
              <p:nvPr userDrawn="1"/>
            </p:nvSpPr>
            <p:spPr>
              <a:xfrm rot="5400000" flipH="1">
                <a:off x="4871004" y="4236381"/>
                <a:ext cx="497194" cy="459738"/>
              </a:xfrm>
              <a:custGeom>
                <a:avLst/>
                <a:gdLst>
                  <a:gd name="connsiteX0" fmla="*/ 96662 w 912667"/>
                  <a:gd name="connsiteY0" fmla="*/ 195773 h 843913"/>
                  <a:gd name="connsiteX1" fmla="*/ 186517 w 912667"/>
                  <a:gd name="connsiteY1" fmla="*/ 119133 h 843913"/>
                  <a:gd name="connsiteX2" fmla="*/ 210302 w 912667"/>
                  <a:gd name="connsiteY2" fmla="*/ 99312 h 843913"/>
                  <a:gd name="connsiteX3" fmla="*/ 759338 w 912667"/>
                  <a:gd name="connsiteY3" fmla="*/ 99312 h 843913"/>
                  <a:gd name="connsiteX4" fmla="*/ 783123 w 912667"/>
                  <a:gd name="connsiteY4" fmla="*/ 123758 h 843913"/>
                  <a:gd name="connsiteX5" fmla="*/ 782462 w 912667"/>
                  <a:gd name="connsiteY5" fmla="*/ 434284 h 843913"/>
                  <a:gd name="connsiteX6" fmla="*/ 724321 w 912667"/>
                  <a:gd name="connsiteY6" fmla="*/ 492425 h 843913"/>
                  <a:gd name="connsiteX7" fmla="*/ 701197 w 912667"/>
                  <a:gd name="connsiteY7" fmla="*/ 517531 h 843913"/>
                  <a:gd name="connsiteX8" fmla="*/ 701197 w 912667"/>
                  <a:gd name="connsiteY8" fmla="*/ 667508 h 843913"/>
                  <a:gd name="connsiteX9" fmla="*/ 704500 w 912667"/>
                  <a:gd name="connsiteY9" fmla="*/ 665526 h 843913"/>
                  <a:gd name="connsiteX10" fmla="*/ 702518 w 912667"/>
                  <a:gd name="connsiteY10" fmla="*/ 820789 h 843913"/>
                  <a:gd name="connsiteX11" fmla="*/ 724982 w 912667"/>
                  <a:gd name="connsiteY11" fmla="*/ 843914 h 843913"/>
                  <a:gd name="connsiteX12" fmla="*/ 888173 w 912667"/>
                  <a:gd name="connsiteY12" fmla="*/ 843914 h 843913"/>
                  <a:gd name="connsiteX13" fmla="*/ 911958 w 912667"/>
                  <a:gd name="connsiteY13" fmla="*/ 819468 h 843913"/>
                  <a:gd name="connsiteX14" fmla="*/ 910637 w 912667"/>
                  <a:gd name="connsiteY14" fmla="*/ 672133 h 843913"/>
                  <a:gd name="connsiteX15" fmla="*/ 910637 w 912667"/>
                  <a:gd name="connsiteY15" fmla="*/ 672133 h 843913"/>
                  <a:gd name="connsiteX16" fmla="*/ 911958 w 912667"/>
                  <a:gd name="connsiteY16" fmla="*/ 666848 h 843913"/>
                  <a:gd name="connsiteX17" fmla="*/ 912619 w 912667"/>
                  <a:gd name="connsiteY17" fmla="*/ 522156 h 843913"/>
                  <a:gd name="connsiteX18" fmla="*/ 883548 w 912667"/>
                  <a:gd name="connsiteY18" fmla="*/ 493085 h 843913"/>
                  <a:gd name="connsiteX19" fmla="*/ 855799 w 912667"/>
                  <a:gd name="connsiteY19" fmla="*/ 464676 h 843913"/>
                  <a:gd name="connsiteX20" fmla="*/ 856460 w 912667"/>
                  <a:gd name="connsiteY20" fmla="*/ 82134 h 843913"/>
                  <a:gd name="connsiteX21" fmla="*/ 818800 w 912667"/>
                  <a:gd name="connsiteY21" fmla="*/ 45796 h 843913"/>
                  <a:gd name="connsiteX22" fmla="*/ 203034 w 912667"/>
                  <a:gd name="connsiteY22" fmla="*/ 45796 h 843913"/>
                  <a:gd name="connsiteX23" fmla="*/ 166035 w 912667"/>
                  <a:gd name="connsiteY23" fmla="*/ 31260 h 843913"/>
                  <a:gd name="connsiteX24" fmla="*/ 48432 w 912667"/>
                  <a:gd name="connsiteY24" fmla="*/ 11440 h 843913"/>
                  <a:gd name="connsiteX25" fmla="*/ 4165 w 912667"/>
                  <a:gd name="connsiteY25" fmla="*/ 127722 h 843913"/>
                  <a:gd name="connsiteX26" fmla="*/ 96662 w 912667"/>
                  <a:gd name="connsiteY26" fmla="*/ 195773 h 84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12667" h="843913">
                    <a:moveTo>
                      <a:pt x="96662" y="195773"/>
                    </a:moveTo>
                    <a:cubicBezTo>
                      <a:pt x="142911" y="194452"/>
                      <a:pt x="177267" y="166703"/>
                      <a:pt x="186517" y="119133"/>
                    </a:cubicBezTo>
                    <a:cubicBezTo>
                      <a:pt x="189820" y="102615"/>
                      <a:pt x="195766" y="99312"/>
                      <a:pt x="210302" y="99312"/>
                    </a:cubicBezTo>
                    <a:cubicBezTo>
                      <a:pt x="393314" y="99973"/>
                      <a:pt x="576326" y="99973"/>
                      <a:pt x="759338" y="99312"/>
                    </a:cubicBezTo>
                    <a:cubicBezTo>
                      <a:pt x="778498" y="99312"/>
                      <a:pt x="783123" y="105258"/>
                      <a:pt x="783123" y="123758"/>
                    </a:cubicBezTo>
                    <a:cubicBezTo>
                      <a:pt x="782462" y="227486"/>
                      <a:pt x="782462" y="330555"/>
                      <a:pt x="782462" y="434284"/>
                    </a:cubicBezTo>
                    <a:cubicBezTo>
                      <a:pt x="782462" y="491764"/>
                      <a:pt x="782462" y="492425"/>
                      <a:pt x="724321" y="492425"/>
                    </a:cubicBezTo>
                    <a:cubicBezTo>
                      <a:pt x="704500" y="492425"/>
                      <a:pt x="700536" y="499692"/>
                      <a:pt x="701197" y="517531"/>
                    </a:cubicBezTo>
                    <a:cubicBezTo>
                      <a:pt x="701858" y="567744"/>
                      <a:pt x="701197" y="617296"/>
                      <a:pt x="701197" y="667508"/>
                    </a:cubicBezTo>
                    <a:cubicBezTo>
                      <a:pt x="701858" y="666187"/>
                      <a:pt x="703179" y="665526"/>
                      <a:pt x="704500" y="665526"/>
                    </a:cubicBezTo>
                    <a:cubicBezTo>
                      <a:pt x="699876" y="717060"/>
                      <a:pt x="703179" y="768595"/>
                      <a:pt x="702518" y="820789"/>
                    </a:cubicBezTo>
                    <a:cubicBezTo>
                      <a:pt x="702518" y="835985"/>
                      <a:pt x="709125" y="843914"/>
                      <a:pt x="724982" y="843914"/>
                    </a:cubicBezTo>
                    <a:cubicBezTo>
                      <a:pt x="779159" y="843914"/>
                      <a:pt x="833996" y="843914"/>
                      <a:pt x="888173" y="843914"/>
                    </a:cubicBezTo>
                    <a:cubicBezTo>
                      <a:pt x="905351" y="843914"/>
                      <a:pt x="911958" y="835985"/>
                      <a:pt x="911958" y="819468"/>
                    </a:cubicBezTo>
                    <a:cubicBezTo>
                      <a:pt x="911298" y="770577"/>
                      <a:pt x="911298" y="721685"/>
                      <a:pt x="910637" y="672133"/>
                    </a:cubicBezTo>
                    <a:cubicBezTo>
                      <a:pt x="910637" y="672133"/>
                      <a:pt x="910637" y="672133"/>
                      <a:pt x="910637" y="672133"/>
                    </a:cubicBezTo>
                    <a:cubicBezTo>
                      <a:pt x="911298" y="670151"/>
                      <a:pt x="911298" y="668830"/>
                      <a:pt x="911958" y="666848"/>
                    </a:cubicBezTo>
                    <a:cubicBezTo>
                      <a:pt x="911958" y="618617"/>
                      <a:pt x="910637" y="570387"/>
                      <a:pt x="912619" y="522156"/>
                    </a:cubicBezTo>
                    <a:cubicBezTo>
                      <a:pt x="913280" y="499031"/>
                      <a:pt x="907333" y="488460"/>
                      <a:pt x="883548" y="493085"/>
                    </a:cubicBezTo>
                    <a:cubicBezTo>
                      <a:pt x="860424" y="497049"/>
                      <a:pt x="855799" y="486478"/>
                      <a:pt x="855799" y="464676"/>
                    </a:cubicBezTo>
                    <a:cubicBezTo>
                      <a:pt x="856460" y="337162"/>
                      <a:pt x="856460" y="209648"/>
                      <a:pt x="856460" y="82134"/>
                    </a:cubicBezTo>
                    <a:cubicBezTo>
                      <a:pt x="856460" y="39189"/>
                      <a:pt x="859763" y="45796"/>
                      <a:pt x="818800" y="45796"/>
                    </a:cubicBezTo>
                    <a:cubicBezTo>
                      <a:pt x="613325" y="45796"/>
                      <a:pt x="408510" y="45796"/>
                      <a:pt x="203034" y="45796"/>
                    </a:cubicBezTo>
                    <a:cubicBezTo>
                      <a:pt x="188499" y="45796"/>
                      <a:pt x="177267" y="44474"/>
                      <a:pt x="166035" y="31260"/>
                    </a:cubicBezTo>
                    <a:cubicBezTo>
                      <a:pt x="138286" y="-1774"/>
                      <a:pt x="86091" y="-9042"/>
                      <a:pt x="48432" y="11440"/>
                    </a:cubicBezTo>
                    <a:cubicBezTo>
                      <a:pt x="10111" y="32582"/>
                      <a:pt x="-9049" y="81473"/>
                      <a:pt x="4165" y="127722"/>
                    </a:cubicBezTo>
                    <a:cubicBezTo>
                      <a:pt x="15397" y="171327"/>
                      <a:pt x="50414" y="196434"/>
                      <a:pt x="96662" y="195773"/>
                    </a:cubicBezTo>
                    <a:close/>
                  </a:path>
                </a:pathLst>
              </a:custGeom>
              <a:grpFill/>
              <a:ln w="6599" cap="flat">
                <a:noFill/>
                <a:prstDash val="solid"/>
                <a:miter/>
              </a:ln>
            </p:spPr>
            <p:txBody>
              <a:bodyPr rtlCol="0" anchor="ctr"/>
              <a:lstStyle/>
              <a:p>
                <a:endParaRPr lang="en-US"/>
              </a:p>
            </p:txBody>
          </p:sp>
          <p:sp>
            <p:nvSpPr>
              <p:cNvPr id="95" name="Freeform: Shape 94">
                <a:extLst>
                  <a:ext uri="{FF2B5EF4-FFF2-40B4-BE49-F238E27FC236}">
                    <a16:creationId xmlns="" xmlns:a16="http://schemas.microsoft.com/office/drawing/2014/main" id="{E12B85CB-70EC-4332-BCC8-F3BF560859B1}"/>
                  </a:ext>
                </a:extLst>
              </p:cNvPr>
              <p:cNvSpPr/>
              <p:nvPr userDrawn="1"/>
            </p:nvSpPr>
            <p:spPr>
              <a:xfrm rot="10800000" flipH="1">
                <a:off x="4889732" y="3419093"/>
                <a:ext cx="769123" cy="128635"/>
              </a:xfrm>
              <a:custGeom>
                <a:avLst/>
                <a:gdLst>
                  <a:gd name="connsiteX0" fmla="*/ 1409189 w 1411831"/>
                  <a:gd name="connsiteY0" fmla="*/ 73007 h 236127"/>
                  <a:gd name="connsiteX1" fmla="*/ 1238730 w 1411831"/>
                  <a:gd name="connsiteY1" fmla="*/ 45257 h 236127"/>
                  <a:gd name="connsiteX2" fmla="*/ 1212963 w 1411831"/>
                  <a:gd name="connsiteY2" fmla="*/ 55168 h 236127"/>
                  <a:gd name="connsiteX3" fmla="*/ 385775 w 1411831"/>
                  <a:gd name="connsiteY3" fmla="*/ 55168 h 236127"/>
                  <a:gd name="connsiteX4" fmla="*/ 363972 w 1411831"/>
                  <a:gd name="connsiteY4" fmla="*/ 34687 h 236127"/>
                  <a:gd name="connsiteX5" fmla="*/ 340848 w 1411831"/>
                  <a:gd name="connsiteY5" fmla="*/ 12884 h 236127"/>
                  <a:gd name="connsiteX6" fmla="*/ 190870 w 1411831"/>
                  <a:gd name="connsiteY6" fmla="*/ 12884 h 236127"/>
                  <a:gd name="connsiteX7" fmla="*/ 165103 w 1411831"/>
                  <a:gd name="connsiteY7" fmla="*/ 991 h 236127"/>
                  <a:gd name="connsiteX8" fmla="*/ 31643 w 1411831"/>
                  <a:gd name="connsiteY8" fmla="*/ 991 h 236127"/>
                  <a:gd name="connsiteX9" fmla="*/ 1251 w 1411831"/>
                  <a:gd name="connsiteY9" fmla="*/ 34026 h 236127"/>
                  <a:gd name="connsiteX10" fmla="*/ 1251 w 1411831"/>
                  <a:gd name="connsiteY10" fmla="*/ 199860 h 236127"/>
                  <a:gd name="connsiteX11" fmla="*/ 37589 w 1411831"/>
                  <a:gd name="connsiteY11" fmla="*/ 234877 h 236127"/>
                  <a:gd name="connsiteX12" fmla="*/ 160478 w 1411831"/>
                  <a:gd name="connsiteY12" fmla="*/ 234877 h 236127"/>
                  <a:gd name="connsiteX13" fmla="*/ 192192 w 1411831"/>
                  <a:gd name="connsiteY13" fmla="*/ 222984 h 236127"/>
                  <a:gd name="connsiteX14" fmla="*/ 339526 w 1411831"/>
                  <a:gd name="connsiteY14" fmla="*/ 223645 h 236127"/>
                  <a:gd name="connsiteX15" fmla="*/ 363972 w 1411831"/>
                  <a:gd name="connsiteY15" fmla="*/ 199860 h 236127"/>
                  <a:gd name="connsiteX16" fmla="*/ 363311 w 1411831"/>
                  <a:gd name="connsiteY16" fmla="*/ 151629 h 236127"/>
                  <a:gd name="connsiteX17" fmla="*/ 386435 w 1411831"/>
                  <a:gd name="connsiteY17" fmla="*/ 126523 h 236127"/>
                  <a:gd name="connsiteX18" fmla="*/ 1203053 w 1411831"/>
                  <a:gd name="connsiteY18" fmla="*/ 126523 h 236127"/>
                  <a:gd name="connsiteX19" fmla="*/ 1230802 w 1411831"/>
                  <a:gd name="connsiteY19" fmla="*/ 145022 h 236127"/>
                  <a:gd name="connsiteX20" fmla="*/ 1339817 w 1411831"/>
                  <a:gd name="connsiteY20" fmla="*/ 196556 h 236127"/>
                  <a:gd name="connsiteX21" fmla="*/ 1411832 w 1411831"/>
                  <a:gd name="connsiteY21" fmla="*/ 124541 h 236127"/>
                  <a:gd name="connsiteX22" fmla="*/ 1411832 w 1411831"/>
                  <a:gd name="connsiteY22" fmla="*/ 76310 h 236127"/>
                  <a:gd name="connsiteX23" fmla="*/ 1409189 w 1411831"/>
                  <a:gd name="connsiteY23" fmla="*/ 73007 h 236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411831" h="236127">
                    <a:moveTo>
                      <a:pt x="1409189" y="73007"/>
                    </a:moveTo>
                    <a:cubicBezTo>
                      <a:pt x="1375494" y="-8259"/>
                      <a:pt x="1294889" y="-21472"/>
                      <a:pt x="1238730" y="45257"/>
                    </a:cubicBezTo>
                    <a:cubicBezTo>
                      <a:pt x="1230802" y="54507"/>
                      <a:pt x="1222874" y="55168"/>
                      <a:pt x="1212963" y="55168"/>
                    </a:cubicBezTo>
                    <a:cubicBezTo>
                      <a:pt x="937454" y="55168"/>
                      <a:pt x="661284" y="55168"/>
                      <a:pt x="385775" y="55168"/>
                    </a:cubicBezTo>
                    <a:cubicBezTo>
                      <a:pt x="370579" y="55168"/>
                      <a:pt x="361329" y="51864"/>
                      <a:pt x="363972" y="34687"/>
                    </a:cubicBezTo>
                    <a:cubicBezTo>
                      <a:pt x="366614" y="16187"/>
                      <a:pt x="357365" y="12884"/>
                      <a:pt x="340848" y="12884"/>
                    </a:cubicBezTo>
                    <a:cubicBezTo>
                      <a:pt x="290635" y="13544"/>
                      <a:pt x="241083" y="12884"/>
                      <a:pt x="190870" y="12884"/>
                    </a:cubicBezTo>
                    <a:cubicBezTo>
                      <a:pt x="184263" y="4955"/>
                      <a:pt x="175674" y="991"/>
                      <a:pt x="165103" y="991"/>
                    </a:cubicBezTo>
                    <a:cubicBezTo>
                      <a:pt x="120837" y="-330"/>
                      <a:pt x="75909" y="-330"/>
                      <a:pt x="31643" y="991"/>
                    </a:cubicBezTo>
                    <a:cubicBezTo>
                      <a:pt x="10501" y="1652"/>
                      <a:pt x="1912" y="14205"/>
                      <a:pt x="1251" y="34026"/>
                    </a:cubicBezTo>
                    <a:cubicBezTo>
                      <a:pt x="-71" y="89524"/>
                      <a:pt x="-731" y="144362"/>
                      <a:pt x="1251" y="199860"/>
                    </a:cubicBezTo>
                    <a:cubicBezTo>
                      <a:pt x="2572" y="227609"/>
                      <a:pt x="8519" y="233555"/>
                      <a:pt x="37589" y="234877"/>
                    </a:cubicBezTo>
                    <a:cubicBezTo>
                      <a:pt x="78552" y="236859"/>
                      <a:pt x="119515" y="236198"/>
                      <a:pt x="160478" y="234877"/>
                    </a:cubicBezTo>
                    <a:cubicBezTo>
                      <a:pt x="172371" y="234877"/>
                      <a:pt x="182942" y="230913"/>
                      <a:pt x="192192" y="222984"/>
                    </a:cubicBezTo>
                    <a:cubicBezTo>
                      <a:pt x="241083" y="222984"/>
                      <a:pt x="290635" y="222323"/>
                      <a:pt x="339526" y="223645"/>
                    </a:cubicBezTo>
                    <a:cubicBezTo>
                      <a:pt x="357365" y="224306"/>
                      <a:pt x="365954" y="219681"/>
                      <a:pt x="363972" y="199860"/>
                    </a:cubicBezTo>
                    <a:cubicBezTo>
                      <a:pt x="362650" y="184003"/>
                      <a:pt x="364632" y="167486"/>
                      <a:pt x="363311" y="151629"/>
                    </a:cubicBezTo>
                    <a:cubicBezTo>
                      <a:pt x="361990" y="133791"/>
                      <a:pt x="367275" y="126523"/>
                      <a:pt x="386435" y="126523"/>
                    </a:cubicBezTo>
                    <a:cubicBezTo>
                      <a:pt x="658641" y="127184"/>
                      <a:pt x="930847" y="127184"/>
                      <a:pt x="1203053" y="126523"/>
                    </a:cubicBezTo>
                    <a:cubicBezTo>
                      <a:pt x="1218249" y="126523"/>
                      <a:pt x="1224195" y="131808"/>
                      <a:pt x="1230802" y="145022"/>
                    </a:cubicBezTo>
                    <a:cubicBezTo>
                      <a:pt x="1250623" y="187968"/>
                      <a:pt x="1292907" y="206467"/>
                      <a:pt x="1339817" y="196556"/>
                    </a:cubicBezTo>
                    <a:cubicBezTo>
                      <a:pt x="1379458" y="187968"/>
                      <a:pt x="1397957" y="158897"/>
                      <a:pt x="1411832" y="124541"/>
                    </a:cubicBezTo>
                    <a:cubicBezTo>
                      <a:pt x="1411832" y="108684"/>
                      <a:pt x="1411832" y="92167"/>
                      <a:pt x="1411832" y="76310"/>
                    </a:cubicBezTo>
                    <a:cubicBezTo>
                      <a:pt x="1411171" y="74989"/>
                      <a:pt x="1409189" y="74328"/>
                      <a:pt x="1409189" y="73007"/>
                    </a:cubicBezTo>
                    <a:close/>
                  </a:path>
                </a:pathLst>
              </a:custGeom>
              <a:grpFill/>
              <a:ln w="6599" cap="flat">
                <a:noFill/>
                <a:prstDash val="solid"/>
                <a:miter/>
              </a:ln>
            </p:spPr>
            <p:txBody>
              <a:bodyPr rtlCol="0" anchor="ctr"/>
              <a:lstStyle/>
              <a:p>
                <a:endParaRPr lang="en-US"/>
              </a:p>
            </p:txBody>
          </p:sp>
        </p:grpSp>
      </p:grpSp>
      <p:sp>
        <p:nvSpPr>
          <p:cNvPr id="114" name="Picture Placeholder 113">
            <a:extLst>
              <a:ext uri="{FF2B5EF4-FFF2-40B4-BE49-F238E27FC236}">
                <a16:creationId xmlns="" xmlns:a16="http://schemas.microsoft.com/office/drawing/2014/main" id="{EB32F77A-E2C8-4CFE-A33D-776108CB3713}"/>
              </a:ext>
            </a:extLst>
          </p:cNvPr>
          <p:cNvSpPr>
            <a:spLocks noGrp="1"/>
          </p:cNvSpPr>
          <p:nvPr>
            <p:ph type="pic" sz="quarter" idx="11" hasCustomPrompt="1"/>
          </p:nvPr>
        </p:nvSpPr>
        <p:spPr>
          <a:xfrm>
            <a:off x="1645340" y="1997014"/>
            <a:ext cx="3017520" cy="3017520"/>
          </a:xfrm>
          <a:custGeom>
            <a:avLst/>
            <a:gdLst>
              <a:gd name="connsiteX0" fmla="*/ 162463 w 3017520"/>
              <a:gd name="connsiteY0" fmla="*/ 0 h 3017520"/>
              <a:gd name="connsiteX1" fmla="*/ 2855057 w 3017520"/>
              <a:gd name="connsiteY1" fmla="*/ 0 h 3017520"/>
              <a:gd name="connsiteX2" fmla="*/ 3017520 w 3017520"/>
              <a:gd name="connsiteY2" fmla="*/ 162463 h 3017520"/>
              <a:gd name="connsiteX3" fmla="*/ 3017520 w 3017520"/>
              <a:gd name="connsiteY3" fmla="*/ 2855057 h 3017520"/>
              <a:gd name="connsiteX4" fmla="*/ 2855057 w 3017520"/>
              <a:gd name="connsiteY4" fmla="*/ 3017520 h 3017520"/>
              <a:gd name="connsiteX5" fmla="*/ 162463 w 3017520"/>
              <a:gd name="connsiteY5" fmla="*/ 3017520 h 3017520"/>
              <a:gd name="connsiteX6" fmla="*/ 0 w 3017520"/>
              <a:gd name="connsiteY6" fmla="*/ 2855057 h 3017520"/>
              <a:gd name="connsiteX7" fmla="*/ 0 w 3017520"/>
              <a:gd name="connsiteY7" fmla="*/ 162463 h 3017520"/>
              <a:gd name="connsiteX8" fmla="*/ 162463 w 3017520"/>
              <a:gd name="connsiteY8" fmla="*/ 0 h 3017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17520" h="3017520">
                <a:moveTo>
                  <a:pt x="162463" y="0"/>
                </a:moveTo>
                <a:lnTo>
                  <a:pt x="2855057" y="0"/>
                </a:lnTo>
                <a:cubicBezTo>
                  <a:pt x="2944783" y="0"/>
                  <a:pt x="3017520" y="72737"/>
                  <a:pt x="3017520" y="162463"/>
                </a:cubicBezTo>
                <a:lnTo>
                  <a:pt x="3017520" y="2855057"/>
                </a:lnTo>
                <a:cubicBezTo>
                  <a:pt x="3017520" y="2944783"/>
                  <a:pt x="2944783" y="3017520"/>
                  <a:pt x="2855057" y="3017520"/>
                </a:cubicBezTo>
                <a:lnTo>
                  <a:pt x="162463" y="3017520"/>
                </a:lnTo>
                <a:cubicBezTo>
                  <a:pt x="72737" y="3017520"/>
                  <a:pt x="0" y="2944783"/>
                  <a:pt x="0" y="2855057"/>
                </a:cubicBezTo>
                <a:lnTo>
                  <a:pt x="0" y="162463"/>
                </a:lnTo>
                <a:cubicBezTo>
                  <a:pt x="0" y="72737"/>
                  <a:pt x="72737" y="0"/>
                  <a:pt x="162463"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76866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45" name="그림 개체 틀 2">
            <a:extLst>
              <a:ext uri="{FF2B5EF4-FFF2-40B4-BE49-F238E27FC236}">
                <a16:creationId xmlns="" xmlns:a16="http://schemas.microsoft.com/office/drawing/2014/main" id="{F4ED8358-82BF-4BDB-9FF6-4C88568C9870}"/>
              </a:ext>
            </a:extLst>
          </p:cNvPr>
          <p:cNvSpPr>
            <a:spLocks noGrp="1"/>
          </p:cNvSpPr>
          <p:nvPr>
            <p:ph type="pic" sz="quarter" idx="11" hasCustomPrompt="1"/>
          </p:nvPr>
        </p:nvSpPr>
        <p:spPr>
          <a:xfrm>
            <a:off x="0" y="0"/>
            <a:ext cx="5921831" cy="6858000"/>
          </a:xfrm>
          <a:prstGeom prst="roundRect">
            <a:avLst>
              <a:gd name="adj" fmla="val 0"/>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3833295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45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2667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 xmlns:a16="http://schemas.microsoft.com/office/drawing/2014/main" id="{660649BC-ADBF-454F-8CD4-164F22332A8C}"/>
              </a:ext>
            </a:extLst>
          </p:cNvPr>
          <p:cNvSpPr/>
          <p:nvPr userDrawn="1"/>
        </p:nvSpPr>
        <p:spPr>
          <a:xfrm>
            <a:off x="4019341" y="1301929"/>
            <a:ext cx="7867859" cy="5029200"/>
          </a:xfrm>
          <a:prstGeom prst="frame">
            <a:avLst>
              <a:gd name="adj1" fmla="val 9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그림 개체 틀 2">
            <a:extLst>
              <a:ext uri="{FF2B5EF4-FFF2-40B4-BE49-F238E27FC236}">
                <a16:creationId xmlns="" xmlns:a16="http://schemas.microsoft.com/office/drawing/2014/main" id="{8214A0F0-2F7C-4223-B283-6A1CA913880E}"/>
              </a:ext>
            </a:extLst>
          </p:cNvPr>
          <p:cNvSpPr>
            <a:spLocks noGrp="1"/>
          </p:cNvSpPr>
          <p:nvPr>
            <p:ph type="pic" sz="quarter" idx="14" hasCustomPrompt="1"/>
          </p:nvPr>
        </p:nvSpPr>
        <p:spPr>
          <a:xfrm>
            <a:off x="6876371" y="709751"/>
            <a:ext cx="4296728" cy="496824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
        <p:nvSpPr>
          <p:cNvPr id="4" name="그림 개체 틀 2">
            <a:extLst>
              <a:ext uri="{FF2B5EF4-FFF2-40B4-BE49-F238E27FC236}">
                <a16:creationId xmlns="" xmlns:a16="http://schemas.microsoft.com/office/drawing/2014/main" id="{5A5E9409-B20A-489B-A759-D773202358E2}"/>
              </a:ext>
            </a:extLst>
          </p:cNvPr>
          <p:cNvSpPr>
            <a:spLocks noGrp="1"/>
          </p:cNvSpPr>
          <p:nvPr>
            <p:ph type="pic" sz="quarter" idx="15" hasCustomPrompt="1"/>
          </p:nvPr>
        </p:nvSpPr>
        <p:spPr>
          <a:xfrm>
            <a:off x="2116184" y="2023797"/>
            <a:ext cx="4200933" cy="2624734"/>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600" dirty="0">
                <a:solidFill>
                  <a:schemeClr val="tx1">
                    <a:lumMod val="75000"/>
                    <a:lumOff val="25000"/>
                  </a:schemeClr>
                </a:solidFill>
              </a:defRPr>
            </a:lvl1pPr>
          </a:lstStyle>
          <a:p>
            <a:pPr marL="0" lvl="0" algn="ctr"/>
            <a:r>
              <a:rPr lang="en-US" altLang="ko-KR" dirty="0"/>
              <a:t>Place Your Picture Here </a:t>
            </a:r>
          </a:p>
        </p:txBody>
      </p:sp>
    </p:spTree>
    <p:extLst>
      <p:ext uri="{BB962C8B-B14F-4D97-AF65-F5344CB8AC3E}">
        <p14:creationId xmlns:p14="http://schemas.microsoft.com/office/powerpoint/2010/main" val="2445283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0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86846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55743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366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48309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7_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96040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446392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bg1"/>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schemeClr val="tx1">
                  <a:lumMod val="85000"/>
                  <a:lumOff val="15000"/>
                </a:scheme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Resize without losing quality</a:t>
            </a:r>
            <a:endParaRPr lang="ko-KR" altLang="en-US" sz="1400" b="1" dirty="0">
              <a:solidFill>
                <a:schemeClr val="bg1"/>
              </a:solidFill>
              <a:latin typeface="Arial" pitchFamily="34" charset="0"/>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schemeClr val="bg1"/>
                </a:solidFill>
                <a:latin typeface="Arial" pitchFamily="34" charset="0"/>
                <a:cs typeface="Arial" pitchFamily="34" charset="0"/>
              </a:rPr>
              <a:t>You can Change Fill Color &amp;</a:t>
            </a:r>
          </a:p>
          <a:p>
            <a:r>
              <a:rPr lang="en-US" altLang="ko-KR" sz="1400" b="1" dirty="0">
                <a:solidFill>
                  <a:schemeClr val="bg1"/>
                </a:solidFill>
                <a:latin typeface="Arial" pitchFamily="34" charset="0"/>
                <a:cs typeface="Arial" pitchFamily="34" charset="0"/>
              </a:rPr>
              <a:t>Line Color</a:t>
            </a:r>
            <a:endParaRPr lang="ko-KR" altLang="en-US" sz="1400" b="1" dirty="0">
              <a:solidFill>
                <a:schemeClr val="bg1"/>
              </a:solidFill>
              <a:latin typeface="Arial" pitchFamily="34" charset="0"/>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r>
              <a:rPr lang="en-US" altLang="ko-KR" sz="1400" dirty="0">
                <a:solidFill>
                  <a:schemeClr val="bg1"/>
                </a:solidFill>
                <a:latin typeface="Arial" pitchFamily="34" charset="0"/>
                <a:cs typeface="Arial" pitchFamily="34" charset="0"/>
              </a:rPr>
              <a:t>www.allppt.com</a:t>
            </a:r>
            <a:endParaRPr lang="ko-KR" altLang="en-US" sz="1400" dirty="0">
              <a:solidFill>
                <a:schemeClr val="bg1"/>
              </a:solidFill>
              <a:latin typeface="Arial" pitchFamily="34" charset="0"/>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r>
              <a:rPr lang="en-US" altLang="ko-KR" sz="2800" b="1" dirty="0">
                <a:solidFill>
                  <a:schemeClr val="bg1"/>
                </a:solidFill>
                <a:latin typeface="+mn-lt"/>
                <a:ea typeface="+mn-ea"/>
                <a:cs typeface="Arial" pitchFamily="34" charset="0"/>
              </a:rPr>
              <a:t>FREE </a:t>
            </a:r>
          </a:p>
          <a:p>
            <a:r>
              <a:rPr lang="en-US" altLang="ko-KR" sz="2800" b="1" dirty="0">
                <a:solidFill>
                  <a:schemeClr val="bg1"/>
                </a:solidFill>
                <a:latin typeface="+mn-lt"/>
                <a:ea typeface="+mn-ea"/>
                <a:cs typeface="Arial" pitchFamily="34" charset="0"/>
              </a:rPr>
              <a:t>PPT TEMPLATES</a:t>
            </a:r>
          </a:p>
        </p:txBody>
      </p:sp>
    </p:spTree>
    <p:extLst>
      <p:ext uri="{BB962C8B-B14F-4D97-AF65-F5344CB8AC3E}">
        <p14:creationId xmlns:p14="http://schemas.microsoft.com/office/powerpoint/2010/main" val="3136765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Cover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0808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8472024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theme" Target="../theme/theme2.xml"/><Relationship Id="rId2" Type="http://schemas.openxmlformats.org/officeDocument/2006/relationships/slideLayout" Target="../slideLayouts/slideLayout5.xml"/><Relationship Id="rId16" Type="http://schemas.openxmlformats.org/officeDocument/2006/relationships/slideLayout" Target="../slideLayouts/slideLayout19.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slideLayout" Target="../slideLayouts/slideLayout1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59903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94"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5311501"/>
      </p:ext>
    </p:extLst>
  </p:cSld>
  <p:clrMap bg1="lt1" tx1="dk1" bg2="lt2" tx2="dk2" accent1="accent1" accent2="accent2" accent3="accent3" accent4="accent4" accent5="accent5" accent6="accent6" hlink="hlink" folHlink="folHlink"/>
  <p:sldLayoutIdLst>
    <p:sldLayoutId id="2147483652" r:id="rId1"/>
    <p:sldLayoutId id="2147483654" r:id="rId2"/>
    <p:sldLayoutId id="2147483675" r:id="rId3"/>
    <p:sldLayoutId id="2147483676" r:id="rId4"/>
    <p:sldLayoutId id="2147483677" r:id="rId5"/>
    <p:sldLayoutId id="2147483678" r:id="rId6"/>
    <p:sldLayoutId id="2147483680" r:id="rId7"/>
    <p:sldLayoutId id="2147483681" r:id="rId8"/>
    <p:sldLayoutId id="2147483682" r:id="rId9"/>
    <p:sldLayoutId id="2147483684" r:id="rId10"/>
    <p:sldLayoutId id="2147483686" r:id="rId11"/>
    <p:sldLayoutId id="2147483687" r:id="rId12"/>
    <p:sldLayoutId id="2147483688" r:id="rId13"/>
    <p:sldLayoutId id="2147483671" r:id="rId14"/>
    <p:sldLayoutId id="2147483672" r:id="rId15"/>
    <p:sldLayoutId id="214748369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8408049"/>
      </p:ext>
    </p:extLst>
  </p:cSld>
  <p:clrMap bg1="lt1" tx1="dk1" bg2="lt2" tx2="dk2" accent1="accent1" accent2="accent2" accent3="accent3" accent4="accent4" accent5="accent5" accent6="accent6" hlink="hlink" folHlink="folHlink"/>
  <p:sldLayoutIdLst>
    <p:sldLayoutId id="2147483674"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4.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hyperlink" Target="http://www.free-powerpoint-templates-design.com/" TargetMode="Externa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직사각형 6">
            <a:extLst>
              <a:ext uri="{FF2B5EF4-FFF2-40B4-BE49-F238E27FC236}">
                <a16:creationId xmlns="" xmlns:a16="http://schemas.microsoft.com/office/drawing/2014/main" id="{9266FBDC-2D84-4241-A1FD-123F18935DC5}"/>
              </a:ext>
            </a:extLst>
          </p:cNvPr>
          <p:cNvSpPr/>
          <p:nvPr/>
        </p:nvSpPr>
        <p:spPr>
          <a:xfrm>
            <a:off x="0" y="1503944"/>
            <a:ext cx="12192000" cy="720638"/>
          </a:xfrm>
          <a:prstGeom prst="rect">
            <a:avLst/>
          </a:prstGeom>
          <a:noFill/>
        </p:spPr>
        <p:txBody>
          <a:bodyPr lIns="0" anchor="ctr"/>
          <a:lstStyle/>
          <a:p>
            <a:pPr algn="ctr"/>
            <a:r>
              <a:rPr lang="en-US" altLang="ko-KR" sz="4400" dirty="0" smtClean="0">
                <a:solidFill>
                  <a:schemeClr val="accent3"/>
                </a:solidFill>
                <a:cs typeface="Arial" pitchFamily="34" charset="0"/>
              </a:rPr>
              <a:t>Basics of Electronics</a:t>
            </a:r>
            <a:endParaRPr lang="en-US" altLang="ko-KR" sz="4400" dirty="0">
              <a:solidFill>
                <a:schemeClr val="accent3"/>
              </a:solidFill>
              <a:cs typeface="Arial" pitchFamily="34" charset="0"/>
            </a:endParaRPr>
          </a:p>
        </p:txBody>
      </p:sp>
      <p:sp>
        <p:nvSpPr>
          <p:cNvPr id="16" name="TextBox 15">
            <a:extLst>
              <a:ext uri="{FF2B5EF4-FFF2-40B4-BE49-F238E27FC236}">
                <a16:creationId xmlns="" xmlns:a16="http://schemas.microsoft.com/office/drawing/2014/main" id="{4A857BB9-368F-4C04-979B-4E8515CF3BDE}"/>
              </a:ext>
            </a:extLst>
          </p:cNvPr>
          <p:cNvSpPr txBox="1"/>
          <p:nvPr/>
        </p:nvSpPr>
        <p:spPr>
          <a:xfrm>
            <a:off x="1" y="2779718"/>
            <a:ext cx="12192000" cy="646331"/>
          </a:xfrm>
          <a:prstGeom prst="rect">
            <a:avLst/>
          </a:prstGeom>
          <a:noFill/>
        </p:spPr>
        <p:txBody>
          <a:bodyPr wrap="square" rtlCol="0">
            <a:spAutoFit/>
          </a:bodyPr>
          <a:lstStyle/>
          <a:p>
            <a:pPr algn="ctr"/>
            <a:r>
              <a:rPr lang="en-US" altLang="ko-KR" sz="3600" b="1" dirty="0" smtClean="0">
                <a:solidFill>
                  <a:schemeClr val="accent2"/>
                </a:solidFill>
                <a:cs typeface="Arial" pitchFamily="34" charset="0"/>
              </a:rPr>
              <a:t>Chapter-1</a:t>
            </a:r>
            <a:endParaRPr lang="ko-KR" altLang="en-US" sz="3600" b="1" dirty="0">
              <a:solidFill>
                <a:schemeClr val="accent2"/>
              </a:solidFill>
              <a:cs typeface="Arial" pitchFamily="34" charset="0"/>
            </a:endParaRPr>
          </a:p>
        </p:txBody>
      </p:sp>
      <p:sp>
        <p:nvSpPr>
          <p:cNvPr id="19" name="TextBox 18">
            <a:extLst>
              <a:ext uri="{FF2B5EF4-FFF2-40B4-BE49-F238E27FC236}">
                <a16:creationId xmlns="" xmlns:a16="http://schemas.microsoft.com/office/drawing/2014/main" id="{69CD29F0-7F5C-402D-9582-EB9DDA4CAE41}"/>
              </a:ext>
            </a:extLst>
          </p:cNvPr>
          <p:cNvSpPr txBox="1"/>
          <p:nvPr/>
        </p:nvSpPr>
        <p:spPr>
          <a:xfrm>
            <a:off x="1" y="4838680"/>
            <a:ext cx="12192000" cy="646331"/>
          </a:xfrm>
          <a:prstGeom prst="rect">
            <a:avLst/>
          </a:prstGeom>
          <a:noFill/>
        </p:spPr>
        <p:txBody>
          <a:bodyPr wrap="square" rtlCol="0" anchor="ctr">
            <a:spAutoFit/>
          </a:bodyPr>
          <a:lstStyle/>
          <a:p>
            <a:pPr algn="ctr"/>
            <a:r>
              <a:rPr lang="en-US" altLang="ko-KR" sz="3600" dirty="0" smtClean="0">
                <a:solidFill>
                  <a:schemeClr val="accent1"/>
                </a:solidFill>
                <a:cs typeface="Arial" pitchFamily="34" charset="0"/>
              </a:rPr>
              <a:t>Lecturer: Uyanga. O, Ms</a:t>
            </a:r>
            <a:endParaRPr lang="ko-KR" altLang="en-US" sz="3600" dirty="0">
              <a:solidFill>
                <a:schemeClr val="accent1"/>
              </a:solidFill>
              <a:cs typeface="Arial" pitchFamily="34" charset="0"/>
            </a:endParaRPr>
          </a:p>
        </p:txBody>
      </p:sp>
      <p:sp>
        <p:nvSpPr>
          <p:cNvPr id="24" name="TextBox 23">
            <a:extLst>
              <a:ext uri="{FF2B5EF4-FFF2-40B4-BE49-F238E27FC236}">
                <a16:creationId xmlns="" xmlns:a16="http://schemas.microsoft.com/office/drawing/2014/main" id="{7503425D-F2F4-481D-A627-46AA13DA4D94}"/>
              </a:ext>
            </a:extLst>
          </p:cNvPr>
          <p:cNvSpPr txBox="1"/>
          <p:nvPr/>
        </p:nvSpPr>
        <p:spPr>
          <a:xfrm>
            <a:off x="0" y="3450566"/>
            <a:ext cx="12192001" cy="646331"/>
          </a:xfrm>
          <a:prstGeom prst="rect">
            <a:avLst/>
          </a:prstGeom>
          <a:noFill/>
        </p:spPr>
        <p:txBody>
          <a:bodyPr wrap="square" rtlCol="0" anchor="ctr">
            <a:spAutoFit/>
          </a:bodyPr>
          <a:lstStyle/>
          <a:p>
            <a:pPr algn="ctr"/>
            <a:r>
              <a:rPr lang="en-US" altLang="ko-KR" sz="3600" b="1" dirty="0">
                <a:solidFill>
                  <a:schemeClr val="accent2"/>
                </a:solidFill>
                <a:cs typeface="Arial" pitchFamily="34" charset="0"/>
              </a:rPr>
              <a:t>Semiconductor structure and physical properties</a:t>
            </a:r>
          </a:p>
        </p:txBody>
      </p:sp>
    </p:spTree>
    <p:extLst>
      <p:ext uri="{BB962C8B-B14F-4D97-AF65-F5344CB8AC3E}">
        <p14:creationId xmlns:p14="http://schemas.microsoft.com/office/powerpoint/2010/main" val="20224327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 xmlns:a16="http://schemas.microsoft.com/office/drawing/2014/main" id="{5CF5BDA4-10C7-46A6-AC30-523A3FC438AC}"/>
              </a:ext>
            </a:extLst>
          </p:cNvPr>
          <p:cNvSpPr txBox="1"/>
          <p:nvPr/>
        </p:nvSpPr>
        <p:spPr>
          <a:xfrm>
            <a:off x="-8792" y="5170036"/>
            <a:ext cx="12192000" cy="584775"/>
          </a:xfrm>
          <a:prstGeom prst="rect">
            <a:avLst/>
          </a:prstGeom>
          <a:noFill/>
        </p:spPr>
        <p:txBody>
          <a:bodyPr wrap="square" rtlCol="0" anchor="ctr">
            <a:spAutoFit/>
          </a:bodyPr>
          <a:lstStyle/>
          <a:p>
            <a:pPr algn="ctr"/>
            <a:r>
              <a:rPr lang="en-US" altLang="ko-KR" sz="3200" b="1" dirty="0">
                <a:solidFill>
                  <a:schemeClr val="bg1"/>
                </a:solidFill>
                <a:latin typeface="+mj-lt"/>
                <a:cs typeface="Arial" pitchFamily="34" charset="0"/>
              </a:rPr>
              <a:t>Semiconductor structure and physical properties</a:t>
            </a:r>
          </a:p>
        </p:txBody>
      </p:sp>
    </p:spTree>
    <p:extLst>
      <p:ext uri="{BB962C8B-B14F-4D97-AF65-F5344CB8AC3E}">
        <p14:creationId xmlns:p14="http://schemas.microsoft.com/office/powerpoint/2010/main" val="20111186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Group 56">
            <a:extLst>
              <a:ext uri="{FF2B5EF4-FFF2-40B4-BE49-F238E27FC236}">
                <a16:creationId xmlns="" xmlns:a16="http://schemas.microsoft.com/office/drawing/2014/main" id="{CDDDB0E5-C9C9-44D8-BEB8-16A6CA8920CA}"/>
              </a:ext>
            </a:extLst>
          </p:cNvPr>
          <p:cNvGrpSpPr/>
          <p:nvPr/>
        </p:nvGrpSpPr>
        <p:grpSpPr>
          <a:xfrm>
            <a:off x="5797365" y="288693"/>
            <a:ext cx="5621924" cy="958096"/>
            <a:chOff x="4753009" y="790578"/>
            <a:chExt cx="5621924" cy="958096"/>
          </a:xfrm>
        </p:grpSpPr>
        <p:grpSp>
          <p:nvGrpSpPr>
            <p:cNvPr id="20" name="Group 19">
              <a:extLst>
                <a:ext uri="{FF2B5EF4-FFF2-40B4-BE49-F238E27FC236}">
                  <a16:creationId xmlns="" xmlns:a16="http://schemas.microsoft.com/office/drawing/2014/main" id="{93B1B118-F505-4515-85EB-DF3A6D81B1CF}"/>
                </a:ext>
              </a:extLst>
            </p:cNvPr>
            <p:cNvGrpSpPr/>
            <p:nvPr/>
          </p:nvGrpSpPr>
          <p:grpSpPr>
            <a:xfrm>
              <a:off x="5946145" y="869517"/>
              <a:ext cx="4428788" cy="707886"/>
              <a:chOff x="6557475" y="1411926"/>
              <a:chExt cx="4507692" cy="707886"/>
            </a:xfrm>
          </p:grpSpPr>
          <p:sp>
            <p:nvSpPr>
              <p:cNvPr id="21" name="TextBox 20">
                <a:extLst>
                  <a:ext uri="{FF2B5EF4-FFF2-40B4-BE49-F238E27FC236}">
                    <a16:creationId xmlns="" xmlns:a16="http://schemas.microsoft.com/office/drawing/2014/main" id="{E7C279EB-25F2-4AAC-812A-C5EF117055F7}"/>
                  </a:ext>
                </a:extLst>
              </p:cNvPr>
              <p:cNvSpPr txBox="1"/>
              <p:nvPr/>
            </p:nvSpPr>
            <p:spPr>
              <a:xfrm>
                <a:off x="6557475" y="1750480"/>
                <a:ext cx="4507692" cy="369332"/>
              </a:xfrm>
              <a:prstGeom prst="rect">
                <a:avLst/>
              </a:prstGeom>
              <a:noFill/>
            </p:spPr>
            <p:txBody>
              <a:bodyPr wrap="square" rtlCol="0">
                <a:spAutoFit/>
              </a:bodyPr>
              <a:lstStyle/>
              <a:p>
                <a:r>
                  <a:rPr lang="mn-MN" altLang="ko-KR" dirty="0">
                    <a:solidFill>
                      <a:schemeClr val="bg1"/>
                    </a:solidFill>
                    <a:cs typeface="Arial" pitchFamily="34" charset="0"/>
                  </a:rPr>
                  <a:t>Х</a:t>
                </a:r>
                <a:r>
                  <a:rPr lang="mn-MN" altLang="ko-KR" dirty="0" smtClean="0">
                    <a:solidFill>
                      <a:schemeClr val="bg1"/>
                    </a:solidFill>
                    <a:cs typeface="Arial" pitchFamily="34" charset="0"/>
                  </a:rPr>
                  <a:t>агас </a:t>
                </a:r>
                <a:r>
                  <a:rPr lang="mn-MN" altLang="ko-KR" dirty="0">
                    <a:solidFill>
                      <a:schemeClr val="bg1"/>
                    </a:solidFill>
                    <a:cs typeface="Arial" pitchFamily="34" charset="0"/>
                  </a:rPr>
                  <a:t>дамжуулагч гэж юу </a:t>
                </a:r>
                <a:r>
                  <a:rPr lang="mn-MN" altLang="ko-KR" dirty="0" smtClean="0">
                    <a:solidFill>
                      <a:schemeClr val="bg1"/>
                    </a:solidFill>
                    <a:cs typeface="Arial" pitchFamily="34" charset="0"/>
                  </a:rPr>
                  <a:t>вэ</a:t>
                </a:r>
                <a:r>
                  <a:rPr lang="en-US" altLang="ko-KR" dirty="0" smtClean="0">
                    <a:solidFill>
                      <a:schemeClr val="bg1"/>
                    </a:solidFill>
                    <a:cs typeface="Arial" pitchFamily="34" charset="0"/>
                  </a:rPr>
                  <a:t>?</a:t>
                </a:r>
                <a:endParaRPr lang="en-US" altLang="ko-KR" dirty="0">
                  <a:solidFill>
                    <a:schemeClr val="bg1"/>
                  </a:solidFill>
                  <a:cs typeface="Arial" pitchFamily="34" charset="0"/>
                </a:endParaRPr>
              </a:p>
            </p:txBody>
          </p:sp>
          <p:sp>
            <p:nvSpPr>
              <p:cNvPr id="22" name="TextBox 21">
                <a:extLst>
                  <a:ext uri="{FF2B5EF4-FFF2-40B4-BE49-F238E27FC236}">
                    <a16:creationId xmlns="" xmlns:a16="http://schemas.microsoft.com/office/drawing/2014/main" id="{710B0A2E-B69D-4686-9B34-E9CF61AD14CF}"/>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smtClean="0">
                    <a:solidFill>
                      <a:schemeClr val="bg1"/>
                    </a:solidFill>
                    <a:cs typeface="Arial" pitchFamily="34" charset="0"/>
                  </a:rPr>
                  <a:t>What is the Semiconductor</a:t>
                </a:r>
                <a:r>
                  <a:rPr lang="en-US" altLang="ko-KR" b="1" dirty="0">
                    <a:solidFill>
                      <a:schemeClr val="bg1"/>
                    </a:solidFill>
                    <a:cs typeface="Arial" pitchFamily="34" charset="0"/>
                  </a:rPr>
                  <a:t>?</a:t>
                </a:r>
                <a:endParaRPr lang="ko-KR" altLang="en-US" b="1" dirty="0">
                  <a:solidFill>
                    <a:schemeClr val="bg1"/>
                  </a:solidFill>
                  <a:cs typeface="Arial" pitchFamily="34" charset="0"/>
                </a:endParaRPr>
              </a:p>
            </p:txBody>
          </p:sp>
        </p:grpSp>
        <p:sp>
          <p:nvSpPr>
            <p:cNvPr id="23" name="TextBox 22">
              <a:extLst>
                <a:ext uri="{FF2B5EF4-FFF2-40B4-BE49-F238E27FC236}">
                  <a16:creationId xmlns="" xmlns:a16="http://schemas.microsoft.com/office/drawing/2014/main"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01</a:t>
              </a:r>
              <a:endParaRPr lang="ko-KR" altLang="en-US" sz="2800" b="1" dirty="0">
                <a:solidFill>
                  <a:schemeClr val="bg1"/>
                </a:solidFill>
                <a:cs typeface="Arial" pitchFamily="34" charset="0"/>
              </a:endParaRPr>
            </a:p>
          </p:txBody>
        </p:sp>
        <p:sp>
          <p:nvSpPr>
            <p:cNvPr id="45" name="Freeform: Shape 44">
              <a:extLst>
                <a:ext uri="{FF2B5EF4-FFF2-40B4-BE49-F238E27FC236}">
                  <a16:creationId xmlns="" xmlns:a16="http://schemas.microsoft.com/office/drawing/2014/main"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56" name="Group 55">
            <a:extLst>
              <a:ext uri="{FF2B5EF4-FFF2-40B4-BE49-F238E27FC236}">
                <a16:creationId xmlns="" xmlns:a16="http://schemas.microsoft.com/office/drawing/2014/main" id="{AB7350D3-4353-45F7-BF03-021199F2298D}"/>
              </a:ext>
            </a:extLst>
          </p:cNvPr>
          <p:cNvGrpSpPr/>
          <p:nvPr/>
        </p:nvGrpSpPr>
        <p:grpSpPr>
          <a:xfrm>
            <a:off x="5797365" y="1323270"/>
            <a:ext cx="5595548" cy="958096"/>
            <a:chOff x="5276743" y="2230161"/>
            <a:chExt cx="5595548" cy="958096"/>
          </a:xfrm>
        </p:grpSpPr>
        <p:grpSp>
          <p:nvGrpSpPr>
            <p:cNvPr id="24" name="Group 23">
              <a:extLst>
                <a:ext uri="{FF2B5EF4-FFF2-40B4-BE49-F238E27FC236}">
                  <a16:creationId xmlns="" xmlns:a16="http://schemas.microsoft.com/office/drawing/2014/main" id="{7D39D320-44C3-45A3-BB6D-400026F3020C}"/>
                </a:ext>
              </a:extLst>
            </p:cNvPr>
            <p:cNvGrpSpPr/>
            <p:nvPr/>
          </p:nvGrpSpPr>
          <p:grpSpPr>
            <a:xfrm>
              <a:off x="6443503" y="2309100"/>
              <a:ext cx="4428788" cy="707886"/>
              <a:chOff x="6557475" y="1411926"/>
              <a:chExt cx="4507692" cy="707886"/>
            </a:xfrm>
          </p:grpSpPr>
          <p:sp>
            <p:nvSpPr>
              <p:cNvPr id="25" name="TextBox 24">
                <a:extLst>
                  <a:ext uri="{FF2B5EF4-FFF2-40B4-BE49-F238E27FC236}">
                    <a16:creationId xmlns="" xmlns:a16="http://schemas.microsoft.com/office/drawing/2014/main" id="{E52B1483-4729-4FCB-8A42-9C3435FD0447}"/>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Хагас дамжуулагчийн эсэргүүцэл</a:t>
                </a:r>
                <a:endParaRPr lang="en-US" altLang="ko-KR" dirty="0">
                  <a:solidFill>
                    <a:schemeClr val="bg1"/>
                  </a:solidFill>
                  <a:cs typeface="Arial" pitchFamily="34" charset="0"/>
                </a:endParaRPr>
              </a:p>
            </p:txBody>
          </p:sp>
          <p:sp>
            <p:nvSpPr>
              <p:cNvPr id="26" name="TextBox 25">
                <a:extLst>
                  <a:ext uri="{FF2B5EF4-FFF2-40B4-BE49-F238E27FC236}">
                    <a16:creationId xmlns="" xmlns:a16="http://schemas.microsoft.com/office/drawing/2014/main" id="{4104EDEA-EFF2-4A05-A482-92CFDD885CEF}"/>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smtClean="0">
                    <a:solidFill>
                      <a:schemeClr val="bg1"/>
                    </a:solidFill>
                    <a:cs typeface="Arial" pitchFamily="34" charset="0"/>
                  </a:rPr>
                  <a:t>Semiconductor resistance </a:t>
                </a:r>
                <a:endParaRPr lang="ko-KR" altLang="en-US" b="1" dirty="0">
                  <a:solidFill>
                    <a:schemeClr val="bg1"/>
                  </a:solidFill>
                  <a:cs typeface="Arial" pitchFamily="34" charset="0"/>
                </a:endParaRPr>
              </a:p>
            </p:txBody>
          </p:sp>
        </p:grpSp>
        <p:sp>
          <p:nvSpPr>
            <p:cNvPr id="27" name="TextBox 26">
              <a:extLst>
                <a:ext uri="{FF2B5EF4-FFF2-40B4-BE49-F238E27FC236}">
                  <a16:creationId xmlns="" xmlns:a16="http://schemas.microsoft.com/office/drawing/2014/main" id="{2FA08F88-D243-4550-8E31-B93DA73D17CE}"/>
                </a:ext>
              </a:extLst>
            </p:cNvPr>
            <p:cNvSpPr txBox="1"/>
            <p:nvPr/>
          </p:nvSpPr>
          <p:spPr>
            <a:xfrm>
              <a:off x="5276743" y="2447599"/>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02</a:t>
              </a:r>
              <a:endParaRPr lang="ko-KR" altLang="en-US" sz="2800" b="1" dirty="0">
                <a:solidFill>
                  <a:schemeClr val="bg1"/>
                </a:solidFill>
                <a:cs typeface="Arial" pitchFamily="34" charset="0"/>
              </a:endParaRPr>
            </a:p>
          </p:txBody>
        </p:sp>
        <p:sp>
          <p:nvSpPr>
            <p:cNvPr id="46" name="Freeform: Shape 45">
              <a:extLst>
                <a:ext uri="{FF2B5EF4-FFF2-40B4-BE49-F238E27FC236}">
                  <a16:creationId xmlns="" xmlns:a16="http://schemas.microsoft.com/office/drawing/2014/main" id="{29B487FA-C5D3-415D-9C56-BE12457EB2F4}"/>
                </a:ext>
              </a:extLst>
            </p:cNvPr>
            <p:cNvSpPr/>
            <p:nvPr/>
          </p:nvSpPr>
          <p:spPr>
            <a:xfrm>
              <a:off x="5276743" y="2230161"/>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2"/>
            </a:solidFill>
            <a:ln w="9525" cap="flat">
              <a:noFill/>
              <a:prstDash val="solid"/>
              <a:miter/>
            </a:ln>
          </p:spPr>
          <p:txBody>
            <a:bodyPr rtlCol="0" anchor="ctr"/>
            <a:lstStyle/>
            <a:p>
              <a:endParaRPr lang="en-US" dirty="0"/>
            </a:p>
          </p:txBody>
        </p:sp>
      </p:grpSp>
      <p:grpSp>
        <p:nvGrpSpPr>
          <p:cNvPr id="55" name="Group 54">
            <a:extLst>
              <a:ext uri="{FF2B5EF4-FFF2-40B4-BE49-F238E27FC236}">
                <a16:creationId xmlns="" xmlns:a16="http://schemas.microsoft.com/office/drawing/2014/main" id="{41943C8E-7316-4346-AF7D-CBEB760F9A17}"/>
              </a:ext>
            </a:extLst>
          </p:cNvPr>
          <p:cNvGrpSpPr/>
          <p:nvPr/>
        </p:nvGrpSpPr>
        <p:grpSpPr>
          <a:xfrm>
            <a:off x="5788430" y="2358721"/>
            <a:ext cx="5595548" cy="958096"/>
            <a:chOff x="5800477" y="3669744"/>
            <a:chExt cx="5595548" cy="958096"/>
          </a:xfrm>
        </p:grpSpPr>
        <p:grpSp>
          <p:nvGrpSpPr>
            <p:cNvPr id="28" name="Group 27">
              <a:extLst>
                <a:ext uri="{FF2B5EF4-FFF2-40B4-BE49-F238E27FC236}">
                  <a16:creationId xmlns="" xmlns:a16="http://schemas.microsoft.com/office/drawing/2014/main" id="{69FCB8E2-BFA8-4C4D-97A9-E20899D344C9}"/>
                </a:ext>
              </a:extLst>
            </p:cNvPr>
            <p:cNvGrpSpPr/>
            <p:nvPr/>
          </p:nvGrpSpPr>
          <p:grpSpPr>
            <a:xfrm>
              <a:off x="6967237" y="3748683"/>
              <a:ext cx="4428788" cy="707886"/>
              <a:chOff x="6557475" y="1411926"/>
              <a:chExt cx="4507692" cy="707886"/>
            </a:xfrm>
          </p:grpSpPr>
          <p:sp>
            <p:nvSpPr>
              <p:cNvPr id="29" name="TextBox 28">
                <a:extLst>
                  <a:ext uri="{FF2B5EF4-FFF2-40B4-BE49-F238E27FC236}">
                    <a16:creationId xmlns="" xmlns:a16="http://schemas.microsoft.com/office/drawing/2014/main" id="{EB7BC9CB-C0B8-4DE9-99B3-27BACBC4E04A}"/>
                  </a:ext>
                </a:extLst>
              </p:cNvPr>
              <p:cNvSpPr txBox="1"/>
              <p:nvPr/>
            </p:nvSpPr>
            <p:spPr>
              <a:xfrm>
                <a:off x="6557475" y="1750480"/>
                <a:ext cx="4507692" cy="369332"/>
              </a:xfrm>
              <a:prstGeom prst="rect">
                <a:avLst/>
              </a:prstGeom>
              <a:noFill/>
            </p:spPr>
            <p:txBody>
              <a:bodyPr wrap="square" rtlCol="0">
                <a:spAutoFit/>
              </a:bodyPr>
              <a:lstStyle/>
              <a:p>
                <a:r>
                  <a:rPr lang="mn-MN" altLang="ko-KR" dirty="0" smtClean="0">
                    <a:solidFill>
                      <a:schemeClr val="bg1"/>
                    </a:solidFill>
                    <a:cs typeface="Arial" pitchFamily="34" charset="0"/>
                  </a:rPr>
                  <a:t>Хагас дамжуулагчийн бүтэц</a:t>
                </a:r>
                <a:endParaRPr lang="en-US" altLang="ko-KR" sz="1200" dirty="0">
                  <a:solidFill>
                    <a:schemeClr val="bg1"/>
                  </a:solidFill>
                  <a:cs typeface="Arial" pitchFamily="34" charset="0"/>
                </a:endParaRPr>
              </a:p>
            </p:txBody>
          </p:sp>
          <p:sp>
            <p:nvSpPr>
              <p:cNvPr id="30" name="TextBox 29">
                <a:extLst>
                  <a:ext uri="{FF2B5EF4-FFF2-40B4-BE49-F238E27FC236}">
                    <a16:creationId xmlns="" xmlns:a16="http://schemas.microsoft.com/office/drawing/2014/main" id="{93AEF471-EEEB-40C9-97CC-790BB0C9B8B7}"/>
                  </a:ext>
                </a:extLst>
              </p:cNvPr>
              <p:cNvSpPr txBox="1"/>
              <p:nvPr/>
            </p:nvSpPr>
            <p:spPr>
              <a:xfrm>
                <a:off x="6557475" y="1411926"/>
                <a:ext cx="4507692" cy="369332"/>
              </a:xfrm>
              <a:prstGeom prst="rect">
                <a:avLst/>
              </a:prstGeom>
              <a:noFill/>
            </p:spPr>
            <p:txBody>
              <a:bodyPr wrap="square" lIns="108000" rIns="108000" rtlCol="0">
                <a:spAutoFit/>
              </a:bodyPr>
              <a:lstStyle/>
              <a:p>
                <a:r>
                  <a:rPr lang="en-US" altLang="ko-KR" b="1" dirty="0" smtClean="0">
                    <a:solidFill>
                      <a:schemeClr val="bg1"/>
                    </a:solidFill>
                    <a:cs typeface="Arial" pitchFamily="34" charset="0"/>
                  </a:rPr>
                  <a:t>Semiconductor structure</a:t>
                </a:r>
                <a:endParaRPr lang="ko-KR" altLang="en-US" b="1" dirty="0">
                  <a:solidFill>
                    <a:schemeClr val="bg1"/>
                  </a:solidFill>
                  <a:cs typeface="Arial" pitchFamily="34" charset="0"/>
                </a:endParaRPr>
              </a:p>
            </p:txBody>
          </p:sp>
        </p:grpSp>
        <p:sp>
          <p:nvSpPr>
            <p:cNvPr id="31" name="TextBox 30">
              <a:extLst>
                <a:ext uri="{FF2B5EF4-FFF2-40B4-BE49-F238E27FC236}">
                  <a16:creationId xmlns="" xmlns:a16="http://schemas.microsoft.com/office/drawing/2014/main" id="{87987524-AF6F-4CD2-A1BD-5ADC8F48C5CF}"/>
                </a:ext>
              </a:extLst>
            </p:cNvPr>
            <p:cNvSpPr txBox="1"/>
            <p:nvPr/>
          </p:nvSpPr>
          <p:spPr>
            <a:xfrm>
              <a:off x="5800477" y="3887182"/>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03</a:t>
              </a:r>
              <a:endParaRPr lang="ko-KR" altLang="en-US" sz="2800" b="1" dirty="0">
                <a:solidFill>
                  <a:schemeClr val="bg1"/>
                </a:solidFill>
                <a:cs typeface="Arial" pitchFamily="34" charset="0"/>
              </a:endParaRPr>
            </a:p>
          </p:txBody>
        </p:sp>
        <p:sp>
          <p:nvSpPr>
            <p:cNvPr id="47" name="Freeform: Shape 46">
              <a:extLst>
                <a:ext uri="{FF2B5EF4-FFF2-40B4-BE49-F238E27FC236}">
                  <a16:creationId xmlns="" xmlns:a16="http://schemas.microsoft.com/office/drawing/2014/main" id="{15C05B87-5692-4628-A1F1-262A89461E67}"/>
                </a:ext>
              </a:extLst>
            </p:cNvPr>
            <p:cNvSpPr/>
            <p:nvPr/>
          </p:nvSpPr>
          <p:spPr>
            <a:xfrm>
              <a:off x="5800477" y="3669744"/>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3"/>
            </a:solidFill>
            <a:ln w="9525" cap="flat">
              <a:noFill/>
              <a:prstDash val="solid"/>
              <a:miter/>
            </a:ln>
          </p:spPr>
          <p:txBody>
            <a:bodyPr rtlCol="0" anchor="ctr"/>
            <a:lstStyle/>
            <a:p>
              <a:endParaRPr lang="en-US" dirty="0"/>
            </a:p>
          </p:txBody>
        </p:sp>
      </p:grpSp>
      <p:grpSp>
        <p:nvGrpSpPr>
          <p:cNvPr id="54" name="Group 53">
            <a:extLst>
              <a:ext uri="{FF2B5EF4-FFF2-40B4-BE49-F238E27FC236}">
                <a16:creationId xmlns="" xmlns:a16="http://schemas.microsoft.com/office/drawing/2014/main" id="{7CC2E432-B497-422F-8B32-AB2B0B147F5D}"/>
              </a:ext>
            </a:extLst>
          </p:cNvPr>
          <p:cNvGrpSpPr/>
          <p:nvPr/>
        </p:nvGrpSpPr>
        <p:grpSpPr>
          <a:xfrm>
            <a:off x="5776372" y="3365352"/>
            <a:ext cx="5595548" cy="958096"/>
            <a:chOff x="6324210" y="5109327"/>
            <a:chExt cx="5595548" cy="958096"/>
          </a:xfrm>
        </p:grpSpPr>
        <p:sp>
          <p:nvSpPr>
            <p:cNvPr id="34" name="TextBox 33">
              <a:extLst>
                <a:ext uri="{FF2B5EF4-FFF2-40B4-BE49-F238E27FC236}">
                  <a16:creationId xmlns="" xmlns:a16="http://schemas.microsoft.com/office/drawing/2014/main" id="{9D3F3B3A-F7F3-4BF4-B2C0-3E0DDB19AB2D}"/>
                </a:ext>
              </a:extLst>
            </p:cNvPr>
            <p:cNvSpPr txBox="1"/>
            <p:nvPr/>
          </p:nvSpPr>
          <p:spPr>
            <a:xfrm>
              <a:off x="7490970" y="5204807"/>
              <a:ext cx="4428788" cy="646331"/>
            </a:xfrm>
            <a:prstGeom prst="rect">
              <a:avLst/>
            </a:prstGeom>
            <a:noFill/>
          </p:spPr>
          <p:txBody>
            <a:bodyPr wrap="square" lIns="108000" rIns="108000" rtlCol="0">
              <a:spAutoFit/>
            </a:bodyPr>
            <a:lstStyle/>
            <a:p>
              <a:r>
                <a:rPr lang="mn-MN" altLang="ko-KR" b="1" dirty="0">
                  <a:solidFill>
                    <a:schemeClr val="bg1"/>
                  </a:solidFill>
                  <a:cs typeface="Arial" pitchFamily="34" charset="0"/>
                </a:rPr>
                <a:t>Хагас  дамжуулагч</a:t>
              </a:r>
            </a:p>
            <a:p>
              <a:r>
                <a:rPr lang="mn-MN" altLang="ko-KR" b="1" dirty="0" smtClean="0">
                  <a:solidFill>
                    <a:schemeClr val="bg1"/>
                  </a:solidFill>
                  <a:cs typeface="Arial" pitchFamily="34" charset="0"/>
                </a:rPr>
                <a:t>элементийн </a:t>
              </a:r>
              <a:r>
                <a:rPr lang="mn-MN" altLang="ko-KR" b="1" dirty="0">
                  <a:solidFill>
                    <a:schemeClr val="bg1"/>
                  </a:solidFill>
                  <a:cs typeface="Arial" pitchFamily="34" charset="0"/>
                </a:rPr>
                <a:t>дамжуулалт</a:t>
              </a:r>
            </a:p>
          </p:txBody>
        </p:sp>
        <p:sp>
          <p:nvSpPr>
            <p:cNvPr id="35" name="TextBox 34">
              <a:extLst>
                <a:ext uri="{FF2B5EF4-FFF2-40B4-BE49-F238E27FC236}">
                  <a16:creationId xmlns="" xmlns:a16="http://schemas.microsoft.com/office/drawing/2014/main"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a:solidFill>
                    <a:schemeClr val="bg1"/>
                  </a:solidFill>
                  <a:cs typeface="Arial" pitchFamily="34" charset="0"/>
                </a:rPr>
                <a:t>04</a:t>
              </a:r>
              <a:endParaRPr lang="ko-KR" altLang="en-US" sz="2800" b="1" dirty="0">
                <a:solidFill>
                  <a:schemeClr val="bg1"/>
                </a:solidFill>
                <a:cs typeface="Arial" pitchFamily="34" charset="0"/>
              </a:endParaRPr>
            </a:p>
          </p:txBody>
        </p:sp>
        <p:sp>
          <p:nvSpPr>
            <p:cNvPr id="48" name="Freeform: Shape 47">
              <a:extLst>
                <a:ext uri="{FF2B5EF4-FFF2-40B4-BE49-F238E27FC236}">
                  <a16:creationId xmlns="" xmlns:a16="http://schemas.microsoft.com/office/drawing/2014/main"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
        <p:nvSpPr>
          <p:cNvPr id="58" name="TextBox 57">
            <a:extLst>
              <a:ext uri="{FF2B5EF4-FFF2-40B4-BE49-F238E27FC236}">
                <a16:creationId xmlns="" xmlns:a16="http://schemas.microsoft.com/office/drawing/2014/main" id="{6DF8E06D-B8BF-4F1D-B167-4621298F421C}"/>
              </a:ext>
            </a:extLst>
          </p:cNvPr>
          <p:cNvSpPr txBox="1"/>
          <p:nvPr/>
        </p:nvSpPr>
        <p:spPr>
          <a:xfrm>
            <a:off x="626113" y="936493"/>
            <a:ext cx="2925979" cy="1446550"/>
          </a:xfrm>
          <a:prstGeom prst="rect">
            <a:avLst/>
          </a:prstGeom>
          <a:noFill/>
        </p:spPr>
        <p:txBody>
          <a:bodyPr wrap="square" rtlCol="0" anchor="ctr">
            <a:spAutoFit/>
          </a:bodyPr>
          <a:lstStyle/>
          <a:p>
            <a:r>
              <a:rPr lang="en-US" altLang="ko-KR" sz="4400" dirty="0" smtClean="0">
                <a:solidFill>
                  <a:schemeClr val="bg1"/>
                </a:solidFill>
                <a:effectLst>
                  <a:outerShdw blurRad="38100" dist="38100" dir="2700000" algn="tl">
                    <a:srgbClr val="000000">
                      <a:alpha val="43137"/>
                    </a:srgbClr>
                  </a:outerShdw>
                </a:effectLst>
                <a:latin typeface="+mj-lt"/>
                <a:cs typeface="Arial" pitchFamily="34" charset="0"/>
              </a:rPr>
              <a:t>Content</a:t>
            </a:r>
          </a:p>
          <a:p>
            <a:r>
              <a:rPr lang="mn-MN" altLang="ko-KR" sz="4400" dirty="0" smtClean="0">
                <a:solidFill>
                  <a:schemeClr val="bg1"/>
                </a:solidFill>
                <a:effectLst>
                  <a:outerShdw blurRad="38100" dist="38100" dir="2700000" algn="tl">
                    <a:srgbClr val="000000">
                      <a:alpha val="43137"/>
                    </a:srgbClr>
                  </a:outerShdw>
                </a:effectLst>
                <a:latin typeface="+mj-lt"/>
                <a:cs typeface="Arial" pitchFamily="34" charset="0"/>
              </a:rPr>
              <a:t>Агуулга</a:t>
            </a:r>
            <a:endParaRPr lang="en-US" altLang="ko-KR" sz="4400" dirty="0">
              <a:solidFill>
                <a:schemeClr val="bg1"/>
              </a:solidFill>
              <a:effectLst>
                <a:outerShdw blurRad="38100" dist="38100" dir="2700000" algn="tl">
                  <a:srgbClr val="000000">
                    <a:alpha val="43137"/>
                  </a:srgbClr>
                </a:outerShdw>
              </a:effectLst>
              <a:latin typeface="+mj-lt"/>
              <a:cs typeface="Arial" pitchFamily="34" charset="0"/>
            </a:endParaRPr>
          </a:p>
        </p:txBody>
      </p:sp>
      <p:grpSp>
        <p:nvGrpSpPr>
          <p:cNvPr id="36" name="Group 35">
            <a:extLst>
              <a:ext uri="{FF2B5EF4-FFF2-40B4-BE49-F238E27FC236}">
                <a16:creationId xmlns="" xmlns:a16="http://schemas.microsoft.com/office/drawing/2014/main" id="{CDDDB0E5-C9C9-44D8-BEB8-16A6CA8920CA}"/>
              </a:ext>
            </a:extLst>
          </p:cNvPr>
          <p:cNvGrpSpPr/>
          <p:nvPr/>
        </p:nvGrpSpPr>
        <p:grpSpPr>
          <a:xfrm>
            <a:off x="5774744" y="4405314"/>
            <a:ext cx="5644545" cy="958096"/>
            <a:chOff x="4753009" y="790578"/>
            <a:chExt cx="5644545" cy="958096"/>
          </a:xfrm>
        </p:grpSpPr>
        <p:sp>
          <p:nvSpPr>
            <p:cNvPr id="41" name="TextBox 40">
              <a:extLst>
                <a:ext uri="{FF2B5EF4-FFF2-40B4-BE49-F238E27FC236}">
                  <a16:creationId xmlns="" xmlns:a16="http://schemas.microsoft.com/office/drawing/2014/main" id="{710B0A2E-B69D-4686-9B34-E9CF61AD14CF}"/>
                </a:ext>
              </a:extLst>
            </p:cNvPr>
            <p:cNvSpPr txBox="1"/>
            <p:nvPr/>
          </p:nvSpPr>
          <p:spPr>
            <a:xfrm>
              <a:off x="5968766" y="1084960"/>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Цэвэр хагас дамжуулагч</a:t>
              </a:r>
              <a:endParaRPr lang="ko-KR" altLang="en-US" b="1" dirty="0">
                <a:solidFill>
                  <a:schemeClr val="bg1"/>
                </a:solidFill>
                <a:cs typeface="Arial" pitchFamily="34" charset="0"/>
              </a:endParaRPr>
            </a:p>
          </p:txBody>
        </p:sp>
        <p:sp>
          <p:nvSpPr>
            <p:cNvPr id="38" name="TextBox 37">
              <a:extLst>
                <a:ext uri="{FF2B5EF4-FFF2-40B4-BE49-F238E27FC236}">
                  <a16:creationId xmlns="" xmlns:a16="http://schemas.microsoft.com/office/drawing/2014/main" id="{A1331986-E857-4609-B617-F76377A73F02}"/>
                </a:ext>
              </a:extLst>
            </p:cNvPr>
            <p:cNvSpPr txBox="1"/>
            <p:nvPr/>
          </p:nvSpPr>
          <p:spPr>
            <a:xfrm>
              <a:off x="4753009" y="1008016"/>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a:t>
              </a:r>
              <a:r>
                <a:rPr lang="mn-MN" altLang="ko-KR" sz="2800" b="1" dirty="0">
                  <a:solidFill>
                    <a:schemeClr val="bg1"/>
                  </a:solidFill>
                  <a:cs typeface="Arial" pitchFamily="34" charset="0"/>
                </a:rPr>
                <a:t>5</a:t>
              </a:r>
              <a:endParaRPr lang="ko-KR" altLang="en-US" sz="2800" b="1" dirty="0">
                <a:solidFill>
                  <a:schemeClr val="bg1"/>
                </a:solidFill>
                <a:cs typeface="Arial" pitchFamily="34" charset="0"/>
              </a:endParaRPr>
            </a:p>
          </p:txBody>
        </p:sp>
        <p:sp>
          <p:nvSpPr>
            <p:cNvPr id="39" name="Freeform: Shape 44">
              <a:extLst>
                <a:ext uri="{FF2B5EF4-FFF2-40B4-BE49-F238E27FC236}">
                  <a16:creationId xmlns="" xmlns:a16="http://schemas.microsoft.com/office/drawing/2014/main" id="{AD1B7BFE-C7D7-4846-B6EF-E78809137F86}"/>
                </a:ext>
              </a:extLst>
            </p:cNvPr>
            <p:cNvSpPr/>
            <p:nvPr/>
          </p:nvSpPr>
          <p:spPr>
            <a:xfrm>
              <a:off x="4753009" y="790578"/>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1"/>
            </a:solidFill>
            <a:ln w="9525" cap="flat">
              <a:noFill/>
              <a:prstDash val="solid"/>
              <a:miter/>
            </a:ln>
          </p:spPr>
          <p:txBody>
            <a:bodyPr rtlCol="0" anchor="ctr"/>
            <a:lstStyle/>
            <a:p>
              <a:endParaRPr lang="en-US" dirty="0"/>
            </a:p>
          </p:txBody>
        </p:sp>
      </p:grpSp>
      <p:grpSp>
        <p:nvGrpSpPr>
          <p:cNvPr id="42" name="Group 41">
            <a:extLst>
              <a:ext uri="{FF2B5EF4-FFF2-40B4-BE49-F238E27FC236}">
                <a16:creationId xmlns="" xmlns:a16="http://schemas.microsoft.com/office/drawing/2014/main" id="{7CC2E432-B497-422F-8B32-AB2B0B147F5D}"/>
              </a:ext>
            </a:extLst>
          </p:cNvPr>
          <p:cNvGrpSpPr/>
          <p:nvPr/>
        </p:nvGrpSpPr>
        <p:grpSpPr>
          <a:xfrm>
            <a:off x="5763517" y="5412676"/>
            <a:ext cx="5661650" cy="958096"/>
            <a:chOff x="6324210" y="5109327"/>
            <a:chExt cx="5661650" cy="958096"/>
          </a:xfrm>
        </p:grpSpPr>
        <p:sp>
          <p:nvSpPr>
            <p:cNvPr id="43" name="TextBox 42">
              <a:extLst>
                <a:ext uri="{FF2B5EF4-FFF2-40B4-BE49-F238E27FC236}">
                  <a16:creationId xmlns="" xmlns:a16="http://schemas.microsoft.com/office/drawing/2014/main" id="{9D3F3B3A-F7F3-4BF4-B2C0-3E0DDB19AB2D}"/>
                </a:ext>
              </a:extLst>
            </p:cNvPr>
            <p:cNvSpPr txBox="1"/>
            <p:nvPr/>
          </p:nvSpPr>
          <p:spPr>
            <a:xfrm>
              <a:off x="7557072" y="5348028"/>
              <a:ext cx="4428788" cy="369332"/>
            </a:xfrm>
            <a:prstGeom prst="rect">
              <a:avLst/>
            </a:prstGeom>
            <a:noFill/>
          </p:spPr>
          <p:txBody>
            <a:bodyPr wrap="square" lIns="108000" rIns="108000" rtlCol="0">
              <a:spAutoFit/>
            </a:bodyPr>
            <a:lstStyle/>
            <a:p>
              <a:r>
                <a:rPr lang="mn-MN" altLang="ko-KR" b="1" dirty="0" smtClean="0">
                  <a:solidFill>
                    <a:schemeClr val="bg1"/>
                  </a:solidFill>
                  <a:cs typeface="Arial" pitchFamily="34" charset="0"/>
                </a:rPr>
                <a:t>Хольцтой хагас дамжуулагч</a:t>
              </a:r>
              <a:endParaRPr lang="mn-MN" altLang="ko-KR" b="1" dirty="0">
                <a:solidFill>
                  <a:schemeClr val="bg1"/>
                </a:solidFill>
                <a:cs typeface="Arial" pitchFamily="34" charset="0"/>
              </a:endParaRPr>
            </a:p>
          </p:txBody>
        </p:sp>
        <p:sp>
          <p:nvSpPr>
            <p:cNvPr id="44" name="TextBox 43">
              <a:extLst>
                <a:ext uri="{FF2B5EF4-FFF2-40B4-BE49-F238E27FC236}">
                  <a16:creationId xmlns="" xmlns:a16="http://schemas.microsoft.com/office/drawing/2014/main" id="{D131FB6E-8C9A-40B7-8594-A93E33F43832}"/>
                </a:ext>
              </a:extLst>
            </p:cNvPr>
            <p:cNvSpPr txBox="1"/>
            <p:nvPr/>
          </p:nvSpPr>
          <p:spPr>
            <a:xfrm>
              <a:off x="6324210" y="5326765"/>
              <a:ext cx="958096" cy="523220"/>
            </a:xfrm>
            <a:prstGeom prst="rect">
              <a:avLst/>
            </a:prstGeom>
            <a:noFill/>
          </p:spPr>
          <p:txBody>
            <a:bodyPr wrap="square" lIns="108000" rIns="108000" rtlCol="0">
              <a:spAutoFit/>
            </a:bodyPr>
            <a:lstStyle/>
            <a:p>
              <a:pPr algn="ctr"/>
              <a:r>
                <a:rPr lang="en-US" altLang="ko-KR" sz="2800" b="1" dirty="0" smtClean="0">
                  <a:solidFill>
                    <a:schemeClr val="bg1"/>
                  </a:solidFill>
                  <a:cs typeface="Arial" pitchFamily="34" charset="0"/>
                </a:rPr>
                <a:t>0</a:t>
              </a:r>
              <a:r>
                <a:rPr lang="mn-MN" altLang="ko-KR" sz="2800" b="1" dirty="0">
                  <a:solidFill>
                    <a:schemeClr val="bg1"/>
                  </a:solidFill>
                  <a:cs typeface="Arial" pitchFamily="34" charset="0"/>
                </a:rPr>
                <a:t>6</a:t>
              </a:r>
              <a:endParaRPr lang="ko-KR" altLang="en-US" sz="2800" b="1" dirty="0">
                <a:solidFill>
                  <a:schemeClr val="bg1"/>
                </a:solidFill>
                <a:cs typeface="Arial" pitchFamily="34" charset="0"/>
              </a:endParaRPr>
            </a:p>
          </p:txBody>
        </p:sp>
        <p:sp>
          <p:nvSpPr>
            <p:cNvPr id="49" name="Freeform: Shape 47">
              <a:extLst>
                <a:ext uri="{FF2B5EF4-FFF2-40B4-BE49-F238E27FC236}">
                  <a16:creationId xmlns="" xmlns:a16="http://schemas.microsoft.com/office/drawing/2014/main" id="{B40CF0BC-5F8F-4C30-8EC7-27D55E1038BE}"/>
                </a:ext>
              </a:extLst>
            </p:cNvPr>
            <p:cNvSpPr/>
            <p:nvPr/>
          </p:nvSpPr>
          <p:spPr>
            <a:xfrm>
              <a:off x="6324210" y="5109327"/>
              <a:ext cx="958096" cy="958096"/>
            </a:xfrm>
            <a:custGeom>
              <a:avLst/>
              <a:gdLst>
                <a:gd name="connsiteX0" fmla="*/ 591326 w 1182653"/>
                <a:gd name="connsiteY0" fmla="*/ 99202 h 1182653"/>
                <a:gd name="connsiteX1" fmla="*/ 542935 w 1182653"/>
                <a:gd name="connsiteY1" fmla="*/ 119164 h 1182653"/>
                <a:gd name="connsiteX2" fmla="*/ 119164 w 1182653"/>
                <a:gd name="connsiteY2" fmla="*/ 542935 h 1182653"/>
                <a:gd name="connsiteX3" fmla="*/ 119164 w 1182653"/>
                <a:gd name="connsiteY3" fmla="*/ 639718 h 1182653"/>
                <a:gd name="connsiteX4" fmla="*/ 542935 w 1182653"/>
                <a:gd name="connsiteY4" fmla="*/ 1063489 h 1182653"/>
                <a:gd name="connsiteX5" fmla="*/ 639718 w 1182653"/>
                <a:gd name="connsiteY5" fmla="*/ 1063489 h 1182653"/>
                <a:gd name="connsiteX6" fmla="*/ 1063489 w 1182653"/>
                <a:gd name="connsiteY6" fmla="*/ 639718 h 1182653"/>
                <a:gd name="connsiteX7" fmla="*/ 1063489 w 1182653"/>
                <a:gd name="connsiteY7" fmla="*/ 542935 h 1182653"/>
                <a:gd name="connsiteX8" fmla="*/ 639718 w 1182653"/>
                <a:gd name="connsiteY8" fmla="*/ 119164 h 1182653"/>
                <a:gd name="connsiteX9" fmla="*/ 591326 w 1182653"/>
                <a:gd name="connsiteY9" fmla="*/ 99202 h 1182653"/>
                <a:gd name="connsiteX10" fmla="*/ 591327 w 1182653"/>
                <a:gd name="connsiteY10" fmla="*/ 0 h 1182653"/>
                <a:gd name="connsiteX11" fmla="*/ 654581 w 1182653"/>
                <a:gd name="connsiteY11" fmla="*/ 26183 h 1182653"/>
                <a:gd name="connsiteX12" fmla="*/ 1156470 w 1182653"/>
                <a:gd name="connsiteY12" fmla="*/ 528072 h 1182653"/>
                <a:gd name="connsiteX13" fmla="*/ 1156470 w 1182653"/>
                <a:gd name="connsiteY13" fmla="*/ 654581 h 1182653"/>
                <a:gd name="connsiteX14" fmla="*/ 654581 w 1182653"/>
                <a:gd name="connsiteY14" fmla="*/ 1156470 h 1182653"/>
                <a:gd name="connsiteX15" fmla="*/ 528072 w 1182653"/>
                <a:gd name="connsiteY15" fmla="*/ 1156470 h 1182653"/>
                <a:gd name="connsiteX16" fmla="*/ 26184 w 1182653"/>
                <a:gd name="connsiteY16" fmla="*/ 654581 h 1182653"/>
                <a:gd name="connsiteX17" fmla="*/ 26184 w 1182653"/>
                <a:gd name="connsiteY17" fmla="*/ 528072 h 1182653"/>
                <a:gd name="connsiteX18" fmla="*/ 528072 w 1182653"/>
                <a:gd name="connsiteY18" fmla="*/ 26183 h 1182653"/>
                <a:gd name="connsiteX19" fmla="*/ 591327 w 1182653"/>
                <a:gd name="connsiteY19" fmla="*/ 0 h 11826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82653" h="1182653">
                  <a:moveTo>
                    <a:pt x="591326" y="99202"/>
                  </a:moveTo>
                  <a:cubicBezTo>
                    <a:pt x="573784" y="99202"/>
                    <a:pt x="556242" y="105856"/>
                    <a:pt x="542935" y="119164"/>
                  </a:cubicBezTo>
                  <a:lnTo>
                    <a:pt x="119164" y="542935"/>
                  </a:lnTo>
                  <a:cubicBezTo>
                    <a:pt x="92548" y="569550"/>
                    <a:pt x="92548" y="613102"/>
                    <a:pt x="119164" y="639718"/>
                  </a:cubicBezTo>
                  <a:lnTo>
                    <a:pt x="542935" y="1063489"/>
                  </a:lnTo>
                  <a:cubicBezTo>
                    <a:pt x="569550" y="1090104"/>
                    <a:pt x="613102" y="1090104"/>
                    <a:pt x="639718" y="1063489"/>
                  </a:cubicBezTo>
                  <a:lnTo>
                    <a:pt x="1063489" y="639718"/>
                  </a:lnTo>
                  <a:cubicBezTo>
                    <a:pt x="1090450" y="613102"/>
                    <a:pt x="1090450" y="569550"/>
                    <a:pt x="1063489" y="542935"/>
                  </a:cubicBezTo>
                  <a:lnTo>
                    <a:pt x="639718" y="119164"/>
                  </a:lnTo>
                  <a:cubicBezTo>
                    <a:pt x="626410" y="105856"/>
                    <a:pt x="608868" y="99202"/>
                    <a:pt x="591326" y="99202"/>
                  </a:cubicBezTo>
                  <a:close/>
                  <a:moveTo>
                    <a:pt x="591327" y="0"/>
                  </a:moveTo>
                  <a:cubicBezTo>
                    <a:pt x="614226" y="0"/>
                    <a:pt x="637126" y="8728"/>
                    <a:pt x="654581" y="26183"/>
                  </a:cubicBezTo>
                  <a:lnTo>
                    <a:pt x="1156470" y="528072"/>
                  </a:lnTo>
                  <a:cubicBezTo>
                    <a:pt x="1191381" y="562983"/>
                    <a:pt x="1191381" y="619670"/>
                    <a:pt x="1156470" y="654581"/>
                  </a:cubicBezTo>
                  <a:lnTo>
                    <a:pt x="654581" y="1156470"/>
                  </a:lnTo>
                  <a:cubicBezTo>
                    <a:pt x="619670" y="1191381"/>
                    <a:pt x="562983" y="1191381"/>
                    <a:pt x="528072" y="1156470"/>
                  </a:cubicBezTo>
                  <a:lnTo>
                    <a:pt x="26184" y="654581"/>
                  </a:lnTo>
                  <a:cubicBezTo>
                    <a:pt x="-8728" y="619670"/>
                    <a:pt x="-8728" y="562983"/>
                    <a:pt x="26184" y="528072"/>
                  </a:cubicBezTo>
                  <a:lnTo>
                    <a:pt x="528072" y="26183"/>
                  </a:lnTo>
                  <a:cubicBezTo>
                    <a:pt x="545528" y="8728"/>
                    <a:pt x="568427" y="0"/>
                    <a:pt x="591327" y="0"/>
                  </a:cubicBezTo>
                  <a:close/>
                </a:path>
              </a:pathLst>
            </a:custGeom>
            <a:solidFill>
              <a:schemeClr val="accent4"/>
            </a:solid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7979106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smtClean="0"/>
              <a:t>   </a:t>
            </a:r>
            <a:r>
              <a:rPr lang="mn-MN" altLang="ko-KR" sz="4000" dirty="0" smtClean="0"/>
              <a:t>Хагас </a:t>
            </a:r>
            <a:r>
              <a:rPr lang="mn-MN" altLang="ko-KR" sz="4000" dirty="0"/>
              <a:t>дамжуулагч гэж юу вэ</a:t>
            </a:r>
            <a:r>
              <a:rPr lang="en-US" altLang="ko-KR" sz="4000" dirty="0"/>
              <a:t>?</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261665BF-96FD-4F4D-9ED7-B8AE0C9BBB39}"/>
                  </a:ext>
                </a:extLst>
              </p:cNvPr>
              <p:cNvSpPr txBox="1"/>
              <p:nvPr/>
            </p:nvSpPr>
            <p:spPr>
              <a:xfrm>
                <a:off x="845183" y="1642702"/>
                <a:ext cx="10535239" cy="3480440"/>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Дамжуулагчийн хувийн эсэргүүцэл </a:t>
                </a:r>
                <a14:m>
                  <m:oMath xmlns:m="http://schemas.openxmlformats.org/officeDocument/2006/math">
                    <m:sSup>
                      <m:sSupPr>
                        <m:ctrlPr>
                          <a:rPr lang="mn-MN" altLang="ko-KR" sz="3200" i="1" smtClean="0">
                            <a:solidFill>
                              <a:schemeClr val="accent4"/>
                            </a:solidFill>
                            <a:latin typeface="Cambria Math"/>
                            <a:cs typeface="Arial" pitchFamily="34" charset="0"/>
                          </a:rPr>
                        </m:ctrlPr>
                      </m:sSupPr>
                      <m:e>
                        <m:r>
                          <a:rPr lang="en-US" altLang="ko-KR" sz="3200" b="0" i="1" smtClean="0">
                            <a:solidFill>
                              <a:schemeClr val="accent4"/>
                            </a:solidFill>
                            <a:latin typeface="Cambria Math"/>
                            <a:cs typeface="Arial" pitchFamily="34" charset="0"/>
                          </a:rPr>
                          <m:t>10</m:t>
                        </m:r>
                      </m:e>
                      <m:sup>
                        <m:r>
                          <a:rPr lang="en-US" altLang="ko-KR" sz="3200" b="0" i="1" smtClean="0">
                            <a:solidFill>
                              <a:schemeClr val="accent4"/>
                            </a:solidFill>
                            <a:latin typeface="Cambria Math"/>
                            <a:cs typeface="Arial" pitchFamily="34" charset="0"/>
                          </a:rPr>
                          <m:t>−5</m:t>
                        </m:r>
                      </m:sup>
                    </m:sSup>
                  </m:oMath>
                </a14:m>
                <a:r>
                  <a:rPr lang="ko-KR" altLang="en-US"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Ом.м</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ээс </a:t>
                </a:r>
                <a14:m>
                  <m:oMath xmlns:m="http://schemas.openxmlformats.org/officeDocument/2006/math">
                    <m:sSup>
                      <m:sSupPr>
                        <m:ctrlPr>
                          <a:rPr lang="mn-MN" altLang="ko-KR" sz="3200" i="1">
                            <a:solidFill>
                              <a:schemeClr val="accent4"/>
                            </a:solidFill>
                            <a:latin typeface="Cambria Math"/>
                            <a:cs typeface="Arial" pitchFamily="34" charset="0"/>
                          </a:rPr>
                        </m:ctrlPr>
                      </m:sSupPr>
                      <m:e>
                        <m:r>
                          <a:rPr lang="en-US" altLang="ko-KR" sz="3200" b="0" i="1">
                            <a:solidFill>
                              <a:schemeClr val="accent4"/>
                            </a:solidFill>
                            <a:latin typeface="Cambria Math"/>
                            <a:cs typeface="Arial" pitchFamily="34" charset="0"/>
                          </a:rPr>
                          <m:t>10</m:t>
                        </m:r>
                      </m:e>
                      <m:sup>
                        <m:r>
                          <a:rPr lang="en-US" altLang="ko-KR" sz="3200" b="0" i="1">
                            <a:solidFill>
                              <a:schemeClr val="accent4"/>
                            </a:solidFill>
                            <a:latin typeface="Cambria Math"/>
                            <a:cs typeface="Arial" pitchFamily="34" charset="0"/>
                          </a:rPr>
                          <m:t>−</m:t>
                        </m:r>
                        <m:r>
                          <a:rPr lang="en-US" altLang="ko-KR" sz="3200" b="0" i="1" smtClean="0">
                            <a:solidFill>
                              <a:schemeClr val="accent4"/>
                            </a:solidFill>
                            <a:latin typeface="Cambria Math"/>
                            <a:cs typeface="Arial" pitchFamily="34" charset="0"/>
                          </a:rPr>
                          <m:t>8</m:t>
                        </m:r>
                      </m:sup>
                    </m:sSup>
                  </m:oMath>
                </a14:m>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ийн хооронд оршдог бол диэлектрикийн хувийн эсэргүүцэл </a:t>
                </a:r>
                <a14:m>
                  <m:oMath xmlns:m="http://schemas.openxmlformats.org/officeDocument/2006/math">
                    <m:sSup>
                      <m:sSupPr>
                        <m:ctrlPr>
                          <a:rPr lang="mn-MN" altLang="ko-KR" sz="3200" i="1">
                            <a:solidFill>
                              <a:schemeClr val="accent4"/>
                            </a:solidFill>
                            <a:latin typeface="Cambria Math"/>
                            <a:cs typeface="Arial" pitchFamily="34" charset="0"/>
                          </a:rPr>
                        </m:ctrlPr>
                      </m:sSupPr>
                      <m:e>
                        <m:r>
                          <a:rPr lang="en-US" altLang="ko-KR" sz="3200" b="0" i="1">
                            <a:solidFill>
                              <a:schemeClr val="accent4"/>
                            </a:solidFill>
                            <a:latin typeface="Cambria Math"/>
                            <a:cs typeface="Arial" pitchFamily="34" charset="0"/>
                          </a:rPr>
                          <m:t>10</m:t>
                        </m:r>
                      </m:e>
                      <m:sup>
                        <m:r>
                          <a:rPr lang="en-US" altLang="ko-KR" sz="3200" b="0" i="1" smtClean="0">
                            <a:solidFill>
                              <a:schemeClr val="accent4"/>
                            </a:solidFill>
                            <a:latin typeface="Cambria Math"/>
                            <a:cs typeface="Arial" pitchFamily="34" charset="0"/>
                          </a:rPr>
                          <m:t>13</m:t>
                        </m:r>
                      </m:sup>
                    </m:sSup>
                  </m:oMath>
                </a14:m>
                <a:r>
                  <a:rPr lang="ko-KR" altLang="en-US"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Ом.м</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ээс </a:t>
                </a:r>
                <a14:m>
                  <m:oMath xmlns:m="http://schemas.openxmlformats.org/officeDocument/2006/math">
                    <m:sSup>
                      <m:sSupPr>
                        <m:ctrlPr>
                          <a:rPr lang="mn-MN" altLang="ko-KR" sz="3200" i="1">
                            <a:solidFill>
                              <a:schemeClr val="accent4"/>
                            </a:solidFill>
                            <a:latin typeface="Cambria Math"/>
                            <a:cs typeface="Arial" pitchFamily="34" charset="0"/>
                          </a:rPr>
                        </m:ctrlPr>
                      </m:sSupPr>
                      <m:e>
                        <m:r>
                          <a:rPr lang="en-US" altLang="ko-KR" sz="3200" b="0" i="1">
                            <a:solidFill>
                              <a:schemeClr val="accent4"/>
                            </a:solidFill>
                            <a:latin typeface="Cambria Math"/>
                            <a:cs typeface="Arial" pitchFamily="34" charset="0"/>
                          </a:rPr>
                          <m:t>10</m:t>
                        </m:r>
                      </m:e>
                      <m:sup>
                        <m:r>
                          <a:rPr lang="en-US" altLang="ko-KR" sz="3200" b="0" i="1">
                            <a:solidFill>
                              <a:schemeClr val="accent4"/>
                            </a:solidFill>
                            <a:latin typeface="Cambria Math"/>
                            <a:cs typeface="Arial" pitchFamily="34" charset="0"/>
                          </a:rPr>
                          <m:t>1</m:t>
                        </m:r>
                        <m:r>
                          <a:rPr lang="en-US" altLang="ko-KR" sz="3200" b="0" i="1" smtClean="0">
                            <a:solidFill>
                              <a:schemeClr val="accent4"/>
                            </a:solidFill>
                            <a:latin typeface="Cambria Math"/>
                            <a:cs typeface="Arial" pitchFamily="34" charset="0"/>
                          </a:rPr>
                          <m:t>6</m:t>
                        </m:r>
                      </m:sup>
                    </m:sSup>
                  </m:oMath>
                </a14:m>
                <a:r>
                  <a:rPr lang="mn-MN" altLang="ko-KR" sz="3200" dirty="0" smtClean="0">
                    <a:solidFill>
                      <a:schemeClr val="accent4"/>
                    </a:solidFill>
                    <a:latin typeface="Calibri" pitchFamily="34" charset="0"/>
                    <a:cs typeface="Calibri" pitchFamily="34" charset="0"/>
                  </a:rPr>
                  <a:t> Ом.м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ийн хооронд өөрчлөгддөг. Эдгээр тоо дамжуулагч ба диэлектрикийн хувийн эсэргүүцэл хэр их ялгаатай байгааг харуулж байна. Гэтэл цахилгаан дамжуулах чанараараа дамжуулагч ба диэлектрикийн хооронд орших материал байдаг. Эдгээр бодисыг хагас дамжуулагч гэнэ.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6="http://schemas.microsoft.com/office/drawing/2014/main" xmlns="" xmlns:a14="http://schemas.microsoft.com/office/drawing/2010/main" id="{261665BF-96FD-4F4D-9ED7-B8AE0C9BBB39}"/>
                  </a:ext>
                </a:extLst>
              </p:cNvPr>
              <p:cNvSpPr txBox="1">
                <a:spLocks noRot="1" noChangeAspect="1" noMove="1" noResize="1" noEditPoints="1" noAdjustHandles="1" noChangeArrowheads="1" noChangeShapeType="1" noTextEdit="1"/>
              </p:cNvSpPr>
              <p:nvPr/>
            </p:nvSpPr>
            <p:spPr>
              <a:xfrm>
                <a:off x="845183" y="1642702"/>
                <a:ext cx="10535239" cy="3480440"/>
              </a:xfrm>
              <a:prstGeom prst="rect">
                <a:avLst/>
              </a:prstGeom>
              <a:blipFill rotWithShape="1">
                <a:blip r:embed="rId3"/>
                <a:stretch>
                  <a:fillRect l="-1331" t="-3503" r="-1331" b="-5429"/>
                </a:stretch>
              </a:blipFill>
            </p:spPr>
            <p:txBody>
              <a:bodyPr/>
              <a:lstStyle/>
              <a:p>
                <a:r>
                  <a:rPr lang="en-US">
                    <a:noFill/>
                  </a:rPr>
                  <a:t> </a:t>
                </a:r>
              </a:p>
            </p:txBody>
          </p:sp>
        </mc:Fallback>
      </mc:AlternateContent>
      <p:sp>
        <p:nvSpPr>
          <p:cNvPr id="3" name="Rectangle 2"/>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endParaRPr lang="en-US" dirty="0">
              <a:solidFill>
                <a:schemeClr val="accent3"/>
              </a:solidFill>
            </a:endParaRPr>
          </a:p>
        </p:txBody>
      </p:sp>
    </p:spTree>
    <p:extLst>
      <p:ext uri="{BB962C8B-B14F-4D97-AF65-F5344CB8AC3E}">
        <p14:creationId xmlns:p14="http://schemas.microsoft.com/office/powerpoint/2010/main" val="31064814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smtClean="0"/>
              <a:t>Хагас дамжуулагчийн эсэргүүцэл</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261665BF-96FD-4F4D-9ED7-B8AE0C9BBB39}"/>
                  </a:ext>
                </a:extLst>
              </p:cNvPr>
              <p:cNvSpPr txBox="1"/>
              <p:nvPr/>
            </p:nvSpPr>
            <p:spPr>
              <a:xfrm>
                <a:off x="845183" y="1643986"/>
                <a:ext cx="10535239" cy="3477875"/>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Мендлеевийн үелэх системийн </a:t>
                </a:r>
                <a:r>
                  <a:rPr lang="en-US" altLang="ko-KR" sz="3200" dirty="0" smtClean="0">
                    <a:solidFill>
                      <a:schemeClr val="accent4"/>
                    </a:solidFill>
                    <a:latin typeface="Calibri" pitchFamily="34" charset="0"/>
                    <a:cs typeface="Calibri" pitchFamily="34" charset="0"/>
                  </a:rPr>
                  <a:t>IV</a:t>
                </a:r>
                <a:r>
                  <a:rPr lang="mn-MN" altLang="ko-KR" sz="3200" dirty="0" smtClean="0">
                    <a:solidFill>
                      <a:schemeClr val="accent4"/>
                    </a:solidFill>
                    <a:latin typeface="Calibri" pitchFamily="34" charset="0"/>
                    <a:cs typeface="Calibri" pitchFamily="34" charset="0"/>
                  </a:rPr>
                  <a:t> бүлгийн элементүүд болох германий, цахиур, цахиурт карбид, селен, мөн </a:t>
                </a:r>
                <a:r>
                  <a:rPr lang="en-US" altLang="ko-KR" sz="3200" dirty="0" smtClean="0">
                    <a:solidFill>
                      <a:schemeClr val="accent4"/>
                    </a:solidFill>
                    <a:latin typeface="Calibri" pitchFamily="34" charset="0"/>
                    <a:cs typeface="Calibri" pitchFamily="34" charset="0"/>
                  </a:rPr>
                  <a:t>III </a:t>
                </a:r>
                <a:r>
                  <a:rPr lang="mn-MN" altLang="ko-KR" sz="3200" dirty="0" smtClean="0">
                    <a:solidFill>
                      <a:schemeClr val="accent4"/>
                    </a:solidFill>
                    <a:latin typeface="Calibri" pitchFamily="34" charset="0"/>
                    <a:cs typeface="Calibri" pitchFamily="34" charset="0"/>
                  </a:rPr>
                  <a:t>болон </a:t>
                </a:r>
                <a:r>
                  <a:rPr lang="en-US" altLang="ko-KR" sz="3200" dirty="0" smtClean="0">
                    <a:solidFill>
                      <a:schemeClr val="accent4"/>
                    </a:solidFill>
                    <a:latin typeface="Calibri" pitchFamily="34" charset="0"/>
                    <a:cs typeface="Calibri" pitchFamily="34" charset="0"/>
                  </a:rPr>
                  <a:t>V </a:t>
                </a:r>
                <a:r>
                  <a:rPr lang="mn-MN" altLang="ko-KR" sz="3200" dirty="0" smtClean="0">
                    <a:solidFill>
                      <a:schemeClr val="accent4"/>
                    </a:solidFill>
                    <a:latin typeface="Calibri" pitchFamily="34" charset="0"/>
                    <a:cs typeface="Calibri" pitchFamily="34" charset="0"/>
                  </a:rPr>
                  <a:t>бүлгийн элементүүдийн нэгдэл болон бусад олон бодис хагас дамжуулагчийн тоонд ордог. Хагас дамжуулагчийн хувийн эсэргүүцэл </a:t>
                </a:r>
                <a14:m>
                  <m:oMath xmlns:m="http://schemas.openxmlformats.org/officeDocument/2006/math">
                    <m:sSup>
                      <m:sSupPr>
                        <m:ctrlPr>
                          <a:rPr lang="mn-MN" altLang="ko-KR" sz="3200" i="1" smtClean="0">
                            <a:solidFill>
                              <a:schemeClr val="accent4"/>
                            </a:solidFill>
                            <a:latin typeface="Cambria Math"/>
                            <a:cs typeface="Arial" pitchFamily="34" charset="0"/>
                          </a:rPr>
                        </m:ctrlPr>
                      </m:sSupPr>
                      <m:e>
                        <m:r>
                          <a:rPr lang="en-US" altLang="ko-KR" sz="3200" i="1">
                            <a:solidFill>
                              <a:schemeClr val="accent4"/>
                            </a:solidFill>
                            <a:latin typeface="Cambria Math"/>
                            <a:cs typeface="Arial" pitchFamily="34" charset="0"/>
                          </a:rPr>
                          <m:t>10</m:t>
                        </m:r>
                      </m:e>
                      <m:sup>
                        <m:r>
                          <a:rPr lang="en-US" altLang="ko-KR" sz="3200" b="0" i="1" smtClean="0">
                            <a:solidFill>
                              <a:schemeClr val="accent4"/>
                            </a:solidFill>
                            <a:latin typeface="Cambria Math"/>
                            <a:cs typeface="Arial" pitchFamily="34" charset="0"/>
                          </a:rPr>
                          <m:t>−5</m:t>
                        </m:r>
                      </m:sup>
                    </m:sSup>
                  </m:oMath>
                </a14:m>
                <a:r>
                  <a:rPr lang="ko-KR" altLang="en-US"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Ом.м</a:t>
                </a:r>
                <a:r>
                  <a:rPr lang="en-US" altLang="ko-KR" sz="3200" dirty="0">
                    <a:solidFill>
                      <a:schemeClr val="accent4"/>
                    </a:solidFill>
                    <a:latin typeface="Calibri" pitchFamily="34" charset="0"/>
                    <a:cs typeface="Calibri" pitchFamily="34" charset="0"/>
                  </a:rPr>
                  <a:t>-</a:t>
                </a:r>
                <a:r>
                  <a:rPr lang="mn-MN" altLang="ko-KR" sz="3200" dirty="0">
                    <a:solidFill>
                      <a:schemeClr val="accent4"/>
                    </a:solidFill>
                    <a:latin typeface="Calibri" pitchFamily="34" charset="0"/>
                    <a:cs typeface="Calibri" pitchFamily="34" charset="0"/>
                  </a:rPr>
                  <a:t>ээс </a:t>
                </a:r>
                <a14:m>
                  <m:oMath xmlns:m="http://schemas.openxmlformats.org/officeDocument/2006/math">
                    <m:sSup>
                      <m:sSupPr>
                        <m:ctrlPr>
                          <a:rPr lang="mn-MN" altLang="ko-KR" sz="3200" i="1">
                            <a:solidFill>
                              <a:schemeClr val="accent4"/>
                            </a:solidFill>
                            <a:latin typeface="Cambria Math"/>
                            <a:cs typeface="Arial" pitchFamily="34" charset="0"/>
                          </a:rPr>
                        </m:ctrlPr>
                      </m:sSupPr>
                      <m:e>
                        <m:r>
                          <a:rPr lang="en-US" altLang="ko-KR" sz="3200" i="1">
                            <a:solidFill>
                              <a:schemeClr val="accent4"/>
                            </a:solidFill>
                            <a:latin typeface="Cambria Math"/>
                            <a:cs typeface="Arial" pitchFamily="34" charset="0"/>
                          </a:rPr>
                          <m:t>10</m:t>
                        </m:r>
                      </m:e>
                      <m:sup>
                        <m:r>
                          <a:rPr lang="en-US" altLang="ko-KR" sz="3200" b="0" i="1" smtClean="0">
                            <a:solidFill>
                              <a:schemeClr val="accent4"/>
                            </a:solidFill>
                            <a:latin typeface="Cambria Math"/>
                            <a:cs typeface="Arial" pitchFamily="34" charset="0"/>
                          </a:rPr>
                          <m:t>4</m:t>
                        </m:r>
                      </m:sup>
                    </m:sSup>
                  </m:oMath>
                </a14:m>
                <a:r>
                  <a:rPr lang="mn-MN" altLang="ko-KR" sz="3200" dirty="0" smtClean="0">
                    <a:solidFill>
                      <a:schemeClr val="accent4"/>
                    </a:solidFill>
                    <a:latin typeface="Calibri" pitchFamily="34" charset="0"/>
                    <a:cs typeface="Calibri" pitchFamily="34" charset="0"/>
                  </a:rPr>
                  <a:t>Ом.м-ийн хооронд оршино.</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Дараагийн слайдаас зарим хагас дамжуулагч бодисын хувийн эсэргүүцлийг харах боломжтой</a:t>
                </a:r>
                <a:r>
                  <a:rPr lang="en-US" altLang="ko-KR" sz="3200" dirty="0" smtClean="0">
                    <a:solidFill>
                      <a:schemeClr val="accent4"/>
                    </a:solidFill>
                    <a:latin typeface="Calibri" pitchFamily="34" charset="0"/>
                    <a:cs typeface="Calibri" pitchFamily="34" charset="0"/>
                  </a:rPr>
                  <a:t>)</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45183" y="1643986"/>
                <a:ext cx="10535239" cy="3477875"/>
              </a:xfrm>
              <a:prstGeom prst="rect">
                <a:avLst/>
              </a:prstGeom>
              <a:blipFill rotWithShape="1">
                <a:blip r:embed="rId2"/>
                <a:stretch>
                  <a:fillRect l="-1331" t="-3684" r="-1331" b="-5439"/>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2</a:t>
            </a:r>
          </a:p>
        </p:txBody>
      </p:sp>
    </p:spTree>
    <p:extLst>
      <p:ext uri="{BB962C8B-B14F-4D97-AF65-F5344CB8AC3E}">
        <p14:creationId xmlns:p14="http://schemas.microsoft.com/office/powerpoint/2010/main" val="18033891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 name="Group 113">
            <a:extLst>
              <a:ext uri="{FF2B5EF4-FFF2-40B4-BE49-F238E27FC236}">
                <a16:creationId xmlns="" xmlns:a16="http://schemas.microsoft.com/office/drawing/2014/main" id="{86B5EDAC-E7FC-46F5-9CD1-526A482731FB}"/>
              </a:ext>
            </a:extLst>
          </p:cNvPr>
          <p:cNvGrpSpPr/>
          <p:nvPr/>
        </p:nvGrpSpPr>
        <p:grpSpPr>
          <a:xfrm>
            <a:off x="10043691" y="1407057"/>
            <a:ext cx="1900193" cy="1248563"/>
            <a:chOff x="4075204" y="1700703"/>
            <a:chExt cx="3961307" cy="3485138"/>
          </a:xfrm>
          <a:solidFill>
            <a:schemeClr val="accent2">
              <a:alpha val="25000"/>
            </a:schemeClr>
          </a:solidFill>
        </p:grpSpPr>
        <p:sp>
          <p:nvSpPr>
            <p:cNvPr id="6" name="Freeform: Shape 5">
              <a:extLst>
                <a:ext uri="{FF2B5EF4-FFF2-40B4-BE49-F238E27FC236}">
                  <a16:creationId xmlns="" xmlns:a16="http://schemas.microsoft.com/office/drawing/2014/main" id="{35C76365-A18B-4C97-9217-03A0C058E650}"/>
                </a:ext>
              </a:extLst>
            </p:cNvPr>
            <p:cNvSpPr/>
            <p:nvPr/>
          </p:nvSpPr>
          <p:spPr>
            <a:xfrm>
              <a:off x="6491531" y="1764198"/>
              <a:ext cx="581269" cy="1745650"/>
            </a:xfrm>
            <a:custGeom>
              <a:avLst/>
              <a:gdLst>
                <a:gd name="connsiteX0" fmla="*/ 146202 w 581269"/>
                <a:gd name="connsiteY0" fmla="*/ 62084 h 1745650"/>
                <a:gd name="connsiteX1" fmla="*/ 219303 w 581269"/>
                <a:gd name="connsiteY1" fmla="*/ 380 h 1745650"/>
                <a:gd name="connsiteX2" fmla="*/ 294762 w 581269"/>
                <a:gd name="connsiteY2" fmla="*/ 36931 h 1745650"/>
                <a:gd name="connsiteX3" fmla="*/ 267251 w 581269"/>
                <a:gd name="connsiteY3" fmla="*/ 152870 h 1745650"/>
                <a:gd name="connsiteX4" fmla="*/ 152490 w 581269"/>
                <a:gd name="connsiteY4" fmla="*/ 117106 h 1745650"/>
                <a:gd name="connsiteX5" fmla="*/ 128123 w 581269"/>
                <a:gd name="connsiteY5" fmla="*/ 101385 h 1745650"/>
                <a:gd name="connsiteX6" fmla="*/ 40481 w 581269"/>
                <a:gd name="connsiteY6" fmla="*/ 101778 h 1745650"/>
                <a:gd name="connsiteX7" fmla="*/ 40481 w 581269"/>
                <a:gd name="connsiteY7" fmla="*/ 852831 h 1745650"/>
                <a:gd name="connsiteX8" fmla="*/ 63669 w 581269"/>
                <a:gd name="connsiteY8" fmla="*/ 852831 h 1745650"/>
                <a:gd name="connsiteX9" fmla="*/ 545113 w 581269"/>
                <a:gd name="connsiteY9" fmla="*/ 852831 h 1745650"/>
                <a:gd name="connsiteX10" fmla="*/ 581270 w 581269"/>
                <a:gd name="connsiteY10" fmla="*/ 888595 h 1745650"/>
                <a:gd name="connsiteX11" fmla="*/ 581270 w 581269"/>
                <a:gd name="connsiteY11" fmla="*/ 1649080 h 1745650"/>
                <a:gd name="connsiteX12" fmla="*/ 546685 w 581269"/>
                <a:gd name="connsiteY12" fmla="*/ 1684059 h 1745650"/>
                <a:gd name="connsiteX13" fmla="*/ 450396 w 581269"/>
                <a:gd name="connsiteY13" fmla="*/ 1684059 h 1745650"/>
                <a:gd name="connsiteX14" fmla="*/ 429959 w 581269"/>
                <a:gd name="connsiteY14" fmla="*/ 1696635 h 1745650"/>
                <a:gd name="connsiteX15" fmla="*/ 334456 w 581269"/>
                <a:gd name="connsiteY15" fmla="*/ 1743011 h 1745650"/>
                <a:gd name="connsiteX16" fmla="*/ 273932 w 581269"/>
                <a:gd name="connsiteY16" fmla="*/ 1661264 h 1745650"/>
                <a:gd name="connsiteX17" fmla="*/ 336421 w 581269"/>
                <a:gd name="connsiteY17" fmla="*/ 1583447 h 1745650"/>
                <a:gd name="connsiteX18" fmla="*/ 431531 w 581269"/>
                <a:gd name="connsiteY18" fmla="*/ 1632181 h 1745650"/>
                <a:gd name="connsiteX19" fmla="*/ 443714 w 581269"/>
                <a:gd name="connsiteY19" fmla="*/ 1644364 h 1745650"/>
                <a:gd name="connsiteX20" fmla="*/ 455505 w 581269"/>
                <a:gd name="connsiteY20" fmla="*/ 1644757 h 1745650"/>
                <a:gd name="connsiteX21" fmla="*/ 540789 w 581269"/>
                <a:gd name="connsiteY21" fmla="*/ 1644757 h 1745650"/>
                <a:gd name="connsiteX22" fmla="*/ 540789 w 581269"/>
                <a:gd name="connsiteY22" fmla="*/ 892918 h 1745650"/>
                <a:gd name="connsiteX23" fmla="*/ 517994 w 581269"/>
                <a:gd name="connsiteY23" fmla="*/ 892918 h 1745650"/>
                <a:gd name="connsiteX24" fmla="*/ 36550 w 581269"/>
                <a:gd name="connsiteY24" fmla="*/ 892918 h 1745650"/>
                <a:gd name="connsiteX25" fmla="*/ 0 w 581269"/>
                <a:gd name="connsiteY25" fmla="*/ 855582 h 1745650"/>
                <a:gd name="connsiteX26" fmla="*/ 0 w 581269"/>
                <a:gd name="connsiteY26" fmla="*/ 99027 h 1745650"/>
                <a:gd name="connsiteX27" fmla="*/ 37729 w 581269"/>
                <a:gd name="connsiteY27" fmla="*/ 62477 h 1745650"/>
                <a:gd name="connsiteX28" fmla="*/ 146202 w 581269"/>
                <a:gd name="connsiteY28" fmla="*/ 62084 h 1745650"/>
                <a:gd name="connsiteX29" fmla="*/ 227163 w 581269"/>
                <a:gd name="connsiteY29" fmla="*/ 124180 h 1745650"/>
                <a:gd name="connsiteX30" fmla="*/ 268822 w 581269"/>
                <a:gd name="connsiteY30" fmla="*/ 80948 h 1745650"/>
                <a:gd name="connsiteX31" fmla="*/ 225591 w 581269"/>
                <a:gd name="connsiteY31" fmla="*/ 39289 h 1745650"/>
                <a:gd name="connsiteX32" fmla="*/ 183931 w 581269"/>
                <a:gd name="connsiteY32" fmla="*/ 82520 h 1745650"/>
                <a:gd name="connsiteX33" fmla="*/ 227163 w 581269"/>
                <a:gd name="connsiteY33" fmla="*/ 124180 h 1745650"/>
                <a:gd name="connsiteX34" fmla="*/ 396946 w 581269"/>
                <a:gd name="connsiteY34" fmla="*/ 1662836 h 1745650"/>
                <a:gd name="connsiteX35" fmla="*/ 354500 w 581269"/>
                <a:gd name="connsiteY35" fmla="*/ 1621176 h 1745650"/>
                <a:gd name="connsiteX36" fmla="*/ 312840 w 581269"/>
                <a:gd name="connsiteY36" fmla="*/ 1663229 h 1745650"/>
                <a:gd name="connsiteX37" fmla="*/ 354893 w 581269"/>
                <a:gd name="connsiteY37" fmla="*/ 1704496 h 1745650"/>
                <a:gd name="connsiteX38" fmla="*/ 396946 w 581269"/>
                <a:gd name="connsiteY38" fmla="*/ 1662836 h 1745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81269" h="1745650">
                  <a:moveTo>
                    <a:pt x="146202" y="62084"/>
                  </a:moveTo>
                  <a:cubicBezTo>
                    <a:pt x="158385" y="24747"/>
                    <a:pt x="182359" y="3917"/>
                    <a:pt x="219303" y="380"/>
                  </a:cubicBezTo>
                  <a:cubicBezTo>
                    <a:pt x="250744" y="-2371"/>
                    <a:pt x="277076" y="9812"/>
                    <a:pt x="294762" y="36931"/>
                  </a:cubicBezTo>
                  <a:cubicBezTo>
                    <a:pt x="320701" y="76232"/>
                    <a:pt x="307731" y="130075"/>
                    <a:pt x="267251" y="152870"/>
                  </a:cubicBezTo>
                  <a:cubicBezTo>
                    <a:pt x="225198" y="176844"/>
                    <a:pt x="172534" y="161123"/>
                    <a:pt x="152490" y="117106"/>
                  </a:cubicBezTo>
                  <a:cubicBezTo>
                    <a:pt x="146988" y="104922"/>
                    <a:pt x="141092" y="100992"/>
                    <a:pt x="128123" y="101385"/>
                  </a:cubicBezTo>
                  <a:cubicBezTo>
                    <a:pt x="99433" y="102564"/>
                    <a:pt x="70743" y="101778"/>
                    <a:pt x="40481" y="101778"/>
                  </a:cubicBezTo>
                  <a:cubicBezTo>
                    <a:pt x="40481" y="352129"/>
                    <a:pt x="40481" y="601301"/>
                    <a:pt x="40481" y="852831"/>
                  </a:cubicBezTo>
                  <a:cubicBezTo>
                    <a:pt x="48341" y="852831"/>
                    <a:pt x="56201" y="852831"/>
                    <a:pt x="63669" y="852831"/>
                  </a:cubicBezTo>
                  <a:cubicBezTo>
                    <a:pt x="224019" y="852831"/>
                    <a:pt x="384762" y="852831"/>
                    <a:pt x="545113" y="852831"/>
                  </a:cubicBezTo>
                  <a:cubicBezTo>
                    <a:pt x="577733" y="852831"/>
                    <a:pt x="581270" y="855975"/>
                    <a:pt x="581270" y="888595"/>
                  </a:cubicBezTo>
                  <a:cubicBezTo>
                    <a:pt x="581270" y="1142090"/>
                    <a:pt x="581270" y="1395585"/>
                    <a:pt x="581270" y="1649080"/>
                  </a:cubicBezTo>
                  <a:cubicBezTo>
                    <a:pt x="581270" y="1680522"/>
                    <a:pt x="577733" y="1684059"/>
                    <a:pt x="546685" y="1684059"/>
                  </a:cubicBezTo>
                  <a:cubicBezTo>
                    <a:pt x="514457" y="1684059"/>
                    <a:pt x="482623" y="1684452"/>
                    <a:pt x="450396" y="1684059"/>
                  </a:cubicBezTo>
                  <a:cubicBezTo>
                    <a:pt x="440177" y="1684059"/>
                    <a:pt x="434675" y="1686024"/>
                    <a:pt x="429959" y="1696635"/>
                  </a:cubicBezTo>
                  <a:cubicBezTo>
                    <a:pt x="413059" y="1734758"/>
                    <a:pt x="374544" y="1752836"/>
                    <a:pt x="334456" y="1743011"/>
                  </a:cubicBezTo>
                  <a:cubicBezTo>
                    <a:pt x="298299" y="1734365"/>
                    <a:pt x="273539" y="1700958"/>
                    <a:pt x="273932" y="1661264"/>
                  </a:cubicBezTo>
                  <a:cubicBezTo>
                    <a:pt x="274325" y="1623141"/>
                    <a:pt x="299871" y="1591700"/>
                    <a:pt x="336421" y="1583447"/>
                  </a:cubicBezTo>
                  <a:cubicBezTo>
                    <a:pt x="376116" y="1574407"/>
                    <a:pt x="413452" y="1594058"/>
                    <a:pt x="431531" y="1632181"/>
                  </a:cubicBezTo>
                  <a:cubicBezTo>
                    <a:pt x="433889" y="1637290"/>
                    <a:pt x="438998" y="1641220"/>
                    <a:pt x="443714" y="1644364"/>
                  </a:cubicBezTo>
                  <a:cubicBezTo>
                    <a:pt x="446466" y="1645936"/>
                    <a:pt x="451575" y="1644757"/>
                    <a:pt x="455505" y="1644757"/>
                  </a:cubicBezTo>
                  <a:cubicBezTo>
                    <a:pt x="483409" y="1644757"/>
                    <a:pt x="511706" y="1644757"/>
                    <a:pt x="540789" y="1644757"/>
                  </a:cubicBezTo>
                  <a:cubicBezTo>
                    <a:pt x="540789" y="1393620"/>
                    <a:pt x="540789" y="1144841"/>
                    <a:pt x="540789" y="892918"/>
                  </a:cubicBezTo>
                  <a:cubicBezTo>
                    <a:pt x="532929" y="892918"/>
                    <a:pt x="525462" y="892918"/>
                    <a:pt x="517994" y="892918"/>
                  </a:cubicBezTo>
                  <a:cubicBezTo>
                    <a:pt x="357644" y="892918"/>
                    <a:pt x="196901" y="892918"/>
                    <a:pt x="36550" y="892918"/>
                  </a:cubicBezTo>
                  <a:cubicBezTo>
                    <a:pt x="3144" y="892918"/>
                    <a:pt x="0" y="889381"/>
                    <a:pt x="0" y="855582"/>
                  </a:cubicBezTo>
                  <a:cubicBezTo>
                    <a:pt x="0" y="603266"/>
                    <a:pt x="0" y="351343"/>
                    <a:pt x="0" y="99027"/>
                  </a:cubicBezTo>
                  <a:cubicBezTo>
                    <a:pt x="0" y="66407"/>
                    <a:pt x="3930" y="62477"/>
                    <a:pt x="37729" y="62477"/>
                  </a:cubicBezTo>
                  <a:cubicBezTo>
                    <a:pt x="73101" y="62084"/>
                    <a:pt x="109258" y="62084"/>
                    <a:pt x="146202" y="62084"/>
                  </a:cubicBezTo>
                  <a:close/>
                  <a:moveTo>
                    <a:pt x="227163" y="124180"/>
                  </a:moveTo>
                  <a:cubicBezTo>
                    <a:pt x="251137" y="123787"/>
                    <a:pt x="269216" y="104922"/>
                    <a:pt x="268822" y="80948"/>
                  </a:cubicBezTo>
                  <a:cubicBezTo>
                    <a:pt x="268430" y="57367"/>
                    <a:pt x="249172" y="38896"/>
                    <a:pt x="225591" y="39289"/>
                  </a:cubicBezTo>
                  <a:cubicBezTo>
                    <a:pt x="201617" y="39682"/>
                    <a:pt x="183538" y="58546"/>
                    <a:pt x="183931" y="82520"/>
                  </a:cubicBezTo>
                  <a:cubicBezTo>
                    <a:pt x="184717" y="106494"/>
                    <a:pt x="203189" y="124573"/>
                    <a:pt x="227163" y="124180"/>
                  </a:cubicBezTo>
                  <a:close/>
                  <a:moveTo>
                    <a:pt x="396946" y="1662836"/>
                  </a:moveTo>
                  <a:cubicBezTo>
                    <a:pt x="396946" y="1638469"/>
                    <a:pt x="379260" y="1621176"/>
                    <a:pt x="354500" y="1621176"/>
                  </a:cubicBezTo>
                  <a:cubicBezTo>
                    <a:pt x="330133" y="1621176"/>
                    <a:pt x="312840" y="1638862"/>
                    <a:pt x="312840" y="1663229"/>
                  </a:cubicBezTo>
                  <a:cubicBezTo>
                    <a:pt x="312840" y="1687989"/>
                    <a:pt x="330133" y="1704889"/>
                    <a:pt x="354893" y="1704496"/>
                  </a:cubicBezTo>
                  <a:cubicBezTo>
                    <a:pt x="380046" y="1704889"/>
                    <a:pt x="397339" y="1687596"/>
                    <a:pt x="396946" y="1662836"/>
                  </a:cubicBezTo>
                  <a:close/>
                </a:path>
              </a:pathLst>
            </a:custGeom>
            <a:grpFill/>
            <a:ln w="3926" cap="flat">
              <a:noFill/>
              <a:prstDash val="solid"/>
              <a:miter/>
            </a:ln>
          </p:spPr>
          <p:txBody>
            <a:bodyPr rtlCol="0" anchor="ctr"/>
            <a:lstStyle/>
            <a:p>
              <a:endParaRPr lang="en-US" dirty="0"/>
            </a:p>
          </p:txBody>
        </p:sp>
        <p:sp>
          <p:nvSpPr>
            <p:cNvPr id="7" name="Freeform: Shape 6">
              <a:extLst>
                <a:ext uri="{FF2B5EF4-FFF2-40B4-BE49-F238E27FC236}">
                  <a16:creationId xmlns="" xmlns:a16="http://schemas.microsoft.com/office/drawing/2014/main" id="{9E7A29C5-E252-489A-B3EE-4843045A5D8A}"/>
                </a:ext>
              </a:extLst>
            </p:cNvPr>
            <p:cNvSpPr/>
            <p:nvPr/>
          </p:nvSpPr>
          <p:spPr>
            <a:xfrm>
              <a:off x="4357439" y="2811716"/>
              <a:ext cx="1622011" cy="443980"/>
            </a:xfrm>
            <a:custGeom>
              <a:avLst/>
              <a:gdLst>
                <a:gd name="connsiteX0" fmla="*/ 1459285 w 1622011"/>
                <a:gd name="connsiteY0" fmla="*/ 63131 h 443980"/>
                <a:gd name="connsiteX1" fmla="*/ 1553216 w 1622011"/>
                <a:gd name="connsiteY1" fmla="*/ 1428 h 443980"/>
                <a:gd name="connsiteX2" fmla="*/ 1621993 w 1622011"/>
                <a:gd name="connsiteY2" fmla="*/ 80424 h 443980"/>
                <a:gd name="connsiteX3" fmla="*/ 1560683 w 1622011"/>
                <a:gd name="connsiteY3" fmla="*/ 161385 h 443980"/>
                <a:gd name="connsiteX4" fmla="*/ 1458892 w 1622011"/>
                <a:gd name="connsiteY4" fmla="*/ 102826 h 443980"/>
                <a:gd name="connsiteX5" fmla="*/ 926356 w 1622011"/>
                <a:gd name="connsiteY5" fmla="*/ 102826 h 443980"/>
                <a:gd name="connsiteX6" fmla="*/ 926356 w 1622011"/>
                <a:gd name="connsiteY6" fmla="*/ 124049 h 443980"/>
                <a:gd name="connsiteX7" fmla="*/ 926356 w 1622011"/>
                <a:gd name="connsiteY7" fmla="*/ 350033 h 443980"/>
                <a:gd name="connsiteX8" fmla="*/ 894522 w 1622011"/>
                <a:gd name="connsiteY8" fmla="*/ 381867 h 443980"/>
                <a:gd name="connsiteX9" fmla="*/ 185128 w 1622011"/>
                <a:gd name="connsiteY9" fmla="*/ 381474 h 443980"/>
                <a:gd name="connsiteX10" fmla="*/ 154080 w 1622011"/>
                <a:gd name="connsiteY10" fmla="*/ 399553 h 443980"/>
                <a:gd name="connsiteX11" fmla="*/ 61722 w 1622011"/>
                <a:gd name="connsiteY11" fmla="*/ 441212 h 443980"/>
                <a:gd name="connsiteX12" fmla="*/ 18 w 1622011"/>
                <a:gd name="connsiteY12" fmla="*/ 360251 h 443980"/>
                <a:gd name="connsiteX13" fmla="*/ 62508 w 1622011"/>
                <a:gd name="connsiteY13" fmla="*/ 282041 h 443980"/>
                <a:gd name="connsiteX14" fmla="*/ 156045 w 1622011"/>
                <a:gd name="connsiteY14" fmla="*/ 326059 h 443980"/>
                <a:gd name="connsiteX15" fmla="*/ 162334 w 1622011"/>
                <a:gd name="connsiteY15" fmla="*/ 340993 h 443980"/>
                <a:gd name="connsiteX16" fmla="*/ 886661 w 1622011"/>
                <a:gd name="connsiteY16" fmla="*/ 340993 h 443980"/>
                <a:gd name="connsiteX17" fmla="*/ 886661 w 1622011"/>
                <a:gd name="connsiteY17" fmla="*/ 318984 h 443980"/>
                <a:gd name="connsiteX18" fmla="*/ 886661 w 1622011"/>
                <a:gd name="connsiteY18" fmla="*/ 93000 h 443980"/>
                <a:gd name="connsiteX19" fmla="*/ 917317 w 1622011"/>
                <a:gd name="connsiteY19" fmla="*/ 61952 h 443980"/>
                <a:gd name="connsiteX20" fmla="*/ 1436097 w 1622011"/>
                <a:gd name="connsiteY20" fmla="*/ 61952 h 443980"/>
                <a:gd name="connsiteX21" fmla="*/ 1459285 w 1622011"/>
                <a:gd name="connsiteY21" fmla="*/ 63131 h 443980"/>
                <a:gd name="connsiteX22" fmla="*/ 1540639 w 1622011"/>
                <a:gd name="connsiteY22" fmla="*/ 39943 h 443980"/>
                <a:gd name="connsiteX23" fmla="*/ 1497800 w 1622011"/>
                <a:gd name="connsiteY23" fmla="*/ 81603 h 443980"/>
                <a:gd name="connsiteX24" fmla="*/ 1539067 w 1622011"/>
                <a:gd name="connsiteY24" fmla="*/ 124835 h 443980"/>
                <a:gd name="connsiteX25" fmla="*/ 1583085 w 1622011"/>
                <a:gd name="connsiteY25" fmla="*/ 81996 h 443980"/>
                <a:gd name="connsiteX26" fmla="*/ 1540639 w 1622011"/>
                <a:gd name="connsiteY26" fmla="*/ 39943 h 443980"/>
                <a:gd name="connsiteX27" fmla="*/ 82158 w 1622011"/>
                <a:gd name="connsiteY27" fmla="*/ 405055 h 443980"/>
                <a:gd name="connsiteX28" fmla="*/ 124997 w 1622011"/>
                <a:gd name="connsiteY28" fmla="*/ 363002 h 443980"/>
                <a:gd name="connsiteX29" fmla="*/ 82944 w 1622011"/>
                <a:gd name="connsiteY29" fmla="*/ 320163 h 443980"/>
                <a:gd name="connsiteX30" fmla="*/ 40499 w 1622011"/>
                <a:gd name="connsiteY30" fmla="*/ 362216 h 443980"/>
                <a:gd name="connsiteX31" fmla="*/ 82158 w 1622011"/>
                <a:gd name="connsiteY31" fmla="*/ 405055 h 443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622011" h="443980">
                  <a:moveTo>
                    <a:pt x="1459285" y="63131"/>
                  </a:moveTo>
                  <a:cubicBezTo>
                    <a:pt x="1478936" y="15969"/>
                    <a:pt x="1513128" y="-6040"/>
                    <a:pt x="1553216" y="1428"/>
                  </a:cubicBezTo>
                  <a:cubicBezTo>
                    <a:pt x="1593696" y="8895"/>
                    <a:pt x="1621207" y="40729"/>
                    <a:pt x="1621993" y="80424"/>
                  </a:cubicBezTo>
                  <a:cubicBezTo>
                    <a:pt x="1622779" y="118939"/>
                    <a:pt x="1597233" y="152739"/>
                    <a:pt x="1560683" y="161385"/>
                  </a:cubicBezTo>
                  <a:cubicBezTo>
                    <a:pt x="1515879" y="171997"/>
                    <a:pt x="1483259" y="153525"/>
                    <a:pt x="1458892" y="102826"/>
                  </a:cubicBezTo>
                  <a:cubicBezTo>
                    <a:pt x="1282428" y="102826"/>
                    <a:pt x="1105571" y="102826"/>
                    <a:pt x="926356" y="102826"/>
                  </a:cubicBezTo>
                  <a:cubicBezTo>
                    <a:pt x="926356" y="110293"/>
                    <a:pt x="926356" y="117367"/>
                    <a:pt x="926356" y="124049"/>
                  </a:cubicBezTo>
                  <a:cubicBezTo>
                    <a:pt x="926356" y="199508"/>
                    <a:pt x="926356" y="274573"/>
                    <a:pt x="926356" y="350033"/>
                  </a:cubicBezTo>
                  <a:cubicBezTo>
                    <a:pt x="926356" y="377937"/>
                    <a:pt x="922426" y="381867"/>
                    <a:pt x="894522" y="381867"/>
                  </a:cubicBezTo>
                  <a:cubicBezTo>
                    <a:pt x="657926" y="381867"/>
                    <a:pt x="421724" y="381867"/>
                    <a:pt x="185128" y="381474"/>
                  </a:cubicBezTo>
                  <a:cubicBezTo>
                    <a:pt x="170194" y="381474"/>
                    <a:pt x="161155" y="383046"/>
                    <a:pt x="154080" y="399553"/>
                  </a:cubicBezTo>
                  <a:cubicBezTo>
                    <a:pt x="139146" y="434138"/>
                    <a:pt x="98272" y="451038"/>
                    <a:pt x="61722" y="441212"/>
                  </a:cubicBezTo>
                  <a:cubicBezTo>
                    <a:pt x="23992" y="431387"/>
                    <a:pt x="-768" y="398766"/>
                    <a:pt x="18" y="360251"/>
                  </a:cubicBezTo>
                  <a:cubicBezTo>
                    <a:pt x="804" y="322128"/>
                    <a:pt x="26350" y="289901"/>
                    <a:pt x="62508" y="282041"/>
                  </a:cubicBezTo>
                  <a:cubicBezTo>
                    <a:pt x="101809" y="273394"/>
                    <a:pt x="139146" y="290687"/>
                    <a:pt x="156045" y="326059"/>
                  </a:cubicBezTo>
                  <a:cubicBezTo>
                    <a:pt x="158403" y="330775"/>
                    <a:pt x="159976" y="335491"/>
                    <a:pt x="162334" y="340993"/>
                  </a:cubicBezTo>
                  <a:cubicBezTo>
                    <a:pt x="403252" y="340993"/>
                    <a:pt x="644171" y="340993"/>
                    <a:pt x="886661" y="340993"/>
                  </a:cubicBezTo>
                  <a:cubicBezTo>
                    <a:pt x="886661" y="333133"/>
                    <a:pt x="886661" y="326059"/>
                    <a:pt x="886661" y="318984"/>
                  </a:cubicBezTo>
                  <a:cubicBezTo>
                    <a:pt x="886661" y="243525"/>
                    <a:pt x="886661" y="168459"/>
                    <a:pt x="886661" y="93000"/>
                  </a:cubicBezTo>
                  <a:cubicBezTo>
                    <a:pt x="886661" y="66668"/>
                    <a:pt x="891377" y="61952"/>
                    <a:pt x="917317" y="61952"/>
                  </a:cubicBezTo>
                  <a:cubicBezTo>
                    <a:pt x="1090243" y="61952"/>
                    <a:pt x="1263170" y="61952"/>
                    <a:pt x="1436097" y="61952"/>
                  </a:cubicBezTo>
                  <a:cubicBezTo>
                    <a:pt x="1443564" y="63131"/>
                    <a:pt x="1451032" y="63131"/>
                    <a:pt x="1459285" y="63131"/>
                  </a:cubicBezTo>
                  <a:close/>
                  <a:moveTo>
                    <a:pt x="1540639" y="39943"/>
                  </a:moveTo>
                  <a:cubicBezTo>
                    <a:pt x="1517451" y="39550"/>
                    <a:pt x="1498194" y="58415"/>
                    <a:pt x="1497800" y="81603"/>
                  </a:cubicBezTo>
                  <a:cubicBezTo>
                    <a:pt x="1497407" y="104398"/>
                    <a:pt x="1516272" y="124049"/>
                    <a:pt x="1539067" y="124835"/>
                  </a:cubicBezTo>
                  <a:cubicBezTo>
                    <a:pt x="1563041" y="125621"/>
                    <a:pt x="1583085" y="105970"/>
                    <a:pt x="1583085" y="81996"/>
                  </a:cubicBezTo>
                  <a:cubicBezTo>
                    <a:pt x="1582692" y="59201"/>
                    <a:pt x="1563827" y="40336"/>
                    <a:pt x="1540639" y="39943"/>
                  </a:cubicBezTo>
                  <a:close/>
                  <a:moveTo>
                    <a:pt x="82158" y="405055"/>
                  </a:moveTo>
                  <a:cubicBezTo>
                    <a:pt x="106132" y="405055"/>
                    <a:pt x="124604" y="386976"/>
                    <a:pt x="124997" y="363002"/>
                  </a:cubicBezTo>
                  <a:cubicBezTo>
                    <a:pt x="125390" y="339421"/>
                    <a:pt x="106918" y="320556"/>
                    <a:pt x="82944" y="320163"/>
                  </a:cubicBezTo>
                  <a:cubicBezTo>
                    <a:pt x="58971" y="319770"/>
                    <a:pt x="40499" y="338242"/>
                    <a:pt x="40499" y="362216"/>
                  </a:cubicBezTo>
                  <a:cubicBezTo>
                    <a:pt x="40499" y="386583"/>
                    <a:pt x="58184" y="405055"/>
                    <a:pt x="82158" y="405055"/>
                  </a:cubicBezTo>
                  <a:close/>
                </a:path>
              </a:pathLst>
            </a:custGeom>
            <a:grpFill/>
            <a:ln w="3926" cap="flat">
              <a:noFill/>
              <a:prstDash val="solid"/>
              <a:miter/>
            </a:ln>
          </p:spPr>
          <p:txBody>
            <a:bodyPr rtlCol="0" anchor="ctr"/>
            <a:lstStyle/>
            <a:p>
              <a:endParaRPr lang="en-US" dirty="0"/>
            </a:p>
          </p:txBody>
        </p:sp>
        <p:sp>
          <p:nvSpPr>
            <p:cNvPr id="8" name="Freeform: Shape 7">
              <a:extLst>
                <a:ext uri="{FF2B5EF4-FFF2-40B4-BE49-F238E27FC236}">
                  <a16:creationId xmlns="" xmlns:a16="http://schemas.microsoft.com/office/drawing/2014/main" id="{F61C9AA2-B614-4CE8-9101-DBDECC913CA5}"/>
                </a:ext>
              </a:extLst>
            </p:cNvPr>
            <p:cNvSpPr/>
            <p:nvPr/>
          </p:nvSpPr>
          <p:spPr>
            <a:xfrm>
              <a:off x="5201257" y="3031454"/>
              <a:ext cx="778568" cy="607069"/>
            </a:xfrm>
            <a:custGeom>
              <a:avLst/>
              <a:gdLst>
                <a:gd name="connsiteX0" fmla="*/ 738481 w 778568"/>
                <a:gd name="connsiteY0" fmla="*/ 504052 h 607069"/>
                <a:gd name="connsiteX1" fmla="*/ 738481 w 778568"/>
                <a:gd name="connsiteY1" fmla="*/ 103569 h 607069"/>
                <a:gd name="connsiteX2" fmla="*/ 719223 w 778568"/>
                <a:gd name="connsiteY2" fmla="*/ 102783 h 607069"/>
                <a:gd name="connsiteX3" fmla="*/ 351754 w 778568"/>
                <a:gd name="connsiteY3" fmla="*/ 102390 h 607069"/>
                <a:gd name="connsiteX4" fmla="*/ 325814 w 778568"/>
                <a:gd name="connsiteY4" fmla="*/ 118897 h 607069"/>
                <a:gd name="connsiteX5" fmla="*/ 231884 w 778568"/>
                <a:gd name="connsiteY5" fmla="*/ 161342 h 607069"/>
                <a:gd name="connsiteX6" fmla="*/ 171752 w 778568"/>
                <a:gd name="connsiteY6" fmla="*/ 81560 h 607069"/>
                <a:gd name="connsiteX7" fmla="*/ 234635 w 778568"/>
                <a:gd name="connsiteY7" fmla="*/ 2171 h 607069"/>
                <a:gd name="connsiteX8" fmla="*/ 326208 w 778568"/>
                <a:gd name="connsiteY8" fmla="*/ 46189 h 607069"/>
                <a:gd name="connsiteX9" fmla="*/ 353719 w 778568"/>
                <a:gd name="connsiteY9" fmla="*/ 63482 h 607069"/>
                <a:gd name="connsiteX10" fmla="*/ 746734 w 778568"/>
                <a:gd name="connsiteY10" fmla="*/ 63088 h 607069"/>
                <a:gd name="connsiteX11" fmla="*/ 778568 w 778568"/>
                <a:gd name="connsiteY11" fmla="*/ 94923 h 607069"/>
                <a:gd name="connsiteX12" fmla="*/ 778568 w 778568"/>
                <a:gd name="connsiteY12" fmla="*/ 511519 h 607069"/>
                <a:gd name="connsiteX13" fmla="*/ 744376 w 778568"/>
                <a:gd name="connsiteY13" fmla="*/ 545712 h 607069"/>
                <a:gd name="connsiteX14" fmla="*/ 182364 w 778568"/>
                <a:gd name="connsiteY14" fmla="*/ 545319 h 607069"/>
                <a:gd name="connsiteX15" fmla="*/ 154067 w 778568"/>
                <a:gd name="connsiteY15" fmla="*/ 561825 h 607069"/>
                <a:gd name="connsiteX16" fmla="*/ 62101 w 778568"/>
                <a:gd name="connsiteY16" fmla="*/ 604664 h 607069"/>
                <a:gd name="connsiteX17" fmla="*/ 5 w 778568"/>
                <a:gd name="connsiteY17" fmla="*/ 524489 h 607069"/>
                <a:gd name="connsiteX18" fmla="*/ 61315 w 778568"/>
                <a:gd name="connsiteY18" fmla="*/ 445493 h 607069"/>
                <a:gd name="connsiteX19" fmla="*/ 155246 w 778568"/>
                <a:gd name="connsiteY19" fmla="*/ 489117 h 607069"/>
                <a:gd name="connsiteX20" fmla="*/ 177255 w 778568"/>
                <a:gd name="connsiteY20" fmla="*/ 506017 h 607069"/>
                <a:gd name="connsiteX21" fmla="*/ 723546 w 778568"/>
                <a:gd name="connsiteY21" fmla="*/ 505624 h 607069"/>
                <a:gd name="connsiteX22" fmla="*/ 738481 w 778568"/>
                <a:gd name="connsiteY22" fmla="*/ 504052 h 607069"/>
                <a:gd name="connsiteX23" fmla="*/ 81752 w 778568"/>
                <a:gd name="connsiteY23" fmla="*/ 483222 h 607069"/>
                <a:gd name="connsiteX24" fmla="*/ 39699 w 778568"/>
                <a:gd name="connsiteY24" fmla="*/ 524882 h 607069"/>
                <a:gd name="connsiteX25" fmla="*/ 81752 w 778568"/>
                <a:gd name="connsiteY25" fmla="*/ 566541 h 607069"/>
                <a:gd name="connsiteX26" fmla="*/ 123805 w 778568"/>
                <a:gd name="connsiteY26" fmla="*/ 524489 h 607069"/>
                <a:gd name="connsiteX27" fmla="*/ 81752 w 778568"/>
                <a:gd name="connsiteY27" fmla="*/ 483222 h 607069"/>
                <a:gd name="connsiteX28" fmla="*/ 295552 w 778568"/>
                <a:gd name="connsiteY28" fmla="*/ 82739 h 607069"/>
                <a:gd name="connsiteX29" fmla="*/ 254286 w 778568"/>
                <a:gd name="connsiteY29" fmla="*/ 39901 h 607069"/>
                <a:gd name="connsiteX30" fmla="*/ 211840 w 778568"/>
                <a:gd name="connsiteY30" fmla="*/ 81167 h 607069"/>
                <a:gd name="connsiteX31" fmla="*/ 252714 w 778568"/>
                <a:gd name="connsiteY31" fmla="*/ 124006 h 607069"/>
                <a:gd name="connsiteX32" fmla="*/ 295552 w 778568"/>
                <a:gd name="connsiteY32" fmla="*/ 82739 h 607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78568" h="607069">
                  <a:moveTo>
                    <a:pt x="738481" y="504052"/>
                  </a:moveTo>
                  <a:cubicBezTo>
                    <a:pt x="738481" y="369641"/>
                    <a:pt x="738481" y="237587"/>
                    <a:pt x="738481" y="103569"/>
                  </a:cubicBezTo>
                  <a:cubicBezTo>
                    <a:pt x="731799" y="103176"/>
                    <a:pt x="725511" y="102783"/>
                    <a:pt x="719223" y="102783"/>
                  </a:cubicBezTo>
                  <a:cubicBezTo>
                    <a:pt x="596602" y="102783"/>
                    <a:pt x="474374" y="102783"/>
                    <a:pt x="351754" y="102390"/>
                  </a:cubicBezTo>
                  <a:cubicBezTo>
                    <a:pt x="338391" y="102390"/>
                    <a:pt x="331710" y="105534"/>
                    <a:pt x="325814" y="118897"/>
                  </a:cubicBezTo>
                  <a:cubicBezTo>
                    <a:pt x="310094" y="154268"/>
                    <a:pt x="270792" y="170775"/>
                    <a:pt x="231884" y="161342"/>
                  </a:cubicBezTo>
                  <a:cubicBezTo>
                    <a:pt x="196512" y="153089"/>
                    <a:pt x="171359" y="119683"/>
                    <a:pt x="171752" y="81560"/>
                  </a:cubicBezTo>
                  <a:cubicBezTo>
                    <a:pt x="171752" y="42259"/>
                    <a:pt x="196905" y="10817"/>
                    <a:pt x="234635" y="2171"/>
                  </a:cubicBezTo>
                  <a:cubicBezTo>
                    <a:pt x="271578" y="-6475"/>
                    <a:pt x="310880" y="11211"/>
                    <a:pt x="326208" y="46189"/>
                  </a:cubicBezTo>
                  <a:cubicBezTo>
                    <a:pt x="332103" y="59944"/>
                    <a:pt x="339177" y="63875"/>
                    <a:pt x="353719" y="63482"/>
                  </a:cubicBezTo>
                  <a:cubicBezTo>
                    <a:pt x="484593" y="62695"/>
                    <a:pt x="615860" y="63088"/>
                    <a:pt x="746734" y="63088"/>
                  </a:cubicBezTo>
                  <a:cubicBezTo>
                    <a:pt x="774638" y="63088"/>
                    <a:pt x="778568" y="67019"/>
                    <a:pt x="778568" y="94923"/>
                  </a:cubicBezTo>
                  <a:cubicBezTo>
                    <a:pt x="778568" y="233657"/>
                    <a:pt x="778568" y="372785"/>
                    <a:pt x="778568" y="511519"/>
                  </a:cubicBezTo>
                  <a:cubicBezTo>
                    <a:pt x="778568" y="540995"/>
                    <a:pt x="773852" y="545712"/>
                    <a:pt x="744376" y="545712"/>
                  </a:cubicBezTo>
                  <a:cubicBezTo>
                    <a:pt x="556908" y="545712"/>
                    <a:pt x="369832" y="545712"/>
                    <a:pt x="182364" y="545319"/>
                  </a:cubicBezTo>
                  <a:cubicBezTo>
                    <a:pt x="168608" y="545319"/>
                    <a:pt x="160355" y="547677"/>
                    <a:pt x="154067" y="561825"/>
                  </a:cubicBezTo>
                  <a:cubicBezTo>
                    <a:pt x="138346" y="596804"/>
                    <a:pt x="99045" y="613703"/>
                    <a:pt x="62101" y="604664"/>
                  </a:cubicBezTo>
                  <a:cubicBezTo>
                    <a:pt x="24372" y="595625"/>
                    <a:pt x="-388" y="563397"/>
                    <a:pt x="5" y="524489"/>
                  </a:cubicBezTo>
                  <a:cubicBezTo>
                    <a:pt x="5" y="486366"/>
                    <a:pt x="25944" y="453353"/>
                    <a:pt x="61315" y="445493"/>
                  </a:cubicBezTo>
                  <a:cubicBezTo>
                    <a:pt x="100617" y="436846"/>
                    <a:pt x="138739" y="454139"/>
                    <a:pt x="155246" y="489117"/>
                  </a:cubicBezTo>
                  <a:cubicBezTo>
                    <a:pt x="159962" y="499336"/>
                    <a:pt x="163499" y="506017"/>
                    <a:pt x="177255" y="506017"/>
                  </a:cubicBezTo>
                  <a:cubicBezTo>
                    <a:pt x="359221" y="505624"/>
                    <a:pt x="541187" y="505624"/>
                    <a:pt x="723546" y="505624"/>
                  </a:cubicBezTo>
                  <a:cubicBezTo>
                    <a:pt x="727869" y="505231"/>
                    <a:pt x="732193" y="504445"/>
                    <a:pt x="738481" y="504052"/>
                  </a:cubicBezTo>
                  <a:close/>
                  <a:moveTo>
                    <a:pt x="81752" y="483222"/>
                  </a:moveTo>
                  <a:cubicBezTo>
                    <a:pt x="56992" y="483222"/>
                    <a:pt x="39699" y="500515"/>
                    <a:pt x="39699" y="524882"/>
                  </a:cubicBezTo>
                  <a:cubicBezTo>
                    <a:pt x="39699" y="548856"/>
                    <a:pt x="57778" y="566934"/>
                    <a:pt x="81752" y="566541"/>
                  </a:cubicBezTo>
                  <a:cubicBezTo>
                    <a:pt x="106119" y="566541"/>
                    <a:pt x="123805" y="548856"/>
                    <a:pt x="123805" y="524489"/>
                  </a:cubicBezTo>
                  <a:cubicBezTo>
                    <a:pt x="123805" y="500515"/>
                    <a:pt x="106119" y="483222"/>
                    <a:pt x="81752" y="483222"/>
                  </a:cubicBezTo>
                  <a:close/>
                  <a:moveTo>
                    <a:pt x="295552" y="82739"/>
                  </a:moveTo>
                  <a:cubicBezTo>
                    <a:pt x="295945" y="58372"/>
                    <a:pt x="278653" y="40294"/>
                    <a:pt x="254286" y="39901"/>
                  </a:cubicBezTo>
                  <a:cubicBezTo>
                    <a:pt x="229526" y="39508"/>
                    <a:pt x="212233" y="56407"/>
                    <a:pt x="211840" y="81167"/>
                  </a:cubicBezTo>
                  <a:cubicBezTo>
                    <a:pt x="211447" y="106320"/>
                    <a:pt x="228347" y="123613"/>
                    <a:pt x="252714" y="124006"/>
                  </a:cubicBezTo>
                  <a:cubicBezTo>
                    <a:pt x="277474" y="124006"/>
                    <a:pt x="295159" y="107106"/>
                    <a:pt x="295552" y="82739"/>
                  </a:cubicBezTo>
                  <a:close/>
                </a:path>
              </a:pathLst>
            </a:custGeom>
            <a:grpFill/>
            <a:ln w="3926" cap="flat">
              <a:noFill/>
              <a:prstDash val="solid"/>
              <a:miter/>
            </a:ln>
          </p:spPr>
          <p:txBody>
            <a:bodyPr rtlCol="0" anchor="ctr"/>
            <a:lstStyle/>
            <a:p>
              <a:endParaRPr lang="en-US" dirty="0"/>
            </a:p>
          </p:txBody>
        </p:sp>
        <p:sp>
          <p:nvSpPr>
            <p:cNvPr id="9" name="Freeform: Shape 8">
              <a:extLst>
                <a:ext uri="{FF2B5EF4-FFF2-40B4-BE49-F238E27FC236}">
                  <a16:creationId xmlns="" xmlns:a16="http://schemas.microsoft.com/office/drawing/2014/main" id="{0C591B64-8B87-4209-AFE1-AD0D6BB2A50B}"/>
                </a:ext>
              </a:extLst>
            </p:cNvPr>
            <p:cNvSpPr/>
            <p:nvPr/>
          </p:nvSpPr>
          <p:spPr>
            <a:xfrm>
              <a:off x="4082346" y="3277979"/>
              <a:ext cx="1739884" cy="170017"/>
            </a:xfrm>
            <a:custGeom>
              <a:avLst/>
              <a:gdLst>
                <a:gd name="connsiteX0" fmla="*/ 162315 w 1739884"/>
                <a:gd name="connsiteY0" fmla="*/ 68094 h 170017"/>
                <a:gd name="connsiteX1" fmla="*/ 419741 w 1739884"/>
                <a:gd name="connsiteY1" fmla="*/ 68094 h 170017"/>
                <a:gd name="connsiteX2" fmla="*/ 1555556 w 1739884"/>
                <a:gd name="connsiteY2" fmla="*/ 62985 h 170017"/>
                <a:gd name="connsiteX3" fmla="*/ 1584639 w 1739884"/>
                <a:gd name="connsiteY3" fmla="*/ 44906 h 170017"/>
                <a:gd name="connsiteX4" fmla="*/ 1676997 w 1739884"/>
                <a:gd name="connsiteY4" fmla="*/ 2067 h 170017"/>
                <a:gd name="connsiteX5" fmla="*/ 1739880 w 1739884"/>
                <a:gd name="connsiteY5" fmla="*/ 82635 h 170017"/>
                <a:gd name="connsiteX6" fmla="*/ 1677783 w 1739884"/>
                <a:gd name="connsiteY6" fmla="*/ 161632 h 170017"/>
                <a:gd name="connsiteX7" fmla="*/ 1585425 w 1739884"/>
                <a:gd name="connsiteY7" fmla="*/ 119579 h 170017"/>
                <a:gd name="connsiteX8" fmla="*/ 1555948 w 1739884"/>
                <a:gd name="connsiteY8" fmla="*/ 102286 h 170017"/>
                <a:gd name="connsiteX9" fmla="*/ 184717 w 1739884"/>
                <a:gd name="connsiteY9" fmla="*/ 107788 h 170017"/>
                <a:gd name="connsiteX10" fmla="*/ 154062 w 1739884"/>
                <a:gd name="connsiteY10" fmla="*/ 126653 h 170017"/>
                <a:gd name="connsiteX11" fmla="*/ 61310 w 1739884"/>
                <a:gd name="connsiteY11" fmla="*/ 167134 h 170017"/>
                <a:gd name="connsiteX12" fmla="*/ 0 w 1739884"/>
                <a:gd name="connsiteY12" fmla="*/ 88138 h 170017"/>
                <a:gd name="connsiteX13" fmla="*/ 61310 w 1739884"/>
                <a:gd name="connsiteY13" fmla="*/ 9141 h 170017"/>
                <a:gd name="connsiteX14" fmla="*/ 155634 w 1739884"/>
                <a:gd name="connsiteY14" fmla="*/ 51587 h 170017"/>
                <a:gd name="connsiteX15" fmla="*/ 162315 w 1739884"/>
                <a:gd name="connsiteY15" fmla="*/ 68094 h 170017"/>
                <a:gd name="connsiteX16" fmla="*/ 124193 w 1739884"/>
                <a:gd name="connsiteY16" fmla="*/ 87745 h 170017"/>
                <a:gd name="connsiteX17" fmla="*/ 81354 w 1739884"/>
                <a:gd name="connsiteY17" fmla="*/ 45692 h 170017"/>
                <a:gd name="connsiteX18" fmla="*/ 38909 w 1739884"/>
                <a:gd name="connsiteY18" fmla="*/ 87745 h 170017"/>
                <a:gd name="connsiteX19" fmla="*/ 82533 w 1739884"/>
                <a:gd name="connsiteY19" fmla="*/ 130583 h 170017"/>
                <a:gd name="connsiteX20" fmla="*/ 124193 w 1739884"/>
                <a:gd name="connsiteY20" fmla="*/ 87745 h 170017"/>
                <a:gd name="connsiteX21" fmla="*/ 1657740 w 1739884"/>
                <a:gd name="connsiteY21" fmla="*/ 123902 h 170017"/>
                <a:gd name="connsiteX22" fmla="*/ 1699792 w 1739884"/>
                <a:gd name="connsiteY22" fmla="*/ 81456 h 170017"/>
                <a:gd name="connsiteX23" fmla="*/ 1656561 w 1739884"/>
                <a:gd name="connsiteY23" fmla="*/ 40190 h 170017"/>
                <a:gd name="connsiteX24" fmla="*/ 1614901 w 1739884"/>
                <a:gd name="connsiteY24" fmla="*/ 82242 h 170017"/>
                <a:gd name="connsiteX25" fmla="*/ 1657740 w 1739884"/>
                <a:gd name="connsiteY25" fmla="*/ 123902 h 170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739884" h="170017">
                  <a:moveTo>
                    <a:pt x="162315" y="68094"/>
                  </a:moveTo>
                  <a:cubicBezTo>
                    <a:pt x="248386" y="68094"/>
                    <a:pt x="334063" y="68487"/>
                    <a:pt x="419741" y="68094"/>
                  </a:cubicBezTo>
                  <a:cubicBezTo>
                    <a:pt x="798215" y="66522"/>
                    <a:pt x="1176689" y="64557"/>
                    <a:pt x="1555556" y="62985"/>
                  </a:cubicBezTo>
                  <a:cubicBezTo>
                    <a:pt x="1570097" y="62985"/>
                    <a:pt x="1577957" y="60233"/>
                    <a:pt x="1584639" y="44906"/>
                  </a:cubicBezTo>
                  <a:cubicBezTo>
                    <a:pt x="1599180" y="10713"/>
                    <a:pt x="1638482" y="-6186"/>
                    <a:pt x="1676997" y="2067"/>
                  </a:cubicBezTo>
                  <a:cubicBezTo>
                    <a:pt x="1712762" y="9928"/>
                    <a:pt x="1740273" y="45299"/>
                    <a:pt x="1739880" y="82635"/>
                  </a:cubicBezTo>
                  <a:cubicBezTo>
                    <a:pt x="1739487" y="119972"/>
                    <a:pt x="1713548" y="152592"/>
                    <a:pt x="1677783" y="161632"/>
                  </a:cubicBezTo>
                  <a:cubicBezTo>
                    <a:pt x="1640840" y="171064"/>
                    <a:pt x="1600359" y="154164"/>
                    <a:pt x="1585425" y="119579"/>
                  </a:cubicBezTo>
                  <a:cubicBezTo>
                    <a:pt x="1578744" y="103858"/>
                    <a:pt x="1570490" y="102286"/>
                    <a:pt x="1555948" y="102286"/>
                  </a:cubicBezTo>
                  <a:cubicBezTo>
                    <a:pt x="1098871" y="104251"/>
                    <a:pt x="641794" y="106216"/>
                    <a:pt x="184717" y="107788"/>
                  </a:cubicBezTo>
                  <a:cubicBezTo>
                    <a:pt x="168997" y="107788"/>
                    <a:pt x="161136" y="112112"/>
                    <a:pt x="154062" y="126653"/>
                  </a:cubicBezTo>
                  <a:cubicBezTo>
                    <a:pt x="137948" y="161239"/>
                    <a:pt x="98647" y="176959"/>
                    <a:pt x="61310" y="167134"/>
                  </a:cubicBezTo>
                  <a:cubicBezTo>
                    <a:pt x="24760" y="157701"/>
                    <a:pt x="0" y="125867"/>
                    <a:pt x="0" y="88138"/>
                  </a:cubicBezTo>
                  <a:cubicBezTo>
                    <a:pt x="0" y="50408"/>
                    <a:pt x="25939" y="17395"/>
                    <a:pt x="61310" y="9141"/>
                  </a:cubicBezTo>
                  <a:cubicBezTo>
                    <a:pt x="100612" y="102"/>
                    <a:pt x="138341" y="17002"/>
                    <a:pt x="155634" y="51587"/>
                  </a:cubicBezTo>
                  <a:cubicBezTo>
                    <a:pt x="157599" y="57089"/>
                    <a:pt x="159957" y="62199"/>
                    <a:pt x="162315" y="68094"/>
                  </a:cubicBezTo>
                  <a:close/>
                  <a:moveTo>
                    <a:pt x="124193" y="87745"/>
                  </a:moveTo>
                  <a:cubicBezTo>
                    <a:pt x="123800" y="64557"/>
                    <a:pt x="104935" y="45692"/>
                    <a:pt x="81354" y="45692"/>
                  </a:cubicBezTo>
                  <a:cubicBezTo>
                    <a:pt x="57773" y="45692"/>
                    <a:pt x="38909" y="64557"/>
                    <a:pt x="38909" y="87745"/>
                  </a:cubicBezTo>
                  <a:cubicBezTo>
                    <a:pt x="38516" y="111719"/>
                    <a:pt x="58559" y="131369"/>
                    <a:pt x="82533" y="130583"/>
                  </a:cubicBezTo>
                  <a:cubicBezTo>
                    <a:pt x="105721" y="130190"/>
                    <a:pt x="124586" y="110932"/>
                    <a:pt x="124193" y="87745"/>
                  </a:cubicBezTo>
                  <a:close/>
                  <a:moveTo>
                    <a:pt x="1657740" y="123902"/>
                  </a:moveTo>
                  <a:cubicBezTo>
                    <a:pt x="1681713" y="123509"/>
                    <a:pt x="1700185" y="105037"/>
                    <a:pt x="1699792" y="81456"/>
                  </a:cubicBezTo>
                  <a:cubicBezTo>
                    <a:pt x="1699399" y="57875"/>
                    <a:pt x="1680928" y="40190"/>
                    <a:pt x="1656561" y="40190"/>
                  </a:cubicBezTo>
                  <a:cubicBezTo>
                    <a:pt x="1632194" y="40583"/>
                    <a:pt x="1614508" y="58268"/>
                    <a:pt x="1614901" y="82242"/>
                  </a:cubicBezTo>
                  <a:cubicBezTo>
                    <a:pt x="1615294" y="106609"/>
                    <a:pt x="1633373" y="124295"/>
                    <a:pt x="1657740" y="123902"/>
                  </a:cubicBezTo>
                  <a:close/>
                </a:path>
              </a:pathLst>
            </a:custGeom>
            <a:grpFill/>
            <a:ln w="3926" cap="flat">
              <a:noFill/>
              <a:prstDash val="solid"/>
              <a:miter/>
            </a:ln>
          </p:spPr>
          <p:txBody>
            <a:bodyPr rtlCol="0" anchor="ctr"/>
            <a:lstStyle/>
            <a:p>
              <a:endParaRPr lang="en-US" dirty="0"/>
            </a:p>
          </p:txBody>
        </p:sp>
        <p:sp>
          <p:nvSpPr>
            <p:cNvPr id="10" name="Freeform: Shape 9">
              <a:extLst>
                <a:ext uri="{FF2B5EF4-FFF2-40B4-BE49-F238E27FC236}">
                  <a16:creationId xmlns="" xmlns:a16="http://schemas.microsoft.com/office/drawing/2014/main" id="{303A248F-181E-4ADF-9692-8F57E8E4AB07}"/>
                </a:ext>
              </a:extLst>
            </p:cNvPr>
            <p:cNvSpPr/>
            <p:nvPr/>
          </p:nvSpPr>
          <p:spPr>
            <a:xfrm>
              <a:off x="6035236" y="3659260"/>
              <a:ext cx="1497186" cy="326820"/>
            </a:xfrm>
            <a:custGeom>
              <a:avLst/>
              <a:gdLst>
                <a:gd name="connsiteX0" fmla="*/ 162713 w 1497186"/>
                <a:gd name="connsiteY0" fmla="*/ 264546 h 326820"/>
                <a:gd name="connsiteX1" fmla="*/ 62101 w 1497186"/>
                <a:gd name="connsiteY1" fmla="*/ 323891 h 326820"/>
                <a:gd name="connsiteX2" fmla="*/ 5 w 1497186"/>
                <a:gd name="connsiteY2" fmla="*/ 243323 h 326820"/>
                <a:gd name="connsiteX3" fmla="*/ 64459 w 1497186"/>
                <a:gd name="connsiteY3" fmla="*/ 164720 h 326820"/>
                <a:gd name="connsiteX4" fmla="*/ 154853 w 1497186"/>
                <a:gd name="connsiteY4" fmla="*/ 207166 h 326820"/>
                <a:gd name="connsiteX5" fmla="*/ 183543 w 1497186"/>
                <a:gd name="connsiteY5" fmla="*/ 225245 h 326820"/>
                <a:gd name="connsiteX6" fmla="*/ 1226606 w 1497186"/>
                <a:gd name="connsiteY6" fmla="*/ 225245 h 326820"/>
                <a:gd name="connsiteX7" fmla="*/ 1259226 w 1497186"/>
                <a:gd name="connsiteY7" fmla="*/ 211882 h 326820"/>
                <a:gd name="connsiteX8" fmla="*/ 1334686 w 1497186"/>
                <a:gd name="connsiteY8" fmla="*/ 137209 h 326820"/>
                <a:gd name="connsiteX9" fmla="*/ 1339795 w 1497186"/>
                <a:gd name="connsiteY9" fmla="*/ 114021 h 326820"/>
                <a:gd name="connsiteX10" fmla="*/ 1369271 w 1497186"/>
                <a:gd name="connsiteY10" fmla="*/ 13802 h 326820"/>
                <a:gd name="connsiteX11" fmla="*/ 1470276 w 1497186"/>
                <a:gd name="connsiteY11" fmla="*/ 22448 h 326820"/>
                <a:gd name="connsiteX12" fmla="*/ 1484817 w 1497186"/>
                <a:gd name="connsiteY12" fmla="*/ 124239 h 326820"/>
                <a:gd name="connsiteX13" fmla="*/ 1385778 w 1497186"/>
                <a:gd name="connsiteY13" fmla="*/ 158432 h 326820"/>
                <a:gd name="connsiteX14" fmla="*/ 1363769 w 1497186"/>
                <a:gd name="connsiteY14" fmla="*/ 163148 h 326820"/>
                <a:gd name="connsiteX15" fmla="*/ 1277698 w 1497186"/>
                <a:gd name="connsiteY15" fmla="*/ 249218 h 326820"/>
                <a:gd name="connsiteX16" fmla="*/ 1239576 w 1497186"/>
                <a:gd name="connsiteY16" fmla="*/ 264939 h 326820"/>
                <a:gd name="connsiteX17" fmla="*/ 186687 w 1497186"/>
                <a:gd name="connsiteY17" fmla="*/ 264546 h 326820"/>
                <a:gd name="connsiteX18" fmla="*/ 162713 w 1497186"/>
                <a:gd name="connsiteY18" fmla="*/ 264546 h 326820"/>
                <a:gd name="connsiteX19" fmla="*/ 124591 w 1497186"/>
                <a:gd name="connsiteY19" fmla="*/ 245288 h 326820"/>
                <a:gd name="connsiteX20" fmla="*/ 82931 w 1497186"/>
                <a:gd name="connsiteY20" fmla="*/ 202449 h 326820"/>
                <a:gd name="connsiteX21" fmla="*/ 39699 w 1497186"/>
                <a:gd name="connsiteY21" fmla="*/ 243716 h 326820"/>
                <a:gd name="connsiteX22" fmla="*/ 82538 w 1497186"/>
                <a:gd name="connsiteY22" fmla="*/ 287734 h 326820"/>
                <a:gd name="connsiteX23" fmla="*/ 124591 w 1497186"/>
                <a:gd name="connsiteY23" fmla="*/ 245288 h 326820"/>
                <a:gd name="connsiteX24" fmla="*/ 1416040 w 1497186"/>
                <a:gd name="connsiteY24" fmla="*/ 39741 h 326820"/>
                <a:gd name="connsiteX25" fmla="*/ 1371236 w 1497186"/>
                <a:gd name="connsiteY25" fmla="*/ 80222 h 326820"/>
                <a:gd name="connsiteX26" fmla="*/ 1412110 w 1497186"/>
                <a:gd name="connsiteY26" fmla="*/ 124239 h 326820"/>
                <a:gd name="connsiteX27" fmla="*/ 1456913 w 1497186"/>
                <a:gd name="connsiteY27" fmla="*/ 84152 h 326820"/>
                <a:gd name="connsiteX28" fmla="*/ 1416040 w 1497186"/>
                <a:gd name="connsiteY28" fmla="*/ 39741 h 32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497186" h="326820">
                  <a:moveTo>
                    <a:pt x="162713" y="264546"/>
                  </a:moveTo>
                  <a:cubicBezTo>
                    <a:pt x="141097" y="314852"/>
                    <a:pt x="106119" y="334896"/>
                    <a:pt x="62101" y="323891"/>
                  </a:cubicBezTo>
                  <a:cubicBezTo>
                    <a:pt x="24765" y="314852"/>
                    <a:pt x="-388" y="281839"/>
                    <a:pt x="5" y="243323"/>
                  </a:cubicBezTo>
                  <a:cubicBezTo>
                    <a:pt x="791" y="204808"/>
                    <a:pt x="26337" y="173759"/>
                    <a:pt x="64459" y="164720"/>
                  </a:cubicBezTo>
                  <a:cubicBezTo>
                    <a:pt x="100224" y="156074"/>
                    <a:pt x="139918" y="173366"/>
                    <a:pt x="154853" y="207166"/>
                  </a:cubicBezTo>
                  <a:cubicBezTo>
                    <a:pt x="161141" y="221707"/>
                    <a:pt x="169001" y="225245"/>
                    <a:pt x="183543" y="225245"/>
                  </a:cubicBezTo>
                  <a:cubicBezTo>
                    <a:pt x="531362" y="224851"/>
                    <a:pt x="878787" y="224851"/>
                    <a:pt x="1226606" y="225245"/>
                  </a:cubicBezTo>
                  <a:cubicBezTo>
                    <a:pt x="1240362" y="225245"/>
                    <a:pt x="1249794" y="221314"/>
                    <a:pt x="1259226" y="211882"/>
                  </a:cubicBezTo>
                  <a:cubicBezTo>
                    <a:pt x="1283593" y="186336"/>
                    <a:pt x="1309139" y="161576"/>
                    <a:pt x="1334686" y="137209"/>
                  </a:cubicBezTo>
                  <a:cubicBezTo>
                    <a:pt x="1342546" y="129742"/>
                    <a:pt x="1344118" y="124239"/>
                    <a:pt x="1339795" y="114021"/>
                  </a:cubicBezTo>
                  <a:cubicBezTo>
                    <a:pt x="1323681" y="76292"/>
                    <a:pt x="1335864" y="36597"/>
                    <a:pt x="1369271" y="13802"/>
                  </a:cubicBezTo>
                  <a:cubicBezTo>
                    <a:pt x="1400319" y="-7421"/>
                    <a:pt x="1442765" y="-3884"/>
                    <a:pt x="1470276" y="22448"/>
                  </a:cubicBezTo>
                  <a:cubicBezTo>
                    <a:pt x="1499752" y="50353"/>
                    <a:pt x="1505647" y="90833"/>
                    <a:pt x="1484817" y="124239"/>
                  </a:cubicBezTo>
                  <a:cubicBezTo>
                    <a:pt x="1463987" y="158039"/>
                    <a:pt x="1423900" y="172580"/>
                    <a:pt x="1385778" y="158432"/>
                  </a:cubicBezTo>
                  <a:cubicBezTo>
                    <a:pt x="1376345" y="154895"/>
                    <a:pt x="1370843" y="156074"/>
                    <a:pt x="1363769" y="163148"/>
                  </a:cubicBezTo>
                  <a:cubicBezTo>
                    <a:pt x="1335472" y="192231"/>
                    <a:pt x="1305995" y="220135"/>
                    <a:pt x="1277698" y="249218"/>
                  </a:cubicBezTo>
                  <a:cubicBezTo>
                    <a:pt x="1266694" y="260616"/>
                    <a:pt x="1255296" y="264939"/>
                    <a:pt x="1239576" y="264939"/>
                  </a:cubicBezTo>
                  <a:cubicBezTo>
                    <a:pt x="888613" y="264546"/>
                    <a:pt x="537650" y="264546"/>
                    <a:pt x="186687" y="264546"/>
                  </a:cubicBezTo>
                  <a:cubicBezTo>
                    <a:pt x="179220" y="264546"/>
                    <a:pt x="171359" y="264546"/>
                    <a:pt x="162713" y="264546"/>
                  </a:cubicBezTo>
                  <a:close/>
                  <a:moveTo>
                    <a:pt x="124591" y="245288"/>
                  </a:moveTo>
                  <a:cubicBezTo>
                    <a:pt x="124984" y="222100"/>
                    <a:pt x="106119" y="203236"/>
                    <a:pt x="82931" y="202449"/>
                  </a:cubicBezTo>
                  <a:cubicBezTo>
                    <a:pt x="59350" y="202057"/>
                    <a:pt x="40485" y="220135"/>
                    <a:pt x="39699" y="243716"/>
                  </a:cubicBezTo>
                  <a:cubicBezTo>
                    <a:pt x="38913" y="267297"/>
                    <a:pt x="58957" y="287734"/>
                    <a:pt x="82538" y="287734"/>
                  </a:cubicBezTo>
                  <a:cubicBezTo>
                    <a:pt x="104940" y="287734"/>
                    <a:pt x="124591" y="268476"/>
                    <a:pt x="124591" y="245288"/>
                  </a:cubicBezTo>
                  <a:close/>
                  <a:moveTo>
                    <a:pt x="1416040" y="39741"/>
                  </a:moveTo>
                  <a:cubicBezTo>
                    <a:pt x="1393245" y="38562"/>
                    <a:pt x="1372415" y="57427"/>
                    <a:pt x="1371236" y="80222"/>
                  </a:cubicBezTo>
                  <a:cubicBezTo>
                    <a:pt x="1370057" y="102624"/>
                    <a:pt x="1389315" y="123453"/>
                    <a:pt x="1412110" y="124239"/>
                  </a:cubicBezTo>
                  <a:cubicBezTo>
                    <a:pt x="1435297" y="125026"/>
                    <a:pt x="1455734" y="106947"/>
                    <a:pt x="1456913" y="84152"/>
                  </a:cubicBezTo>
                  <a:cubicBezTo>
                    <a:pt x="1458485" y="62143"/>
                    <a:pt x="1438835" y="40920"/>
                    <a:pt x="1416040" y="39741"/>
                  </a:cubicBezTo>
                  <a:close/>
                </a:path>
              </a:pathLst>
            </a:custGeom>
            <a:grpFill/>
            <a:ln w="3926" cap="flat">
              <a:noFill/>
              <a:prstDash val="solid"/>
              <a:miter/>
            </a:ln>
          </p:spPr>
          <p:txBody>
            <a:bodyPr rtlCol="0" anchor="ctr"/>
            <a:lstStyle/>
            <a:p>
              <a:endParaRPr lang="en-US" dirty="0"/>
            </a:p>
          </p:txBody>
        </p:sp>
        <p:sp>
          <p:nvSpPr>
            <p:cNvPr id="11" name="Freeform: Shape 10">
              <a:extLst>
                <a:ext uri="{FF2B5EF4-FFF2-40B4-BE49-F238E27FC236}">
                  <a16:creationId xmlns="" xmlns:a16="http://schemas.microsoft.com/office/drawing/2014/main" id="{286C9C93-3365-445D-88BE-EAE181189D04}"/>
                </a:ext>
              </a:extLst>
            </p:cNvPr>
            <p:cNvSpPr/>
            <p:nvPr/>
          </p:nvSpPr>
          <p:spPr>
            <a:xfrm>
              <a:off x="4336229" y="3509502"/>
              <a:ext cx="1387389" cy="316398"/>
            </a:xfrm>
            <a:custGeom>
              <a:avLst/>
              <a:gdLst>
                <a:gd name="connsiteX0" fmla="*/ 671668 w 1387389"/>
                <a:gd name="connsiteY0" fmla="*/ 101857 h 316398"/>
                <a:gd name="connsiteX1" fmla="*/ 652017 w 1387389"/>
                <a:gd name="connsiteY1" fmla="*/ 101857 h 316398"/>
                <a:gd name="connsiteX2" fmla="*/ 180792 w 1387389"/>
                <a:gd name="connsiteY2" fmla="*/ 101464 h 316398"/>
                <a:gd name="connsiteX3" fmla="*/ 154460 w 1387389"/>
                <a:gd name="connsiteY3" fmla="*/ 117970 h 316398"/>
                <a:gd name="connsiteX4" fmla="*/ 62887 w 1387389"/>
                <a:gd name="connsiteY4" fmla="*/ 161988 h 316398"/>
                <a:gd name="connsiteX5" fmla="*/ 5 w 1387389"/>
                <a:gd name="connsiteY5" fmla="*/ 80241 h 316398"/>
                <a:gd name="connsiteX6" fmla="*/ 62101 w 1387389"/>
                <a:gd name="connsiteY6" fmla="*/ 2031 h 316398"/>
                <a:gd name="connsiteX7" fmla="*/ 154853 w 1387389"/>
                <a:gd name="connsiteY7" fmla="*/ 46835 h 316398"/>
                <a:gd name="connsiteX8" fmla="*/ 179613 w 1387389"/>
                <a:gd name="connsiteY8" fmla="*/ 62162 h 316398"/>
                <a:gd name="connsiteX9" fmla="*/ 676384 w 1387389"/>
                <a:gd name="connsiteY9" fmla="*/ 61769 h 316398"/>
                <a:gd name="connsiteX10" fmla="*/ 712935 w 1387389"/>
                <a:gd name="connsiteY10" fmla="*/ 99106 h 316398"/>
                <a:gd name="connsiteX11" fmla="*/ 712935 w 1387389"/>
                <a:gd name="connsiteY11" fmla="*/ 213473 h 316398"/>
                <a:gd name="connsiteX12" fmla="*/ 1223462 w 1387389"/>
                <a:gd name="connsiteY12" fmla="*/ 213473 h 316398"/>
                <a:gd name="connsiteX13" fmla="*/ 1328397 w 1387389"/>
                <a:gd name="connsiteY13" fmla="*/ 155307 h 316398"/>
                <a:gd name="connsiteX14" fmla="*/ 1387349 w 1387389"/>
                <a:gd name="connsiteY14" fmla="*/ 236268 h 316398"/>
                <a:gd name="connsiteX15" fmla="*/ 1321716 w 1387389"/>
                <a:gd name="connsiteY15" fmla="*/ 314085 h 316398"/>
                <a:gd name="connsiteX16" fmla="*/ 1223462 w 1387389"/>
                <a:gd name="connsiteY16" fmla="*/ 253561 h 316398"/>
                <a:gd name="connsiteX17" fmla="*/ 1200667 w 1387389"/>
                <a:gd name="connsiteY17" fmla="*/ 253561 h 316398"/>
                <a:gd name="connsiteX18" fmla="*/ 705860 w 1387389"/>
                <a:gd name="connsiteY18" fmla="*/ 253561 h 316398"/>
                <a:gd name="connsiteX19" fmla="*/ 673240 w 1387389"/>
                <a:gd name="connsiteY19" fmla="*/ 220547 h 316398"/>
                <a:gd name="connsiteX20" fmla="*/ 672847 w 1387389"/>
                <a:gd name="connsiteY20" fmla="*/ 108538 h 316398"/>
                <a:gd name="connsiteX21" fmla="*/ 671668 w 1387389"/>
                <a:gd name="connsiteY21" fmla="*/ 101857 h 316398"/>
                <a:gd name="connsiteX22" fmla="*/ 1348441 w 1387389"/>
                <a:gd name="connsiteY22" fmla="*/ 234303 h 316398"/>
                <a:gd name="connsiteX23" fmla="*/ 1305995 w 1387389"/>
                <a:gd name="connsiteY23" fmla="*/ 191464 h 316398"/>
                <a:gd name="connsiteX24" fmla="*/ 1263157 w 1387389"/>
                <a:gd name="connsiteY24" fmla="*/ 233517 h 316398"/>
                <a:gd name="connsiteX25" fmla="*/ 1305602 w 1387389"/>
                <a:gd name="connsiteY25" fmla="*/ 276355 h 316398"/>
                <a:gd name="connsiteX26" fmla="*/ 1348441 w 1387389"/>
                <a:gd name="connsiteY26" fmla="*/ 234303 h 316398"/>
                <a:gd name="connsiteX27" fmla="*/ 80966 w 1387389"/>
                <a:gd name="connsiteY27" fmla="*/ 39760 h 316398"/>
                <a:gd name="connsiteX28" fmla="*/ 39699 w 1387389"/>
                <a:gd name="connsiteY28" fmla="*/ 82206 h 316398"/>
                <a:gd name="connsiteX29" fmla="*/ 81752 w 1387389"/>
                <a:gd name="connsiteY29" fmla="*/ 124258 h 316398"/>
                <a:gd name="connsiteX30" fmla="*/ 123411 w 1387389"/>
                <a:gd name="connsiteY30" fmla="*/ 81813 h 316398"/>
                <a:gd name="connsiteX31" fmla="*/ 80966 w 1387389"/>
                <a:gd name="connsiteY31" fmla="*/ 39760 h 316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387389" h="316398">
                  <a:moveTo>
                    <a:pt x="671668" y="101857"/>
                  </a:moveTo>
                  <a:cubicBezTo>
                    <a:pt x="664987" y="101857"/>
                    <a:pt x="658699" y="101857"/>
                    <a:pt x="652017" y="101857"/>
                  </a:cubicBezTo>
                  <a:cubicBezTo>
                    <a:pt x="494811" y="101857"/>
                    <a:pt x="337605" y="101857"/>
                    <a:pt x="180792" y="101464"/>
                  </a:cubicBezTo>
                  <a:cubicBezTo>
                    <a:pt x="167429" y="101464"/>
                    <a:pt x="160355" y="104608"/>
                    <a:pt x="154460" y="117970"/>
                  </a:cubicBezTo>
                  <a:cubicBezTo>
                    <a:pt x="138739" y="152949"/>
                    <a:pt x="99830" y="170634"/>
                    <a:pt x="62887" y="161988"/>
                  </a:cubicBezTo>
                  <a:cubicBezTo>
                    <a:pt x="24765" y="152949"/>
                    <a:pt x="-388" y="120721"/>
                    <a:pt x="5" y="80241"/>
                  </a:cubicBezTo>
                  <a:cubicBezTo>
                    <a:pt x="398" y="42118"/>
                    <a:pt x="26337" y="9498"/>
                    <a:pt x="62101" y="2031"/>
                  </a:cubicBezTo>
                  <a:cubicBezTo>
                    <a:pt x="101796" y="-6223"/>
                    <a:pt x="139525" y="11070"/>
                    <a:pt x="154853" y="46835"/>
                  </a:cubicBezTo>
                  <a:cubicBezTo>
                    <a:pt x="160355" y="59411"/>
                    <a:pt x="167036" y="62162"/>
                    <a:pt x="179613" y="62162"/>
                  </a:cubicBezTo>
                  <a:cubicBezTo>
                    <a:pt x="345072" y="61769"/>
                    <a:pt x="510925" y="61769"/>
                    <a:pt x="676384" y="61769"/>
                  </a:cubicBezTo>
                  <a:cubicBezTo>
                    <a:pt x="709791" y="61769"/>
                    <a:pt x="712935" y="65306"/>
                    <a:pt x="712935" y="99106"/>
                  </a:cubicBezTo>
                  <a:cubicBezTo>
                    <a:pt x="712935" y="136835"/>
                    <a:pt x="712935" y="174565"/>
                    <a:pt x="712935" y="213473"/>
                  </a:cubicBezTo>
                  <a:cubicBezTo>
                    <a:pt x="884683" y="213473"/>
                    <a:pt x="1054072" y="213473"/>
                    <a:pt x="1223462" y="213473"/>
                  </a:cubicBezTo>
                  <a:cubicBezTo>
                    <a:pt x="1252938" y="160809"/>
                    <a:pt x="1284379" y="143516"/>
                    <a:pt x="1328397" y="155307"/>
                  </a:cubicBezTo>
                  <a:cubicBezTo>
                    <a:pt x="1363376" y="164739"/>
                    <a:pt x="1388528" y="198931"/>
                    <a:pt x="1387349" y="236268"/>
                  </a:cubicBezTo>
                  <a:cubicBezTo>
                    <a:pt x="1386170" y="274784"/>
                    <a:pt x="1360231" y="305439"/>
                    <a:pt x="1321716" y="314085"/>
                  </a:cubicBezTo>
                  <a:cubicBezTo>
                    <a:pt x="1280842" y="323517"/>
                    <a:pt x="1249401" y="304260"/>
                    <a:pt x="1223462" y="253561"/>
                  </a:cubicBezTo>
                  <a:cubicBezTo>
                    <a:pt x="1215995" y="253561"/>
                    <a:pt x="1208527" y="253561"/>
                    <a:pt x="1200667" y="253561"/>
                  </a:cubicBezTo>
                  <a:cubicBezTo>
                    <a:pt x="1035600" y="253561"/>
                    <a:pt x="870534" y="253561"/>
                    <a:pt x="705860" y="253561"/>
                  </a:cubicBezTo>
                  <a:cubicBezTo>
                    <a:pt x="677563" y="253561"/>
                    <a:pt x="673240" y="249238"/>
                    <a:pt x="673240" y="220547"/>
                  </a:cubicBezTo>
                  <a:cubicBezTo>
                    <a:pt x="673240" y="183211"/>
                    <a:pt x="673240" y="145874"/>
                    <a:pt x="672847" y="108538"/>
                  </a:cubicBezTo>
                  <a:cubicBezTo>
                    <a:pt x="673240" y="107752"/>
                    <a:pt x="672847" y="106573"/>
                    <a:pt x="671668" y="101857"/>
                  </a:cubicBezTo>
                  <a:close/>
                  <a:moveTo>
                    <a:pt x="1348441" y="234303"/>
                  </a:moveTo>
                  <a:cubicBezTo>
                    <a:pt x="1348834" y="211115"/>
                    <a:pt x="1329576" y="191857"/>
                    <a:pt x="1305995" y="191464"/>
                  </a:cubicBezTo>
                  <a:cubicBezTo>
                    <a:pt x="1282414" y="191071"/>
                    <a:pt x="1263549" y="209936"/>
                    <a:pt x="1263157" y="233517"/>
                  </a:cubicBezTo>
                  <a:cubicBezTo>
                    <a:pt x="1263157" y="257098"/>
                    <a:pt x="1282021" y="276355"/>
                    <a:pt x="1305602" y="276355"/>
                  </a:cubicBezTo>
                  <a:cubicBezTo>
                    <a:pt x="1329183" y="276749"/>
                    <a:pt x="1348441" y="257884"/>
                    <a:pt x="1348441" y="234303"/>
                  </a:cubicBezTo>
                  <a:close/>
                  <a:moveTo>
                    <a:pt x="80966" y="39760"/>
                  </a:moveTo>
                  <a:cubicBezTo>
                    <a:pt x="56206" y="39760"/>
                    <a:pt x="39306" y="57053"/>
                    <a:pt x="39699" y="82206"/>
                  </a:cubicBezTo>
                  <a:cubicBezTo>
                    <a:pt x="39699" y="106573"/>
                    <a:pt x="57385" y="124258"/>
                    <a:pt x="81752" y="124258"/>
                  </a:cubicBezTo>
                  <a:cubicBezTo>
                    <a:pt x="106119" y="124258"/>
                    <a:pt x="123411" y="106180"/>
                    <a:pt x="123411" y="81813"/>
                  </a:cubicBezTo>
                  <a:cubicBezTo>
                    <a:pt x="123411" y="57053"/>
                    <a:pt x="105726" y="39760"/>
                    <a:pt x="80966" y="39760"/>
                  </a:cubicBezTo>
                  <a:close/>
                </a:path>
              </a:pathLst>
            </a:custGeom>
            <a:grpFill/>
            <a:ln w="3926" cap="flat">
              <a:noFill/>
              <a:prstDash val="solid"/>
              <a:miter/>
            </a:ln>
          </p:spPr>
          <p:txBody>
            <a:bodyPr rtlCol="0" anchor="ctr"/>
            <a:lstStyle/>
            <a:p>
              <a:endParaRPr lang="en-US" dirty="0"/>
            </a:p>
          </p:txBody>
        </p:sp>
        <p:sp>
          <p:nvSpPr>
            <p:cNvPr id="12" name="Freeform: Shape 11">
              <a:extLst>
                <a:ext uri="{FF2B5EF4-FFF2-40B4-BE49-F238E27FC236}">
                  <a16:creationId xmlns="" xmlns:a16="http://schemas.microsoft.com/office/drawing/2014/main" id="{E2A75A69-1EB8-4804-9B83-03EB1ED53008}"/>
                </a:ext>
              </a:extLst>
            </p:cNvPr>
            <p:cNvSpPr/>
            <p:nvPr/>
          </p:nvSpPr>
          <p:spPr>
            <a:xfrm>
              <a:off x="6636928" y="4011691"/>
              <a:ext cx="385191" cy="826314"/>
            </a:xfrm>
            <a:custGeom>
              <a:avLst/>
              <a:gdLst>
                <a:gd name="connsiteX0" fmla="*/ 221286 w 385191"/>
                <a:gd name="connsiteY0" fmla="*/ 103120 h 826314"/>
                <a:gd name="connsiteX1" fmla="*/ 117137 w 385191"/>
                <a:gd name="connsiteY1" fmla="*/ 103120 h 826314"/>
                <a:gd name="connsiteX2" fmla="*/ 117137 w 385191"/>
                <a:gd name="connsiteY2" fmla="*/ 393165 h 826314"/>
                <a:gd name="connsiteX3" fmla="*/ 137967 w 385191"/>
                <a:gd name="connsiteY3" fmla="*/ 393165 h 826314"/>
                <a:gd name="connsiteX4" fmla="*/ 279453 w 385191"/>
                <a:gd name="connsiteY4" fmla="*/ 393165 h 826314"/>
                <a:gd name="connsiteX5" fmla="*/ 308143 w 385191"/>
                <a:gd name="connsiteY5" fmla="*/ 421070 h 826314"/>
                <a:gd name="connsiteX6" fmla="*/ 308143 w 385191"/>
                <a:gd name="connsiteY6" fmla="*/ 737447 h 826314"/>
                <a:gd name="connsiteX7" fmla="*/ 279060 w 385191"/>
                <a:gd name="connsiteY7" fmla="*/ 764958 h 826314"/>
                <a:gd name="connsiteX8" fmla="*/ 180806 w 385191"/>
                <a:gd name="connsiteY8" fmla="*/ 764958 h 826314"/>
                <a:gd name="connsiteX9" fmla="*/ 154474 w 385191"/>
                <a:gd name="connsiteY9" fmla="*/ 780679 h 826314"/>
                <a:gd name="connsiteX10" fmla="*/ 60936 w 385191"/>
                <a:gd name="connsiteY10" fmla="*/ 823911 h 826314"/>
                <a:gd name="connsiteX11" fmla="*/ 19 w 385191"/>
                <a:gd name="connsiteY11" fmla="*/ 746486 h 826314"/>
                <a:gd name="connsiteX12" fmla="*/ 60936 w 385191"/>
                <a:gd name="connsiteY12" fmla="*/ 665132 h 826314"/>
                <a:gd name="connsiteX13" fmla="*/ 155653 w 385191"/>
                <a:gd name="connsiteY13" fmla="*/ 709150 h 826314"/>
                <a:gd name="connsiteX14" fmla="*/ 181592 w 385191"/>
                <a:gd name="connsiteY14" fmla="*/ 725264 h 826314"/>
                <a:gd name="connsiteX15" fmla="*/ 267269 w 385191"/>
                <a:gd name="connsiteY15" fmla="*/ 724871 h 826314"/>
                <a:gd name="connsiteX16" fmla="*/ 267269 w 385191"/>
                <a:gd name="connsiteY16" fmla="*/ 433253 h 826314"/>
                <a:gd name="connsiteX17" fmla="*/ 246832 w 385191"/>
                <a:gd name="connsiteY17" fmla="*/ 432467 h 826314"/>
                <a:gd name="connsiteX18" fmla="*/ 105347 w 385191"/>
                <a:gd name="connsiteY18" fmla="*/ 432467 h 826314"/>
                <a:gd name="connsiteX19" fmla="*/ 77050 w 385191"/>
                <a:gd name="connsiteY19" fmla="*/ 404956 h 826314"/>
                <a:gd name="connsiteX20" fmla="*/ 77050 w 385191"/>
                <a:gd name="connsiteY20" fmla="*/ 90543 h 826314"/>
                <a:gd name="connsiteX21" fmla="*/ 106919 w 385191"/>
                <a:gd name="connsiteY21" fmla="*/ 62246 h 826314"/>
                <a:gd name="connsiteX22" fmla="*/ 222073 w 385191"/>
                <a:gd name="connsiteY22" fmla="*/ 62246 h 826314"/>
                <a:gd name="connsiteX23" fmla="*/ 322292 w 385191"/>
                <a:gd name="connsiteY23" fmla="*/ 2508 h 826314"/>
                <a:gd name="connsiteX24" fmla="*/ 385174 w 385191"/>
                <a:gd name="connsiteY24" fmla="*/ 80325 h 826314"/>
                <a:gd name="connsiteX25" fmla="*/ 322292 w 385191"/>
                <a:gd name="connsiteY25" fmla="*/ 162072 h 826314"/>
                <a:gd name="connsiteX26" fmla="*/ 221286 w 385191"/>
                <a:gd name="connsiteY26" fmla="*/ 103120 h 826314"/>
                <a:gd name="connsiteX27" fmla="*/ 301462 w 385191"/>
                <a:gd name="connsiteY27" fmla="*/ 124343 h 826314"/>
                <a:gd name="connsiteX28" fmla="*/ 345086 w 385191"/>
                <a:gd name="connsiteY28" fmla="*/ 83076 h 826314"/>
                <a:gd name="connsiteX29" fmla="*/ 303820 w 385191"/>
                <a:gd name="connsiteY29" fmla="*/ 39451 h 826314"/>
                <a:gd name="connsiteX30" fmla="*/ 260195 w 385191"/>
                <a:gd name="connsiteY30" fmla="*/ 80718 h 826314"/>
                <a:gd name="connsiteX31" fmla="*/ 301462 w 385191"/>
                <a:gd name="connsiteY31" fmla="*/ 124343 h 826314"/>
                <a:gd name="connsiteX32" fmla="*/ 80587 w 385191"/>
                <a:gd name="connsiteY32" fmla="*/ 785788 h 826314"/>
                <a:gd name="connsiteX33" fmla="*/ 123425 w 385191"/>
                <a:gd name="connsiteY33" fmla="*/ 744521 h 826314"/>
                <a:gd name="connsiteX34" fmla="*/ 81373 w 385191"/>
                <a:gd name="connsiteY34" fmla="*/ 702469 h 826314"/>
                <a:gd name="connsiteX35" fmla="*/ 38534 w 385191"/>
                <a:gd name="connsiteY35" fmla="*/ 743735 h 826314"/>
                <a:gd name="connsiteX36" fmla="*/ 80587 w 385191"/>
                <a:gd name="connsiteY36" fmla="*/ 785788 h 826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85191" h="826314">
                  <a:moveTo>
                    <a:pt x="221286" y="103120"/>
                  </a:moveTo>
                  <a:cubicBezTo>
                    <a:pt x="187094" y="103120"/>
                    <a:pt x="152509" y="103120"/>
                    <a:pt x="117137" y="103120"/>
                  </a:cubicBezTo>
                  <a:cubicBezTo>
                    <a:pt x="117137" y="199409"/>
                    <a:pt x="117137" y="294912"/>
                    <a:pt x="117137" y="393165"/>
                  </a:cubicBezTo>
                  <a:cubicBezTo>
                    <a:pt x="124212" y="393165"/>
                    <a:pt x="130893" y="393165"/>
                    <a:pt x="137967" y="393165"/>
                  </a:cubicBezTo>
                  <a:cubicBezTo>
                    <a:pt x="185129" y="393165"/>
                    <a:pt x="232291" y="393165"/>
                    <a:pt x="279453" y="393165"/>
                  </a:cubicBezTo>
                  <a:cubicBezTo>
                    <a:pt x="301462" y="393165"/>
                    <a:pt x="307750" y="399454"/>
                    <a:pt x="308143" y="421070"/>
                  </a:cubicBezTo>
                  <a:cubicBezTo>
                    <a:pt x="308536" y="526398"/>
                    <a:pt x="308536" y="631726"/>
                    <a:pt x="308143" y="737447"/>
                  </a:cubicBezTo>
                  <a:cubicBezTo>
                    <a:pt x="308143" y="758670"/>
                    <a:pt x="301462" y="764565"/>
                    <a:pt x="279060" y="764958"/>
                  </a:cubicBezTo>
                  <a:cubicBezTo>
                    <a:pt x="246440" y="765351"/>
                    <a:pt x="213426" y="765351"/>
                    <a:pt x="180806" y="764958"/>
                  </a:cubicBezTo>
                  <a:cubicBezTo>
                    <a:pt x="167836" y="764565"/>
                    <a:pt x="160369" y="767316"/>
                    <a:pt x="154474" y="780679"/>
                  </a:cubicBezTo>
                  <a:cubicBezTo>
                    <a:pt x="138753" y="816050"/>
                    <a:pt x="99845" y="832950"/>
                    <a:pt x="60936" y="823911"/>
                  </a:cubicBezTo>
                  <a:cubicBezTo>
                    <a:pt x="26351" y="816050"/>
                    <a:pt x="805" y="783037"/>
                    <a:pt x="19" y="746486"/>
                  </a:cubicBezTo>
                  <a:cubicBezTo>
                    <a:pt x="-767" y="707185"/>
                    <a:pt x="23207" y="675351"/>
                    <a:pt x="60936" y="665132"/>
                  </a:cubicBezTo>
                  <a:cubicBezTo>
                    <a:pt x="99452" y="654914"/>
                    <a:pt x="139932" y="672993"/>
                    <a:pt x="155653" y="709150"/>
                  </a:cubicBezTo>
                  <a:cubicBezTo>
                    <a:pt x="161548" y="722512"/>
                    <a:pt x="168622" y="725657"/>
                    <a:pt x="181592" y="725264"/>
                  </a:cubicBezTo>
                  <a:cubicBezTo>
                    <a:pt x="209496" y="724477"/>
                    <a:pt x="237793" y="724871"/>
                    <a:pt x="267269" y="724871"/>
                  </a:cubicBezTo>
                  <a:cubicBezTo>
                    <a:pt x="267269" y="627403"/>
                    <a:pt x="267269" y="531507"/>
                    <a:pt x="267269" y="433253"/>
                  </a:cubicBezTo>
                  <a:cubicBezTo>
                    <a:pt x="260588" y="432860"/>
                    <a:pt x="253514" y="432467"/>
                    <a:pt x="246832" y="432467"/>
                  </a:cubicBezTo>
                  <a:cubicBezTo>
                    <a:pt x="199671" y="432467"/>
                    <a:pt x="152509" y="432467"/>
                    <a:pt x="105347" y="432467"/>
                  </a:cubicBezTo>
                  <a:cubicBezTo>
                    <a:pt x="82159" y="432467"/>
                    <a:pt x="77050" y="427751"/>
                    <a:pt x="77050" y="404956"/>
                  </a:cubicBezTo>
                  <a:cubicBezTo>
                    <a:pt x="77050" y="300021"/>
                    <a:pt x="77050" y="195479"/>
                    <a:pt x="77050" y="90543"/>
                  </a:cubicBezTo>
                  <a:cubicBezTo>
                    <a:pt x="77050" y="67749"/>
                    <a:pt x="83338" y="62246"/>
                    <a:pt x="106919" y="62246"/>
                  </a:cubicBezTo>
                  <a:cubicBezTo>
                    <a:pt x="145435" y="62246"/>
                    <a:pt x="183950" y="62246"/>
                    <a:pt x="222073" y="62246"/>
                  </a:cubicBezTo>
                  <a:cubicBezTo>
                    <a:pt x="246046" y="11547"/>
                    <a:pt x="278274" y="-7317"/>
                    <a:pt x="322292" y="2508"/>
                  </a:cubicBezTo>
                  <a:cubicBezTo>
                    <a:pt x="358842" y="10368"/>
                    <a:pt x="384388" y="42595"/>
                    <a:pt x="385174" y="80325"/>
                  </a:cubicBezTo>
                  <a:cubicBezTo>
                    <a:pt x="385960" y="119627"/>
                    <a:pt x="360807" y="152247"/>
                    <a:pt x="322292" y="162072"/>
                  </a:cubicBezTo>
                  <a:cubicBezTo>
                    <a:pt x="279846" y="172291"/>
                    <a:pt x="246046" y="152247"/>
                    <a:pt x="221286" y="103120"/>
                  </a:cubicBezTo>
                  <a:close/>
                  <a:moveTo>
                    <a:pt x="301462" y="124343"/>
                  </a:moveTo>
                  <a:cubicBezTo>
                    <a:pt x="325043" y="124736"/>
                    <a:pt x="344300" y="106657"/>
                    <a:pt x="345086" y="83076"/>
                  </a:cubicBezTo>
                  <a:cubicBezTo>
                    <a:pt x="345872" y="59495"/>
                    <a:pt x="327401" y="40237"/>
                    <a:pt x="303820" y="39451"/>
                  </a:cubicBezTo>
                  <a:cubicBezTo>
                    <a:pt x="280239" y="38665"/>
                    <a:pt x="260981" y="57137"/>
                    <a:pt x="260195" y="80718"/>
                  </a:cubicBezTo>
                  <a:cubicBezTo>
                    <a:pt x="259409" y="105085"/>
                    <a:pt x="277488" y="123950"/>
                    <a:pt x="301462" y="124343"/>
                  </a:cubicBezTo>
                  <a:close/>
                  <a:moveTo>
                    <a:pt x="80587" y="785788"/>
                  </a:moveTo>
                  <a:cubicBezTo>
                    <a:pt x="104954" y="785788"/>
                    <a:pt x="123033" y="768495"/>
                    <a:pt x="123425" y="744521"/>
                  </a:cubicBezTo>
                  <a:cubicBezTo>
                    <a:pt x="123819" y="720547"/>
                    <a:pt x="105740" y="702469"/>
                    <a:pt x="81373" y="702469"/>
                  </a:cubicBezTo>
                  <a:cubicBezTo>
                    <a:pt x="57006" y="702469"/>
                    <a:pt x="38927" y="720154"/>
                    <a:pt x="38534" y="743735"/>
                  </a:cubicBezTo>
                  <a:cubicBezTo>
                    <a:pt x="38534" y="768102"/>
                    <a:pt x="56220" y="785788"/>
                    <a:pt x="80587" y="785788"/>
                  </a:cubicBezTo>
                  <a:close/>
                </a:path>
              </a:pathLst>
            </a:custGeom>
            <a:grpFill/>
            <a:ln w="3926" cap="flat">
              <a:noFill/>
              <a:prstDash val="solid"/>
              <a:miter/>
            </a:ln>
          </p:spPr>
          <p:txBody>
            <a:bodyPr rtlCol="0" anchor="ctr"/>
            <a:lstStyle/>
            <a:p>
              <a:endParaRPr lang="en-US" dirty="0"/>
            </a:p>
          </p:txBody>
        </p:sp>
        <p:sp>
          <p:nvSpPr>
            <p:cNvPr id="13" name="Freeform: Shape 12">
              <a:extLst>
                <a:ext uri="{FF2B5EF4-FFF2-40B4-BE49-F238E27FC236}">
                  <a16:creationId xmlns="" xmlns:a16="http://schemas.microsoft.com/office/drawing/2014/main" id="{6BCE1B8C-99CD-4F27-875D-761499D50B23}"/>
                </a:ext>
              </a:extLst>
            </p:cNvPr>
            <p:cNvSpPr/>
            <p:nvPr/>
          </p:nvSpPr>
          <p:spPr>
            <a:xfrm>
              <a:off x="5644971" y="2385957"/>
              <a:ext cx="1017129" cy="555480"/>
            </a:xfrm>
            <a:custGeom>
              <a:avLst/>
              <a:gdLst>
                <a:gd name="connsiteX0" fmla="*/ 674812 w 1017129"/>
                <a:gd name="connsiteY0" fmla="*/ 102949 h 555480"/>
                <a:gd name="connsiteX1" fmla="*/ 655161 w 1017129"/>
                <a:gd name="connsiteY1" fmla="*/ 102949 h 555480"/>
                <a:gd name="connsiteX2" fmla="*/ 179613 w 1017129"/>
                <a:gd name="connsiteY2" fmla="*/ 102556 h 555480"/>
                <a:gd name="connsiteX3" fmla="*/ 154460 w 1017129"/>
                <a:gd name="connsiteY3" fmla="*/ 117883 h 555480"/>
                <a:gd name="connsiteX4" fmla="*/ 61315 w 1017129"/>
                <a:gd name="connsiteY4" fmla="*/ 161901 h 555480"/>
                <a:gd name="connsiteX5" fmla="*/ 4 w 1017129"/>
                <a:gd name="connsiteY5" fmla="*/ 80940 h 555480"/>
                <a:gd name="connsiteX6" fmla="*/ 61708 w 1017129"/>
                <a:gd name="connsiteY6" fmla="*/ 2337 h 555480"/>
                <a:gd name="connsiteX7" fmla="*/ 154853 w 1017129"/>
                <a:gd name="connsiteY7" fmla="*/ 46747 h 555480"/>
                <a:gd name="connsiteX8" fmla="*/ 182757 w 1017129"/>
                <a:gd name="connsiteY8" fmla="*/ 63254 h 555480"/>
                <a:gd name="connsiteX9" fmla="*/ 679921 w 1017129"/>
                <a:gd name="connsiteY9" fmla="*/ 62861 h 555480"/>
                <a:gd name="connsiteX10" fmla="*/ 714507 w 1017129"/>
                <a:gd name="connsiteY10" fmla="*/ 97840 h 555480"/>
                <a:gd name="connsiteX11" fmla="*/ 714507 w 1017129"/>
                <a:gd name="connsiteY11" fmla="*/ 427973 h 555480"/>
                <a:gd name="connsiteX12" fmla="*/ 714507 w 1017129"/>
                <a:gd name="connsiteY12" fmla="*/ 453912 h 555480"/>
                <a:gd name="connsiteX13" fmla="*/ 848918 w 1017129"/>
                <a:gd name="connsiteY13" fmla="*/ 453126 h 555480"/>
                <a:gd name="connsiteX14" fmla="*/ 860316 w 1017129"/>
                <a:gd name="connsiteY14" fmla="*/ 440156 h 555480"/>
                <a:gd name="connsiteX15" fmla="*/ 967609 w 1017129"/>
                <a:gd name="connsiteY15" fmla="*/ 398496 h 555480"/>
                <a:gd name="connsiteX16" fmla="*/ 1010841 w 1017129"/>
                <a:gd name="connsiteY16" fmla="*/ 505004 h 555480"/>
                <a:gd name="connsiteX17" fmla="*/ 939705 w 1017129"/>
                <a:gd name="connsiteY17" fmla="*/ 555310 h 555480"/>
                <a:gd name="connsiteX18" fmla="*/ 861888 w 1017129"/>
                <a:gd name="connsiteY18" fmla="*/ 509720 h 555480"/>
                <a:gd name="connsiteX19" fmla="*/ 835556 w 1017129"/>
                <a:gd name="connsiteY19" fmla="*/ 493606 h 555480"/>
                <a:gd name="connsiteX20" fmla="*/ 717651 w 1017129"/>
                <a:gd name="connsiteY20" fmla="*/ 493999 h 555480"/>
                <a:gd name="connsiteX21" fmla="*/ 674419 w 1017129"/>
                <a:gd name="connsiteY21" fmla="*/ 449588 h 555480"/>
                <a:gd name="connsiteX22" fmla="*/ 674419 w 1017129"/>
                <a:gd name="connsiteY22" fmla="*/ 127316 h 555480"/>
                <a:gd name="connsiteX23" fmla="*/ 674812 w 1017129"/>
                <a:gd name="connsiteY23" fmla="*/ 102949 h 555480"/>
                <a:gd name="connsiteX24" fmla="*/ 81359 w 1017129"/>
                <a:gd name="connsiteY24" fmla="*/ 124172 h 555480"/>
                <a:gd name="connsiteX25" fmla="*/ 123411 w 1017129"/>
                <a:gd name="connsiteY25" fmla="*/ 82905 h 555480"/>
                <a:gd name="connsiteX26" fmla="*/ 81752 w 1017129"/>
                <a:gd name="connsiteY26" fmla="*/ 40852 h 555480"/>
                <a:gd name="connsiteX27" fmla="*/ 39699 w 1017129"/>
                <a:gd name="connsiteY27" fmla="*/ 82512 h 555480"/>
                <a:gd name="connsiteX28" fmla="*/ 81359 w 1017129"/>
                <a:gd name="connsiteY28" fmla="*/ 124172 h 555480"/>
                <a:gd name="connsiteX29" fmla="*/ 936168 w 1017129"/>
                <a:gd name="connsiteY29" fmla="*/ 516401 h 555480"/>
                <a:gd name="connsiteX30" fmla="*/ 977827 w 1017129"/>
                <a:gd name="connsiteY30" fmla="*/ 473562 h 555480"/>
                <a:gd name="connsiteX31" fmla="*/ 934595 w 1017129"/>
                <a:gd name="connsiteY31" fmla="*/ 432296 h 555480"/>
                <a:gd name="connsiteX32" fmla="*/ 893329 w 1017129"/>
                <a:gd name="connsiteY32" fmla="*/ 475134 h 555480"/>
                <a:gd name="connsiteX33" fmla="*/ 936168 w 1017129"/>
                <a:gd name="connsiteY33" fmla="*/ 516401 h 555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017129" h="555480">
                  <a:moveTo>
                    <a:pt x="674812" y="102949"/>
                  </a:moveTo>
                  <a:cubicBezTo>
                    <a:pt x="666952" y="102949"/>
                    <a:pt x="661057" y="102949"/>
                    <a:pt x="655161" y="102949"/>
                  </a:cubicBezTo>
                  <a:cubicBezTo>
                    <a:pt x="496776" y="102949"/>
                    <a:pt x="337998" y="102949"/>
                    <a:pt x="179613" y="102556"/>
                  </a:cubicBezTo>
                  <a:cubicBezTo>
                    <a:pt x="167036" y="102556"/>
                    <a:pt x="160355" y="105307"/>
                    <a:pt x="154460" y="117883"/>
                  </a:cubicBezTo>
                  <a:cubicBezTo>
                    <a:pt x="137953" y="153648"/>
                    <a:pt x="100617" y="170547"/>
                    <a:pt x="61315" y="161901"/>
                  </a:cubicBezTo>
                  <a:cubicBezTo>
                    <a:pt x="25158" y="153648"/>
                    <a:pt x="-388" y="120241"/>
                    <a:pt x="4" y="80940"/>
                  </a:cubicBezTo>
                  <a:cubicBezTo>
                    <a:pt x="398" y="42817"/>
                    <a:pt x="25158" y="10983"/>
                    <a:pt x="61708" y="2337"/>
                  </a:cubicBezTo>
                  <a:cubicBezTo>
                    <a:pt x="99831" y="-6703"/>
                    <a:pt x="139525" y="10983"/>
                    <a:pt x="154853" y="46747"/>
                  </a:cubicBezTo>
                  <a:cubicBezTo>
                    <a:pt x="161141" y="61682"/>
                    <a:pt x="169394" y="63254"/>
                    <a:pt x="182757" y="63254"/>
                  </a:cubicBezTo>
                  <a:cubicBezTo>
                    <a:pt x="348609" y="62861"/>
                    <a:pt x="514069" y="62861"/>
                    <a:pt x="679921" y="62861"/>
                  </a:cubicBezTo>
                  <a:cubicBezTo>
                    <a:pt x="710970" y="62861"/>
                    <a:pt x="714507" y="66398"/>
                    <a:pt x="714507" y="97840"/>
                  </a:cubicBezTo>
                  <a:cubicBezTo>
                    <a:pt x="714507" y="207884"/>
                    <a:pt x="714507" y="317928"/>
                    <a:pt x="714507" y="427973"/>
                  </a:cubicBezTo>
                  <a:cubicBezTo>
                    <a:pt x="714507" y="435833"/>
                    <a:pt x="714507" y="443300"/>
                    <a:pt x="714507" y="453912"/>
                  </a:cubicBezTo>
                  <a:cubicBezTo>
                    <a:pt x="760097" y="453912"/>
                    <a:pt x="804507" y="454305"/>
                    <a:pt x="848918" y="453126"/>
                  </a:cubicBezTo>
                  <a:cubicBezTo>
                    <a:pt x="852848" y="453126"/>
                    <a:pt x="857564" y="445265"/>
                    <a:pt x="860316" y="440156"/>
                  </a:cubicBezTo>
                  <a:cubicBezTo>
                    <a:pt x="879966" y="398889"/>
                    <a:pt x="925949" y="380811"/>
                    <a:pt x="967609" y="398496"/>
                  </a:cubicBezTo>
                  <a:cubicBezTo>
                    <a:pt x="1008483" y="415789"/>
                    <a:pt x="1028133" y="463344"/>
                    <a:pt x="1010841" y="505004"/>
                  </a:cubicBezTo>
                  <a:cubicBezTo>
                    <a:pt x="997871" y="536445"/>
                    <a:pt x="973897" y="553345"/>
                    <a:pt x="939705" y="555310"/>
                  </a:cubicBezTo>
                  <a:cubicBezTo>
                    <a:pt x="904333" y="557275"/>
                    <a:pt x="876822" y="542340"/>
                    <a:pt x="861888" y="509720"/>
                  </a:cubicBezTo>
                  <a:cubicBezTo>
                    <a:pt x="855599" y="496357"/>
                    <a:pt x="848918" y="493213"/>
                    <a:pt x="835556" y="493606"/>
                  </a:cubicBezTo>
                  <a:cubicBezTo>
                    <a:pt x="796254" y="494392"/>
                    <a:pt x="756953" y="493999"/>
                    <a:pt x="717651" y="493999"/>
                  </a:cubicBezTo>
                  <a:cubicBezTo>
                    <a:pt x="674419" y="493999"/>
                    <a:pt x="674419" y="493999"/>
                    <a:pt x="674419" y="449588"/>
                  </a:cubicBezTo>
                  <a:cubicBezTo>
                    <a:pt x="674419" y="342295"/>
                    <a:pt x="674419" y="234609"/>
                    <a:pt x="674419" y="127316"/>
                  </a:cubicBezTo>
                  <a:cubicBezTo>
                    <a:pt x="674812" y="120241"/>
                    <a:pt x="674812" y="112381"/>
                    <a:pt x="674812" y="102949"/>
                  </a:cubicBezTo>
                  <a:close/>
                  <a:moveTo>
                    <a:pt x="81359" y="124172"/>
                  </a:moveTo>
                  <a:cubicBezTo>
                    <a:pt x="106119" y="124172"/>
                    <a:pt x="123411" y="107665"/>
                    <a:pt x="123411" y="82905"/>
                  </a:cubicBezTo>
                  <a:cubicBezTo>
                    <a:pt x="123411" y="58145"/>
                    <a:pt x="106512" y="40852"/>
                    <a:pt x="81752" y="40852"/>
                  </a:cubicBezTo>
                  <a:cubicBezTo>
                    <a:pt x="56992" y="40852"/>
                    <a:pt x="39699" y="57752"/>
                    <a:pt x="39699" y="82512"/>
                  </a:cubicBezTo>
                  <a:cubicBezTo>
                    <a:pt x="39699" y="106879"/>
                    <a:pt x="56206" y="124172"/>
                    <a:pt x="81359" y="124172"/>
                  </a:cubicBezTo>
                  <a:close/>
                  <a:moveTo>
                    <a:pt x="936168" y="516401"/>
                  </a:moveTo>
                  <a:cubicBezTo>
                    <a:pt x="960141" y="516008"/>
                    <a:pt x="978220" y="497536"/>
                    <a:pt x="977827" y="473562"/>
                  </a:cubicBezTo>
                  <a:cubicBezTo>
                    <a:pt x="977434" y="449588"/>
                    <a:pt x="958962" y="431903"/>
                    <a:pt x="934595" y="432296"/>
                  </a:cubicBezTo>
                  <a:cubicBezTo>
                    <a:pt x="910229" y="432689"/>
                    <a:pt x="892936" y="450767"/>
                    <a:pt x="893329" y="475134"/>
                  </a:cubicBezTo>
                  <a:cubicBezTo>
                    <a:pt x="893329" y="499108"/>
                    <a:pt x="911801" y="516794"/>
                    <a:pt x="936168" y="516401"/>
                  </a:cubicBezTo>
                  <a:close/>
                </a:path>
              </a:pathLst>
            </a:custGeom>
            <a:grpFill/>
            <a:ln w="3926" cap="flat">
              <a:noFill/>
              <a:prstDash val="solid"/>
              <a:miter/>
            </a:ln>
          </p:spPr>
          <p:txBody>
            <a:bodyPr rtlCol="0" anchor="ctr"/>
            <a:lstStyle/>
            <a:p>
              <a:endParaRPr lang="en-US" dirty="0"/>
            </a:p>
          </p:txBody>
        </p:sp>
        <p:sp>
          <p:nvSpPr>
            <p:cNvPr id="14" name="Freeform: Shape 13">
              <a:extLst>
                <a:ext uri="{FF2B5EF4-FFF2-40B4-BE49-F238E27FC236}">
                  <a16:creationId xmlns="" xmlns:a16="http://schemas.microsoft.com/office/drawing/2014/main" id="{FCA4ED45-1ED9-4D99-A0D0-5F44B885D3E7}"/>
                </a:ext>
              </a:extLst>
            </p:cNvPr>
            <p:cNvSpPr/>
            <p:nvPr/>
          </p:nvSpPr>
          <p:spPr>
            <a:xfrm>
              <a:off x="6225383" y="3030874"/>
              <a:ext cx="798619" cy="763320"/>
            </a:xfrm>
            <a:custGeom>
              <a:avLst/>
              <a:gdLst>
                <a:gd name="connsiteX0" fmla="*/ 101475 w 798619"/>
                <a:gd name="connsiteY0" fmla="*/ 661838 h 763320"/>
                <a:gd name="connsiteX1" fmla="*/ 635976 w 798619"/>
                <a:gd name="connsiteY1" fmla="*/ 661838 h 763320"/>
                <a:gd name="connsiteX2" fmla="*/ 701610 w 798619"/>
                <a:gd name="connsiteY2" fmla="*/ 601314 h 763320"/>
                <a:gd name="connsiteX3" fmla="*/ 795147 w 798619"/>
                <a:gd name="connsiteY3" fmla="*/ 657122 h 763320"/>
                <a:gd name="connsiteX4" fmla="*/ 747593 w 798619"/>
                <a:gd name="connsiteY4" fmla="*/ 757341 h 763320"/>
                <a:gd name="connsiteX5" fmla="*/ 644229 w 798619"/>
                <a:gd name="connsiteY5" fmla="*/ 718825 h 763320"/>
                <a:gd name="connsiteX6" fmla="*/ 615146 w 798619"/>
                <a:gd name="connsiteY6" fmla="*/ 700747 h 763320"/>
                <a:gd name="connsiteX7" fmla="*/ 104226 w 798619"/>
                <a:gd name="connsiteY7" fmla="*/ 701926 h 763320"/>
                <a:gd name="connsiteX8" fmla="*/ 61780 w 798619"/>
                <a:gd name="connsiteY8" fmla="*/ 660266 h 763320"/>
                <a:gd name="connsiteX9" fmla="*/ 62173 w 798619"/>
                <a:gd name="connsiteY9" fmla="*/ 182752 h 763320"/>
                <a:gd name="connsiteX10" fmla="*/ 45667 w 798619"/>
                <a:gd name="connsiteY10" fmla="*/ 154455 h 763320"/>
                <a:gd name="connsiteX11" fmla="*/ 2435 w 798619"/>
                <a:gd name="connsiteY11" fmla="*/ 60917 h 763320"/>
                <a:gd name="connsiteX12" fmla="*/ 81824 w 798619"/>
                <a:gd name="connsiteY12" fmla="*/ 0 h 763320"/>
                <a:gd name="connsiteX13" fmla="*/ 161999 w 798619"/>
                <a:gd name="connsiteY13" fmla="*/ 62489 h 763320"/>
                <a:gd name="connsiteX14" fmla="*/ 118768 w 798619"/>
                <a:gd name="connsiteY14" fmla="*/ 154455 h 763320"/>
                <a:gd name="connsiteX15" fmla="*/ 101475 w 798619"/>
                <a:gd name="connsiteY15" fmla="*/ 181966 h 763320"/>
                <a:gd name="connsiteX16" fmla="*/ 101868 w 798619"/>
                <a:gd name="connsiteY16" fmla="*/ 639829 h 763320"/>
                <a:gd name="connsiteX17" fmla="*/ 101475 w 798619"/>
                <a:gd name="connsiteY17" fmla="*/ 661838 h 763320"/>
                <a:gd name="connsiteX18" fmla="*/ 716151 w 798619"/>
                <a:gd name="connsiteY18" fmla="*/ 639043 h 763320"/>
                <a:gd name="connsiteX19" fmla="*/ 674491 w 798619"/>
                <a:gd name="connsiteY19" fmla="*/ 681882 h 763320"/>
                <a:gd name="connsiteX20" fmla="*/ 717330 w 798619"/>
                <a:gd name="connsiteY20" fmla="*/ 723935 h 763320"/>
                <a:gd name="connsiteX21" fmla="*/ 759383 w 798619"/>
                <a:gd name="connsiteY21" fmla="*/ 680703 h 763320"/>
                <a:gd name="connsiteX22" fmla="*/ 716151 w 798619"/>
                <a:gd name="connsiteY22" fmla="*/ 639043 h 763320"/>
                <a:gd name="connsiteX23" fmla="*/ 39771 w 798619"/>
                <a:gd name="connsiteY23" fmla="*/ 81747 h 763320"/>
                <a:gd name="connsiteX24" fmla="*/ 81431 w 798619"/>
                <a:gd name="connsiteY24" fmla="*/ 124193 h 763320"/>
                <a:gd name="connsiteX25" fmla="*/ 124270 w 798619"/>
                <a:gd name="connsiteY25" fmla="*/ 82926 h 763320"/>
                <a:gd name="connsiteX26" fmla="*/ 82610 w 798619"/>
                <a:gd name="connsiteY26" fmla="*/ 40481 h 763320"/>
                <a:gd name="connsiteX27" fmla="*/ 39771 w 798619"/>
                <a:gd name="connsiteY27" fmla="*/ 81747 h 763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798619" h="763320">
                  <a:moveTo>
                    <a:pt x="101475" y="661838"/>
                  </a:moveTo>
                  <a:cubicBezTo>
                    <a:pt x="281476" y="661838"/>
                    <a:pt x="458333" y="661838"/>
                    <a:pt x="635976" y="661838"/>
                  </a:cubicBezTo>
                  <a:cubicBezTo>
                    <a:pt x="647374" y="630004"/>
                    <a:pt x="667024" y="607602"/>
                    <a:pt x="701610" y="601314"/>
                  </a:cubicBezTo>
                  <a:cubicBezTo>
                    <a:pt x="743269" y="593846"/>
                    <a:pt x="783750" y="617820"/>
                    <a:pt x="795147" y="657122"/>
                  </a:cubicBezTo>
                  <a:cubicBezTo>
                    <a:pt x="807331" y="698389"/>
                    <a:pt x="786501" y="742013"/>
                    <a:pt x="747593" y="757341"/>
                  </a:cubicBezTo>
                  <a:cubicBezTo>
                    <a:pt x="707898" y="773062"/>
                    <a:pt x="661129" y="756948"/>
                    <a:pt x="644229" y="718825"/>
                  </a:cubicBezTo>
                  <a:cubicBezTo>
                    <a:pt x="637548" y="703891"/>
                    <a:pt x="630081" y="700747"/>
                    <a:pt x="615146" y="700747"/>
                  </a:cubicBezTo>
                  <a:cubicBezTo>
                    <a:pt x="444971" y="701533"/>
                    <a:pt x="274795" y="701533"/>
                    <a:pt x="104226" y="701926"/>
                  </a:cubicBezTo>
                  <a:cubicBezTo>
                    <a:pt x="63352" y="701926"/>
                    <a:pt x="61780" y="700354"/>
                    <a:pt x="61780" y="660266"/>
                  </a:cubicBezTo>
                  <a:cubicBezTo>
                    <a:pt x="61780" y="501095"/>
                    <a:pt x="61780" y="341924"/>
                    <a:pt x="62173" y="182752"/>
                  </a:cubicBezTo>
                  <a:cubicBezTo>
                    <a:pt x="62173" y="168997"/>
                    <a:pt x="59815" y="160743"/>
                    <a:pt x="45667" y="154455"/>
                  </a:cubicBezTo>
                  <a:cubicBezTo>
                    <a:pt x="9902" y="138734"/>
                    <a:pt x="-6604" y="99826"/>
                    <a:pt x="2435" y="60917"/>
                  </a:cubicBezTo>
                  <a:cubicBezTo>
                    <a:pt x="11081" y="25153"/>
                    <a:pt x="43309" y="0"/>
                    <a:pt x="81824" y="0"/>
                  </a:cubicBezTo>
                  <a:cubicBezTo>
                    <a:pt x="121126" y="0"/>
                    <a:pt x="152960" y="24760"/>
                    <a:pt x="161999" y="62489"/>
                  </a:cubicBezTo>
                  <a:cubicBezTo>
                    <a:pt x="171039" y="99433"/>
                    <a:pt x="153353" y="138734"/>
                    <a:pt x="118768" y="154455"/>
                  </a:cubicBezTo>
                  <a:cubicBezTo>
                    <a:pt x="105405" y="160743"/>
                    <a:pt x="101475" y="167425"/>
                    <a:pt x="101475" y="181966"/>
                  </a:cubicBezTo>
                  <a:cubicBezTo>
                    <a:pt x="102261" y="334456"/>
                    <a:pt x="101868" y="486946"/>
                    <a:pt x="101868" y="639829"/>
                  </a:cubicBezTo>
                  <a:cubicBezTo>
                    <a:pt x="101475" y="646903"/>
                    <a:pt x="101475" y="653585"/>
                    <a:pt x="101475" y="661838"/>
                  </a:cubicBezTo>
                  <a:close/>
                  <a:moveTo>
                    <a:pt x="716151" y="639043"/>
                  </a:moveTo>
                  <a:cubicBezTo>
                    <a:pt x="692177" y="639436"/>
                    <a:pt x="674099" y="658301"/>
                    <a:pt x="674491" y="681882"/>
                  </a:cubicBezTo>
                  <a:cubicBezTo>
                    <a:pt x="674885" y="705463"/>
                    <a:pt x="693749" y="723935"/>
                    <a:pt x="717330" y="723935"/>
                  </a:cubicBezTo>
                  <a:cubicBezTo>
                    <a:pt x="740911" y="723542"/>
                    <a:pt x="759383" y="704677"/>
                    <a:pt x="759383" y="680703"/>
                  </a:cubicBezTo>
                  <a:cubicBezTo>
                    <a:pt x="758990" y="657515"/>
                    <a:pt x="739732" y="638650"/>
                    <a:pt x="716151" y="639043"/>
                  </a:cubicBezTo>
                  <a:close/>
                  <a:moveTo>
                    <a:pt x="39771" y="81747"/>
                  </a:moveTo>
                  <a:cubicBezTo>
                    <a:pt x="39378" y="105721"/>
                    <a:pt x="57064" y="123800"/>
                    <a:pt x="81431" y="124193"/>
                  </a:cubicBezTo>
                  <a:cubicBezTo>
                    <a:pt x="105798" y="124586"/>
                    <a:pt x="123877" y="107293"/>
                    <a:pt x="124270" y="82926"/>
                  </a:cubicBezTo>
                  <a:cubicBezTo>
                    <a:pt x="124663" y="58952"/>
                    <a:pt x="106977" y="40874"/>
                    <a:pt x="82610" y="40481"/>
                  </a:cubicBezTo>
                  <a:cubicBezTo>
                    <a:pt x="58243" y="40088"/>
                    <a:pt x="40165" y="57773"/>
                    <a:pt x="39771" y="81747"/>
                  </a:cubicBezTo>
                  <a:close/>
                </a:path>
              </a:pathLst>
            </a:custGeom>
            <a:grpFill/>
            <a:ln w="3926" cap="flat">
              <a:noFill/>
              <a:prstDash val="solid"/>
              <a:miter/>
            </a:ln>
          </p:spPr>
          <p:txBody>
            <a:bodyPr rtlCol="0" anchor="ctr"/>
            <a:lstStyle/>
            <a:p>
              <a:endParaRPr lang="en-US" dirty="0"/>
            </a:p>
          </p:txBody>
        </p:sp>
        <p:sp>
          <p:nvSpPr>
            <p:cNvPr id="15" name="Freeform: Shape 14">
              <a:extLst>
                <a:ext uri="{FF2B5EF4-FFF2-40B4-BE49-F238E27FC236}">
                  <a16:creationId xmlns="" xmlns:a16="http://schemas.microsoft.com/office/drawing/2014/main" id="{84350A83-D20F-41CE-8A69-6EEC75DE51AE}"/>
                </a:ext>
              </a:extLst>
            </p:cNvPr>
            <p:cNvSpPr/>
            <p:nvPr/>
          </p:nvSpPr>
          <p:spPr>
            <a:xfrm>
              <a:off x="6859791" y="1956454"/>
              <a:ext cx="858417" cy="984828"/>
            </a:xfrm>
            <a:custGeom>
              <a:avLst/>
              <a:gdLst>
                <a:gd name="connsiteX0" fmla="*/ 755764 w 858417"/>
                <a:gd name="connsiteY0" fmla="*/ 821711 h 984828"/>
                <a:gd name="connsiteX1" fmla="*/ 755371 w 858417"/>
                <a:gd name="connsiteY1" fmla="*/ 708129 h 984828"/>
                <a:gd name="connsiteX2" fmla="*/ 747118 w 858417"/>
                <a:gd name="connsiteY2" fmla="*/ 691230 h 984828"/>
                <a:gd name="connsiteX3" fmla="*/ 286897 w 858417"/>
                <a:gd name="connsiteY3" fmla="*/ 111532 h 984828"/>
                <a:gd name="connsiteX4" fmla="*/ 267639 w 858417"/>
                <a:gd name="connsiteY4" fmla="*/ 101706 h 984828"/>
                <a:gd name="connsiteX5" fmla="*/ 162704 w 858417"/>
                <a:gd name="connsiteY5" fmla="*/ 101314 h 984828"/>
                <a:gd name="connsiteX6" fmla="*/ 102965 w 858417"/>
                <a:gd name="connsiteY6" fmla="*/ 161052 h 984828"/>
                <a:gd name="connsiteX7" fmla="*/ 4319 w 858417"/>
                <a:gd name="connsiteY7" fmla="*/ 107995 h 984828"/>
                <a:gd name="connsiteX8" fmla="*/ 51088 w 858417"/>
                <a:gd name="connsiteY8" fmla="*/ 6204 h 984828"/>
                <a:gd name="connsiteX9" fmla="*/ 156416 w 858417"/>
                <a:gd name="connsiteY9" fmla="*/ 47863 h 984828"/>
                <a:gd name="connsiteX10" fmla="*/ 179603 w 858417"/>
                <a:gd name="connsiteY10" fmla="*/ 62405 h 984828"/>
                <a:gd name="connsiteX11" fmla="*/ 279822 w 858417"/>
                <a:gd name="connsiteY11" fmla="*/ 62798 h 984828"/>
                <a:gd name="connsiteX12" fmla="*/ 309299 w 858417"/>
                <a:gd name="connsiteY12" fmla="*/ 76947 h 984828"/>
                <a:gd name="connsiteX13" fmla="*/ 785634 w 858417"/>
                <a:gd name="connsiteY13" fmla="*/ 676688 h 984828"/>
                <a:gd name="connsiteX14" fmla="*/ 795066 w 858417"/>
                <a:gd name="connsiteY14" fmla="*/ 703413 h 984828"/>
                <a:gd name="connsiteX15" fmla="*/ 795852 w 858417"/>
                <a:gd name="connsiteY15" fmla="*/ 809527 h 984828"/>
                <a:gd name="connsiteX16" fmla="*/ 806856 w 858417"/>
                <a:gd name="connsiteY16" fmla="*/ 826034 h 984828"/>
                <a:gd name="connsiteX17" fmla="*/ 856377 w 858417"/>
                <a:gd name="connsiteY17" fmla="*/ 920358 h 984828"/>
                <a:gd name="connsiteX18" fmla="*/ 775415 w 858417"/>
                <a:gd name="connsiteY18" fmla="*/ 984812 h 984828"/>
                <a:gd name="connsiteX19" fmla="*/ 696026 w 858417"/>
                <a:gd name="connsiteY19" fmla="*/ 920751 h 984828"/>
                <a:gd name="connsiteX20" fmla="*/ 747118 w 858417"/>
                <a:gd name="connsiteY20" fmla="*/ 825641 h 984828"/>
                <a:gd name="connsiteX21" fmla="*/ 755764 w 858417"/>
                <a:gd name="connsiteY21" fmla="*/ 821711 h 984828"/>
                <a:gd name="connsiteX22" fmla="*/ 39690 w 858417"/>
                <a:gd name="connsiteY22" fmla="*/ 80877 h 984828"/>
                <a:gd name="connsiteX23" fmla="*/ 81350 w 858417"/>
                <a:gd name="connsiteY23" fmla="*/ 124108 h 984828"/>
                <a:gd name="connsiteX24" fmla="*/ 124581 w 858417"/>
                <a:gd name="connsiteY24" fmla="*/ 82056 h 984828"/>
                <a:gd name="connsiteX25" fmla="*/ 82922 w 858417"/>
                <a:gd name="connsiteY25" fmla="*/ 38824 h 984828"/>
                <a:gd name="connsiteX26" fmla="*/ 39690 w 858417"/>
                <a:gd name="connsiteY26" fmla="*/ 80877 h 984828"/>
                <a:gd name="connsiteX27" fmla="*/ 734148 w 858417"/>
                <a:gd name="connsiteY27" fmla="*/ 902672 h 984828"/>
                <a:gd name="connsiteX28" fmla="*/ 776987 w 858417"/>
                <a:gd name="connsiteY28" fmla="*/ 944725 h 984828"/>
                <a:gd name="connsiteX29" fmla="*/ 818254 w 858417"/>
                <a:gd name="connsiteY29" fmla="*/ 901493 h 984828"/>
                <a:gd name="connsiteX30" fmla="*/ 775415 w 858417"/>
                <a:gd name="connsiteY30" fmla="*/ 859834 h 984828"/>
                <a:gd name="connsiteX31" fmla="*/ 734148 w 858417"/>
                <a:gd name="connsiteY31" fmla="*/ 902672 h 9848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58417" h="984828">
                  <a:moveTo>
                    <a:pt x="755764" y="821711"/>
                  </a:moveTo>
                  <a:cubicBezTo>
                    <a:pt x="755764" y="783981"/>
                    <a:pt x="756158" y="745859"/>
                    <a:pt x="755371" y="708129"/>
                  </a:cubicBezTo>
                  <a:cubicBezTo>
                    <a:pt x="755371" y="702234"/>
                    <a:pt x="751048" y="695946"/>
                    <a:pt x="747118" y="691230"/>
                  </a:cubicBezTo>
                  <a:cubicBezTo>
                    <a:pt x="593842" y="497866"/>
                    <a:pt x="440566" y="304503"/>
                    <a:pt x="286897" y="111532"/>
                  </a:cubicBezTo>
                  <a:cubicBezTo>
                    <a:pt x="282574" y="106423"/>
                    <a:pt x="274320" y="101706"/>
                    <a:pt x="267639" y="101706"/>
                  </a:cubicBezTo>
                  <a:cubicBezTo>
                    <a:pt x="233054" y="100920"/>
                    <a:pt x="198468" y="101314"/>
                    <a:pt x="162704" y="101314"/>
                  </a:cubicBezTo>
                  <a:cubicBezTo>
                    <a:pt x="152092" y="130790"/>
                    <a:pt x="134800" y="152799"/>
                    <a:pt x="102965" y="161052"/>
                  </a:cubicBezTo>
                  <a:cubicBezTo>
                    <a:pt x="60520" y="171663"/>
                    <a:pt x="17681" y="148868"/>
                    <a:pt x="4319" y="107995"/>
                  </a:cubicBezTo>
                  <a:cubicBezTo>
                    <a:pt x="-9437" y="66335"/>
                    <a:pt x="10607" y="22317"/>
                    <a:pt x="51088" y="6204"/>
                  </a:cubicBezTo>
                  <a:cubicBezTo>
                    <a:pt x="92354" y="-10303"/>
                    <a:pt x="138730" y="6990"/>
                    <a:pt x="156416" y="47863"/>
                  </a:cubicBezTo>
                  <a:cubicBezTo>
                    <a:pt x="161525" y="60047"/>
                    <a:pt x="167813" y="62405"/>
                    <a:pt x="179603" y="62405"/>
                  </a:cubicBezTo>
                  <a:cubicBezTo>
                    <a:pt x="213010" y="61619"/>
                    <a:pt x="246416" y="61226"/>
                    <a:pt x="279822" y="62798"/>
                  </a:cubicBezTo>
                  <a:cubicBezTo>
                    <a:pt x="290041" y="63191"/>
                    <a:pt x="303010" y="69086"/>
                    <a:pt x="309299" y="76947"/>
                  </a:cubicBezTo>
                  <a:cubicBezTo>
                    <a:pt x="468470" y="276205"/>
                    <a:pt x="627248" y="476250"/>
                    <a:pt x="785634" y="676688"/>
                  </a:cubicBezTo>
                  <a:cubicBezTo>
                    <a:pt x="791136" y="683762"/>
                    <a:pt x="794673" y="694374"/>
                    <a:pt x="795066" y="703413"/>
                  </a:cubicBezTo>
                  <a:cubicBezTo>
                    <a:pt x="796245" y="738785"/>
                    <a:pt x="795066" y="774156"/>
                    <a:pt x="795852" y="809527"/>
                  </a:cubicBezTo>
                  <a:cubicBezTo>
                    <a:pt x="795852" y="815423"/>
                    <a:pt x="801354" y="823676"/>
                    <a:pt x="806856" y="826034"/>
                  </a:cubicBezTo>
                  <a:cubicBezTo>
                    <a:pt x="845765" y="844899"/>
                    <a:pt x="865023" y="880663"/>
                    <a:pt x="856377" y="920358"/>
                  </a:cubicBezTo>
                  <a:cubicBezTo>
                    <a:pt x="848516" y="957694"/>
                    <a:pt x="813538" y="985598"/>
                    <a:pt x="775415" y="984812"/>
                  </a:cubicBezTo>
                  <a:cubicBezTo>
                    <a:pt x="737293" y="984026"/>
                    <a:pt x="703100" y="956515"/>
                    <a:pt x="696026" y="920751"/>
                  </a:cubicBezTo>
                  <a:cubicBezTo>
                    <a:pt x="687773" y="878698"/>
                    <a:pt x="707031" y="842934"/>
                    <a:pt x="747118" y="825641"/>
                  </a:cubicBezTo>
                  <a:cubicBezTo>
                    <a:pt x="749476" y="824069"/>
                    <a:pt x="751834" y="823283"/>
                    <a:pt x="755764" y="821711"/>
                  </a:cubicBezTo>
                  <a:close/>
                  <a:moveTo>
                    <a:pt x="39690" y="80877"/>
                  </a:moveTo>
                  <a:cubicBezTo>
                    <a:pt x="39297" y="104458"/>
                    <a:pt x="57769" y="123715"/>
                    <a:pt x="81350" y="124108"/>
                  </a:cubicBezTo>
                  <a:cubicBezTo>
                    <a:pt x="104538" y="124501"/>
                    <a:pt x="123795" y="106030"/>
                    <a:pt x="124581" y="82056"/>
                  </a:cubicBezTo>
                  <a:cubicBezTo>
                    <a:pt x="124974" y="58475"/>
                    <a:pt x="106503" y="39217"/>
                    <a:pt x="82922" y="38824"/>
                  </a:cubicBezTo>
                  <a:cubicBezTo>
                    <a:pt x="59341" y="38431"/>
                    <a:pt x="40083" y="56903"/>
                    <a:pt x="39690" y="80877"/>
                  </a:cubicBezTo>
                  <a:close/>
                  <a:moveTo>
                    <a:pt x="734148" y="902672"/>
                  </a:moveTo>
                  <a:cubicBezTo>
                    <a:pt x="734542" y="926646"/>
                    <a:pt x="753013" y="944725"/>
                    <a:pt x="776987" y="944725"/>
                  </a:cubicBezTo>
                  <a:cubicBezTo>
                    <a:pt x="800568" y="944332"/>
                    <a:pt x="818647" y="925860"/>
                    <a:pt x="818254" y="901493"/>
                  </a:cubicBezTo>
                  <a:cubicBezTo>
                    <a:pt x="817861" y="877519"/>
                    <a:pt x="799782" y="859834"/>
                    <a:pt x="775415" y="859834"/>
                  </a:cubicBezTo>
                  <a:cubicBezTo>
                    <a:pt x="751441" y="859834"/>
                    <a:pt x="734148" y="878305"/>
                    <a:pt x="734148" y="902672"/>
                  </a:cubicBezTo>
                  <a:close/>
                </a:path>
              </a:pathLst>
            </a:custGeom>
            <a:grpFill/>
            <a:ln w="3926" cap="flat">
              <a:noFill/>
              <a:prstDash val="solid"/>
              <a:miter/>
            </a:ln>
          </p:spPr>
          <p:txBody>
            <a:bodyPr rtlCol="0" anchor="ctr"/>
            <a:lstStyle/>
            <a:p>
              <a:endParaRPr lang="en-US" dirty="0"/>
            </a:p>
          </p:txBody>
        </p:sp>
        <p:sp>
          <p:nvSpPr>
            <p:cNvPr id="16" name="Freeform: Shape 15">
              <a:extLst>
                <a:ext uri="{FF2B5EF4-FFF2-40B4-BE49-F238E27FC236}">
                  <a16:creationId xmlns="" xmlns:a16="http://schemas.microsoft.com/office/drawing/2014/main" id="{56EDDEE9-D166-45CC-9E50-AE8B903E6054}"/>
                </a:ext>
              </a:extLst>
            </p:cNvPr>
            <p:cNvSpPr/>
            <p:nvPr/>
          </p:nvSpPr>
          <p:spPr>
            <a:xfrm>
              <a:off x="5307768" y="1953037"/>
              <a:ext cx="1080399" cy="349944"/>
            </a:xfrm>
            <a:custGeom>
              <a:avLst/>
              <a:gdLst>
                <a:gd name="connsiteX0" fmla="*/ 560440 w 1080399"/>
                <a:gd name="connsiteY0" fmla="*/ 104338 h 349944"/>
                <a:gd name="connsiteX1" fmla="*/ 560440 w 1080399"/>
                <a:gd name="connsiteY1" fmla="*/ 238356 h 349944"/>
                <a:gd name="connsiteX2" fmla="*/ 560440 w 1080399"/>
                <a:gd name="connsiteY2" fmla="*/ 261937 h 349944"/>
                <a:gd name="connsiteX3" fmla="*/ 532929 w 1080399"/>
                <a:gd name="connsiteY3" fmla="*/ 288662 h 349944"/>
                <a:gd name="connsiteX4" fmla="*/ 411094 w 1080399"/>
                <a:gd name="connsiteY4" fmla="*/ 288662 h 349944"/>
                <a:gd name="connsiteX5" fmla="*/ 177250 w 1080399"/>
                <a:gd name="connsiteY5" fmla="*/ 288269 h 349944"/>
                <a:gd name="connsiteX6" fmla="*/ 155634 w 1080399"/>
                <a:gd name="connsiteY6" fmla="*/ 302024 h 349944"/>
                <a:gd name="connsiteX7" fmla="*/ 61703 w 1080399"/>
                <a:gd name="connsiteY7" fmla="*/ 347614 h 349944"/>
                <a:gd name="connsiteX8" fmla="*/ 0 w 1080399"/>
                <a:gd name="connsiteY8" fmla="*/ 267046 h 349944"/>
                <a:gd name="connsiteX9" fmla="*/ 65241 w 1080399"/>
                <a:gd name="connsiteY9" fmla="*/ 187264 h 349944"/>
                <a:gd name="connsiteX10" fmla="*/ 156813 w 1080399"/>
                <a:gd name="connsiteY10" fmla="*/ 235605 h 349944"/>
                <a:gd name="connsiteX11" fmla="*/ 162315 w 1080399"/>
                <a:gd name="connsiteY11" fmla="*/ 248181 h 349944"/>
                <a:gd name="connsiteX12" fmla="*/ 519173 w 1080399"/>
                <a:gd name="connsiteY12" fmla="*/ 248181 h 349944"/>
                <a:gd name="connsiteX13" fmla="*/ 520353 w 1080399"/>
                <a:gd name="connsiteY13" fmla="*/ 230496 h 349944"/>
                <a:gd name="connsiteX14" fmla="*/ 520353 w 1080399"/>
                <a:gd name="connsiteY14" fmla="*/ 94905 h 349944"/>
                <a:gd name="connsiteX15" fmla="*/ 552187 w 1080399"/>
                <a:gd name="connsiteY15" fmla="*/ 62678 h 349944"/>
                <a:gd name="connsiteX16" fmla="*/ 898041 w 1080399"/>
                <a:gd name="connsiteY16" fmla="*/ 63071 h 349944"/>
                <a:gd name="connsiteX17" fmla="*/ 925552 w 1080399"/>
                <a:gd name="connsiteY17" fmla="*/ 45778 h 349944"/>
                <a:gd name="connsiteX18" fmla="*/ 1019089 w 1080399"/>
                <a:gd name="connsiteY18" fmla="*/ 2546 h 349944"/>
                <a:gd name="connsiteX19" fmla="*/ 1080400 w 1080399"/>
                <a:gd name="connsiteY19" fmla="*/ 81543 h 349944"/>
                <a:gd name="connsiteX20" fmla="*/ 1017910 w 1080399"/>
                <a:gd name="connsiteY20" fmla="*/ 161718 h 349944"/>
                <a:gd name="connsiteX21" fmla="*/ 925945 w 1080399"/>
                <a:gd name="connsiteY21" fmla="*/ 118879 h 349944"/>
                <a:gd name="connsiteX22" fmla="*/ 900006 w 1080399"/>
                <a:gd name="connsiteY22" fmla="*/ 102372 h 349944"/>
                <a:gd name="connsiteX23" fmla="*/ 581663 w 1080399"/>
                <a:gd name="connsiteY23" fmla="*/ 102765 h 349944"/>
                <a:gd name="connsiteX24" fmla="*/ 560440 w 1080399"/>
                <a:gd name="connsiteY24" fmla="*/ 104338 h 349944"/>
                <a:gd name="connsiteX25" fmla="*/ 123407 w 1080399"/>
                <a:gd name="connsiteY25" fmla="*/ 269011 h 349944"/>
                <a:gd name="connsiteX26" fmla="*/ 82140 w 1080399"/>
                <a:gd name="connsiteY26" fmla="*/ 226172 h 349944"/>
                <a:gd name="connsiteX27" fmla="*/ 39695 w 1080399"/>
                <a:gd name="connsiteY27" fmla="*/ 267832 h 349944"/>
                <a:gd name="connsiteX28" fmla="*/ 80961 w 1080399"/>
                <a:gd name="connsiteY28" fmla="*/ 311064 h 349944"/>
                <a:gd name="connsiteX29" fmla="*/ 123407 w 1080399"/>
                <a:gd name="connsiteY29" fmla="*/ 269011 h 349944"/>
                <a:gd name="connsiteX30" fmla="*/ 999046 w 1080399"/>
                <a:gd name="connsiteY30" fmla="*/ 41062 h 349944"/>
                <a:gd name="connsiteX31" fmla="*/ 956600 w 1080399"/>
                <a:gd name="connsiteY31" fmla="*/ 82722 h 349944"/>
                <a:gd name="connsiteX32" fmla="*/ 999046 w 1080399"/>
                <a:gd name="connsiteY32" fmla="*/ 124381 h 349944"/>
                <a:gd name="connsiteX33" fmla="*/ 1041491 w 1080399"/>
                <a:gd name="connsiteY33" fmla="*/ 82722 h 349944"/>
                <a:gd name="connsiteX34" fmla="*/ 999046 w 1080399"/>
                <a:gd name="connsiteY34" fmla="*/ 41062 h 349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80399" h="349944">
                  <a:moveTo>
                    <a:pt x="560440" y="104338"/>
                  </a:moveTo>
                  <a:cubicBezTo>
                    <a:pt x="560440" y="149927"/>
                    <a:pt x="560440" y="193945"/>
                    <a:pt x="560440" y="238356"/>
                  </a:cubicBezTo>
                  <a:cubicBezTo>
                    <a:pt x="560440" y="246216"/>
                    <a:pt x="560833" y="254076"/>
                    <a:pt x="560440" y="261937"/>
                  </a:cubicBezTo>
                  <a:cubicBezTo>
                    <a:pt x="559654" y="282374"/>
                    <a:pt x="553759" y="288662"/>
                    <a:pt x="532929" y="288662"/>
                  </a:cubicBezTo>
                  <a:cubicBezTo>
                    <a:pt x="492448" y="289055"/>
                    <a:pt x="451575" y="288662"/>
                    <a:pt x="411094" y="288662"/>
                  </a:cubicBezTo>
                  <a:cubicBezTo>
                    <a:pt x="333277" y="288662"/>
                    <a:pt x="255067" y="288662"/>
                    <a:pt x="177250" y="288269"/>
                  </a:cubicBezTo>
                  <a:cubicBezTo>
                    <a:pt x="166246" y="288269"/>
                    <a:pt x="160350" y="291020"/>
                    <a:pt x="155634" y="302024"/>
                  </a:cubicBezTo>
                  <a:cubicBezTo>
                    <a:pt x="139127" y="338968"/>
                    <a:pt x="101398" y="356653"/>
                    <a:pt x="61703" y="347614"/>
                  </a:cubicBezTo>
                  <a:cubicBezTo>
                    <a:pt x="24760" y="339361"/>
                    <a:pt x="0" y="306347"/>
                    <a:pt x="0" y="267046"/>
                  </a:cubicBezTo>
                  <a:cubicBezTo>
                    <a:pt x="393" y="227744"/>
                    <a:pt x="26725" y="195124"/>
                    <a:pt x="65241" y="187264"/>
                  </a:cubicBezTo>
                  <a:cubicBezTo>
                    <a:pt x="102970" y="179796"/>
                    <a:pt x="140307" y="199447"/>
                    <a:pt x="156813" y="235605"/>
                  </a:cubicBezTo>
                  <a:cubicBezTo>
                    <a:pt x="158778" y="239928"/>
                    <a:pt x="160350" y="243858"/>
                    <a:pt x="162315" y="248181"/>
                  </a:cubicBezTo>
                  <a:cubicBezTo>
                    <a:pt x="281006" y="248181"/>
                    <a:pt x="399304" y="248181"/>
                    <a:pt x="519173" y="248181"/>
                  </a:cubicBezTo>
                  <a:cubicBezTo>
                    <a:pt x="519567" y="241893"/>
                    <a:pt x="520353" y="236391"/>
                    <a:pt x="520353" y="230496"/>
                  </a:cubicBezTo>
                  <a:cubicBezTo>
                    <a:pt x="520353" y="185299"/>
                    <a:pt x="520353" y="140102"/>
                    <a:pt x="520353" y="94905"/>
                  </a:cubicBezTo>
                  <a:cubicBezTo>
                    <a:pt x="520353" y="67001"/>
                    <a:pt x="524676" y="62678"/>
                    <a:pt x="552187" y="62678"/>
                  </a:cubicBezTo>
                  <a:cubicBezTo>
                    <a:pt x="667340" y="62678"/>
                    <a:pt x="782494" y="62285"/>
                    <a:pt x="898041" y="63071"/>
                  </a:cubicBezTo>
                  <a:cubicBezTo>
                    <a:pt x="912189" y="63071"/>
                    <a:pt x="919656" y="59927"/>
                    <a:pt x="925552" y="45778"/>
                  </a:cubicBezTo>
                  <a:cubicBezTo>
                    <a:pt x="940879" y="10407"/>
                    <a:pt x="980967" y="-6886"/>
                    <a:pt x="1019089" y="2546"/>
                  </a:cubicBezTo>
                  <a:cubicBezTo>
                    <a:pt x="1055247" y="11193"/>
                    <a:pt x="1080400" y="43813"/>
                    <a:pt x="1080400" y="81543"/>
                  </a:cubicBezTo>
                  <a:cubicBezTo>
                    <a:pt x="1080400" y="120058"/>
                    <a:pt x="1054461" y="153464"/>
                    <a:pt x="1017910" y="161718"/>
                  </a:cubicBezTo>
                  <a:cubicBezTo>
                    <a:pt x="979788" y="170364"/>
                    <a:pt x="941665" y="153464"/>
                    <a:pt x="925945" y="118879"/>
                  </a:cubicBezTo>
                  <a:cubicBezTo>
                    <a:pt x="920049" y="105910"/>
                    <a:pt x="913368" y="102372"/>
                    <a:pt x="900006" y="102372"/>
                  </a:cubicBezTo>
                  <a:cubicBezTo>
                    <a:pt x="793891" y="102765"/>
                    <a:pt x="687777" y="102765"/>
                    <a:pt x="581663" y="102765"/>
                  </a:cubicBezTo>
                  <a:cubicBezTo>
                    <a:pt x="575375" y="103158"/>
                    <a:pt x="569086" y="103944"/>
                    <a:pt x="560440" y="104338"/>
                  </a:cubicBezTo>
                  <a:close/>
                  <a:moveTo>
                    <a:pt x="123407" y="269011"/>
                  </a:moveTo>
                  <a:cubicBezTo>
                    <a:pt x="123800" y="244644"/>
                    <a:pt x="106507" y="226565"/>
                    <a:pt x="82140" y="226172"/>
                  </a:cubicBezTo>
                  <a:cubicBezTo>
                    <a:pt x="58166" y="225779"/>
                    <a:pt x="39695" y="243465"/>
                    <a:pt x="39695" y="267832"/>
                  </a:cubicBezTo>
                  <a:cubicBezTo>
                    <a:pt x="39302" y="291806"/>
                    <a:pt x="57380" y="310671"/>
                    <a:pt x="80961" y="311064"/>
                  </a:cubicBezTo>
                  <a:cubicBezTo>
                    <a:pt x="104542" y="311457"/>
                    <a:pt x="123014" y="293378"/>
                    <a:pt x="123407" y="269011"/>
                  </a:cubicBezTo>
                  <a:close/>
                  <a:moveTo>
                    <a:pt x="999046" y="41062"/>
                  </a:moveTo>
                  <a:cubicBezTo>
                    <a:pt x="974679" y="41062"/>
                    <a:pt x="956207" y="59141"/>
                    <a:pt x="956600" y="82722"/>
                  </a:cubicBezTo>
                  <a:cubicBezTo>
                    <a:pt x="956600" y="106303"/>
                    <a:pt x="975071" y="124381"/>
                    <a:pt x="999046" y="124381"/>
                  </a:cubicBezTo>
                  <a:cubicBezTo>
                    <a:pt x="1023413" y="124381"/>
                    <a:pt x="1041491" y="106303"/>
                    <a:pt x="1041491" y="82722"/>
                  </a:cubicBezTo>
                  <a:cubicBezTo>
                    <a:pt x="1041491" y="58748"/>
                    <a:pt x="1023413" y="41062"/>
                    <a:pt x="999046" y="41062"/>
                  </a:cubicBezTo>
                  <a:close/>
                </a:path>
              </a:pathLst>
            </a:custGeom>
            <a:grpFill/>
            <a:ln w="3926" cap="flat">
              <a:noFill/>
              <a:prstDash val="solid"/>
              <a:miter/>
            </a:ln>
          </p:spPr>
          <p:txBody>
            <a:bodyPr rtlCol="0" anchor="ctr"/>
            <a:lstStyle/>
            <a:p>
              <a:endParaRPr lang="en-US" dirty="0"/>
            </a:p>
          </p:txBody>
        </p:sp>
        <p:sp>
          <p:nvSpPr>
            <p:cNvPr id="17" name="Freeform: Shape 16">
              <a:extLst>
                <a:ext uri="{FF2B5EF4-FFF2-40B4-BE49-F238E27FC236}">
                  <a16:creationId xmlns="" xmlns:a16="http://schemas.microsoft.com/office/drawing/2014/main" id="{5C49E637-924B-4EFF-9044-814D2B683EA1}"/>
                </a:ext>
              </a:extLst>
            </p:cNvPr>
            <p:cNvSpPr/>
            <p:nvPr/>
          </p:nvSpPr>
          <p:spPr>
            <a:xfrm>
              <a:off x="4931648" y="3662702"/>
              <a:ext cx="1045832" cy="357009"/>
            </a:xfrm>
            <a:custGeom>
              <a:avLst/>
              <a:gdLst>
                <a:gd name="connsiteX0" fmla="*/ 945207 w 1045832"/>
                <a:gd name="connsiteY0" fmla="*/ 251671 h 357009"/>
                <a:gd name="connsiteX1" fmla="*/ 944421 w 1045832"/>
                <a:gd name="connsiteY1" fmla="*/ 171103 h 357009"/>
                <a:gd name="connsiteX2" fmla="*/ 928700 w 1045832"/>
                <a:gd name="connsiteY2" fmla="*/ 155775 h 357009"/>
                <a:gd name="connsiteX3" fmla="*/ 882717 w 1045832"/>
                <a:gd name="connsiteY3" fmla="*/ 70098 h 357009"/>
                <a:gd name="connsiteX4" fmla="*/ 944421 w 1045832"/>
                <a:gd name="connsiteY4" fmla="*/ 2106 h 357009"/>
                <a:gd name="connsiteX5" fmla="*/ 1034028 w 1045832"/>
                <a:gd name="connsiteY5" fmla="*/ 39050 h 357009"/>
                <a:gd name="connsiteX6" fmla="*/ 984115 w 1045832"/>
                <a:gd name="connsiteY6" fmla="*/ 162063 h 357009"/>
                <a:gd name="connsiteX7" fmla="*/ 984115 w 1045832"/>
                <a:gd name="connsiteY7" fmla="*/ 259138 h 357009"/>
                <a:gd name="connsiteX8" fmla="*/ 951102 w 1045832"/>
                <a:gd name="connsiteY8" fmla="*/ 292545 h 357009"/>
                <a:gd name="connsiteX9" fmla="*/ 182757 w 1045832"/>
                <a:gd name="connsiteY9" fmla="*/ 294117 h 357009"/>
                <a:gd name="connsiteX10" fmla="*/ 154853 w 1045832"/>
                <a:gd name="connsiteY10" fmla="*/ 310623 h 357009"/>
                <a:gd name="connsiteX11" fmla="*/ 61708 w 1045832"/>
                <a:gd name="connsiteY11" fmla="*/ 354641 h 357009"/>
                <a:gd name="connsiteX12" fmla="*/ 4 w 1045832"/>
                <a:gd name="connsiteY12" fmla="*/ 275645 h 357009"/>
                <a:gd name="connsiteX13" fmla="*/ 62494 w 1045832"/>
                <a:gd name="connsiteY13" fmla="*/ 195077 h 357009"/>
                <a:gd name="connsiteX14" fmla="*/ 155638 w 1045832"/>
                <a:gd name="connsiteY14" fmla="*/ 239880 h 357009"/>
                <a:gd name="connsiteX15" fmla="*/ 176468 w 1045832"/>
                <a:gd name="connsiteY15" fmla="*/ 254815 h 357009"/>
                <a:gd name="connsiteX16" fmla="*/ 929093 w 1045832"/>
                <a:gd name="connsiteY16" fmla="*/ 252850 h 357009"/>
                <a:gd name="connsiteX17" fmla="*/ 945207 w 1045832"/>
                <a:gd name="connsiteY17" fmla="*/ 251671 h 357009"/>
                <a:gd name="connsiteX18" fmla="*/ 1006124 w 1045832"/>
                <a:gd name="connsiteY18" fmla="*/ 80709 h 357009"/>
                <a:gd name="connsiteX19" fmla="*/ 963286 w 1045832"/>
                <a:gd name="connsiteY19" fmla="*/ 39050 h 357009"/>
                <a:gd name="connsiteX20" fmla="*/ 922019 w 1045832"/>
                <a:gd name="connsiteY20" fmla="*/ 82281 h 357009"/>
                <a:gd name="connsiteX21" fmla="*/ 964857 w 1045832"/>
                <a:gd name="connsiteY21" fmla="*/ 123941 h 357009"/>
                <a:gd name="connsiteX22" fmla="*/ 1006124 w 1045832"/>
                <a:gd name="connsiteY22" fmla="*/ 80709 h 357009"/>
                <a:gd name="connsiteX23" fmla="*/ 82145 w 1045832"/>
                <a:gd name="connsiteY23" fmla="*/ 316911 h 357009"/>
                <a:gd name="connsiteX24" fmla="*/ 124590 w 1045832"/>
                <a:gd name="connsiteY24" fmla="*/ 275252 h 357009"/>
                <a:gd name="connsiteX25" fmla="*/ 82538 w 1045832"/>
                <a:gd name="connsiteY25" fmla="*/ 233199 h 357009"/>
                <a:gd name="connsiteX26" fmla="*/ 40092 w 1045832"/>
                <a:gd name="connsiteY26" fmla="*/ 274859 h 357009"/>
                <a:gd name="connsiteX27" fmla="*/ 82145 w 1045832"/>
                <a:gd name="connsiteY27" fmla="*/ 316911 h 3570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45832" h="357009">
                  <a:moveTo>
                    <a:pt x="945207" y="251671"/>
                  </a:moveTo>
                  <a:cubicBezTo>
                    <a:pt x="945207" y="223374"/>
                    <a:pt x="945993" y="197042"/>
                    <a:pt x="944421" y="171103"/>
                  </a:cubicBezTo>
                  <a:cubicBezTo>
                    <a:pt x="944028" y="165600"/>
                    <a:pt x="935381" y="158919"/>
                    <a:pt x="928700" y="155775"/>
                  </a:cubicBezTo>
                  <a:cubicBezTo>
                    <a:pt x="896080" y="139269"/>
                    <a:pt x="878787" y="107827"/>
                    <a:pt x="882717" y="70098"/>
                  </a:cubicBezTo>
                  <a:cubicBezTo>
                    <a:pt x="886254" y="37477"/>
                    <a:pt x="912194" y="8787"/>
                    <a:pt x="944421" y="2106"/>
                  </a:cubicBezTo>
                  <a:cubicBezTo>
                    <a:pt x="980971" y="-5754"/>
                    <a:pt x="1016343" y="8787"/>
                    <a:pt x="1034028" y="39050"/>
                  </a:cubicBezTo>
                  <a:cubicBezTo>
                    <a:pt x="1061146" y="85032"/>
                    <a:pt x="1040316" y="138089"/>
                    <a:pt x="984115" y="162063"/>
                  </a:cubicBezTo>
                  <a:cubicBezTo>
                    <a:pt x="984115" y="193898"/>
                    <a:pt x="984115" y="226518"/>
                    <a:pt x="984115" y="259138"/>
                  </a:cubicBezTo>
                  <a:cubicBezTo>
                    <a:pt x="984115" y="287042"/>
                    <a:pt x="978613" y="292545"/>
                    <a:pt x="951102" y="292545"/>
                  </a:cubicBezTo>
                  <a:cubicBezTo>
                    <a:pt x="694856" y="293330"/>
                    <a:pt x="439003" y="294117"/>
                    <a:pt x="182757" y="294117"/>
                  </a:cubicBezTo>
                  <a:cubicBezTo>
                    <a:pt x="169001" y="294117"/>
                    <a:pt x="161141" y="296082"/>
                    <a:pt x="154853" y="310623"/>
                  </a:cubicBezTo>
                  <a:cubicBezTo>
                    <a:pt x="139525" y="346388"/>
                    <a:pt x="99830" y="363680"/>
                    <a:pt x="61708" y="354641"/>
                  </a:cubicBezTo>
                  <a:cubicBezTo>
                    <a:pt x="25943" y="345995"/>
                    <a:pt x="4" y="312981"/>
                    <a:pt x="4" y="275645"/>
                  </a:cubicBezTo>
                  <a:cubicBezTo>
                    <a:pt x="-389" y="237522"/>
                    <a:pt x="26336" y="203330"/>
                    <a:pt x="62494" y="195077"/>
                  </a:cubicBezTo>
                  <a:cubicBezTo>
                    <a:pt x="101402" y="186430"/>
                    <a:pt x="139525" y="204116"/>
                    <a:pt x="155638" y="239880"/>
                  </a:cubicBezTo>
                  <a:cubicBezTo>
                    <a:pt x="160355" y="249706"/>
                    <a:pt x="164285" y="254815"/>
                    <a:pt x="176468" y="254815"/>
                  </a:cubicBezTo>
                  <a:cubicBezTo>
                    <a:pt x="427212" y="254029"/>
                    <a:pt x="678349" y="253636"/>
                    <a:pt x="929093" y="252850"/>
                  </a:cubicBezTo>
                  <a:cubicBezTo>
                    <a:pt x="934202" y="252850"/>
                    <a:pt x="938525" y="252457"/>
                    <a:pt x="945207" y="251671"/>
                  </a:cubicBezTo>
                  <a:close/>
                  <a:moveTo>
                    <a:pt x="1006124" y="80709"/>
                  </a:moveTo>
                  <a:cubicBezTo>
                    <a:pt x="1005731" y="56735"/>
                    <a:pt x="987652" y="38656"/>
                    <a:pt x="963286" y="39050"/>
                  </a:cubicBezTo>
                  <a:cubicBezTo>
                    <a:pt x="939311" y="39443"/>
                    <a:pt x="921626" y="57914"/>
                    <a:pt x="922019" y="82281"/>
                  </a:cubicBezTo>
                  <a:cubicBezTo>
                    <a:pt x="922412" y="105862"/>
                    <a:pt x="941277" y="124334"/>
                    <a:pt x="964857" y="123941"/>
                  </a:cubicBezTo>
                  <a:cubicBezTo>
                    <a:pt x="988832" y="123548"/>
                    <a:pt x="1006517" y="105076"/>
                    <a:pt x="1006124" y="80709"/>
                  </a:cubicBezTo>
                  <a:close/>
                  <a:moveTo>
                    <a:pt x="82145" y="316911"/>
                  </a:moveTo>
                  <a:cubicBezTo>
                    <a:pt x="106512" y="316911"/>
                    <a:pt x="124197" y="299619"/>
                    <a:pt x="124590" y="275252"/>
                  </a:cubicBezTo>
                  <a:cubicBezTo>
                    <a:pt x="124983" y="250885"/>
                    <a:pt x="107298" y="233592"/>
                    <a:pt x="82538" y="233199"/>
                  </a:cubicBezTo>
                  <a:cubicBezTo>
                    <a:pt x="57778" y="233199"/>
                    <a:pt x="40485" y="250099"/>
                    <a:pt x="40092" y="274859"/>
                  </a:cubicBezTo>
                  <a:cubicBezTo>
                    <a:pt x="40092" y="299226"/>
                    <a:pt x="57778" y="316911"/>
                    <a:pt x="82145" y="316911"/>
                  </a:cubicBezTo>
                  <a:close/>
                </a:path>
              </a:pathLst>
            </a:custGeom>
            <a:grpFill/>
            <a:ln w="3926" cap="flat">
              <a:noFill/>
              <a:prstDash val="solid"/>
              <a:miter/>
            </a:ln>
          </p:spPr>
          <p:txBody>
            <a:bodyPr rtlCol="0" anchor="ctr"/>
            <a:lstStyle/>
            <a:p>
              <a:endParaRPr lang="en-US" dirty="0"/>
            </a:p>
          </p:txBody>
        </p:sp>
        <p:sp>
          <p:nvSpPr>
            <p:cNvPr id="18" name="Freeform: Shape 17">
              <a:extLst>
                <a:ext uri="{FF2B5EF4-FFF2-40B4-BE49-F238E27FC236}">
                  <a16:creationId xmlns="" xmlns:a16="http://schemas.microsoft.com/office/drawing/2014/main" id="{52B8B41C-CBBA-4D93-B257-A944E9D1E2C9}"/>
                </a:ext>
              </a:extLst>
            </p:cNvPr>
            <p:cNvSpPr/>
            <p:nvPr/>
          </p:nvSpPr>
          <p:spPr>
            <a:xfrm>
              <a:off x="4676188" y="2335444"/>
              <a:ext cx="449614" cy="606981"/>
            </a:xfrm>
            <a:custGeom>
              <a:avLst/>
              <a:gdLst>
                <a:gd name="connsiteX0" fmla="*/ 408740 w 449614"/>
                <a:gd name="connsiteY0" fmla="*/ 504818 h 606981"/>
                <a:gd name="connsiteX1" fmla="*/ 408740 w 449614"/>
                <a:gd name="connsiteY1" fmla="*/ 102763 h 606981"/>
                <a:gd name="connsiteX2" fmla="*/ 244853 w 449614"/>
                <a:gd name="connsiteY2" fmla="*/ 103549 h 606981"/>
                <a:gd name="connsiteX3" fmla="*/ 230704 w 449614"/>
                <a:gd name="connsiteY3" fmla="*/ 118090 h 606981"/>
                <a:gd name="connsiteX4" fmla="*/ 152494 w 449614"/>
                <a:gd name="connsiteY4" fmla="*/ 163680 h 606981"/>
                <a:gd name="connsiteX5" fmla="*/ 80572 w 449614"/>
                <a:gd name="connsiteY5" fmla="*/ 111802 h 606981"/>
                <a:gd name="connsiteX6" fmla="*/ 99437 w 449614"/>
                <a:gd name="connsiteY6" fmla="*/ 23373 h 606981"/>
                <a:gd name="connsiteX7" fmla="*/ 230704 w 449614"/>
                <a:gd name="connsiteY7" fmla="*/ 48133 h 606981"/>
                <a:gd name="connsiteX8" fmla="*/ 255464 w 449614"/>
                <a:gd name="connsiteY8" fmla="*/ 63461 h 606981"/>
                <a:gd name="connsiteX9" fmla="*/ 420531 w 449614"/>
                <a:gd name="connsiteY9" fmla="*/ 63068 h 606981"/>
                <a:gd name="connsiteX10" fmla="*/ 449614 w 449614"/>
                <a:gd name="connsiteY10" fmla="*/ 91758 h 606981"/>
                <a:gd name="connsiteX11" fmla="*/ 449614 w 449614"/>
                <a:gd name="connsiteY11" fmla="*/ 515822 h 606981"/>
                <a:gd name="connsiteX12" fmla="*/ 420138 w 449614"/>
                <a:gd name="connsiteY12" fmla="*/ 544512 h 606981"/>
                <a:gd name="connsiteX13" fmla="*/ 178433 w 449614"/>
                <a:gd name="connsiteY13" fmla="*/ 544512 h 606981"/>
                <a:gd name="connsiteX14" fmla="*/ 156424 w 449614"/>
                <a:gd name="connsiteY14" fmla="*/ 558268 h 606981"/>
                <a:gd name="connsiteX15" fmla="*/ 64459 w 449614"/>
                <a:gd name="connsiteY15" fmla="*/ 605037 h 606981"/>
                <a:gd name="connsiteX16" fmla="*/ 4 w 449614"/>
                <a:gd name="connsiteY16" fmla="*/ 524075 h 606981"/>
                <a:gd name="connsiteX17" fmla="*/ 61708 w 449614"/>
                <a:gd name="connsiteY17" fmla="*/ 445079 h 606981"/>
                <a:gd name="connsiteX18" fmla="*/ 157603 w 449614"/>
                <a:gd name="connsiteY18" fmla="*/ 491455 h 606981"/>
                <a:gd name="connsiteX19" fmla="*/ 171359 w 449614"/>
                <a:gd name="connsiteY19" fmla="*/ 504031 h 606981"/>
                <a:gd name="connsiteX20" fmla="*/ 408740 w 449614"/>
                <a:gd name="connsiteY20" fmla="*/ 504818 h 606981"/>
                <a:gd name="connsiteX21" fmla="*/ 82931 w 449614"/>
                <a:gd name="connsiteY21" fmla="*/ 482809 h 606981"/>
                <a:gd name="connsiteX22" fmla="*/ 40485 w 449614"/>
                <a:gd name="connsiteY22" fmla="*/ 524468 h 606981"/>
                <a:gd name="connsiteX23" fmla="*/ 82537 w 449614"/>
                <a:gd name="connsiteY23" fmla="*/ 566914 h 606981"/>
                <a:gd name="connsiteX24" fmla="*/ 124983 w 449614"/>
                <a:gd name="connsiteY24" fmla="*/ 525254 h 606981"/>
                <a:gd name="connsiteX25" fmla="*/ 82931 w 449614"/>
                <a:gd name="connsiteY25" fmla="*/ 482809 h 606981"/>
                <a:gd name="connsiteX26" fmla="*/ 156424 w 449614"/>
                <a:gd name="connsiteY26" fmla="*/ 39880 h 606981"/>
                <a:gd name="connsiteX27" fmla="*/ 115158 w 449614"/>
                <a:gd name="connsiteY27" fmla="*/ 82719 h 606981"/>
                <a:gd name="connsiteX28" fmla="*/ 157997 w 449614"/>
                <a:gd name="connsiteY28" fmla="*/ 123985 h 606981"/>
                <a:gd name="connsiteX29" fmla="*/ 199656 w 449614"/>
                <a:gd name="connsiteY29" fmla="*/ 81147 h 606981"/>
                <a:gd name="connsiteX30" fmla="*/ 156424 w 449614"/>
                <a:gd name="connsiteY30" fmla="*/ 39880 h 606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449614" h="606981">
                  <a:moveTo>
                    <a:pt x="408740" y="504818"/>
                  </a:moveTo>
                  <a:cubicBezTo>
                    <a:pt x="408740" y="369620"/>
                    <a:pt x="408740" y="236781"/>
                    <a:pt x="408740" y="102763"/>
                  </a:cubicBezTo>
                  <a:cubicBezTo>
                    <a:pt x="353325" y="102763"/>
                    <a:pt x="299089" y="102370"/>
                    <a:pt x="244853" y="103549"/>
                  </a:cubicBezTo>
                  <a:cubicBezTo>
                    <a:pt x="240137" y="103549"/>
                    <a:pt x="233848" y="112195"/>
                    <a:pt x="230704" y="118090"/>
                  </a:cubicBezTo>
                  <a:cubicBezTo>
                    <a:pt x="215377" y="147959"/>
                    <a:pt x="185901" y="166038"/>
                    <a:pt x="152494" y="163680"/>
                  </a:cubicBezTo>
                  <a:cubicBezTo>
                    <a:pt x="117909" y="161322"/>
                    <a:pt x="92756" y="144422"/>
                    <a:pt x="80572" y="111802"/>
                  </a:cubicBezTo>
                  <a:cubicBezTo>
                    <a:pt x="68389" y="78789"/>
                    <a:pt x="74284" y="48133"/>
                    <a:pt x="99437" y="23373"/>
                  </a:cubicBezTo>
                  <a:cubicBezTo>
                    <a:pt x="139525" y="-16321"/>
                    <a:pt x="207910" y="-3745"/>
                    <a:pt x="230704" y="48133"/>
                  </a:cubicBezTo>
                  <a:cubicBezTo>
                    <a:pt x="236207" y="60710"/>
                    <a:pt x="242888" y="63461"/>
                    <a:pt x="255464" y="63461"/>
                  </a:cubicBezTo>
                  <a:cubicBezTo>
                    <a:pt x="310487" y="62675"/>
                    <a:pt x="365509" y="63068"/>
                    <a:pt x="420531" y="63068"/>
                  </a:cubicBezTo>
                  <a:cubicBezTo>
                    <a:pt x="443719" y="63068"/>
                    <a:pt x="449614" y="68570"/>
                    <a:pt x="449614" y="91758"/>
                  </a:cubicBezTo>
                  <a:cubicBezTo>
                    <a:pt x="449614" y="233244"/>
                    <a:pt x="449614" y="374729"/>
                    <a:pt x="449614" y="515822"/>
                  </a:cubicBezTo>
                  <a:cubicBezTo>
                    <a:pt x="449614" y="539010"/>
                    <a:pt x="443719" y="544512"/>
                    <a:pt x="420138" y="544512"/>
                  </a:cubicBezTo>
                  <a:cubicBezTo>
                    <a:pt x="339570" y="544512"/>
                    <a:pt x="259002" y="544905"/>
                    <a:pt x="178433" y="544512"/>
                  </a:cubicBezTo>
                  <a:cubicBezTo>
                    <a:pt x="167429" y="544512"/>
                    <a:pt x="161534" y="547263"/>
                    <a:pt x="156424" y="558268"/>
                  </a:cubicBezTo>
                  <a:cubicBezTo>
                    <a:pt x="140311" y="594818"/>
                    <a:pt x="102974" y="613290"/>
                    <a:pt x="64459" y="605037"/>
                  </a:cubicBezTo>
                  <a:cubicBezTo>
                    <a:pt x="26729" y="597176"/>
                    <a:pt x="-389" y="562984"/>
                    <a:pt x="4" y="524075"/>
                  </a:cubicBezTo>
                  <a:cubicBezTo>
                    <a:pt x="4" y="486739"/>
                    <a:pt x="26336" y="452939"/>
                    <a:pt x="61708" y="445079"/>
                  </a:cubicBezTo>
                  <a:cubicBezTo>
                    <a:pt x="102581" y="435647"/>
                    <a:pt x="139918" y="454118"/>
                    <a:pt x="157603" y="491455"/>
                  </a:cubicBezTo>
                  <a:cubicBezTo>
                    <a:pt x="159962" y="496564"/>
                    <a:pt x="166643" y="504031"/>
                    <a:pt x="171359" y="504031"/>
                  </a:cubicBezTo>
                  <a:cubicBezTo>
                    <a:pt x="249962" y="505210"/>
                    <a:pt x="328565" y="504818"/>
                    <a:pt x="408740" y="504818"/>
                  </a:cubicBezTo>
                  <a:close/>
                  <a:moveTo>
                    <a:pt x="82931" y="482809"/>
                  </a:moveTo>
                  <a:cubicBezTo>
                    <a:pt x="58564" y="482809"/>
                    <a:pt x="40485" y="500101"/>
                    <a:pt x="40485" y="524468"/>
                  </a:cubicBezTo>
                  <a:cubicBezTo>
                    <a:pt x="40485" y="548835"/>
                    <a:pt x="58171" y="566914"/>
                    <a:pt x="82537" y="566914"/>
                  </a:cubicBezTo>
                  <a:cubicBezTo>
                    <a:pt x="106511" y="566914"/>
                    <a:pt x="124983" y="548835"/>
                    <a:pt x="124983" y="525254"/>
                  </a:cubicBezTo>
                  <a:cubicBezTo>
                    <a:pt x="124983" y="501280"/>
                    <a:pt x="107298" y="483202"/>
                    <a:pt x="82931" y="482809"/>
                  </a:cubicBezTo>
                  <a:close/>
                  <a:moveTo>
                    <a:pt x="156424" y="39880"/>
                  </a:moveTo>
                  <a:cubicBezTo>
                    <a:pt x="132057" y="40273"/>
                    <a:pt x="114765" y="58352"/>
                    <a:pt x="115158" y="82719"/>
                  </a:cubicBezTo>
                  <a:cubicBezTo>
                    <a:pt x="115551" y="107086"/>
                    <a:pt x="133630" y="124378"/>
                    <a:pt x="157997" y="123985"/>
                  </a:cubicBezTo>
                  <a:cubicBezTo>
                    <a:pt x="181970" y="123592"/>
                    <a:pt x="200049" y="105514"/>
                    <a:pt x="199656" y="81147"/>
                  </a:cubicBezTo>
                  <a:cubicBezTo>
                    <a:pt x="198870" y="57566"/>
                    <a:pt x="180398" y="39880"/>
                    <a:pt x="156424" y="39880"/>
                  </a:cubicBezTo>
                  <a:close/>
                </a:path>
              </a:pathLst>
            </a:custGeom>
            <a:grpFill/>
            <a:ln w="3926" cap="flat">
              <a:noFill/>
              <a:prstDash val="solid"/>
              <a:miter/>
            </a:ln>
          </p:spPr>
          <p:txBody>
            <a:bodyPr rtlCol="0" anchor="ctr"/>
            <a:lstStyle/>
            <a:p>
              <a:endParaRPr lang="en-US" dirty="0"/>
            </a:p>
          </p:txBody>
        </p:sp>
        <p:sp>
          <p:nvSpPr>
            <p:cNvPr id="19" name="Freeform: Shape 18">
              <a:extLst>
                <a:ext uri="{FF2B5EF4-FFF2-40B4-BE49-F238E27FC236}">
                  <a16:creationId xmlns="" xmlns:a16="http://schemas.microsoft.com/office/drawing/2014/main" id="{050B2E84-DA49-4DE6-9547-3DCCD46A6512}"/>
                </a:ext>
              </a:extLst>
            </p:cNvPr>
            <p:cNvSpPr/>
            <p:nvPr/>
          </p:nvSpPr>
          <p:spPr>
            <a:xfrm>
              <a:off x="5279074" y="1700703"/>
              <a:ext cx="1080631" cy="353922"/>
            </a:xfrm>
            <a:custGeom>
              <a:avLst/>
              <a:gdLst>
                <a:gd name="connsiteX0" fmla="*/ 917696 w 1080631"/>
                <a:gd name="connsiteY0" fmla="*/ 62303 h 353922"/>
                <a:gd name="connsiteX1" fmla="*/ 1025775 w 1080631"/>
                <a:gd name="connsiteY1" fmla="*/ 4923 h 353922"/>
                <a:gd name="connsiteX2" fmla="*/ 1080404 w 1080631"/>
                <a:gd name="connsiteY2" fmla="*/ 86670 h 353922"/>
                <a:gd name="connsiteX3" fmla="*/ 1015163 w 1080631"/>
                <a:gd name="connsiteY3" fmla="*/ 162915 h 353922"/>
                <a:gd name="connsiteX4" fmla="*/ 925556 w 1080631"/>
                <a:gd name="connsiteY4" fmla="*/ 118111 h 353922"/>
                <a:gd name="connsiteX5" fmla="*/ 899617 w 1080631"/>
                <a:gd name="connsiteY5" fmla="*/ 101605 h 353922"/>
                <a:gd name="connsiteX6" fmla="*/ 675598 w 1080631"/>
                <a:gd name="connsiteY6" fmla="*/ 102391 h 353922"/>
                <a:gd name="connsiteX7" fmla="*/ 638655 w 1080631"/>
                <a:gd name="connsiteY7" fmla="*/ 111430 h 353922"/>
                <a:gd name="connsiteX8" fmla="*/ 315203 w 1080631"/>
                <a:gd name="connsiteY8" fmla="*/ 279641 h 353922"/>
                <a:gd name="connsiteX9" fmla="*/ 268827 w 1080631"/>
                <a:gd name="connsiteY9" fmla="*/ 290645 h 353922"/>
                <a:gd name="connsiteX10" fmla="*/ 176468 w 1080631"/>
                <a:gd name="connsiteY10" fmla="*/ 291038 h 353922"/>
                <a:gd name="connsiteX11" fmla="*/ 156424 w 1080631"/>
                <a:gd name="connsiteY11" fmla="*/ 304401 h 353922"/>
                <a:gd name="connsiteX12" fmla="*/ 63280 w 1080631"/>
                <a:gd name="connsiteY12" fmla="*/ 351956 h 353922"/>
                <a:gd name="connsiteX13" fmla="*/ 4 w 1080631"/>
                <a:gd name="connsiteY13" fmla="*/ 272567 h 353922"/>
                <a:gd name="connsiteX14" fmla="*/ 62494 w 1080631"/>
                <a:gd name="connsiteY14" fmla="*/ 192391 h 353922"/>
                <a:gd name="connsiteX15" fmla="*/ 156424 w 1080631"/>
                <a:gd name="connsiteY15" fmla="*/ 238767 h 353922"/>
                <a:gd name="connsiteX16" fmla="*/ 176468 w 1080631"/>
                <a:gd name="connsiteY16" fmla="*/ 252130 h 353922"/>
                <a:gd name="connsiteX17" fmla="*/ 272757 w 1080631"/>
                <a:gd name="connsiteY17" fmla="*/ 251344 h 353922"/>
                <a:gd name="connsiteX18" fmla="*/ 298696 w 1080631"/>
                <a:gd name="connsiteY18" fmla="*/ 243876 h 353922"/>
                <a:gd name="connsiteX19" fmla="*/ 629222 w 1080631"/>
                <a:gd name="connsiteY19" fmla="*/ 71736 h 353922"/>
                <a:gd name="connsiteX20" fmla="*/ 666166 w 1080631"/>
                <a:gd name="connsiteY20" fmla="*/ 62696 h 353922"/>
                <a:gd name="connsiteX21" fmla="*/ 917696 w 1080631"/>
                <a:gd name="connsiteY21" fmla="*/ 62303 h 353922"/>
                <a:gd name="connsiteX22" fmla="*/ 1040316 w 1080631"/>
                <a:gd name="connsiteY22" fmla="*/ 81168 h 353922"/>
                <a:gd name="connsiteX23" fmla="*/ 997085 w 1080631"/>
                <a:gd name="connsiteY23" fmla="*/ 39901 h 353922"/>
                <a:gd name="connsiteX24" fmla="*/ 955818 w 1080631"/>
                <a:gd name="connsiteY24" fmla="*/ 83526 h 353922"/>
                <a:gd name="connsiteX25" fmla="*/ 999050 w 1080631"/>
                <a:gd name="connsiteY25" fmla="*/ 124793 h 353922"/>
                <a:gd name="connsiteX26" fmla="*/ 1040316 w 1080631"/>
                <a:gd name="connsiteY26" fmla="*/ 81168 h 353922"/>
                <a:gd name="connsiteX27" fmla="*/ 123018 w 1080631"/>
                <a:gd name="connsiteY27" fmla="*/ 272174 h 353922"/>
                <a:gd name="connsiteX28" fmla="*/ 80965 w 1080631"/>
                <a:gd name="connsiteY28" fmla="*/ 230514 h 353922"/>
                <a:gd name="connsiteX29" fmla="*/ 38913 w 1080631"/>
                <a:gd name="connsiteY29" fmla="*/ 272174 h 353922"/>
                <a:gd name="connsiteX30" fmla="*/ 80965 w 1080631"/>
                <a:gd name="connsiteY30" fmla="*/ 314226 h 353922"/>
                <a:gd name="connsiteX31" fmla="*/ 123018 w 1080631"/>
                <a:gd name="connsiteY31" fmla="*/ 272174 h 353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080631" h="353922">
                  <a:moveTo>
                    <a:pt x="917696" y="62303"/>
                  </a:moveTo>
                  <a:cubicBezTo>
                    <a:pt x="939704" y="10425"/>
                    <a:pt x="980185" y="-10405"/>
                    <a:pt x="1025775" y="4923"/>
                  </a:cubicBezTo>
                  <a:cubicBezTo>
                    <a:pt x="1060753" y="16713"/>
                    <a:pt x="1083155" y="50513"/>
                    <a:pt x="1080404" y="86670"/>
                  </a:cubicBezTo>
                  <a:cubicBezTo>
                    <a:pt x="1077653" y="125579"/>
                    <a:pt x="1052107" y="155055"/>
                    <a:pt x="1015163" y="162915"/>
                  </a:cubicBezTo>
                  <a:cubicBezTo>
                    <a:pt x="979399" y="170382"/>
                    <a:pt x="940098" y="152304"/>
                    <a:pt x="925556" y="118111"/>
                  </a:cubicBezTo>
                  <a:cubicBezTo>
                    <a:pt x="919661" y="104356"/>
                    <a:pt x="912586" y="101605"/>
                    <a:pt x="899617" y="101605"/>
                  </a:cubicBezTo>
                  <a:cubicBezTo>
                    <a:pt x="824944" y="101998"/>
                    <a:pt x="750271" y="101605"/>
                    <a:pt x="675598" y="102391"/>
                  </a:cubicBezTo>
                  <a:cubicBezTo>
                    <a:pt x="663022" y="102391"/>
                    <a:pt x="649659" y="105535"/>
                    <a:pt x="638655" y="111430"/>
                  </a:cubicBezTo>
                  <a:cubicBezTo>
                    <a:pt x="530575" y="167238"/>
                    <a:pt x="423282" y="224226"/>
                    <a:pt x="315203" y="279641"/>
                  </a:cubicBezTo>
                  <a:cubicBezTo>
                    <a:pt x="301447" y="286715"/>
                    <a:pt x="284547" y="289859"/>
                    <a:pt x="268827" y="290645"/>
                  </a:cubicBezTo>
                  <a:cubicBezTo>
                    <a:pt x="238172" y="292217"/>
                    <a:pt x="207123" y="291431"/>
                    <a:pt x="176468" y="291038"/>
                  </a:cubicBezTo>
                  <a:cubicBezTo>
                    <a:pt x="165464" y="290645"/>
                    <a:pt x="160748" y="294182"/>
                    <a:pt x="156424" y="304401"/>
                  </a:cubicBezTo>
                  <a:cubicBezTo>
                    <a:pt x="139918" y="342130"/>
                    <a:pt x="102974" y="360209"/>
                    <a:pt x="63280" y="351956"/>
                  </a:cubicBezTo>
                  <a:cubicBezTo>
                    <a:pt x="26729" y="344488"/>
                    <a:pt x="4" y="310689"/>
                    <a:pt x="4" y="272567"/>
                  </a:cubicBezTo>
                  <a:cubicBezTo>
                    <a:pt x="-389" y="234051"/>
                    <a:pt x="26336" y="200252"/>
                    <a:pt x="62494" y="192391"/>
                  </a:cubicBezTo>
                  <a:cubicBezTo>
                    <a:pt x="102188" y="183745"/>
                    <a:pt x="139918" y="201824"/>
                    <a:pt x="156424" y="238767"/>
                  </a:cubicBezTo>
                  <a:cubicBezTo>
                    <a:pt x="160748" y="248593"/>
                    <a:pt x="165464" y="252130"/>
                    <a:pt x="176468" y="252130"/>
                  </a:cubicBezTo>
                  <a:cubicBezTo>
                    <a:pt x="208695" y="251344"/>
                    <a:pt x="240530" y="252523"/>
                    <a:pt x="272757" y="251344"/>
                  </a:cubicBezTo>
                  <a:cubicBezTo>
                    <a:pt x="281403" y="250951"/>
                    <a:pt x="290836" y="248200"/>
                    <a:pt x="298696" y="243876"/>
                  </a:cubicBezTo>
                  <a:cubicBezTo>
                    <a:pt x="408740" y="186496"/>
                    <a:pt x="518785" y="128723"/>
                    <a:pt x="629222" y="71736"/>
                  </a:cubicBezTo>
                  <a:cubicBezTo>
                    <a:pt x="640226" y="65840"/>
                    <a:pt x="653982" y="62696"/>
                    <a:pt x="666166" y="62696"/>
                  </a:cubicBezTo>
                  <a:cubicBezTo>
                    <a:pt x="749092" y="61910"/>
                    <a:pt x="832804" y="62303"/>
                    <a:pt x="917696" y="62303"/>
                  </a:cubicBezTo>
                  <a:close/>
                  <a:moveTo>
                    <a:pt x="1040316" y="81168"/>
                  </a:moveTo>
                  <a:cubicBezTo>
                    <a:pt x="1039923" y="57194"/>
                    <a:pt x="1021059" y="39115"/>
                    <a:pt x="997085" y="39901"/>
                  </a:cubicBezTo>
                  <a:cubicBezTo>
                    <a:pt x="973504" y="40687"/>
                    <a:pt x="955425" y="59552"/>
                    <a:pt x="955818" y="83526"/>
                  </a:cubicBezTo>
                  <a:cubicBezTo>
                    <a:pt x="956211" y="107107"/>
                    <a:pt x="975076" y="125186"/>
                    <a:pt x="999050" y="124793"/>
                  </a:cubicBezTo>
                  <a:cubicBezTo>
                    <a:pt x="1023417" y="124007"/>
                    <a:pt x="1040709" y="105928"/>
                    <a:pt x="1040316" y="81168"/>
                  </a:cubicBezTo>
                  <a:close/>
                  <a:moveTo>
                    <a:pt x="123018" y="272174"/>
                  </a:moveTo>
                  <a:cubicBezTo>
                    <a:pt x="123018" y="247807"/>
                    <a:pt x="106118" y="230514"/>
                    <a:pt x="80965" y="230514"/>
                  </a:cubicBezTo>
                  <a:cubicBezTo>
                    <a:pt x="56205" y="230514"/>
                    <a:pt x="38913" y="247414"/>
                    <a:pt x="38913" y="272174"/>
                  </a:cubicBezTo>
                  <a:cubicBezTo>
                    <a:pt x="38913" y="296540"/>
                    <a:pt x="56205" y="313833"/>
                    <a:pt x="80965" y="314226"/>
                  </a:cubicBezTo>
                  <a:cubicBezTo>
                    <a:pt x="105332" y="314226"/>
                    <a:pt x="123018" y="296540"/>
                    <a:pt x="123018" y="272174"/>
                  </a:cubicBezTo>
                  <a:close/>
                </a:path>
              </a:pathLst>
            </a:custGeom>
            <a:grpFill/>
            <a:ln w="3926" cap="flat">
              <a:noFill/>
              <a:prstDash val="solid"/>
              <a:miter/>
            </a:ln>
          </p:spPr>
          <p:txBody>
            <a:bodyPr rtlCol="0" anchor="ctr"/>
            <a:lstStyle/>
            <a:p>
              <a:endParaRPr lang="en-US" dirty="0"/>
            </a:p>
          </p:txBody>
        </p:sp>
        <p:sp>
          <p:nvSpPr>
            <p:cNvPr id="20" name="Freeform: Shape 19">
              <a:extLst>
                <a:ext uri="{FF2B5EF4-FFF2-40B4-BE49-F238E27FC236}">
                  <a16:creationId xmlns="" xmlns:a16="http://schemas.microsoft.com/office/drawing/2014/main" id="{950D2F8E-E118-4757-BF13-3FFE775448A8}"/>
                </a:ext>
              </a:extLst>
            </p:cNvPr>
            <p:cNvSpPr/>
            <p:nvPr/>
          </p:nvSpPr>
          <p:spPr>
            <a:xfrm>
              <a:off x="5782799" y="4201835"/>
              <a:ext cx="671343" cy="857412"/>
            </a:xfrm>
            <a:custGeom>
              <a:avLst/>
              <a:gdLst>
                <a:gd name="connsiteX0" fmla="*/ 208817 w 671343"/>
                <a:gd name="connsiteY0" fmla="*/ 101624 h 857412"/>
                <a:gd name="connsiteX1" fmla="*/ 198991 w 671343"/>
                <a:gd name="connsiteY1" fmla="*/ 101624 h 857412"/>
                <a:gd name="connsiteX2" fmla="*/ 148685 w 671343"/>
                <a:gd name="connsiteY2" fmla="*/ 127170 h 857412"/>
                <a:gd name="connsiteX3" fmla="*/ 56327 w 671343"/>
                <a:gd name="connsiteY3" fmla="*/ 159790 h 857412"/>
                <a:gd name="connsiteX4" fmla="*/ 125 w 671343"/>
                <a:gd name="connsiteY4" fmla="*/ 75292 h 857412"/>
                <a:gd name="connsiteX5" fmla="*/ 63401 w 671343"/>
                <a:gd name="connsiteY5" fmla="*/ 1798 h 857412"/>
                <a:gd name="connsiteX6" fmla="*/ 153794 w 671343"/>
                <a:gd name="connsiteY6" fmla="*/ 44243 h 857412"/>
                <a:gd name="connsiteX7" fmla="*/ 183271 w 671343"/>
                <a:gd name="connsiteY7" fmla="*/ 61536 h 857412"/>
                <a:gd name="connsiteX8" fmla="*/ 257944 w 671343"/>
                <a:gd name="connsiteY8" fmla="*/ 61143 h 857412"/>
                <a:gd name="connsiteX9" fmla="*/ 295673 w 671343"/>
                <a:gd name="connsiteY9" fmla="*/ 84724 h 857412"/>
                <a:gd name="connsiteX10" fmla="*/ 567247 w 671343"/>
                <a:gd name="connsiteY10" fmla="*/ 673854 h 857412"/>
                <a:gd name="connsiteX11" fmla="*/ 595544 w 671343"/>
                <a:gd name="connsiteY11" fmla="*/ 693898 h 857412"/>
                <a:gd name="connsiteX12" fmla="*/ 670610 w 671343"/>
                <a:gd name="connsiteY12" fmla="*/ 766606 h 857412"/>
                <a:gd name="connsiteX13" fmla="*/ 618339 w 671343"/>
                <a:gd name="connsiteY13" fmla="*/ 851890 h 857412"/>
                <a:gd name="connsiteX14" fmla="*/ 521264 w 671343"/>
                <a:gd name="connsiteY14" fmla="*/ 821235 h 857412"/>
                <a:gd name="connsiteX15" fmla="*/ 529124 w 671343"/>
                <a:gd name="connsiteY15" fmla="*/ 720230 h 857412"/>
                <a:gd name="connsiteX16" fmla="*/ 533447 w 671343"/>
                <a:gd name="connsiteY16" fmla="*/ 693505 h 857412"/>
                <a:gd name="connsiteX17" fmla="*/ 267376 w 671343"/>
                <a:gd name="connsiteY17" fmla="*/ 116951 h 857412"/>
                <a:gd name="connsiteX18" fmla="*/ 242223 w 671343"/>
                <a:gd name="connsiteY18" fmla="*/ 100838 h 857412"/>
                <a:gd name="connsiteX19" fmla="*/ 208817 w 671343"/>
                <a:gd name="connsiteY19" fmla="*/ 101624 h 857412"/>
                <a:gd name="connsiteX20" fmla="*/ 546810 w 671343"/>
                <a:gd name="connsiteY20" fmla="*/ 774073 h 857412"/>
                <a:gd name="connsiteX21" fmla="*/ 587291 w 671343"/>
                <a:gd name="connsiteY21" fmla="*/ 818484 h 857412"/>
                <a:gd name="connsiteX22" fmla="*/ 631308 w 671343"/>
                <a:gd name="connsiteY22" fmla="*/ 777610 h 857412"/>
                <a:gd name="connsiteX23" fmla="*/ 590828 w 671343"/>
                <a:gd name="connsiteY23" fmla="*/ 732806 h 857412"/>
                <a:gd name="connsiteX24" fmla="*/ 546810 w 671343"/>
                <a:gd name="connsiteY24" fmla="*/ 774073 h 857412"/>
                <a:gd name="connsiteX25" fmla="*/ 82266 w 671343"/>
                <a:gd name="connsiteY25" fmla="*/ 123632 h 857412"/>
                <a:gd name="connsiteX26" fmla="*/ 123532 w 671343"/>
                <a:gd name="connsiteY26" fmla="*/ 81187 h 857412"/>
                <a:gd name="connsiteX27" fmla="*/ 81087 w 671343"/>
                <a:gd name="connsiteY27" fmla="*/ 39920 h 857412"/>
                <a:gd name="connsiteX28" fmla="*/ 39820 w 671343"/>
                <a:gd name="connsiteY28" fmla="*/ 82366 h 857412"/>
                <a:gd name="connsiteX29" fmla="*/ 82266 w 671343"/>
                <a:gd name="connsiteY29" fmla="*/ 123632 h 857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671343" h="857412">
                  <a:moveTo>
                    <a:pt x="208817" y="101624"/>
                  </a:moveTo>
                  <a:cubicBezTo>
                    <a:pt x="205673" y="101624"/>
                    <a:pt x="202135" y="102017"/>
                    <a:pt x="198991" y="101624"/>
                  </a:cubicBezTo>
                  <a:cubicBezTo>
                    <a:pt x="176589" y="98872"/>
                    <a:pt x="160476" y="102410"/>
                    <a:pt x="148685" y="127170"/>
                  </a:cubicBezTo>
                  <a:cubicBezTo>
                    <a:pt x="133358" y="159397"/>
                    <a:pt x="91305" y="171187"/>
                    <a:pt x="56327" y="159790"/>
                  </a:cubicBezTo>
                  <a:cubicBezTo>
                    <a:pt x="19383" y="147606"/>
                    <a:pt x="-1840" y="116165"/>
                    <a:pt x="125" y="75292"/>
                  </a:cubicBezTo>
                  <a:cubicBezTo>
                    <a:pt x="2091" y="39920"/>
                    <a:pt x="28816" y="8872"/>
                    <a:pt x="63401" y="1798"/>
                  </a:cubicBezTo>
                  <a:cubicBezTo>
                    <a:pt x="101130" y="-5670"/>
                    <a:pt x="138860" y="10444"/>
                    <a:pt x="153794" y="44243"/>
                  </a:cubicBezTo>
                  <a:cubicBezTo>
                    <a:pt x="160476" y="59178"/>
                    <a:pt x="169122" y="62322"/>
                    <a:pt x="183271" y="61536"/>
                  </a:cubicBezTo>
                  <a:cubicBezTo>
                    <a:pt x="208031" y="60750"/>
                    <a:pt x="233184" y="62322"/>
                    <a:pt x="257944" y="61143"/>
                  </a:cubicBezTo>
                  <a:cubicBezTo>
                    <a:pt x="276808" y="60357"/>
                    <a:pt x="287420" y="67038"/>
                    <a:pt x="295673" y="84724"/>
                  </a:cubicBezTo>
                  <a:cubicBezTo>
                    <a:pt x="385674" y="281232"/>
                    <a:pt x="476853" y="477346"/>
                    <a:pt x="567247" y="673854"/>
                  </a:cubicBezTo>
                  <a:cubicBezTo>
                    <a:pt x="573142" y="686431"/>
                    <a:pt x="579037" y="693505"/>
                    <a:pt x="595544" y="693898"/>
                  </a:cubicBezTo>
                  <a:cubicBezTo>
                    <a:pt x="635239" y="695077"/>
                    <a:pt x="664715" y="725732"/>
                    <a:pt x="670610" y="766606"/>
                  </a:cubicBezTo>
                  <a:cubicBezTo>
                    <a:pt x="675719" y="802763"/>
                    <a:pt x="653710" y="838528"/>
                    <a:pt x="618339" y="851890"/>
                  </a:cubicBezTo>
                  <a:cubicBezTo>
                    <a:pt x="582181" y="865646"/>
                    <a:pt x="542880" y="853069"/>
                    <a:pt x="521264" y="821235"/>
                  </a:cubicBezTo>
                  <a:cubicBezTo>
                    <a:pt x="499648" y="789401"/>
                    <a:pt x="502399" y="747348"/>
                    <a:pt x="529124" y="720230"/>
                  </a:cubicBezTo>
                  <a:cubicBezTo>
                    <a:pt x="538164" y="711191"/>
                    <a:pt x="538950" y="704902"/>
                    <a:pt x="533447" y="693505"/>
                  </a:cubicBezTo>
                  <a:cubicBezTo>
                    <a:pt x="444233" y="501320"/>
                    <a:pt x="355805" y="309136"/>
                    <a:pt x="267376" y="116951"/>
                  </a:cubicBezTo>
                  <a:cubicBezTo>
                    <a:pt x="261874" y="105161"/>
                    <a:pt x="255978" y="99266"/>
                    <a:pt x="242223" y="100838"/>
                  </a:cubicBezTo>
                  <a:cubicBezTo>
                    <a:pt x="231219" y="102410"/>
                    <a:pt x="219821" y="101624"/>
                    <a:pt x="208817" y="101624"/>
                  </a:cubicBezTo>
                  <a:close/>
                  <a:moveTo>
                    <a:pt x="546810" y="774073"/>
                  </a:moveTo>
                  <a:cubicBezTo>
                    <a:pt x="546024" y="797654"/>
                    <a:pt x="564496" y="817698"/>
                    <a:pt x="587291" y="818484"/>
                  </a:cubicBezTo>
                  <a:cubicBezTo>
                    <a:pt x="610085" y="819270"/>
                    <a:pt x="630915" y="800405"/>
                    <a:pt x="631308" y="777610"/>
                  </a:cubicBezTo>
                  <a:cubicBezTo>
                    <a:pt x="632094" y="754422"/>
                    <a:pt x="613230" y="733593"/>
                    <a:pt x="590828" y="732806"/>
                  </a:cubicBezTo>
                  <a:cubicBezTo>
                    <a:pt x="567640" y="732021"/>
                    <a:pt x="547203" y="751278"/>
                    <a:pt x="546810" y="774073"/>
                  </a:cubicBezTo>
                  <a:close/>
                  <a:moveTo>
                    <a:pt x="82266" y="123632"/>
                  </a:moveTo>
                  <a:cubicBezTo>
                    <a:pt x="106633" y="123632"/>
                    <a:pt x="123532" y="105947"/>
                    <a:pt x="123532" y="81187"/>
                  </a:cubicBezTo>
                  <a:cubicBezTo>
                    <a:pt x="123532" y="56427"/>
                    <a:pt x="105847" y="39920"/>
                    <a:pt x="81087" y="39920"/>
                  </a:cubicBezTo>
                  <a:cubicBezTo>
                    <a:pt x="56720" y="40313"/>
                    <a:pt x="39427" y="57606"/>
                    <a:pt x="39820" y="82366"/>
                  </a:cubicBezTo>
                  <a:cubicBezTo>
                    <a:pt x="39820" y="106733"/>
                    <a:pt x="57506" y="124026"/>
                    <a:pt x="82266" y="123632"/>
                  </a:cubicBezTo>
                  <a:close/>
                </a:path>
              </a:pathLst>
            </a:custGeom>
            <a:grpFill/>
            <a:ln w="3926" cap="flat">
              <a:noFill/>
              <a:prstDash val="solid"/>
              <a:miter/>
            </a:ln>
          </p:spPr>
          <p:txBody>
            <a:bodyPr rtlCol="0" anchor="ctr"/>
            <a:lstStyle/>
            <a:p>
              <a:endParaRPr lang="en-US" dirty="0"/>
            </a:p>
          </p:txBody>
        </p:sp>
        <p:sp>
          <p:nvSpPr>
            <p:cNvPr id="21" name="Freeform: Shape 20">
              <a:extLst>
                <a:ext uri="{FF2B5EF4-FFF2-40B4-BE49-F238E27FC236}">
                  <a16:creationId xmlns="" xmlns:a16="http://schemas.microsoft.com/office/drawing/2014/main" id="{B75C5B31-F535-43BA-AA3A-1929747BC813}"/>
                </a:ext>
              </a:extLst>
            </p:cNvPr>
            <p:cNvSpPr/>
            <p:nvPr/>
          </p:nvSpPr>
          <p:spPr>
            <a:xfrm>
              <a:off x="7490573" y="3346068"/>
              <a:ext cx="545938" cy="798931"/>
            </a:xfrm>
            <a:custGeom>
              <a:avLst/>
              <a:gdLst>
                <a:gd name="connsiteX0" fmla="*/ 444112 w 545938"/>
                <a:gd name="connsiteY0" fmla="*/ 309701 h 798931"/>
                <a:gd name="connsiteX1" fmla="*/ 444505 w 545938"/>
                <a:gd name="connsiteY1" fmla="*/ 178041 h 798931"/>
                <a:gd name="connsiteX2" fmla="*/ 430356 w 545938"/>
                <a:gd name="connsiteY2" fmla="*/ 156032 h 798931"/>
                <a:gd name="connsiteX3" fmla="*/ 383980 w 545938"/>
                <a:gd name="connsiteY3" fmla="*/ 62101 h 798931"/>
                <a:gd name="connsiteX4" fmla="*/ 462190 w 545938"/>
                <a:gd name="connsiteY4" fmla="*/ 4 h 798931"/>
                <a:gd name="connsiteX5" fmla="*/ 543938 w 545938"/>
                <a:gd name="connsiteY5" fmla="*/ 62887 h 798931"/>
                <a:gd name="connsiteX6" fmla="*/ 498348 w 545938"/>
                <a:gd name="connsiteY6" fmla="*/ 155639 h 798931"/>
                <a:gd name="connsiteX7" fmla="*/ 484199 w 545938"/>
                <a:gd name="connsiteY7" fmla="*/ 179220 h 798931"/>
                <a:gd name="connsiteX8" fmla="*/ 483806 w 545938"/>
                <a:gd name="connsiteY8" fmla="*/ 448042 h 798931"/>
                <a:gd name="connsiteX9" fmla="*/ 472409 w 545938"/>
                <a:gd name="connsiteY9" fmla="*/ 484200 h 798931"/>
                <a:gd name="connsiteX10" fmla="*/ 312452 w 545938"/>
                <a:gd name="connsiteY10" fmla="*/ 717258 h 798931"/>
                <a:gd name="connsiteX11" fmla="*/ 277080 w 545938"/>
                <a:gd name="connsiteY11" fmla="*/ 736123 h 798931"/>
                <a:gd name="connsiteX12" fmla="*/ 178826 w 545938"/>
                <a:gd name="connsiteY12" fmla="*/ 735730 h 798931"/>
                <a:gd name="connsiteX13" fmla="*/ 156818 w 545938"/>
                <a:gd name="connsiteY13" fmla="*/ 749092 h 798931"/>
                <a:gd name="connsiteX14" fmla="*/ 65638 w 545938"/>
                <a:gd name="connsiteY14" fmla="*/ 797040 h 798931"/>
                <a:gd name="connsiteX15" fmla="*/ 4 w 545938"/>
                <a:gd name="connsiteY15" fmla="*/ 717258 h 798931"/>
                <a:gd name="connsiteX16" fmla="*/ 64459 w 545938"/>
                <a:gd name="connsiteY16" fmla="*/ 637083 h 798931"/>
                <a:gd name="connsiteX17" fmla="*/ 157211 w 545938"/>
                <a:gd name="connsiteY17" fmla="*/ 684637 h 798931"/>
                <a:gd name="connsiteX18" fmla="*/ 175682 w 545938"/>
                <a:gd name="connsiteY18" fmla="*/ 696821 h 798931"/>
                <a:gd name="connsiteX19" fmla="*/ 266076 w 545938"/>
                <a:gd name="connsiteY19" fmla="*/ 696035 h 798931"/>
                <a:gd name="connsiteX20" fmla="*/ 284941 w 545938"/>
                <a:gd name="connsiteY20" fmla="*/ 686210 h 798931"/>
                <a:gd name="connsiteX21" fmla="*/ 437824 w 545938"/>
                <a:gd name="connsiteY21" fmla="*/ 465335 h 798931"/>
                <a:gd name="connsiteX22" fmla="*/ 443719 w 545938"/>
                <a:gd name="connsiteY22" fmla="*/ 441361 h 798931"/>
                <a:gd name="connsiteX23" fmla="*/ 444112 w 545938"/>
                <a:gd name="connsiteY23" fmla="*/ 309701 h 798931"/>
                <a:gd name="connsiteX24" fmla="*/ 124197 w 545938"/>
                <a:gd name="connsiteY24" fmla="*/ 715686 h 798931"/>
                <a:gd name="connsiteX25" fmla="*/ 81358 w 545938"/>
                <a:gd name="connsiteY25" fmla="*/ 673633 h 798931"/>
                <a:gd name="connsiteX26" fmla="*/ 39699 w 545938"/>
                <a:gd name="connsiteY26" fmla="*/ 716865 h 798931"/>
                <a:gd name="connsiteX27" fmla="*/ 82538 w 545938"/>
                <a:gd name="connsiteY27" fmla="*/ 758525 h 798931"/>
                <a:gd name="connsiteX28" fmla="*/ 124197 w 545938"/>
                <a:gd name="connsiteY28" fmla="*/ 715686 h 798931"/>
                <a:gd name="connsiteX29" fmla="*/ 505815 w 545938"/>
                <a:gd name="connsiteY29" fmla="*/ 81752 h 798931"/>
                <a:gd name="connsiteX30" fmla="*/ 464156 w 545938"/>
                <a:gd name="connsiteY30" fmla="*/ 39306 h 798931"/>
                <a:gd name="connsiteX31" fmla="*/ 422103 w 545938"/>
                <a:gd name="connsiteY31" fmla="*/ 80966 h 798931"/>
                <a:gd name="connsiteX32" fmla="*/ 463370 w 545938"/>
                <a:gd name="connsiteY32" fmla="*/ 123018 h 798931"/>
                <a:gd name="connsiteX33" fmla="*/ 505815 w 545938"/>
                <a:gd name="connsiteY33" fmla="*/ 81752 h 798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545938" h="798931">
                  <a:moveTo>
                    <a:pt x="444112" y="309701"/>
                  </a:moveTo>
                  <a:cubicBezTo>
                    <a:pt x="444112" y="265683"/>
                    <a:pt x="443719" y="222058"/>
                    <a:pt x="444505" y="178041"/>
                  </a:cubicBezTo>
                  <a:cubicBezTo>
                    <a:pt x="444505" y="167036"/>
                    <a:pt x="441754" y="161141"/>
                    <a:pt x="430356" y="156032"/>
                  </a:cubicBezTo>
                  <a:cubicBezTo>
                    <a:pt x="393020" y="139525"/>
                    <a:pt x="375334" y="102582"/>
                    <a:pt x="383980" y="62101"/>
                  </a:cubicBezTo>
                  <a:cubicBezTo>
                    <a:pt x="391448" y="26337"/>
                    <a:pt x="424461" y="398"/>
                    <a:pt x="462190" y="4"/>
                  </a:cubicBezTo>
                  <a:cubicBezTo>
                    <a:pt x="502671" y="-389"/>
                    <a:pt x="535291" y="25157"/>
                    <a:pt x="543938" y="62887"/>
                  </a:cubicBezTo>
                  <a:cubicBezTo>
                    <a:pt x="552191" y="101010"/>
                    <a:pt x="534505" y="139525"/>
                    <a:pt x="498348" y="155639"/>
                  </a:cubicBezTo>
                  <a:cubicBezTo>
                    <a:pt x="486164" y="161141"/>
                    <a:pt x="483806" y="167822"/>
                    <a:pt x="484199" y="179220"/>
                  </a:cubicBezTo>
                  <a:cubicBezTo>
                    <a:pt x="484592" y="268827"/>
                    <a:pt x="484986" y="358435"/>
                    <a:pt x="483806" y="448042"/>
                  </a:cubicBezTo>
                  <a:cubicBezTo>
                    <a:pt x="483806" y="460226"/>
                    <a:pt x="479483" y="473981"/>
                    <a:pt x="472409" y="484200"/>
                  </a:cubicBezTo>
                  <a:cubicBezTo>
                    <a:pt x="419745" y="562017"/>
                    <a:pt x="365509" y="639441"/>
                    <a:pt x="312452" y="717258"/>
                  </a:cubicBezTo>
                  <a:cubicBezTo>
                    <a:pt x="303412" y="730620"/>
                    <a:pt x="293587" y="736516"/>
                    <a:pt x="277080" y="736123"/>
                  </a:cubicBezTo>
                  <a:cubicBezTo>
                    <a:pt x="244460" y="734944"/>
                    <a:pt x="211446" y="736123"/>
                    <a:pt x="178826" y="735730"/>
                  </a:cubicBezTo>
                  <a:cubicBezTo>
                    <a:pt x="168215" y="735730"/>
                    <a:pt x="161534" y="737302"/>
                    <a:pt x="156818" y="749092"/>
                  </a:cubicBezTo>
                  <a:cubicBezTo>
                    <a:pt x="141097" y="786036"/>
                    <a:pt x="102974" y="805293"/>
                    <a:pt x="65638" y="797040"/>
                  </a:cubicBezTo>
                  <a:cubicBezTo>
                    <a:pt x="26729" y="788394"/>
                    <a:pt x="397" y="756166"/>
                    <a:pt x="4" y="717258"/>
                  </a:cubicBezTo>
                  <a:cubicBezTo>
                    <a:pt x="-389" y="678349"/>
                    <a:pt x="26336" y="645336"/>
                    <a:pt x="64459" y="637083"/>
                  </a:cubicBezTo>
                  <a:cubicBezTo>
                    <a:pt x="104153" y="628436"/>
                    <a:pt x="140704" y="646515"/>
                    <a:pt x="157211" y="684637"/>
                  </a:cubicBezTo>
                  <a:cubicBezTo>
                    <a:pt x="161534" y="694463"/>
                    <a:pt x="166250" y="697214"/>
                    <a:pt x="175682" y="696821"/>
                  </a:cubicBezTo>
                  <a:cubicBezTo>
                    <a:pt x="205945" y="696428"/>
                    <a:pt x="235814" y="697214"/>
                    <a:pt x="266076" y="696035"/>
                  </a:cubicBezTo>
                  <a:cubicBezTo>
                    <a:pt x="272364" y="695642"/>
                    <a:pt x="281010" y="691319"/>
                    <a:pt x="284941" y="686210"/>
                  </a:cubicBezTo>
                  <a:cubicBezTo>
                    <a:pt x="336425" y="612716"/>
                    <a:pt x="387125" y="539222"/>
                    <a:pt x="437824" y="465335"/>
                  </a:cubicBezTo>
                  <a:cubicBezTo>
                    <a:pt x="442147" y="459047"/>
                    <a:pt x="443719" y="449614"/>
                    <a:pt x="443719" y="441361"/>
                  </a:cubicBezTo>
                  <a:cubicBezTo>
                    <a:pt x="444505" y="397343"/>
                    <a:pt x="444112" y="353325"/>
                    <a:pt x="444112" y="309701"/>
                  </a:cubicBezTo>
                  <a:close/>
                  <a:moveTo>
                    <a:pt x="124197" y="715686"/>
                  </a:moveTo>
                  <a:cubicBezTo>
                    <a:pt x="124197" y="692105"/>
                    <a:pt x="105332" y="673240"/>
                    <a:pt x="81358" y="673633"/>
                  </a:cubicBezTo>
                  <a:cubicBezTo>
                    <a:pt x="57777" y="674026"/>
                    <a:pt x="39306" y="692891"/>
                    <a:pt x="39699" y="716865"/>
                  </a:cubicBezTo>
                  <a:cubicBezTo>
                    <a:pt x="40092" y="740446"/>
                    <a:pt x="58564" y="758918"/>
                    <a:pt x="82538" y="758525"/>
                  </a:cubicBezTo>
                  <a:cubicBezTo>
                    <a:pt x="106511" y="758525"/>
                    <a:pt x="124590" y="739660"/>
                    <a:pt x="124197" y="715686"/>
                  </a:cubicBezTo>
                  <a:close/>
                  <a:moveTo>
                    <a:pt x="505815" y="81752"/>
                  </a:moveTo>
                  <a:cubicBezTo>
                    <a:pt x="506208" y="57385"/>
                    <a:pt x="488916" y="39699"/>
                    <a:pt x="464156" y="39306"/>
                  </a:cubicBezTo>
                  <a:cubicBezTo>
                    <a:pt x="439789" y="38913"/>
                    <a:pt x="422103" y="56206"/>
                    <a:pt x="422103" y="80966"/>
                  </a:cubicBezTo>
                  <a:cubicBezTo>
                    <a:pt x="421710" y="105726"/>
                    <a:pt x="438610" y="123018"/>
                    <a:pt x="463370" y="123018"/>
                  </a:cubicBezTo>
                  <a:cubicBezTo>
                    <a:pt x="488129" y="123804"/>
                    <a:pt x="505422" y="106512"/>
                    <a:pt x="505815" y="81752"/>
                  </a:cubicBezTo>
                  <a:close/>
                </a:path>
              </a:pathLst>
            </a:custGeom>
            <a:grpFill/>
            <a:ln w="3926" cap="flat">
              <a:noFill/>
              <a:prstDash val="solid"/>
              <a:miter/>
            </a:ln>
          </p:spPr>
          <p:txBody>
            <a:bodyPr rtlCol="0" anchor="ctr"/>
            <a:lstStyle/>
            <a:p>
              <a:endParaRPr lang="en-US" dirty="0"/>
            </a:p>
          </p:txBody>
        </p:sp>
        <p:sp>
          <p:nvSpPr>
            <p:cNvPr id="22" name="Freeform: Shape 21">
              <a:extLst>
                <a:ext uri="{FF2B5EF4-FFF2-40B4-BE49-F238E27FC236}">
                  <a16:creationId xmlns="" xmlns:a16="http://schemas.microsoft.com/office/drawing/2014/main" id="{5BEAE863-3439-42D1-A145-7AE9D40F9926}"/>
                </a:ext>
              </a:extLst>
            </p:cNvPr>
            <p:cNvSpPr/>
            <p:nvPr/>
          </p:nvSpPr>
          <p:spPr>
            <a:xfrm>
              <a:off x="6176534" y="4245553"/>
              <a:ext cx="499086" cy="940288"/>
            </a:xfrm>
            <a:custGeom>
              <a:avLst/>
              <a:gdLst>
                <a:gd name="connsiteX0" fmla="*/ 405391 w 499086"/>
                <a:gd name="connsiteY0" fmla="*/ 777124 h 940288"/>
                <a:gd name="connsiteX1" fmla="*/ 496570 w 499086"/>
                <a:gd name="connsiteY1" fmla="*/ 840006 h 940288"/>
                <a:gd name="connsiteX2" fmla="*/ 449801 w 499086"/>
                <a:gd name="connsiteY2" fmla="*/ 933151 h 940288"/>
                <a:gd name="connsiteX3" fmla="*/ 349582 w 499086"/>
                <a:gd name="connsiteY3" fmla="*/ 904068 h 940288"/>
                <a:gd name="connsiteX4" fmla="*/ 368840 w 499086"/>
                <a:gd name="connsiteY4" fmla="*/ 790879 h 940288"/>
                <a:gd name="connsiteX5" fmla="*/ 237966 w 499086"/>
                <a:gd name="connsiteY5" fmla="*/ 491795 h 940288"/>
                <a:gd name="connsiteX6" fmla="*/ 102375 w 499086"/>
                <a:gd name="connsiteY6" fmla="*/ 181312 h 940288"/>
                <a:gd name="connsiteX7" fmla="*/ 78794 w 499086"/>
                <a:gd name="connsiteY7" fmla="*/ 164020 h 940288"/>
                <a:gd name="connsiteX8" fmla="*/ 977 w 499086"/>
                <a:gd name="connsiteY8" fmla="*/ 93670 h 940288"/>
                <a:gd name="connsiteX9" fmla="*/ 52463 w 499086"/>
                <a:gd name="connsiteY9" fmla="*/ 6027 h 940288"/>
                <a:gd name="connsiteX10" fmla="*/ 148358 w 499086"/>
                <a:gd name="connsiteY10" fmla="*/ 33538 h 940288"/>
                <a:gd name="connsiteX11" fmla="*/ 141677 w 499086"/>
                <a:gd name="connsiteY11" fmla="*/ 137687 h 940288"/>
                <a:gd name="connsiteX12" fmla="*/ 138140 w 499086"/>
                <a:gd name="connsiteY12" fmla="*/ 164806 h 940288"/>
                <a:gd name="connsiteX13" fmla="*/ 397530 w 499086"/>
                <a:gd name="connsiteY13" fmla="*/ 757080 h 940288"/>
                <a:gd name="connsiteX14" fmla="*/ 405391 w 499086"/>
                <a:gd name="connsiteY14" fmla="*/ 777124 h 940288"/>
                <a:gd name="connsiteX15" fmla="*/ 82332 w 499086"/>
                <a:gd name="connsiteY15" fmla="*/ 40220 h 940288"/>
                <a:gd name="connsiteX16" fmla="*/ 39100 w 499086"/>
                <a:gd name="connsiteY16" fmla="*/ 82272 h 940288"/>
                <a:gd name="connsiteX17" fmla="*/ 81153 w 499086"/>
                <a:gd name="connsiteY17" fmla="*/ 125504 h 940288"/>
                <a:gd name="connsiteX18" fmla="*/ 124384 w 499086"/>
                <a:gd name="connsiteY18" fmla="*/ 83058 h 940288"/>
                <a:gd name="connsiteX19" fmla="*/ 82332 w 499086"/>
                <a:gd name="connsiteY19" fmla="*/ 40220 h 940288"/>
                <a:gd name="connsiteX20" fmla="*/ 459627 w 499086"/>
                <a:gd name="connsiteY20" fmla="*/ 859264 h 940288"/>
                <a:gd name="connsiteX21" fmla="*/ 417967 w 499086"/>
                <a:gd name="connsiteY21" fmla="*/ 816032 h 940288"/>
                <a:gd name="connsiteX22" fmla="*/ 374735 w 499086"/>
                <a:gd name="connsiteY22" fmla="*/ 857692 h 940288"/>
                <a:gd name="connsiteX23" fmla="*/ 416395 w 499086"/>
                <a:gd name="connsiteY23" fmla="*/ 900924 h 940288"/>
                <a:gd name="connsiteX24" fmla="*/ 459627 w 499086"/>
                <a:gd name="connsiteY24" fmla="*/ 859264 h 940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99086" h="940288">
                  <a:moveTo>
                    <a:pt x="405391" y="777124"/>
                  </a:moveTo>
                  <a:cubicBezTo>
                    <a:pt x="451766" y="773587"/>
                    <a:pt x="485566" y="796775"/>
                    <a:pt x="496570" y="840006"/>
                  </a:cubicBezTo>
                  <a:cubicBezTo>
                    <a:pt x="506396" y="878129"/>
                    <a:pt x="486745" y="917037"/>
                    <a:pt x="449801" y="933151"/>
                  </a:cubicBezTo>
                  <a:cubicBezTo>
                    <a:pt x="412858" y="949265"/>
                    <a:pt x="371591" y="937474"/>
                    <a:pt x="349582" y="904068"/>
                  </a:cubicBezTo>
                  <a:cubicBezTo>
                    <a:pt x="324822" y="867124"/>
                    <a:pt x="331504" y="826251"/>
                    <a:pt x="368840" y="790879"/>
                  </a:cubicBezTo>
                  <a:cubicBezTo>
                    <a:pt x="325215" y="691446"/>
                    <a:pt x="281591" y="591620"/>
                    <a:pt x="237966" y="491795"/>
                  </a:cubicBezTo>
                  <a:cubicBezTo>
                    <a:pt x="192769" y="388431"/>
                    <a:pt x="147179" y="285068"/>
                    <a:pt x="102375" y="181312"/>
                  </a:cubicBezTo>
                  <a:cubicBezTo>
                    <a:pt x="97659" y="169915"/>
                    <a:pt x="92550" y="164412"/>
                    <a:pt x="78794" y="164020"/>
                  </a:cubicBezTo>
                  <a:cubicBezTo>
                    <a:pt x="38707" y="162841"/>
                    <a:pt x="6873" y="132971"/>
                    <a:pt x="977" y="93670"/>
                  </a:cubicBezTo>
                  <a:cubicBezTo>
                    <a:pt x="-4918" y="56333"/>
                    <a:pt x="16305" y="20176"/>
                    <a:pt x="52463" y="6027"/>
                  </a:cubicBezTo>
                  <a:cubicBezTo>
                    <a:pt x="87834" y="-8121"/>
                    <a:pt x="127136" y="3276"/>
                    <a:pt x="148358" y="33538"/>
                  </a:cubicBezTo>
                  <a:cubicBezTo>
                    <a:pt x="171939" y="66945"/>
                    <a:pt x="170367" y="108211"/>
                    <a:pt x="141677" y="137687"/>
                  </a:cubicBezTo>
                  <a:cubicBezTo>
                    <a:pt x="132245" y="147513"/>
                    <a:pt x="133817" y="154587"/>
                    <a:pt x="138140" y="164806"/>
                  </a:cubicBezTo>
                  <a:cubicBezTo>
                    <a:pt x="224603" y="362099"/>
                    <a:pt x="311067" y="559393"/>
                    <a:pt x="397530" y="757080"/>
                  </a:cubicBezTo>
                  <a:cubicBezTo>
                    <a:pt x="399888" y="763761"/>
                    <a:pt x="402246" y="770050"/>
                    <a:pt x="405391" y="777124"/>
                  </a:cubicBezTo>
                  <a:close/>
                  <a:moveTo>
                    <a:pt x="82332" y="40220"/>
                  </a:moveTo>
                  <a:cubicBezTo>
                    <a:pt x="58358" y="40220"/>
                    <a:pt x="39100" y="59084"/>
                    <a:pt x="39100" y="82272"/>
                  </a:cubicBezTo>
                  <a:cubicBezTo>
                    <a:pt x="39100" y="105460"/>
                    <a:pt x="59144" y="125897"/>
                    <a:pt x="81153" y="125504"/>
                  </a:cubicBezTo>
                  <a:cubicBezTo>
                    <a:pt x="103948" y="125504"/>
                    <a:pt x="124777" y="105067"/>
                    <a:pt x="124384" y="83058"/>
                  </a:cubicBezTo>
                  <a:cubicBezTo>
                    <a:pt x="124777" y="59870"/>
                    <a:pt x="105520" y="40220"/>
                    <a:pt x="82332" y="40220"/>
                  </a:cubicBezTo>
                  <a:close/>
                  <a:moveTo>
                    <a:pt x="459627" y="859264"/>
                  </a:moveTo>
                  <a:cubicBezTo>
                    <a:pt x="459627" y="835290"/>
                    <a:pt x="441155" y="816032"/>
                    <a:pt x="417967" y="816032"/>
                  </a:cubicBezTo>
                  <a:cubicBezTo>
                    <a:pt x="393993" y="816032"/>
                    <a:pt x="374735" y="834897"/>
                    <a:pt x="374735" y="857692"/>
                  </a:cubicBezTo>
                  <a:cubicBezTo>
                    <a:pt x="374735" y="881273"/>
                    <a:pt x="393600" y="900924"/>
                    <a:pt x="416395" y="900924"/>
                  </a:cubicBezTo>
                  <a:cubicBezTo>
                    <a:pt x="439976" y="900924"/>
                    <a:pt x="459627" y="882452"/>
                    <a:pt x="459627" y="859264"/>
                  </a:cubicBezTo>
                  <a:close/>
                </a:path>
              </a:pathLst>
            </a:custGeom>
            <a:grpFill/>
            <a:ln w="3926" cap="flat">
              <a:noFill/>
              <a:prstDash val="solid"/>
              <a:miter/>
            </a:ln>
          </p:spPr>
          <p:txBody>
            <a:bodyPr rtlCol="0" anchor="ctr"/>
            <a:lstStyle/>
            <a:p>
              <a:endParaRPr lang="en-US" dirty="0"/>
            </a:p>
          </p:txBody>
        </p:sp>
        <p:sp>
          <p:nvSpPr>
            <p:cNvPr id="23" name="Freeform: Shape 22">
              <a:extLst>
                <a:ext uri="{FF2B5EF4-FFF2-40B4-BE49-F238E27FC236}">
                  <a16:creationId xmlns="" xmlns:a16="http://schemas.microsoft.com/office/drawing/2014/main" id="{D01C9B33-5F3F-4B88-90AE-406B61C111DF}"/>
                </a:ext>
              </a:extLst>
            </p:cNvPr>
            <p:cNvSpPr/>
            <p:nvPr/>
          </p:nvSpPr>
          <p:spPr>
            <a:xfrm>
              <a:off x="6034991" y="2651610"/>
              <a:ext cx="166473" cy="1012023"/>
            </a:xfrm>
            <a:custGeom>
              <a:avLst/>
              <a:gdLst>
                <a:gd name="connsiteX0" fmla="*/ 62345 w 166473"/>
                <a:gd name="connsiteY0" fmla="*/ 163499 h 1012023"/>
                <a:gd name="connsiteX1" fmla="*/ 2214 w 166473"/>
                <a:gd name="connsiteY1" fmla="*/ 65638 h 1012023"/>
                <a:gd name="connsiteX2" fmla="*/ 81996 w 166473"/>
                <a:gd name="connsiteY2" fmla="*/ 4 h 1012023"/>
                <a:gd name="connsiteX3" fmla="*/ 162957 w 166473"/>
                <a:gd name="connsiteY3" fmla="*/ 66817 h 1012023"/>
                <a:gd name="connsiteX4" fmla="*/ 103219 w 166473"/>
                <a:gd name="connsiteY4" fmla="*/ 163106 h 1012023"/>
                <a:gd name="connsiteX5" fmla="*/ 102433 w 166473"/>
                <a:gd name="connsiteY5" fmla="*/ 178040 h 1012023"/>
                <a:gd name="connsiteX6" fmla="*/ 103612 w 166473"/>
                <a:gd name="connsiteY6" fmla="*/ 830053 h 1012023"/>
                <a:gd name="connsiteX7" fmla="*/ 119726 w 166473"/>
                <a:gd name="connsiteY7" fmla="*/ 856385 h 1012023"/>
                <a:gd name="connsiteX8" fmla="*/ 164136 w 166473"/>
                <a:gd name="connsiteY8" fmla="*/ 949137 h 1012023"/>
                <a:gd name="connsiteX9" fmla="*/ 83961 w 166473"/>
                <a:gd name="connsiteY9" fmla="*/ 1012019 h 1012023"/>
                <a:gd name="connsiteX10" fmla="*/ 4965 w 166473"/>
                <a:gd name="connsiteY10" fmla="*/ 950316 h 1012023"/>
                <a:gd name="connsiteX11" fmla="*/ 48197 w 166473"/>
                <a:gd name="connsiteY11" fmla="*/ 856778 h 1012023"/>
                <a:gd name="connsiteX12" fmla="*/ 64311 w 166473"/>
                <a:gd name="connsiteY12" fmla="*/ 834769 h 1012023"/>
                <a:gd name="connsiteX13" fmla="*/ 63131 w 166473"/>
                <a:gd name="connsiteY13" fmla="*/ 174896 h 1012023"/>
                <a:gd name="connsiteX14" fmla="*/ 62345 w 166473"/>
                <a:gd name="connsiteY14" fmla="*/ 163499 h 1012023"/>
                <a:gd name="connsiteX15" fmla="*/ 82782 w 166473"/>
                <a:gd name="connsiteY15" fmla="*/ 124590 h 1012023"/>
                <a:gd name="connsiteX16" fmla="*/ 125228 w 166473"/>
                <a:gd name="connsiteY16" fmla="*/ 82144 h 1012023"/>
                <a:gd name="connsiteX17" fmla="*/ 83175 w 166473"/>
                <a:gd name="connsiteY17" fmla="*/ 39306 h 1012023"/>
                <a:gd name="connsiteX18" fmla="*/ 39944 w 166473"/>
                <a:gd name="connsiteY18" fmla="*/ 82537 h 1012023"/>
                <a:gd name="connsiteX19" fmla="*/ 82782 w 166473"/>
                <a:gd name="connsiteY19" fmla="*/ 124590 h 1012023"/>
                <a:gd name="connsiteX20" fmla="*/ 126014 w 166473"/>
                <a:gd name="connsiteY20" fmla="*/ 928700 h 1012023"/>
                <a:gd name="connsiteX21" fmla="*/ 83568 w 166473"/>
                <a:gd name="connsiteY21" fmla="*/ 887433 h 1012023"/>
                <a:gd name="connsiteX22" fmla="*/ 42695 w 166473"/>
                <a:gd name="connsiteY22" fmla="*/ 930665 h 1012023"/>
                <a:gd name="connsiteX23" fmla="*/ 85533 w 166473"/>
                <a:gd name="connsiteY23" fmla="*/ 972325 h 1012023"/>
                <a:gd name="connsiteX24" fmla="*/ 126014 w 166473"/>
                <a:gd name="connsiteY24" fmla="*/ 928700 h 1012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6473" h="1012023">
                  <a:moveTo>
                    <a:pt x="62345" y="163499"/>
                  </a:moveTo>
                  <a:cubicBezTo>
                    <a:pt x="13611" y="141097"/>
                    <a:pt x="-7218" y="106904"/>
                    <a:pt x="2214" y="65638"/>
                  </a:cubicBezTo>
                  <a:cubicBezTo>
                    <a:pt x="11253" y="26336"/>
                    <a:pt x="43088" y="397"/>
                    <a:pt x="81996" y="4"/>
                  </a:cubicBezTo>
                  <a:cubicBezTo>
                    <a:pt x="121691" y="-389"/>
                    <a:pt x="154311" y="26729"/>
                    <a:pt x="162957" y="66817"/>
                  </a:cubicBezTo>
                  <a:cubicBezTo>
                    <a:pt x="171604" y="107297"/>
                    <a:pt x="150381" y="141883"/>
                    <a:pt x="103219" y="163106"/>
                  </a:cubicBezTo>
                  <a:cubicBezTo>
                    <a:pt x="102826" y="167822"/>
                    <a:pt x="102433" y="172931"/>
                    <a:pt x="102433" y="178040"/>
                  </a:cubicBezTo>
                  <a:cubicBezTo>
                    <a:pt x="102826" y="395378"/>
                    <a:pt x="103219" y="612715"/>
                    <a:pt x="103612" y="830053"/>
                  </a:cubicBezTo>
                  <a:cubicBezTo>
                    <a:pt x="103612" y="842629"/>
                    <a:pt x="105577" y="850490"/>
                    <a:pt x="119726" y="856385"/>
                  </a:cubicBezTo>
                  <a:cubicBezTo>
                    <a:pt x="155490" y="871320"/>
                    <a:pt x="173176" y="910228"/>
                    <a:pt x="164136" y="949137"/>
                  </a:cubicBezTo>
                  <a:cubicBezTo>
                    <a:pt x="155883" y="985294"/>
                    <a:pt x="121298" y="1012412"/>
                    <a:pt x="83961" y="1012019"/>
                  </a:cubicBezTo>
                  <a:cubicBezTo>
                    <a:pt x="46625" y="1011626"/>
                    <a:pt x="13219" y="985294"/>
                    <a:pt x="4965" y="950316"/>
                  </a:cubicBezTo>
                  <a:cubicBezTo>
                    <a:pt x="-4467" y="912193"/>
                    <a:pt x="13219" y="872892"/>
                    <a:pt x="48197" y="856778"/>
                  </a:cubicBezTo>
                  <a:cubicBezTo>
                    <a:pt x="58415" y="852062"/>
                    <a:pt x="64311" y="847739"/>
                    <a:pt x="64311" y="834769"/>
                  </a:cubicBezTo>
                  <a:cubicBezTo>
                    <a:pt x="63524" y="614681"/>
                    <a:pt x="63131" y="394985"/>
                    <a:pt x="63131" y="174896"/>
                  </a:cubicBezTo>
                  <a:cubicBezTo>
                    <a:pt x="62738" y="170573"/>
                    <a:pt x="62345" y="166643"/>
                    <a:pt x="62345" y="163499"/>
                  </a:cubicBezTo>
                  <a:close/>
                  <a:moveTo>
                    <a:pt x="82782" y="124590"/>
                  </a:moveTo>
                  <a:cubicBezTo>
                    <a:pt x="105970" y="124590"/>
                    <a:pt x="124835" y="105725"/>
                    <a:pt x="125228" y="82144"/>
                  </a:cubicBezTo>
                  <a:cubicBezTo>
                    <a:pt x="125621" y="59349"/>
                    <a:pt x="106363" y="39699"/>
                    <a:pt x="83175" y="39306"/>
                  </a:cubicBezTo>
                  <a:cubicBezTo>
                    <a:pt x="59594" y="38913"/>
                    <a:pt x="39550" y="58957"/>
                    <a:pt x="39944" y="82537"/>
                  </a:cubicBezTo>
                  <a:cubicBezTo>
                    <a:pt x="40336" y="106511"/>
                    <a:pt x="59201" y="124590"/>
                    <a:pt x="82782" y="124590"/>
                  </a:cubicBezTo>
                  <a:close/>
                  <a:moveTo>
                    <a:pt x="126014" y="928700"/>
                  </a:moveTo>
                  <a:cubicBezTo>
                    <a:pt x="125621" y="904333"/>
                    <a:pt x="107542" y="887040"/>
                    <a:pt x="83568" y="887433"/>
                  </a:cubicBezTo>
                  <a:cubicBezTo>
                    <a:pt x="59594" y="887826"/>
                    <a:pt x="42302" y="905905"/>
                    <a:pt x="42695" y="930665"/>
                  </a:cubicBezTo>
                  <a:cubicBezTo>
                    <a:pt x="43088" y="954639"/>
                    <a:pt x="61559" y="972718"/>
                    <a:pt x="85533" y="972325"/>
                  </a:cubicBezTo>
                  <a:cubicBezTo>
                    <a:pt x="109114" y="971932"/>
                    <a:pt x="126407" y="953460"/>
                    <a:pt x="126014" y="928700"/>
                  </a:cubicBezTo>
                  <a:close/>
                </a:path>
              </a:pathLst>
            </a:custGeom>
            <a:grpFill/>
            <a:ln w="3926" cap="flat">
              <a:noFill/>
              <a:prstDash val="solid"/>
              <a:miter/>
            </a:ln>
          </p:spPr>
          <p:txBody>
            <a:bodyPr rtlCol="0" anchor="ctr"/>
            <a:lstStyle/>
            <a:p>
              <a:endParaRPr lang="en-US" dirty="0"/>
            </a:p>
          </p:txBody>
        </p:sp>
        <p:sp>
          <p:nvSpPr>
            <p:cNvPr id="24" name="Freeform: Shape 23">
              <a:extLst>
                <a:ext uri="{FF2B5EF4-FFF2-40B4-BE49-F238E27FC236}">
                  <a16:creationId xmlns="" xmlns:a16="http://schemas.microsoft.com/office/drawing/2014/main" id="{4B29C46A-2D0A-467E-B2BD-7C704F8F9817}"/>
                </a:ext>
              </a:extLst>
            </p:cNvPr>
            <p:cNvSpPr/>
            <p:nvPr/>
          </p:nvSpPr>
          <p:spPr>
            <a:xfrm>
              <a:off x="7176160" y="2555718"/>
              <a:ext cx="305648" cy="733139"/>
            </a:xfrm>
            <a:custGeom>
              <a:avLst/>
              <a:gdLst>
                <a:gd name="connsiteX0" fmla="*/ 242888 w 305648"/>
                <a:gd name="connsiteY0" fmla="*/ 630397 h 733139"/>
                <a:gd name="connsiteX1" fmla="*/ 115551 w 305648"/>
                <a:gd name="connsiteY1" fmla="*/ 493628 h 733139"/>
                <a:gd name="connsiteX2" fmla="*/ 93149 w 305648"/>
                <a:gd name="connsiteY2" fmla="*/ 436247 h 733139"/>
                <a:gd name="connsiteX3" fmla="*/ 93935 w 305648"/>
                <a:gd name="connsiteY3" fmla="*/ 178822 h 733139"/>
                <a:gd name="connsiteX4" fmla="*/ 79393 w 305648"/>
                <a:gd name="connsiteY4" fmla="*/ 155241 h 733139"/>
                <a:gd name="connsiteX5" fmla="*/ 33803 w 305648"/>
                <a:gd name="connsiteY5" fmla="*/ 60917 h 733139"/>
                <a:gd name="connsiteX6" fmla="*/ 112799 w 305648"/>
                <a:gd name="connsiteY6" fmla="*/ 0 h 733139"/>
                <a:gd name="connsiteX7" fmla="*/ 193368 w 305648"/>
                <a:gd name="connsiteY7" fmla="*/ 61703 h 733139"/>
                <a:gd name="connsiteX8" fmla="*/ 148957 w 305648"/>
                <a:gd name="connsiteY8" fmla="*/ 154848 h 733139"/>
                <a:gd name="connsiteX9" fmla="*/ 133236 w 305648"/>
                <a:gd name="connsiteY9" fmla="*/ 179608 h 733139"/>
                <a:gd name="connsiteX10" fmla="*/ 134022 w 305648"/>
                <a:gd name="connsiteY10" fmla="*/ 435068 h 733139"/>
                <a:gd name="connsiteX11" fmla="*/ 146599 w 305648"/>
                <a:gd name="connsiteY11" fmla="*/ 467688 h 733139"/>
                <a:gd name="connsiteX12" fmla="*/ 295159 w 305648"/>
                <a:gd name="connsiteY12" fmla="*/ 629611 h 733139"/>
                <a:gd name="connsiteX13" fmla="*/ 304984 w 305648"/>
                <a:gd name="connsiteY13" fmla="*/ 657515 h 733139"/>
                <a:gd name="connsiteX14" fmla="*/ 277866 w 305648"/>
                <a:gd name="connsiteY14" fmla="*/ 669306 h 733139"/>
                <a:gd name="connsiteX15" fmla="*/ 175682 w 305648"/>
                <a:gd name="connsiteY15" fmla="*/ 670485 h 733139"/>
                <a:gd name="connsiteX16" fmla="*/ 157996 w 305648"/>
                <a:gd name="connsiteY16" fmla="*/ 682668 h 733139"/>
                <a:gd name="connsiteX17" fmla="*/ 64852 w 305648"/>
                <a:gd name="connsiteY17" fmla="*/ 731402 h 733139"/>
                <a:gd name="connsiteX18" fmla="*/ 4 w 305648"/>
                <a:gd name="connsiteY18" fmla="*/ 650834 h 733139"/>
                <a:gd name="connsiteX19" fmla="*/ 61314 w 305648"/>
                <a:gd name="connsiteY19" fmla="*/ 571445 h 733139"/>
                <a:gd name="connsiteX20" fmla="*/ 158389 w 305648"/>
                <a:gd name="connsiteY20" fmla="*/ 619393 h 733139"/>
                <a:gd name="connsiteX21" fmla="*/ 172931 w 305648"/>
                <a:gd name="connsiteY21" fmla="*/ 630004 h 733139"/>
                <a:gd name="connsiteX22" fmla="*/ 242888 w 305648"/>
                <a:gd name="connsiteY22" fmla="*/ 630397 h 733139"/>
                <a:gd name="connsiteX23" fmla="*/ 156031 w 305648"/>
                <a:gd name="connsiteY23" fmla="*/ 81747 h 733139"/>
                <a:gd name="connsiteX24" fmla="*/ 114372 w 305648"/>
                <a:gd name="connsiteY24" fmla="*/ 39695 h 733139"/>
                <a:gd name="connsiteX25" fmla="*/ 71926 w 305648"/>
                <a:gd name="connsiteY25" fmla="*/ 80961 h 733139"/>
                <a:gd name="connsiteX26" fmla="*/ 113586 w 305648"/>
                <a:gd name="connsiteY26" fmla="*/ 123014 h 733139"/>
                <a:gd name="connsiteX27" fmla="*/ 156031 w 305648"/>
                <a:gd name="connsiteY27" fmla="*/ 81747 h 733139"/>
                <a:gd name="connsiteX28" fmla="*/ 124197 w 305648"/>
                <a:gd name="connsiteY28" fmla="*/ 649655 h 733139"/>
                <a:gd name="connsiteX29" fmla="*/ 80965 w 305648"/>
                <a:gd name="connsiteY29" fmla="*/ 608781 h 733139"/>
                <a:gd name="connsiteX30" fmla="*/ 39699 w 305648"/>
                <a:gd name="connsiteY30" fmla="*/ 651620 h 733139"/>
                <a:gd name="connsiteX31" fmla="*/ 82930 w 305648"/>
                <a:gd name="connsiteY31" fmla="*/ 692493 h 733139"/>
                <a:gd name="connsiteX32" fmla="*/ 124197 w 305648"/>
                <a:gd name="connsiteY32" fmla="*/ 649655 h 733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05648" h="733139">
                  <a:moveTo>
                    <a:pt x="242888" y="630397"/>
                  </a:moveTo>
                  <a:cubicBezTo>
                    <a:pt x="198477" y="582449"/>
                    <a:pt x="157996" y="536859"/>
                    <a:pt x="115551" y="493628"/>
                  </a:cubicBezTo>
                  <a:cubicBezTo>
                    <a:pt x="99044" y="476728"/>
                    <a:pt x="93149" y="459435"/>
                    <a:pt x="93149" y="436247"/>
                  </a:cubicBezTo>
                  <a:cubicBezTo>
                    <a:pt x="94328" y="350570"/>
                    <a:pt x="93542" y="264893"/>
                    <a:pt x="93935" y="178822"/>
                  </a:cubicBezTo>
                  <a:cubicBezTo>
                    <a:pt x="93935" y="167032"/>
                    <a:pt x="91970" y="160743"/>
                    <a:pt x="79393" y="155241"/>
                  </a:cubicBezTo>
                  <a:cubicBezTo>
                    <a:pt x="42450" y="139521"/>
                    <a:pt x="24764" y="101005"/>
                    <a:pt x="33803" y="60917"/>
                  </a:cubicBezTo>
                  <a:cubicBezTo>
                    <a:pt x="42057" y="24760"/>
                    <a:pt x="74284" y="0"/>
                    <a:pt x="112799" y="0"/>
                  </a:cubicBezTo>
                  <a:cubicBezTo>
                    <a:pt x="152494" y="0"/>
                    <a:pt x="184328" y="24367"/>
                    <a:pt x="193368" y="61703"/>
                  </a:cubicBezTo>
                  <a:cubicBezTo>
                    <a:pt x="202407" y="99433"/>
                    <a:pt x="184328" y="139128"/>
                    <a:pt x="148957" y="154848"/>
                  </a:cubicBezTo>
                  <a:cubicBezTo>
                    <a:pt x="136774" y="160350"/>
                    <a:pt x="133236" y="166639"/>
                    <a:pt x="133236" y="179608"/>
                  </a:cubicBezTo>
                  <a:cubicBezTo>
                    <a:pt x="134022" y="264893"/>
                    <a:pt x="133236" y="349784"/>
                    <a:pt x="134022" y="435068"/>
                  </a:cubicBezTo>
                  <a:cubicBezTo>
                    <a:pt x="134022" y="446073"/>
                    <a:pt x="139132" y="459435"/>
                    <a:pt x="146599" y="467688"/>
                  </a:cubicBezTo>
                  <a:cubicBezTo>
                    <a:pt x="195726" y="522318"/>
                    <a:pt x="246032" y="575375"/>
                    <a:pt x="295159" y="629611"/>
                  </a:cubicBezTo>
                  <a:cubicBezTo>
                    <a:pt x="301447" y="636685"/>
                    <a:pt x="307735" y="650834"/>
                    <a:pt x="304984" y="657515"/>
                  </a:cubicBezTo>
                  <a:cubicBezTo>
                    <a:pt x="302233" y="664196"/>
                    <a:pt x="287691" y="668913"/>
                    <a:pt x="277866" y="669306"/>
                  </a:cubicBezTo>
                  <a:cubicBezTo>
                    <a:pt x="244067" y="670878"/>
                    <a:pt x="209874" y="669306"/>
                    <a:pt x="175682" y="670485"/>
                  </a:cubicBezTo>
                  <a:cubicBezTo>
                    <a:pt x="169394" y="670878"/>
                    <a:pt x="160747" y="676773"/>
                    <a:pt x="157996" y="682668"/>
                  </a:cubicBezTo>
                  <a:cubicBezTo>
                    <a:pt x="139918" y="720005"/>
                    <a:pt x="103760" y="739262"/>
                    <a:pt x="64852" y="731402"/>
                  </a:cubicBezTo>
                  <a:cubicBezTo>
                    <a:pt x="27122" y="723542"/>
                    <a:pt x="-389" y="689742"/>
                    <a:pt x="4" y="650834"/>
                  </a:cubicBezTo>
                  <a:cubicBezTo>
                    <a:pt x="4" y="613497"/>
                    <a:pt x="26336" y="579698"/>
                    <a:pt x="61314" y="571445"/>
                  </a:cubicBezTo>
                  <a:cubicBezTo>
                    <a:pt x="102188" y="561619"/>
                    <a:pt x="139525" y="580484"/>
                    <a:pt x="158389" y="619393"/>
                  </a:cubicBezTo>
                  <a:cubicBezTo>
                    <a:pt x="160747" y="624502"/>
                    <a:pt x="167822" y="629611"/>
                    <a:pt x="172931" y="630004"/>
                  </a:cubicBezTo>
                  <a:cubicBezTo>
                    <a:pt x="194547" y="630790"/>
                    <a:pt x="216163" y="630397"/>
                    <a:pt x="242888" y="630397"/>
                  </a:cubicBezTo>
                  <a:close/>
                  <a:moveTo>
                    <a:pt x="156031" y="81747"/>
                  </a:moveTo>
                  <a:cubicBezTo>
                    <a:pt x="156424" y="57380"/>
                    <a:pt x="139132" y="39695"/>
                    <a:pt x="114372" y="39695"/>
                  </a:cubicBezTo>
                  <a:cubicBezTo>
                    <a:pt x="89612" y="39695"/>
                    <a:pt x="72319" y="56594"/>
                    <a:pt x="71926" y="80961"/>
                  </a:cubicBezTo>
                  <a:cubicBezTo>
                    <a:pt x="71533" y="105328"/>
                    <a:pt x="89218" y="123014"/>
                    <a:pt x="113586" y="123014"/>
                  </a:cubicBezTo>
                  <a:cubicBezTo>
                    <a:pt x="137953" y="123407"/>
                    <a:pt x="155638" y="106114"/>
                    <a:pt x="156031" y="81747"/>
                  </a:cubicBezTo>
                  <a:close/>
                  <a:moveTo>
                    <a:pt x="124197" y="649655"/>
                  </a:moveTo>
                  <a:cubicBezTo>
                    <a:pt x="123804" y="625681"/>
                    <a:pt x="105725" y="608388"/>
                    <a:pt x="80965" y="608781"/>
                  </a:cubicBezTo>
                  <a:cubicBezTo>
                    <a:pt x="56598" y="609174"/>
                    <a:pt x="39306" y="627646"/>
                    <a:pt x="39699" y="651620"/>
                  </a:cubicBezTo>
                  <a:cubicBezTo>
                    <a:pt x="40092" y="675594"/>
                    <a:pt x="58563" y="692886"/>
                    <a:pt x="82930" y="692493"/>
                  </a:cubicBezTo>
                  <a:cubicBezTo>
                    <a:pt x="106904" y="692100"/>
                    <a:pt x="124590" y="673629"/>
                    <a:pt x="124197" y="649655"/>
                  </a:cubicBezTo>
                  <a:close/>
                </a:path>
              </a:pathLst>
            </a:custGeom>
            <a:grpFill/>
            <a:ln w="3926" cap="flat">
              <a:noFill/>
              <a:prstDash val="solid"/>
              <a:miter/>
            </a:ln>
          </p:spPr>
          <p:txBody>
            <a:bodyPr rtlCol="0" anchor="ctr"/>
            <a:lstStyle/>
            <a:p>
              <a:endParaRPr lang="en-US" dirty="0"/>
            </a:p>
          </p:txBody>
        </p:sp>
        <p:sp>
          <p:nvSpPr>
            <p:cNvPr id="25" name="Freeform: Shape 24">
              <a:extLst>
                <a:ext uri="{FF2B5EF4-FFF2-40B4-BE49-F238E27FC236}">
                  <a16:creationId xmlns="" xmlns:a16="http://schemas.microsoft.com/office/drawing/2014/main" id="{82AD235C-2719-4522-894E-1CFB435281C7}"/>
                </a:ext>
              </a:extLst>
            </p:cNvPr>
            <p:cNvSpPr/>
            <p:nvPr/>
          </p:nvSpPr>
          <p:spPr>
            <a:xfrm>
              <a:off x="5250371" y="4034494"/>
              <a:ext cx="950328" cy="173176"/>
            </a:xfrm>
            <a:custGeom>
              <a:avLst/>
              <a:gdLst>
                <a:gd name="connsiteX0" fmla="*/ 161939 w 950328"/>
                <a:gd name="connsiteY0" fmla="*/ 69706 h 173176"/>
                <a:gd name="connsiteX1" fmla="*/ 327006 w 950328"/>
                <a:gd name="connsiteY1" fmla="*/ 69706 h 173176"/>
                <a:gd name="connsiteX2" fmla="*/ 774651 w 950328"/>
                <a:gd name="connsiteY2" fmla="*/ 63024 h 173176"/>
                <a:gd name="connsiteX3" fmla="*/ 793515 w 950328"/>
                <a:gd name="connsiteY3" fmla="*/ 50841 h 173176"/>
                <a:gd name="connsiteX4" fmla="*/ 883909 w 950328"/>
                <a:gd name="connsiteY4" fmla="*/ 1714 h 173176"/>
                <a:gd name="connsiteX5" fmla="*/ 950329 w 950328"/>
                <a:gd name="connsiteY5" fmla="*/ 82282 h 173176"/>
                <a:gd name="connsiteX6" fmla="*/ 885874 w 950328"/>
                <a:gd name="connsiteY6" fmla="*/ 162458 h 173176"/>
                <a:gd name="connsiteX7" fmla="*/ 793515 w 950328"/>
                <a:gd name="connsiteY7" fmla="*/ 113724 h 173176"/>
                <a:gd name="connsiteX8" fmla="*/ 772293 w 950328"/>
                <a:gd name="connsiteY8" fmla="*/ 102326 h 173176"/>
                <a:gd name="connsiteX9" fmla="*/ 417006 w 950328"/>
                <a:gd name="connsiteY9" fmla="*/ 107435 h 173176"/>
                <a:gd name="connsiteX10" fmla="*/ 179232 w 950328"/>
                <a:gd name="connsiteY10" fmla="*/ 110186 h 173176"/>
                <a:gd name="connsiteX11" fmla="*/ 156830 w 950328"/>
                <a:gd name="connsiteY11" fmla="*/ 123156 h 173176"/>
                <a:gd name="connsiteX12" fmla="*/ 64078 w 950328"/>
                <a:gd name="connsiteY12" fmla="*/ 171104 h 173176"/>
                <a:gd name="connsiteX13" fmla="*/ 17 w 950328"/>
                <a:gd name="connsiteY13" fmla="*/ 89750 h 173176"/>
                <a:gd name="connsiteX14" fmla="*/ 64078 w 950328"/>
                <a:gd name="connsiteY14" fmla="*/ 11147 h 173176"/>
                <a:gd name="connsiteX15" fmla="*/ 158402 w 950328"/>
                <a:gd name="connsiteY15" fmla="*/ 60274 h 173176"/>
                <a:gd name="connsiteX16" fmla="*/ 161939 w 950328"/>
                <a:gd name="connsiteY16" fmla="*/ 69706 h 173176"/>
                <a:gd name="connsiteX17" fmla="*/ 124210 w 950328"/>
                <a:gd name="connsiteY17" fmla="*/ 90143 h 173176"/>
                <a:gd name="connsiteX18" fmla="*/ 80978 w 950328"/>
                <a:gd name="connsiteY18" fmla="*/ 48876 h 173176"/>
                <a:gd name="connsiteX19" fmla="*/ 39711 w 950328"/>
                <a:gd name="connsiteY19" fmla="*/ 92108 h 173176"/>
                <a:gd name="connsiteX20" fmla="*/ 82943 w 950328"/>
                <a:gd name="connsiteY20" fmla="*/ 133374 h 173176"/>
                <a:gd name="connsiteX21" fmla="*/ 124210 w 950328"/>
                <a:gd name="connsiteY21" fmla="*/ 90143 h 173176"/>
                <a:gd name="connsiteX22" fmla="*/ 826922 w 950328"/>
                <a:gd name="connsiteY22" fmla="*/ 82675 h 173176"/>
                <a:gd name="connsiteX23" fmla="*/ 868974 w 950328"/>
                <a:gd name="connsiteY23" fmla="*/ 125121 h 173176"/>
                <a:gd name="connsiteX24" fmla="*/ 910634 w 950328"/>
                <a:gd name="connsiteY24" fmla="*/ 82282 h 173176"/>
                <a:gd name="connsiteX25" fmla="*/ 868581 w 950328"/>
                <a:gd name="connsiteY25" fmla="*/ 39837 h 173176"/>
                <a:gd name="connsiteX26" fmla="*/ 826922 w 950328"/>
                <a:gd name="connsiteY26" fmla="*/ 82675 h 173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50328" h="173176">
                  <a:moveTo>
                    <a:pt x="161939" y="69706"/>
                  </a:moveTo>
                  <a:cubicBezTo>
                    <a:pt x="218141" y="69706"/>
                    <a:pt x="272377" y="70492"/>
                    <a:pt x="327006" y="69706"/>
                  </a:cubicBezTo>
                  <a:cubicBezTo>
                    <a:pt x="476352" y="67741"/>
                    <a:pt x="625305" y="65383"/>
                    <a:pt x="774651" y="63024"/>
                  </a:cubicBezTo>
                  <a:cubicBezTo>
                    <a:pt x="784083" y="63024"/>
                    <a:pt x="789192" y="60666"/>
                    <a:pt x="793515" y="50841"/>
                  </a:cubicBezTo>
                  <a:cubicBezTo>
                    <a:pt x="809236" y="13505"/>
                    <a:pt x="846572" y="-6146"/>
                    <a:pt x="883909" y="1714"/>
                  </a:cubicBezTo>
                  <a:cubicBezTo>
                    <a:pt x="924783" y="10361"/>
                    <a:pt x="950329" y="41409"/>
                    <a:pt x="950329" y="82282"/>
                  </a:cubicBezTo>
                  <a:cubicBezTo>
                    <a:pt x="950329" y="122370"/>
                    <a:pt x="925569" y="153025"/>
                    <a:pt x="885874" y="162458"/>
                  </a:cubicBezTo>
                  <a:cubicBezTo>
                    <a:pt x="847751" y="171104"/>
                    <a:pt x="810022" y="152239"/>
                    <a:pt x="793515" y="113724"/>
                  </a:cubicBezTo>
                  <a:cubicBezTo>
                    <a:pt x="788406" y="101933"/>
                    <a:pt x="781725" y="102326"/>
                    <a:pt x="772293" y="102326"/>
                  </a:cubicBezTo>
                  <a:cubicBezTo>
                    <a:pt x="653995" y="104291"/>
                    <a:pt x="535304" y="105863"/>
                    <a:pt x="417006" y="107435"/>
                  </a:cubicBezTo>
                  <a:cubicBezTo>
                    <a:pt x="337617" y="108614"/>
                    <a:pt x="258621" y="109401"/>
                    <a:pt x="179232" y="110186"/>
                  </a:cubicBezTo>
                  <a:cubicBezTo>
                    <a:pt x="168621" y="110186"/>
                    <a:pt x="161939" y="111366"/>
                    <a:pt x="156830" y="123156"/>
                  </a:cubicBezTo>
                  <a:cubicBezTo>
                    <a:pt x="140717" y="160885"/>
                    <a:pt x="101808" y="179750"/>
                    <a:pt x="64078" y="171104"/>
                  </a:cubicBezTo>
                  <a:cubicBezTo>
                    <a:pt x="25956" y="162064"/>
                    <a:pt x="-769" y="128658"/>
                    <a:pt x="17" y="89750"/>
                  </a:cubicBezTo>
                  <a:cubicBezTo>
                    <a:pt x="803" y="50841"/>
                    <a:pt x="27135" y="18614"/>
                    <a:pt x="64078" y="11147"/>
                  </a:cubicBezTo>
                  <a:cubicBezTo>
                    <a:pt x="105345" y="2893"/>
                    <a:pt x="141502" y="21758"/>
                    <a:pt x="158402" y="60274"/>
                  </a:cubicBezTo>
                  <a:cubicBezTo>
                    <a:pt x="159581" y="63418"/>
                    <a:pt x="160760" y="66562"/>
                    <a:pt x="161939" y="69706"/>
                  </a:cubicBezTo>
                  <a:close/>
                  <a:moveTo>
                    <a:pt x="124210" y="90143"/>
                  </a:moveTo>
                  <a:cubicBezTo>
                    <a:pt x="123817" y="66562"/>
                    <a:pt x="104952" y="48483"/>
                    <a:pt x="80978" y="48876"/>
                  </a:cubicBezTo>
                  <a:cubicBezTo>
                    <a:pt x="57004" y="49269"/>
                    <a:pt x="38925" y="68134"/>
                    <a:pt x="39711" y="92108"/>
                  </a:cubicBezTo>
                  <a:cubicBezTo>
                    <a:pt x="40498" y="116082"/>
                    <a:pt x="58969" y="133767"/>
                    <a:pt x="82943" y="133374"/>
                  </a:cubicBezTo>
                  <a:cubicBezTo>
                    <a:pt x="106917" y="132588"/>
                    <a:pt x="124603" y="114117"/>
                    <a:pt x="124210" y="90143"/>
                  </a:cubicBezTo>
                  <a:close/>
                  <a:moveTo>
                    <a:pt x="826922" y="82675"/>
                  </a:moveTo>
                  <a:cubicBezTo>
                    <a:pt x="826922" y="107042"/>
                    <a:pt x="845393" y="125121"/>
                    <a:pt x="868974" y="125121"/>
                  </a:cubicBezTo>
                  <a:cubicBezTo>
                    <a:pt x="892555" y="124728"/>
                    <a:pt x="910634" y="106256"/>
                    <a:pt x="910634" y="82282"/>
                  </a:cubicBezTo>
                  <a:cubicBezTo>
                    <a:pt x="910634" y="58308"/>
                    <a:pt x="892162" y="39837"/>
                    <a:pt x="868581" y="39837"/>
                  </a:cubicBezTo>
                  <a:cubicBezTo>
                    <a:pt x="844607" y="39837"/>
                    <a:pt x="826922" y="58308"/>
                    <a:pt x="826922" y="82675"/>
                  </a:cubicBezTo>
                  <a:close/>
                </a:path>
              </a:pathLst>
            </a:custGeom>
            <a:grpFill/>
            <a:ln w="3926" cap="flat">
              <a:noFill/>
              <a:prstDash val="solid"/>
              <a:miter/>
            </a:ln>
          </p:spPr>
          <p:txBody>
            <a:bodyPr rtlCol="0" anchor="ctr"/>
            <a:lstStyle/>
            <a:p>
              <a:endParaRPr lang="en-US" dirty="0"/>
            </a:p>
          </p:txBody>
        </p:sp>
        <p:sp>
          <p:nvSpPr>
            <p:cNvPr id="26" name="Freeform: Shape 25">
              <a:extLst>
                <a:ext uri="{FF2B5EF4-FFF2-40B4-BE49-F238E27FC236}">
                  <a16:creationId xmlns="" xmlns:a16="http://schemas.microsoft.com/office/drawing/2014/main" id="{C0556877-BFEB-41B6-AEE7-735DD5EEE6A8}"/>
                </a:ext>
              </a:extLst>
            </p:cNvPr>
            <p:cNvSpPr/>
            <p:nvPr/>
          </p:nvSpPr>
          <p:spPr>
            <a:xfrm>
              <a:off x="4410942" y="1903216"/>
              <a:ext cx="807860" cy="616911"/>
            </a:xfrm>
            <a:custGeom>
              <a:avLst/>
              <a:gdLst>
                <a:gd name="connsiteX0" fmla="*/ 648048 w 807860"/>
                <a:gd name="connsiteY0" fmla="*/ 112106 h 616911"/>
                <a:gd name="connsiteX1" fmla="*/ 696782 w 807860"/>
                <a:gd name="connsiteY1" fmla="*/ 5599 h 616911"/>
                <a:gd name="connsiteX2" fmla="*/ 794642 w 807860"/>
                <a:gd name="connsiteY2" fmla="*/ 37826 h 616911"/>
                <a:gd name="connsiteX3" fmla="*/ 783245 w 807860"/>
                <a:gd name="connsiteY3" fmla="*/ 140403 h 616911"/>
                <a:gd name="connsiteX4" fmla="*/ 670843 w 807860"/>
                <a:gd name="connsiteY4" fmla="*/ 143940 h 616911"/>
                <a:gd name="connsiteX5" fmla="*/ 175643 w 807860"/>
                <a:gd name="connsiteY5" fmla="*/ 494117 h 616911"/>
                <a:gd name="connsiteX6" fmla="*/ 162673 w 807860"/>
                <a:gd name="connsiteY6" fmla="*/ 522414 h 616911"/>
                <a:gd name="connsiteX7" fmla="*/ 89573 w 807860"/>
                <a:gd name="connsiteY7" fmla="*/ 616345 h 616911"/>
                <a:gd name="connsiteX8" fmla="*/ 358 w 807860"/>
                <a:gd name="connsiteY8" fmla="*/ 543244 h 616911"/>
                <a:gd name="connsiteX9" fmla="*/ 77389 w 807860"/>
                <a:gd name="connsiteY9" fmla="*/ 453244 h 616911"/>
                <a:gd name="connsiteX10" fmla="*/ 143416 w 807860"/>
                <a:gd name="connsiteY10" fmla="*/ 468571 h 616911"/>
                <a:gd name="connsiteX11" fmla="*/ 648048 w 807860"/>
                <a:gd name="connsiteY11" fmla="*/ 112106 h 616911"/>
                <a:gd name="connsiteX12" fmla="*/ 82891 w 807860"/>
                <a:gd name="connsiteY12" fmla="*/ 492152 h 616911"/>
                <a:gd name="connsiteX13" fmla="*/ 39660 w 807860"/>
                <a:gd name="connsiteY13" fmla="*/ 533812 h 616911"/>
                <a:gd name="connsiteX14" fmla="*/ 81319 w 807860"/>
                <a:gd name="connsiteY14" fmla="*/ 577437 h 616911"/>
                <a:gd name="connsiteX15" fmla="*/ 124944 w 807860"/>
                <a:gd name="connsiteY15" fmla="*/ 534991 h 616911"/>
                <a:gd name="connsiteX16" fmla="*/ 82891 w 807860"/>
                <a:gd name="connsiteY16" fmla="*/ 492152 h 616911"/>
                <a:gd name="connsiteX17" fmla="*/ 768310 w 807860"/>
                <a:gd name="connsiteY17" fmla="*/ 81844 h 616911"/>
                <a:gd name="connsiteX18" fmla="*/ 725865 w 807860"/>
                <a:gd name="connsiteY18" fmla="*/ 39791 h 616911"/>
                <a:gd name="connsiteX19" fmla="*/ 684205 w 807860"/>
                <a:gd name="connsiteY19" fmla="*/ 82630 h 616911"/>
                <a:gd name="connsiteX20" fmla="*/ 727044 w 807860"/>
                <a:gd name="connsiteY20" fmla="*/ 125076 h 616911"/>
                <a:gd name="connsiteX21" fmla="*/ 768310 w 807860"/>
                <a:gd name="connsiteY21" fmla="*/ 81844 h 6169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7860" h="616911">
                  <a:moveTo>
                    <a:pt x="648048" y="112106"/>
                  </a:moveTo>
                  <a:cubicBezTo>
                    <a:pt x="638222" y="58656"/>
                    <a:pt x="655122" y="22106"/>
                    <a:pt x="696782" y="5599"/>
                  </a:cubicBezTo>
                  <a:cubicBezTo>
                    <a:pt x="732939" y="-8550"/>
                    <a:pt x="773420" y="4813"/>
                    <a:pt x="794642" y="37826"/>
                  </a:cubicBezTo>
                  <a:cubicBezTo>
                    <a:pt x="815865" y="70840"/>
                    <a:pt x="811149" y="112892"/>
                    <a:pt x="783245" y="140403"/>
                  </a:cubicBezTo>
                  <a:cubicBezTo>
                    <a:pt x="751804" y="171451"/>
                    <a:pt x="712109" y="172631"/>
                    <a:pt x="670843" y="143940"/>
                  </a:cubicBezTo>
                  <a:cubicBezTo>
                    <a:pt x="505776" y="260666"/>
                    <a:pt x="340709" y="377392"/>
                    <a:pt x="175643" y="494117"/>
                  </a:cubicBezTo>
                  <a:cubicBezTo>
                    <a:pt x="165031" y="501585"/>
                    <a:pt x="159529" y="507873"/>
                    <a:pt x="162673" y="522414"/>
                  </a:cubicBezTo>
                  <a:cubicBezTo>
                    <a:pt x="171320" y="568004"/>
                    <a:pt x="137913" y="609664"/>
                    <a:pt x="89573" y="616345"/>
                  </a:cubicBezTo>
                  <a:cubicBezTo>
                    <a:pt x="47913" y="621847"/>
                    <a:pt x="4288" y="586476"/>
                    <a:pt x="358" y="543244"/>
                  </a:cubicBezTo>
                  <a:cubicBezTo>
                    <a:pt x="-3965" y="495689"/>
                    <a:pt x="31406" y="452458"/>
                    <a:pt x="77389" y="453244"/>
                  </a:cubicBezTo>
                  <a:cubicBezTo>
                    <a:pt x="97826" y="453637"/>
                    <a:pt x="118263" y="462283"/>
                    <a:pt x="143416" y="468571"/>
                  </a:cubicBezTo>
                  <a:cubicBezTo>
                    <a:pt x="308482" y="352632"/>
                    <a:pt x="478265" y="232369"/>
                    <a:pt x="648048" y="112106"/>
                  </a:cubicBezTo>
                  <a:close/>
                  <a:moveTo>
                    <a:pt x="82891" y="492152"/>
                  </a:moveTo>
                  <a:cubicBezTo>
                    <a:pt x="59310" y="492152"/>
                    <a:pt x="40053" y="511017"/>
                    <a:pt x="39660" y="533812"/>
                  </a:cubicBezTo>
                  <a:cubicBezTo>
                    <a:pt x="39660" y="557000"/>
                    <a:pt x="58917" y="577437"/>
                    <a:pt x="81319" y="577437"/>
                  </a:cubicBezTo>
                  <a:cubicBezTo>
                    <a:pt x="103721" y="577830"/>
                    <a:pt x="124551" y="557393"/>
                    <a:pt x="124944" y="534991"/>
                  </a:cubicBezTo>
                  <a:cubicBezTo>
                    <a:pt x="125337" y="512196"/>
                    <a:pt x="106079" y="492152"/>
                    <a:pt x="82891" y="492152"/>
                  </a:cubicBezTo>
                  <a:close/>
                  <a:moveTo>
                    <a:pt x="768310" y="81844"/>
                  </a:moveTo>
                  <a:cubicBezTo>
                    <a:pt x="767917" y="58263"/>
                    <a:pt x="749053" y="39398"/>
                    <a:pt x="725865" y="39791"/>
                  </a:cubicBezTo>
                  <a:cubicBezTo>
                    <a:pt x="702284" y="40184"/>
                    <a:pt x="683812" y="59442"/>
                    <a:pt x="684205" y="82630"/>
                  </a:cubicBezTo>
                  <a:cubicBezTo>
                    <a:pt x="684598" y="105818"/>
                    <a:pt x="704642" y="125862"/>
                    <a:pt x="727044" y="125076"/>
                  </a:cubicBezTo>
                  <a:cubicBezTo>
                    <a:pt x="749446" y="125076"/>
                    <a:pt x="768310" y="105032"/>
                    <a:pt x="768310" y="81844"/>
                  </a:cubicBezTo>
                  <a:close/>
                </a:path>
              </a:pathLst>
            </a:custGeom>
            <a:grpFill/>
            <a:ln w="3926" cap="flat">
              <a:noFill/>
              <a:prstDash val="solid"/>
              <a:miter/>
            </a:ln>
          </p:spPr>
          <p:txBody>
            <a:bodyPr rtlCol="0" anchor="ctr"/>
            <a:lstStyle/>
            <a:p>
              <a:endParaRPr lang="en-US" dirty="0"/>
            </a:p>
          </p:txBody>
        </p:sp>
        <p:sp>
          <p:nvSpPr>
            <p:cNvPr id="27" name="Freeform: Shape 26">
              <a:extLst>
                <a:ext uri="{FF2B5EF4-FFF2-40B4-BE49-F238E27FC236}">
                  <a16:creationId xmlns="" xmlns:a16="http://schemas.microsoft.com/office/drawing/2014/main" id="{7E301E73-CE6E-48F2-A175-3511411B0FE1}"/>
                </a:ext>
              </a:extLst>
            </p:cNvPr>
            <p:cNvSpPr/>
            <p:nvPr/>
          </p:nvSpPr>
          <p:spPr>
            <a:xfrm>
              <a:off x="7586936" y="3044809"/>
              <a:ext cx="291173" cy="812576"/>
            </a:xfrm>
            <a:custGeom>
              <a:avLst/>
              <a:gdLst>
                <a:gd name="connsiteX0" fmla="*/ 102507 w 291173"/>
                <a:gd name="connsiteY0" fmla="*/ 103184 h 812576"/>
                <a:gd name="connsiteX1" fmla="*/ 102507 w 291173"/>
                <a:gd name="connsiteY1" fmla="*/ 649475 h 812576"/>
                <a:gd name="connsiteX2" fmla="*/ 161852 w 291173"/>
                <a:gd name="connsiteY2" fmla="*/ 749694 h 812576"/>
                <a:gd name="connsiteX3" fmla="*/ 82463 w 291173"/>
                <a:gd name="connsiteY3" fmla="*/ 812577 h 812576"/>
                <a:gd name="connsiteX4" fmla="*/ 2288 w 291173"/>
                <a:gd name="connsiteY4" fmla="*/ 747729 h 812576"/>
                <a:gd name="connsiteX5" fmla="*/ 62812 w 291173"/>
                <a:gd name="connsiteY5" fmla="*/ 649475 h 812576"/>
                <a:gd name="connsiteX6" fmla="*/ 62812 w 291173"/>
                <a:gd name="connsiteY6" fmla="*/ 628646 h 812576"/>
                <a:gd name="connsiteX7" fmla="*/ 61633 w 291173"/>
                <a:gd name="connsiteY7" fmla="*/ 98075 h 812576"/>
                <a:gd name="connsiteX8" fmla="*/ 97397 w 291173"/>
                <a:gd name="connsiteY8" fmla="*/ 62703 h 812576"/>
                <a:gd name="connsiteX9" fmla="*/ 139450 w 291173"/>
                <a:gd name="connsiteY9" fmla="*/ 39908 h 812576"/>
                <a:gd name="connsiteX10" fmla="*/ 232202 w 291173"/>
                <a:gd name="connsiteY10" fmla="*/ 3358 h 812576"/>
                <a:gd name="connsiteX11" fmla="*/ 291154 w 291173"/>
                <a:gd name="connsiteY11" fmla="*/ 84319 h 812576"/>
                <a:gd name="connsiteX12" fmla="*/ 225914 w 291173"/>
                <a:gd name="connsiteY12" fmla="*/ 162136 h 812576"/>
                <a:gd name="connsiteX13" fmla="*/ 137485 w 291173"/>
                <a:gd name="connsiteY13" fmla="*/ 119691 h 812576"/>
                <a:gd name="connsiteX14" fmla="*/ 102507 w 291173"/>
                <a:gd name="connsiteY14" fmla="*/ 103184 h 812576"/>
                <a:gd name="connsiteX15" fmla="*/ 208621 w 291173"/>
                <a:gd name="connsiteY15" fmla="*/ 124014 h 812576"/>
                <a:gd name="connsiteX16" fmla="*/ 251853 w 291173"/>
                <a:gd name="connsiteY16" fmla="*/ 82354 h 812576"/>
                <a:gd name="connsiteX17" fmla="*/ 210979 w 291173"/>
                <a:gd name="connsiteY17" fmla="*/ 38729 h 812576"/>
                <a:gd name="connsiteX18" fmla="*/ 166961 w 291173"/>
                <a:gd name="connsiteY18" fmla="*/ 81175 h 812576"/>
                <a:gd name="connsiteX19" fmla="*/ 208621 w 291173"/>
                <a:gd name="connsiteY19" fmla="*/ 124014 h 812576"/>
                <a:gd name="connsiteX20" fmla="*/ 81677 w 291173"/>
                <a:gd name="connsiteY20" fmla="*/ 688777 h 812576"/>
                <a:gd name="connsiteX21" fmla="*/ 40017 w 291173"/>
                <a:gd name="connsiteY21" fmla="*/ 732009 h 812576"/>
                <a:gd name="connsiteX22" fmla="*/ 83642 w 291173"/>
                <a:gd name="connsiteY22" fmla="*/ 773275 h 812576"/>
                <a:gd name="connsiteX23" fmla="*/ 125302 w 291173"/>
                <a:gd name="connsiteY23" fmla="*/ 730044 h 812576"/>
                <a:gd name="connsiteX24" fmla="*/ 81677 w 291173"/>
                <a:gd name="connsiteY24" fmla="*/ 688777 h 812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91173" h="812576">
                  <a:moveTo>
                    <a:pt x="102507" y="103184"/>
                  </a:moveTo>
                  <a:cubicBezTo>
                    <a:pt x="102507" y="285936"/>
                    <a:pt x="102507" y="467902"/>
                    <a:pt x="102507" y="649475"/>
                  </a:cubicBezTo>
                  <a:cubicBezTo>
                    <a:pt x="153206" y="673842"/>
                    <a:pt x="171677" y="705284"/>
                    <a:pt x="161852" y="749694"/>
                  </a:cubicBezTo>
                  <a:cubicBezTo>
                    <a:pt x="153206" y="787424"/>
                    <a:pt x="121372" y="812577"/>
                    <a:pt x="82463" y="812577"/>
                  </a:cubicBezTo>
                  <a:cubicBezTo>
                    <a:pt x="42769" y="812577"/>
                    <a:pt x="11327" y="787031"/>
                    <a:pt x="2288" y="747729"/>
                  </a:cubicBezTo>
                  <a:cubicBezTo>
                    <a:pt x="-7145" y="706070"/>
                    <a:pt x="12506" y="673449"/>
                    <a:pt x="62812" y="649475"/>
                  </a:cubicBezTo>
                  <a:cubicBezTo>
                    <a:pt x="62812" y="642794"/>
                    <a:pt x="62812" y="635720"/>
                    <a:pt x="62812" y="628646"/>
                  </a:cubicBezTo>
                  <a:cubicBezTo>
                    <a:pt x="62419" y="451789"/>
                    <a:pt x="62026" y="274932"/>
                    <a:pt x="61633" y="98075"/>
                  </a:cubicBezTo>
                  <a:cubicBezTo>
                    <a:pt x="61633" y="65061"/>
                    <a:pt x="64384" y="61524"/>
                    <a:pt x="97397" y="62703"/>
                  </a:cubicBezTo>
                  <a:cubicBezTo>
                    <a:pt x="117048" y="63489"/>
                    <a:pt x="129625" y="60738"/>
                    <a:pt x="139450" y="39908"/>
                  </a:cubicBezTo>
                  <a:cubicBezTo>
                    <a:pt x="154778" y="6502"/>
                    <a:pt x="195651" y="-6861"/>
                    <a:pt x="232202" y="3358"/>
                  </a:cubicBezTo>
                  <a:cubicBezTo>
                    <a:pt x="268359" y="13576"/>
                    <a:pt x="291940" y="46590"/>
                    <a:pt x="291154" y="84319"/>
                  </a:cubicBezTo>
                  <a:cubicBezTo>
                    <a:pt x="289975" y="122835"/>
                    <a:pt x="264429" y="153490"/>
                    <a:pt x="225914" y="162136"/>
                  </a:cubicBezTo>
                  <a:cubicBezTo>
                    <a:pt x="190935" y="169996"/>
                    <a:pt x="152419" y="153097"/>
                    <a:pt x="137485" y="119691"/>
                  </a:cubicBezTo>
                  <a:cubicBezTo>
                    <a:pt x="129625" y="102791"/>
                    <a:pt x="120585" y="98075"/>
                    <a:pt x="102507" y="103184"/>
                  </a:cubicBezTo>
                  <a:close/>
                  <a:moveTo>
                    <a:pt x="208621" y="124014"/>
                  </a:moveTo>
                  <a:cubicBezTo>
                    <a:pt x="231416" y="124407"/>
                    <a:pt x="251067" y="105935"/>
                    <a:pt x="251853" y="82354"/>
                  </a:cubicBezTo>
                  <a:cubicBezTo>
                    <a:pt x="252638" y="59166"/>
                    <a:pt x="234560" y="39908"/>
                    <a:pt x="210979" y="38729"/>
                  </a:cubicBezTo>
                  <a:cubicBezTo>
                    <a:pt x="187398" y="37550"/>
                    <a:pt x="166961" y="56808"/>
                    <a:pt x="166961" y="81175"/>
                  </a:cubicBezTo>
                  <a:cubicBezTo>
                    <a:pt x="166568" y="104363"/>
                    <a:pt x="185040" y="123621"/>
                    <a:pt x="208621" y="124014"/>
                  </a:cubicBezTo>
                  <a:close/>
                  <a:moveTo>
                    <a:pt x="81677" y="688777"/>
                  </a:moveTo>
                  <a:cubicBezTo>
                    <a:pt x="57703" y="689170"/>
                    <a:pt x="39624" y="708428"/>
                    <a:pt x="40017" y="732009"/>
                  </a:cubicBezTo>
                  <a:cubicBezTo>
                    <a:pt x="40803" y="755590"/>
                    <a:pt x="60061" y="773668"/>
                    <a:pt x="83642" y="773275"/>
                  </a:cubicBezTo>
                  <a:cubicBezTo>
                    <a:pt x="107223" y="772882"/>
                    <a:pt x="125695" y="753625"/>
                    <a:pt x="125302" y="730044"/>
                  </a:cubicBezTo>
                  <a:cubicBezTo>
                    <a:pt x="124908" y="706070"/>
                    <a:pt x="105651" y="687991"/>
                    <a:pt x="81677" y="688777"/>
                  </a:cubicBezTo>
                  <a:close/>
                </a:path>
              </a:pathLst>
            </a:custGeom>
            <a:grpFill/>
            <a:ln w="3926" cap="flat">
              <a:noFill/>
              <a:prstDash val="solid"/>
              <a:miter/>
            </a:ln>
          </p:spPr>
          <p:txBody>
            <a:bodyPr rtlCol="0" anchor="ctr"/>
            <a:lstStyle/>
            <a:p>
              <a:endParaRPr lang="en-US" dirty="0"/>
            </a:p>
          </p:txBody>
        </p:sp>
        <p:sp>
          <p:nvSpPr>
            <p:cNvPr id="28" name="Freeform: Shape 27">
              <a:extLst>
                <a:ext uri="{FF2B5EF4-FFF2-40B4-BE49-F238E27FC236}">
                  <a16:creationId xmlns="" xmlns:a16="http://schemas.microsoft.com/office/drawing/2014/main" id="{B7C01176-99DE-4E38-AF67-0A99AA843118}"/>
                </a:ext>
              </a:extLst>
            </p:cNvPr>
            <p:cNvSpPr/>
            <p:nvPr/>
          </p:nvSpPr>
          <p:spPr>
            <a:xfrm>
              <a:off x="4358113" y="2776802"/>
              <a:ext cx="734275" cy="324079"/>
            </a:xfrm>
            <a:custGeom>
              <a:avLst/>
              <a:gdLst>
                <a:gd name="connsiteX0" fmla="*/ 102707 w 734275"/>
                <a:gd name="connsiteY0" fmla="*/ 221059 h 324079"/>
                <a:gd name="connsiteX1" fmla="*/ 571574 w 734275"/>
                <a:gd name="connsiteY1" fmla="*/ 221059 h 324079"/>
                <a:gd name="connsiteX2" fmla="*/ 652535 w 734275"/>
                <a:gd name="connsiteY2" fmla="*/ 160534 h 324079"/>
                <a:gd name="connsiteX3" fmla="*/ 733103 w 734275"/>
                <a:gd name="connsiteY3" fmla="*/ 227347 h 324079"/>
                <a:gd name="connsiteX4" fmla="*/ 679260 w 734275"/>
                <a:gd name="connsiteY4" fmla="*/ 319313 h 324079"/>
                <a:gd name="connsiteX5" fmla="*/ 580614 w 734275"/>
                <a:gd name="connsiteY5" fmla="*/ 280797 h 324079"/>
                <a:gd name="connsiteX6" fmla="*/ 549565 w 734275"/>
                <a:gd name="connsiteY6" fmla="*/ 262325 h 324079"/>
                <a:gd name="connsiteX7" fmla="*/ 93667 w 734275"/>
                <a:gd name="connsiteY7" fmla="*/ 260360 h 324079"/>
                <a:gd name="connsiteX8" fmla="*/ 62619 w 734275"/>
                <a:gd name="connsiteY8" fmla="*/ 229312 h 324079"/>
                <a:gd name="connsiteX9" fmla="*/ 62619 w 734275"/>
                <a:gd name="connsiteY9" fmla="*/ 209661 h 324079"/>
                <a:gd name="connsiteX10" fmla="*/ 32750 w 734275"/>
                <a:gd name="connsiteY10" fmla="*/ 145207 h 324079"/>
                <a:gd name="connsiteX11" fmla="*/ 5632 w 734275"/>
                <a:gd name="connsiteY11" fmla="*/ 53241 h 324079"/>
                <a:gd name="connsiteX12" fmla="*/ 88558 w 734275"/>
                <a:gd name="connsiteY12" fmla="*/ 184 h 324079"/>
                <a:gd name="connsiteX13" fmla="*/ 161659 w 734275"/>
                <a:gd name="connsiteY13" fmla="*/ 61102 h 324079"/>
                <a:gd name="connsiteX14" fmla="*/ 125501 w 734275"/>
                <a:gd name="connsiteY14" fmla="*/ 150709 h 324079"/>
                <a:gd name="connsiteX15" fmla="*/ 102314 w 734275"/>
                <a:gd name="connsiteY15" fmla="*/ 192762 h 324079"/>
                <a:gd name="connsiteX16" fmla="*/ 102707 w 734275"/>
                <a:gd name="connsiteY16" fmla="*/ 221059 h 324079"/>
                <a:gd name="connsiteX17" fmla="*/ 694195 w 734275"/>
                <a:gd name="connsiteY17" fmla="*/ 241103 h 324079"/>
                <a:gd name="connsiteX18" fmla="*/ 651356 w 734275"/>
                <a:gd name="connsiteY18" fmla="*/ 200229 h 324079"/>
                <a:gd name="connsiteX19" fmla="*/ 609697 w 734275"/>
                <a:gd name="connsiteY19" fmla="*/ 242675 h 324079"/>
                <a:gd name="connsiteX20" fmla="*/ 652928 w 734275"/>
                <a:gd name="connsiteY20" fmla="*/ 283548 h 324079"/>
                <a:gd name="connsiteX21" fmla="*/ 694195 w 734275"/>
                <a:gd name="connsiteY21" fmla="*/ 241103 h 324079"/>
                <a:gd name="connsiteX22" fmla="*/ 124322 w 734275"/>
                <a:gd name="connsiteY22" fmla="*/ 80359 h 324079"/>
                <a:gd name="connsiteX23" fmla="*/ 81484 w 734275"/>
                <a:gd name="connsiteY23" fmla="*/ 39093 h 324079"/>
                <a:gd name="connsiteX24" fmla="*/ 40610 w 734275"/>
                <a:gd name="connsiteY24" fmla="*/ 82324 h 324079"/>
                <a:gd name="connsiteX25" fmla="*/ 83449 w 734275"/>
                <a:gd name="connsiteY25" fmla="*/ 123984 h 324079"/>
                <a:gd name="connsiteX26" fmla="*/ 124322 w 734275"/>
                <a:gd name="connsiteY26" fmla="*/ 80359 h 324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34275" h="324079">
                  <a:moveTo>
                    <a:pt x="102707" y="221059"/>
                  </a:moveTo>
                  <a:cubicBezTo>
                    <a:pt x="260699" y="221059"/>
                    <a:pt x="415547" y="221059"/>
                    <a:pt x="571574" y="221059"/>
                  </a:cubicBezTo>
                  <a:cubicBezTo>
                    <a:pt x="585330" y="184115"/>
                    <a:pt x="610090" y="160534"/>
                    <a:pt x="652535" y="160534"/>
                  </a:cubicBezTo>
                  <a:cubicBezTo>
                    <a:pt x="693016" y="160534"/>
                    <a:pt x="726029" y="188046"/>
                    <a:pt x="733103" y="227347"/>
                  </a:cubicBezTo>
                  <a:cubicBezTo>
                    <a:pt x="739785" y="267435"/>
                    <a:pt x="717383" y="305950"/>
                    <a:pt x="679260" y="319313"/>
                  </a:cubicBezTo>
                  <a:cubicBezTo>
                    <a:pt x="641138" y="332675"/>
                    <a:pt x="597906" y="317348"/>
                    <a:pt x="580614" y="280797"/>
                  </a:cubicBezTo>
                  <a:cubicBezTo>
                    <a:pt x="573539" y="265470"/>
                    <a:pt x="564893" y="262325"/>
                    <a:pt x="549565" y="262325"/>
                  </a:cubicBezTo>
                  <a:cubicBezTo>
                    <a:pt x="397468" y="262325"/>
                    <a:pt x="245764" y="261146"/>
                    <a:pt x="93667" y="260360"/>
                  </a:cubicBezTo>
                  <a:cubicBezTo>
                    <a:pt x="67335" y="260360"/>
                    <a:pt x="63012" y="255644"/>
                    <a:pt x="62619" y="229312"/>
                  </a:cubicBezTo>
                  <a:cubicBezTo>
                    <a:pt x="62619" y="222631"/>
                    <a:pt x="62619" y="216343"/>
                    <a:pt x="62619" y="209661"/>
                  </a:cubicBezTo>
                  <a:cubicBezTo>
                    <a:pt x="63012" y="183329"/>
                    <a:pt x="66156" y="160141"/>
                    <a:pt x="32750" y="145207"/>
                  </a:cubicBezTo>
                  <a:cubicBezTo>
                    <a:pt x="1309" y="131058"/>
                    <a:pt x="-6945" y="87041"/>
                    <a:pt x="5632" y="53241"/>
                  </a:cubicBezTo>
                  <a:cubicBezTo>
                    <a:pt x="18601" y="18263"/>
                    <a:pt x="50435" y="-2174"/>
                    <a:pt x="88558" y="184"/>
                  </a:cubicBezTo>
                  <a:cubicBezTo>
                    <a:pt x="123536" y="2149"/>
                    <a:pt x="152620" y="26516"/>
                    <a:pt x="161659" y="61102"/>
                  </a:cubicBezTo>
                  <a:cubicBezTo>
                    <a:pt x="170698" y="95294"/>
                    <a:pt x="156943" y="136168"/>
                    <a:pt x="125501" y="150709"/>
                  </a:cubicBezTo>
                  <a:cubicBezTo>
                    <a:pt x="104279" y="160534"/>
                    <a:pt x="100348" y="173111"/>
                    <a:pt x="102314" y="192762"/>
                  </a:cubicBezTo>
                  <a:cubicBezTo>
                    <a:pt x="103493" y="201015"/>
                    <a:pt x="102707" y="209268"/>
                    <a:pt x="102707" y="221059"/>
                  </a:cubicBezTo>
                  <a:close/>
                  <a:moveTo>
                    <a:pt x="694195" y="241103"/>
                  </a:moveTo>
                  <a:cubicBezTo>
                    <a:pt x="693802" y="217129"/>
                    <a:pt x="675723" y="199836"/>
                    <a:pt x="651356" y="200229"/>
                  </a:cubicBezTo>
                  <a:cubicBezTo>
                    <a:pt x="626989" y="200622"/>
                    <a:pt x="609304" y="218701"/>
                    <a:pt x="609697" y="242675"/>
                  </a:cubicBezTo>
                  <a:cubicBezTo>
                    <a:pt x="610090" y="266649"/>
                    <a:pt x="628168" y="283941"/>
                    <a:pt x="652928" y="283548"/>
                  </a:cubicBezTo>
                  <a:cubicBezTo>
                    <a:pt x="677295" y="283155"/>
                    <a:pt x="694588" y="265470"/>
                    <a:pt x="694195" y="241103"/>
                  </a:cubicBezTo>
                  <a:close/>
                  <a:moveTo>
                    <a:pt x="124322" y="80359"/>
                  </a:moveTo>
                  <a:cubicBezTo>
                    <a:pt x="123929" y="56385"/>
                    <a:pt x="105458" y="38700"/>
                    <a:pt x="81484" y="39093"/>
                  </a:cubicBezTo>
                  <a:cubicBezTo>
                    <a:pt x="57510" y="39486"/>
                    <a:pt x="40217" y="57564"/>
                    <a:pt x="40610" y="82324"/>
                  </a:cubicBezTo>
                  <a:cubicBezTo>
                    <a:pt x="41003" y="106298"/>
                    <a:pt x="59868" y="124377"/>
                    <a:pt x="83449" y="123984"/>
                  </a:cubicBezTo>
                  <a:cubicBezTo>
                    <a:pt x="107030" y="123591"/>
                    <a:pt x="124715" y="104726"/>
                    <a:pt x="124322" y="80359"/>
                  </a:cubicBezTo>
                  <a:close/>
                </a:path>
              </a:pathLst>
            </a:custGeom>
            <a:grpFill/>
            <a:ln w="3926" cap="flat">
              <a:noFill/>
              <a:prstDash val="solid"/>
              <a:miter/>
            </a:ln>
          </p:spPr>
          <p:txBody>
            <a:bodyPr rtlCol="0" anchor="ctr"/>
            <a:lstStyle/>
            <a:p>
              <a:endParaRPr lang="en-US" dirty="0"/>
            </a:p>
          </p:txBody>
        </p:sp>
        <p:sp>
          <p:nvSpPr>
            <p:cNvPr id="29" name="Freeform: Shape 28">
              <a:extLst>
                <a:ext uri="{FF2B5EF4-FFF2-40B4-BE49-F238E27FC236}">
                  <a16:creationId xmlns="" xmlns:a16="http://schemas.microsoft.com/office/drawing/2014/main" id="{954F4B93-33C3-4F0E-BAAF-CA912912C471}"/>
                </a:ext>
              </a:extLst>
            </p:cNvPr>
            <p:cNvSpPr/>
            <p:nvPr/>
          </p:nvSpPr>
          <p:spPr>
            <a:xfrm>
              <a:off x="7048357" y="4009827"/>
              <a:ext cx="639210" cy="543589"/>
            </a:xfrm>
            <a:custGeom>
              <a:avLst/>
              <a:gdLst>
                <a:gd name="connsiteX0" fmla="*/ 535758 w 639210"/>
                <a:gd name="connsiteY0" fmla="*/ 380095 h 543589"/>
                <a:gd name="connsiteX1" fmla="*/ 535365 w 639210"/>
                <a:gd name="connsiteY1" fmla="*/ 274767 h 543589"/>
                <a:gd name="connsiteX2" fmla="*/ 526326 w 639210"/>
                <a:gd name="connsiteY2" fmla="*/ 259439 h 543589"/>
                <a:gd name="connsiteX3" fmla="*/ 290909 w 639210"/>
                <a:gd name="connsiteY3" fmla="*/ 106949 h 543589"/>
                <a:gd name="connsiteX4" fmla="*/ 284228 w 639210"/>
                <a:gd name="connsiteY4" fmla="*/ 103412 h 543589"/>
                <a:gd name="connsiteX5" fmla="*/ 166323 w 639210"/>
                <a:gd name="connsiteY5" fmla="*/ 103019 h 543589"/>
                <a:gd name="connsiteX6" fmla="*/ 155712 w 639210"/>
                <a:gd name="connsiteY6" fmla="*/ 117167 h 543589"/>
                <a:gd name="connsiteX7" fmla="*/ 62174 w 639210"/>
                <a:gd name="connsiteY7" fmla="*/ 161578 h 543589"/>
                <a:gd name="connsiteX8" fmla="*/ 78 w 639210"/>
                <a:gd name="connsiteY8" fmla="*/ 87298 h 543589"/>
                <a:gd name="connsiteX9" fmla="*/ 59423 w 639210"/>
                <a:gd name="connsiteY9" fmla="*/ 3193 h 543589"/>
                <a:gd name="connsiteX10" fmla="*/ 155712 w 639210"/>
                <a:gd name="connsiteY10" fmla="*/ 47604 h 543589"/>
                <a:gd name="connsiteX11" fmla="*/ 180472 w 639210"/>
                <a:gd name="connsiteY11" fmla="*/ 62931 h 543589"/>
                <a:gd name="connsiteX12" fmla="*/ 295625 w 639210"/>
                <a:gd name="connsiteY12" fmla="*/ 66468 h 543589"/>
                <a:gd name="connsiteX13" fmla="*/ 392307 w 639210"/>
                <a:gd name="connsiteY13" fmla="*/ 125421 h 543589"/>
                <a:gd name="connsiteX14" fmla="*/ 555802 w 639210"/>
                <a:gd name="connsiteY14" fmla="*/ 230356 h 543589"/>
                <a:gd name="connsiteX15" fmla="*/ 576238 w 639210"/>
                <a:gd name="connsiteY15" fmla="*/ 266906 h 543589"/>
                <a:gd name="connsiteX16" fmla="*/ 575845 w 639210"/>
                <a:gd name="connsiteY16" fmla="*/ 380095 h 543589"/>
                <a:gd name="connsiteX17" fmla="*/ 636763 w 639210"/>
                <a:gd name="connsiteY17" fmla="*/ 480314 h 543589"/>
                <a:gd name="connsiteX18" fmla="*/ 557373 w 639210"/>
                <a:gd name="connsiteY18" fmla="*/ 543589 h 543589"/>
                <a:gd name="connsiteX19" fmla="*/ 477199 w 639210"/>
                <a:gd name="connsiteY19" fmla="*/ 483458 h 543589"/>
                <a:gd name="connsiteX20" fmla="*/ 535758 w 639210"/>
                <a:gd name="connsiteY20" fmla="*/ 380095 h 543589"/>
                <a:gd name="connsiteX21" fmla="*/ 81825 w 639210"/>
                <a:gd name="connsiteY21" fmla="*/ 124242 h 543589"/>
                <a:gd name="connsiteX22" fmla="*/ 123484 w 639210"/>
                <a:gd name="connsiteY22" fmla="*/ 81796 h 543589"/>
                <a:gd name="connsiteX23" fmla="*/ 81432 w 639210"/>
                <a:gd name="connsiteY23" fmla="*/ 40136 h 543589"/>
                <a:gd name="connsiteX24" fmla="*/ 39772 w 639210"/>
                <a:gd name="connsiteY24" fmla="*/ 82582 h 543589"/>
                <a:gd name="connsiteX25" fmla="*/ 81825 w 639210"/>
                <a:gd name="connsiteY25" fmla="*/ 124242 h 543589"/>
                <a:gd name="connsiteX26" fmla="*/ 514142 w 639210"/>
                <a:gd name="connsiteY26" fmla="*/ 459091 h 543589"/>
                <a:gd name="connsiteX27" fmla="*/ 553837 w 639210"/>
                <a:gd name="connsiteY27" fmla="*/ 503895 h 543589"/>
                <a:gd name="connsiteX28" fmla="*/ 598247 w 639210"/>
                <a:gd name="connsiteY28" fmla="*/ 464200 h 543589"/>
                <a:gd name="connsiteX29" fmla="*/ 558553 w 639210"/>
                <a:gd name="connsiteY29" fmla="*/ 419789 h 543589"/>
                <a:gd name="connsiteX30" fmla="*/ 514142 w 639210"/>
                <a:gd name="connsiteY30" fmla="*/ 459091 h 543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9210" h="543589">
                  <a:moveTo>
                    <a:pt x="535758" y="380095"/>
                  </a:moveTo>
                  <a:cubicBezTo>
                    <a:pt x="535758" y="345509"/>
                    <a:pt x="536151" y="310138"/>
                    <a:pt x="535365" y="274767"/>
                  </a:cubicBezTo>
                  <a:cubicBezTo>
                    <a:pt x="535365" y="269658"/>
                    <a:pt x="531042" y="262583"/>
                    <a:pt x="526326" y="259439"/>
                  </a:cubicBezTo>
                  <a:cubicBezTo>
                    <a:pt x="448115" y="208347"/>
                    <a:pt x="369512" y="157648"/>
                    <a:pt x="290909" y="106949"/>
                  </a:cubicBezTo>
                  <a:cubicBezTo>
                    <a:pt x="288551" y="105377"/>
                    <a:pt x="286586" y="103412"/>
                    <a:pt x="284228" y="103412"/>
                  </a:cubicBezTo>
                  <a:cubicBezTo>
                    <a:pt x="244926" y="103019"/>
                    <a:pt x="205625" y="102233"/>
                    <a:pt x="166323" y="103019"/>
                  </a:cubicBezTo>
                  <a:cubicBezTo>
                    <a:pt x="162786" y="103019"/>
                    <a:pt x="158463" y="112058"/>
                    <a:pt x="155712" y="117167"/>
                  </a:cubicBezTo>
                  <a:cubicBezTo>
                    <a:pt x="138419" y="152539"/>
                    <a:pt x="101868" y="170224"/>
                    <a:pt x="62174" y="161578"/>
                  </a:cubicBezTo>
                  <a:cubicBezTo>
                    <a:pt x="27589" y="154111"/>
                    <a:pt x="1650" y="122670"/>
                    <a:pt x="78" y="87298"/>
                  </a:cubicBezTo>
                  <a:cubicBezTo>
                    <a:pt x="-1495" y="46032"/>
                    <a:pt x="20907" y="13804"/>
                    <a:pt x="59423" y="3193"/>
                  </a:cubicBezTo>
                  <a:cubicBezTo>
                    <a:pt x="98331" y="-7812"/>
                    <a:pt x="139991" y="10267"/>
                    <a:pt x="155712" y="47604"/>
                  </a:cubicBezTo>
                  <a:cubicBezTo>
                    <a:pt x="161214" y="60573"/>
                    <a:pt x="167895" y="62931"/>
                    <a:pt x="180472" y="62931"/>
                  </a:cubicBezTo>
                  <a:cubicBezTo>
                    <a:pt x="218987" y="62538"/>
                    <a:pt x="259861" y="55857"/>
                    <a:pt x="295625" y="66468"/>
                  </a:cubicBezTo>
                  <a:cubicBezTo>
                    <a:pt x="330604" y="76687"/>
                    <a:pt x="360080" y="104984"/>
                    <a:pt x="392307" y="125421"/>
                  </a:cubicBezTo>
                  <a:cubicBezTo>
                    <a:pt x="446936" y="160399"/>
                    <a:pt x="500780" y="196164"/>
                    <a:pt x="555802" y="230356"/>
                  </a:cubicBezTo>
                  <a:cubicBezTo>
                    <a:pt x="569950" y="239395"/>
                    <a:pt x="576631" y="249221"/>
                    <a:pt x="576238" y="266906"/>
                  </a:cubicBezTo>
                  <a:cubicBezTo>
                    <a:pt x="575059" y="304636"/>
                    <a:pt x="575845" y="342758"/>
                    <a:pt x="575845" y="380095"/>
                  </a:cubicBezTo>
                  <a:cubicBezTo>
                    <a:pt x="626937" y="405641"/>
                    <a:pt x="646588" y="438261"/>
                    <a:pt x="636763" y="480314"/>
                  </a:cubicBezTo>
                  <a:cubicBezTo>
                    <a:pt x="628116" y="518043"/>
                    <a:pt x="595889" y="543589"/>
                    <a:pt x="557373" y="543589"/>
                  </a:cubicBezTo>
                  <a:cubicBezTo>
                    <a:pt x="519251" y="543589"/>
                    <a:pt x="486238" y="518829"/>
                    <a:pt x="477199" y="483458"/>
                  </a:cubicBezTo>
                  <a:cubicBezTo>
                    <a:pt x="465801" y="439440"/>
                    <a:pt x="484273" y="406820"/>
                    <a:pt x="535758" y="380095"/>
                  </a:cubicBezTo>
                  <a:close/>
                  <a:moveTo>
                    <a:pt x="81825" y="124242"/>
                  </a:moveTo>
                  <a:cubicBezTo>
                    <a:pt x="106192" y="124242"/>
                    <a:pt x="123484" y="106556"/>
                    <a:pt x="123484" y="81796"/>
                  </a:cubicBezTo>
                  <a:cubicBezTo>
                    <a:pt x="123484" y="57429"/>
                    <a:pt x="105799" y="39743"/>
                    <a:pt x="81432" y="40136"/>
                  </a:cubicBezTo>
                  <a:cubicBezTo>
                    <a:pt x="57458" y="40136"/>
                    <a:pt x="39772" y="58215"/>
                    <a:pt x="39772" y="82582"/>
                  </a:cubicBezTo>
                  <a:cubicBezTo>
                    <a:pt x="39379" y="106556"/>
                    <a:pt x="57065" y="124242"/>
                    <a:pt x="81825" y="124242"/>
                  </a:cubicBezTo>
                  <a:close/>
                  <a:moveTo>
                    <a:pt x="514142" y="459091"/>
                  </a:moveTo>
                  <a:cubicBezTo>
                    <a:pt x="512963" y="483458"/>
                    <a:pt x="529862" y="502323"/>
                    <a:pt x="553837" y="503895"/>
                  </a:cubicBezTo>
                  <a:cubicBezTo>
                    <a:pt x="577810" y="505074"/>
                    <a:pt x="597068" y="487781"/>
                    <a:pt x="598247" y="464200"/>
                  </a:cubicBezTo>
                  <a:cubicBezTo>
                    <a:pt x="599426" y="439833"/>
                    <a:pt x="582919" y="420969"/>
                    <a:pt x="558553" y="419789"/>
                  </a:cubicBezTo>
                  <a:cubicBezTo>
                    <a:pt x="534186" y="418217"/>
                    <a:pt x="515321" y="435117"/>
                    <a:pt x="514142" y="459091"/>
                  </a:cubicBezTo>
                  <a:close/>
                </a:path>
              </a:pathLst>
            </a:custGeom>
            <a:grpFill/>
            <a:ln w="3926" cap="flat">
              <a:noFill/>
              <a:prstDash val="solid"/>
              <a:miter/>
            </a:ln>
          </p:spPr>
          <p:txBody>
            <a:bodyPr rtlCol="0" anchor="ctr"/>
            <a:lstStyle/>
            <a:p>
              <a:endParaRPr lang="en-US" dirty="0"/>
            </a:p>
          </p:txBody>
        </p:sp>
        <p:sp>
          <p:nvSpPr>
            <p:cNvPr id="30" name="Freeform: Shape 29">
              <a:extLst>
                <a:ext uri="{FF2B5EF4-FFF2-40B4-BE49-F238E27FC236}">
                  <a16:creationId xmlns="" xmlns:a16="http://schemas.microsoft.com/office/drawing/2014/main" id="{BA9EA7DA-CA01-4578-BBDB-0ED3BC767041}"/>
                </a:ext>
              </a:extLst>
            </p:cNvPr>
            <p:cNvSpPr/>
            <p:nvPr/>
          </p:nvSpPr>
          <p:spPr>
            <a:xfrm>
              <a:off x="4206712" y="2586692"/>
              <a:ext cx="791364" cy="166574"/>
            </a:xfrm>
            <a:custGeom>
              <a:avLst/>
              <a:gdLst>
                <a:gd name="connsiteX0" fmla="*/ 162535 w 791364"/>
                <a:gd name="connsiteY0" fmla="*/ 63350 h 166574"/>
                <a:gd name="connsiteX1" fmla="*/ 465550 w 791364"/>
                <a:gd name="connsiteY1" fmla="*/ 63350 h 166574"/>
                <a:gd name="connsiteX2" fmla="*/ 614896 w 791364"/>
                <a:gd name="connsiteY2" fmla="*/ 62564 h 166574"/>
                <a:gd name="connsiteX3" fmla="*/ 634940 w 791364"/>
                <a:gd name="connsiteY3" fmla="*/ 49595 h 166574"/>
                <a:gd name="connsiteX4" fmla="*/ 730050 w 791364"/>
                <a:gd name="connsiteY4" fmla="*/ 2433 h 166574"/>
                <a:gd name="connsiteX5" fmla="*/ 791360 w 791364"/>
                <a:gd name="connsiteY5" fmla="*/ 81429 h 166574"/>
                <a:gd name="connsiteX6" fmla="*/ 729657 w 791364"/>
                <a:gd name="connsiteY6" fmla="*/ 161997 h 166574"/>
                <a:gd name="connsiteX7" fmla="*/ 635726 w 791364"/>
                <a:gd name="connsiteY7" fmla="*/ 116014 h 166574"/>
                <a:gd name="connsiteX8" fmla="*/ 615682 w 791364"/>
                <a:gd name="connsiteY8" fmla="*/ 102652 h 166574"/>
                <a:gd name="connsiteX9" fmla="*/ 175505 w 791364"/>
                <a:gd name="connsiteY9" fmla="*/ 104224 h 166574"/>
                <a:gd name="connsiteX10" fmla="*/ 155854 w 791364"/>
                <a:gd name="connsiteY10" fmla="*/ 118372 h 166574"/>
                <a:gd name="connsiteX11" fmla="*/ 61924 w 791364"/>
                <a:gd name="connsiteY11" fmla="*/ 163962 h 166574"/>
                <a:gd name="connsiteX12" fmla="*/ 220 w 791364"/>
                <a:gd name="connsiteY12" fmla="*/ 75927 h 166574"/>
                <a:gd name="connsiteX13" fmla="*/ 72928 w 791364"/>
                <a:gd name="connsiteY13" fmla="*/ 2826 h 166574"/>
                <a:gd name="connsiteX14" fmla="*/ 154282 w 791364"/>
                <a:gd name="connsiteY14" fmla="*/ 46844 h 166574"/>
                <a:gd name="connsiteX15" fmla="*/ 162535 w 791364"/>
                <a:gd name="connsiteY15" fmla="*/ 63350 h 166574"/>
                <a:gd name="connsiteX16" fmla="*/ 709220 w 791364"/>
                <a:gd name="connsiteY16" fmla="*/ 39769 h 166574"/>
                <a:gd name="connsiteX17" fmla="*/ 668346 w 791364"/>
                <a:gd name="connsiteY17" fmla="*/ 82215 h 166574"/>
                <a:gd name="connsiteX18" fmla="*/ 710792 w 791364"/>
                <a:gd name="connsiteY18" fmla="*/ 123482 h 166574"/>
                <a:gd name="connsiteX19" fmla="*/ 751666 w 791364"/>
                <a:gd name="connsiteY19" fmla="*/ 81036 h 166574"/>
                <a:gd name="connsiteX20" fmla="*/ 709220 w 791364"/>
                <a:gd name="connsiteY20" fmla="*/ 39769 h 166574"/>
                <a:gd name="connsiteX21" fmla="*/ 123234 w 791364"/>
                <a:gd name="connsiteY21" fmla="*/ 83394 h 166574"/>
                <a:gd name="connsiteX22" fmla="*/ 80788 w 791364"/>
                <a:gd name="connsiteY22" fmla="*/ 41341 h 166574"/>
                <a:gd name="connsiteX23" fmla="*/ 39522 w 791364"/>
                <a:gd name="connsiteY23" fmla="*/ 84573 h 166574"/>
                <a:gd name="connsiteX24" fmla="*/ 81967 w 791364"/>
                <a:gd name="connsiteY24" fmla="*/ 126626 h 166574"/>
                <a:gd name="connsiteX25" fmla="*/ 123234 w 791364"/>
                <a:gd name="connsiteY25" fmla="*/ 83394 h 166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791364" h="166574">
                  <a:moveTo>
                    <a:pt x="162535" y="63350"/>
                  </a:moveTo>
                  <a:cubicBezTo>
                    <a:pt x="263933" y="63350"/>
                    <a:pt x="364545" y="63350"/>
                    <a:pt x="465550" y="63350"/>
                  </a:cubicBezTo>
                  <a:cubicBezTo>
                    <a:pt x="515463" y="63350"/>
                    <a:pt x="564983" y="62564"/>
                    <a:pt x="614896" y="62564"/>
                  </a:cubicBezTo>
                  <a:cubicBezTo>
                    <a:pt x="625115" y="62564"/>
                    <a:pt x="630617" y="60206"/>
                    <a:pt x="634940" y="49595"/>
                  </a:cubicBezTo>
                  <a:cubicBezTo>
                    <a:pt x="651054" y="11472"/>
                    <a:pt x="689962" y="-7000"/>
                    <a:pt x="730050" y="2433"/>
                  </a:cubicBezTo>
                  <a:cubicBezTo>
                    <a:pt x="765814" y="10686"/>
                    <a:pt x="790967" y="42913"/>
                    <a:pt x="791360" y="81429"/>
                  </a:cubicBezTo>
                  <a:cubicBezTo>
                    <a:pt x="791753" y="120730"/>
                    <a:pt x="766600" y="153351"/>
                    <a:pt x="729657" y="161997"/>
                  </a:cubicBezTo>
                  <a:cubicBezTo>
                    <a:pt x="690748" y="171429"/>
                    <a:pt x="652233" y="152958"/>
                    <a:pt x="635726" y="116014"/>
                  </a:cubicBezTo>
                  <a:cubicBezTo>
                    <a:pt x="631403" y="105796"/>
                    <a:pt x="626294" y="102652"/>
                    <a:pt x="615682" y="102652"/>
                  </a:cubicBezTo>
                  <a:cubicBezTo>
                    <a:pt x="469088" y="103438"/>
                    <a:pt x="322493" y="104224"/>
                    <a:pt x="175505" y="104224"/>
                  </a:cubicBezTo>
                  <a:cubicBezTo>
                    <a:pt x="164108" y="104224"/>
                    <a:pt x="160177" y="108940"/>
                    <a:pt x="155854" y="118372"/>
                  </a:cubicBezTo>
                  <a:cubicBezTo>
                    <a:pt x="139348" y="155316"/>
                    <a:pt x="100439" y="173788"/>
                    <a:pt x="61924" y="163962"/>
                  </a:cubicBezTo>
                  <a:cubicBezTo>
                    <a:pt x="20657" y="153351"/>
                    <a:pt x="-2531" y="119944"/>
                    <a:pt x="220" y="75927"/>
                  </a:cubicBezTo>
                  <a:cubicBezTo>
                    <a:pt x="2578" y="38197"/>
                    <a:pt x="32840" y="7542"/>
                    <a:pt x="72928" y="2826"/>
                  </a:cubicBezTo>
                  <a:cubicBezTo>
                    <a:pt x="105155" y="-1104"/>
                    <a:pt x="138955" y="16974"/>
                    <a:pt x="154282" y="46844"/>
                  </a:cubicBezTo>
                  <a:cubicBezTo>
                    <a:pt x="157426" y="51953"/>
                    <a:pt x="159784" y="57848"/>
                    <a:pt x="162535" y="63350"/>
                  </a:cubicBezTo>
                  <a:close/>
                  <a:moveTo>
                    <a:pt x="709220" y="39769"/>
                  </a:moveTo>
                  <a:cubicBezTo>
                    <a:pt x="684460" y="40162"/>
                    <a:pt x="667953" y="57455"/>
                    <a:pt x="668346" y="82215"/>
                  </a:cubicBezTo>
                  <a:cubicBezTo>
                    <a:pt x="668740" y="106975"/>
                    <a:pt x="686032" y="123482"/>
                    <a:pt x="710792" y="123482"/>
                  </a:cubicBezTo>
                  <a:cubicBezTo>
                    <a:pt x="735159" y="123089"/>
                    <a:pt x="752059" y="105796"/>
                    <a:pt x="751666" y="81036"/>
                  </a:cubicBezTo>
                  <a:cubicBezTo>
                    <a:pt x="751666" y="56276"/>
                    <a:pt x="734373" y="39769"/>
                    <a:pt x="709220" y="39769"/>
                  </a:cubicBezTo>
                  <a:close/>
                  <a:moveTo>
                    <a:pt x="123234" y="83394"/>
                  </a:moveTo>
                  <a:cubicBezTo>
                    <a:pt x="123234" y="59420"/>
                    <a:pt x="104762" y="40948"/>
                    <a:pt x="80788" y="41341"/>
                  </a:cubicBezTo>
                  <a:cubicBezTo>
                    <a:pt x="57207" y="41734"/>
                    <a:pt x="39129" y="60206"/>
                    <a:pt x="39522" y="84573"/>
                  </a:cubicBezTo>
                  <a:cubicBezTo>
                    <a:pt x="39915" y="108547"/>
                    <a:pt x="58386" y="127019"/>
                    <a:pt x="81967" y="126626"/>
                  </a:cubicBezTo>
                  <a:cubicBezTo>
                    <a:pt x="105941" y="126233"/>
                    <a:pt x="123627" y="107761"/>
                    <a:pt x="123234" y="83394"/>
                  </a:cubicBezTo>
                  <a:close/>
                </a:path>
              </a:pathLst>
            </a:custGeom>
            <a:grpFill/>
            <a:ln w="3926" cap="flat">
              <a:noFill/>
              <a:prstDash val="solid"/>
              <a:miter/>
            </a:ln>
          </p:spPr>
          <p:txBody>
            <a:bodyPr rtlCol="0" anchor="ctr"/>
            <a:lstStyle/>
            <a:p>
              <a:endParaRPr lang="en-US" dirty="0"/>
            </a:p>
          </p:txBody>
        </p:sp>
        <p:sp>
          <p:nvSpPr>
            <p:cNvPr id="31" name="Freeform: Shape 30">
              <a:extLst>
                <a:ext uri="{FF2B5EF4-FFF2-40B4-BE49-F238E27FC236}">
                  <a16:creationId xmlns="" xmlns:a16="http://schemas.microsoft.com/office/drawing/2014/main" id="{E0C08A4B-BA25-4E75-8FC3-164ACDDC5BF8}"/>
                </a:ext>
              </a:extLst>
            </p:cNvPr>
            <p:cNvSpPr/>
            <p:nvPr/>
          </p:nvSpPr>
          <p:spPr>
            <a:xfrm>
              <a:off x="6986044" y="4455085"/>
              <a:ext cx="480645" cy="448857"/>
            </a:xfrm>
            <a:custGeom>
              <a:avLst/>
              <a:gdLst>
                <a:gd name="connsiteX0" fmla="*/ 229029 w 480645"/>
                <a:gd name="connsiteY0" fmla="*/ 385626 h 448857"/>
                <a:gd name="connsiteX1" fmla="*/ 203483 w 480645"/>
                <a:gd name="connsiteY1" fmla="*/ 385626 h 448857"/>
                <a:gd name="connsiteX2" fmla="*/ 148068 w 480645"/>
                <a:gd name="connsiteY2" fmla="*/ 413530 h 448857"/>
                <a:gd name="connsiteX3" fmla="*/ 53351 w 480645"/>
                <a:gd name="connsiteY3" fmla="*/ 443399 h 448857"/>
                <a:gd name="connsiteX4" fmla="*/ 294 w 480645"/>
                <a:gd name="connsiteY4" fmla="*/ 360080 h 448857"/>
                <a:gd name="connsiteX5" fmla="*/ 63962 w 480645"/>
                <a:gd name="connsiteY5" fmla="*/ 286979 h 448857"/>
                <a:gd name="connsiteX6" fmla="*/ 155535 w 480645"/>
                <a:gd name="connsiteY6" fmla="*/ 330604 h 448857"/>
                <a:gd name="connsiteX7" fmla="*/ 181474 w 480645"/>
                <a:gd name="connsiteY7" fmla="*/ 346717 h 448857"/>
                <a:gd name="connsiteX8" fmla="*/ 282872 w 480645"/>
                <a:gd name="connsiteY8" fmla="*/ 343573 h 448857"/>
                <a:gd name="connsiteX9" fmla="*/ 365798 w 480645"/>
                <a:gd name="connsiteY9" fmla="*/ 288944 h 448857"/>
                <a:gd name="connsiteX10" fmla="*/ 379554 w 480645"/>
                <a:gd name="connsiteY10" fmla="*/ 261433 h 448857"/>
                <a:gd name="connsiteX11" fmla="*/ 379554 w 480645"/>
                <a:gd name="connsiteY11" fmla="*/ 182830 h 448857"/>
                <a:gd name="connsiteX12" fmla="*/ 362261 w 480645"/>
                <a:gd name="connsiteY12" fmla="*/ 154926 h 448857"/>
                <a:gd name="connsiteX13" fmla="*/ 318636 w 480645"/>
                <a:gd name="connsiteY13" fmla="*/ 63353 h 448857"/>
                <a:gd name="connsiteX14" fmla="*/ 394488 w 480645"/>
                <a:gd name="connsiteY14" fmla="*/ 78 h 448857"/>
                <a:gd name="connsiteX15" fmla="*/ 476628 w 480645"/>
                <a:gd name="connsiteY15" fmla="*/ 57065 h 448857"/>
                <a:gd name="connsiteX16" fmla="*/ 433790 w 480645"/>
                <a:gd name="connsiteY16" fmla="*/ 155712 h 448857"/>
                <a:gd name="connsiteX17" fmla="*/ 418855 w 480645"/>
                <a:gd name="connsiteY17" fmla="*/ 178900 h 448857"/>
                <a:gd name="connsiteX18" fmla="*/ 419641 w 480645"/>
                <a:gd name="connsiteY18" fmla="*/ 269293 h 448857"/>
                <a:gd name="connsiteX19" fmla="*/ 394095 w 480645"/>
                <a:gd name="connsiteY19" fmla="*/ 317634 h 448857"/>
                <a:gd name="connsiteX20" fmla="*/ 323352 w 480645"/>
                <a:gd name="connsiteY20" fmla="*/ 367154 h 448857"/>
                <a:gd name="connsiteX21" fmla="*/ 262042 w 480645"/>
                <a:gd name="connsiteY21" fmla="*/ 386412 h 448857"/>
                <a:gd name="connsiteX22" fmla="*/ 229029 w 480645"/>
                <a:gd name="connsiteY22" fmla="*/ 385626 h 448857"/>
                <a:gd name="connsiteX23" fmla="*/ 82041 w 480645"/>
                <a:gd name="connsiteY23" fmla="*/ 408421 h 448857"/>
                <a:gd name="connsiteX24" fmla="*/ 125273 w 480645"/>
                <a:gd name="connsiteY24" fmla="*/ 367154 h 448857"/>
                <a:gd name="connsiteX25" fmla="*/ 83220 w 480645"/>
                <a:gd name="connsiteY25" fmla="*/ 324709 h 448857"/>
                <a:gd name="connsiteX26" fmla="*/ 39988 w 480645"/>
                <a:gd name="connsiteY26" fmla="*/ 365975 h 448857"/>
                <a:gd name="connsiteX27" fmla="*/ 82041 w 480645"/>
                <a:gd name="connsiteY27" fmla="*/ 408421 h 448857"/>
                <a:gd name="connsiteX28" fmla="*/ 440471 w 480645"/>
                <a:gd name="connsiteY28" fmla="*/ 81039 h 448857"/>
                <a:gd name="connsiteX29" fmla="*/ 398025 w 480645"/>
                <a:gd name="connsiteY29" fmla="*/ 39379 h 448857"/>
                <a:gd name="connsiteX30" fmla="*/ 356759 w 480645"/>
                <a:gd name="connsiteY30" fmla="*/ 82611 h 448857"/>
                <a:gd name="connsiteX31" fmla="*/ 399204 w 480645"/>
                <a:gd name="connsiteY31" fmla="*/ 124664 h 448857"/>
                <a:gd name="connsiteX32" fmla="*/ 440471 w 480645"/>
                <a:gd name="connsiteY32" fmla="*/ 81039 h 448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80645" h="448857">
                  <a:moveTo>
                    <a:pt x="229029" y="385626"/>
                  </a:moveTo>
                  <a:cubicBezTo>
                    <a:pt x="220382" y="385626"/>
                    <a:pt x="211736" y="386412"/>
                    <a:pt x="203483" y="385626"/>
                  </a:cubicBezTo>
                  <a:cubicBezTo>
                    <a:pt x="179116" y="382875"/>
                    <a:pt x="161430" y="386412"/>
                    <a:pt x="148068" y="413530"/>
                  </a:cubicBezTo>
                  <a:cubicBezTo>
                    <a:pt x="131954" y="446150"/>
                    <a:pt x="89115" y="456369"/>
                    <a:pt x="53351" y="443399"/>
                  </a:cubicBezTo>
                  <a:cubicBezTo>
                    <a:pt x="19551" y="431216"/>
                    <a:pt x="-2850" y="395844"/>
                    <a:pt x="294" y="360080"/>
                  </a:cubicBezTo>
                  <a:cubicBezTo>
                    <a:pt x="3438" y="323923"/>
                    <a:pt x="30163" y="293267"/>
                    <a:pt x="63962" y="286979"/>
                  </a:cubicBezTo>
                  <a:cubicBezTo>
                    <a:pt x="103264" y="279512"/>
                    <a:pt x="140993" y="296019"/>
                    <a:pt x="155535" y="330604"/>
                  </a:cubicBezTo>
                  <a:cubicBezTo>
                    <a:pt x="161430" y="344359"/>
                    <a:pt x="168504" y="347111"/>
                    <a:pt x="181474" y="346717"/>
                  </a:cubicBezTo>
                  <a:cubicBezTo>
                    <a:pt x="215273" y="345931"/>
                    <a:pt x="251824" y="353399"/>
                    <a:pt x="282872" y="343573"/>
                  </a:cubicBezTo>
                  <a:cubicBezTo>
                    <a:pt x="313134" y="334141"/>
                    <a:pt x="337894" y="307023"/>
                    <a:pt x="365798" y="288944"/>
                  </a:cubicBezTo>
                  <a:cubicBezTo>
                    <a:pt x="376803" y="281870"/>
                    <a:pt x="379947" y="273617"/>
                    <a:pt x="379554" y="261433"/>
                  </a:cubicBezTo>
                  <a:cubicBezTo>
                    <a:pt x="378768" y="235101"/>
                    <a:pt x="378375" y="209162"/>
                    <a:pt x="379554" y="182830"/>
                  </a:cubicBezTo>
                  <a:cubicBezTo>
                    <a:pt x="380340" y="168681"/>
                    <a:pt x="376410" y="161214"/>
                    <a:pt x="362261" y="154926"/>
                  </a:cubicBezTo>
                  <a:cubicBezTo>
                    <a:pt x="327283" y="139598"/>
                    <a:pt x="310383" y="101476"/>
                    <a:pt x="318636" y="63353"/>
                  </a:cubicBezTo>
                  <a:cubicBezTo>
                    <a:pt x="326104" y="28375"/>
                    <a:pt x="357938" y="2043"/>
                    <a:pt x="394488" y="78"/>
                  </a:cubicBezTo>
                  <a:cubicBezTo>
                    <a:pt x="432611" y="-1494"/>
                    <a:pt x="465231" y="20908"/>
                    <a:pt x="476628" y="57065"/>
                  </a:cubicBezTo>
                  <a:cubicBezTo>
                    <a:pt x="489205" y="96366"/>
                    <a:pt x="471519" y="138419"/>
                    <a:pt x="433790" y="155712"/>
                  </a:cubicBezTo>
                  <a:cubicBezTo>
                    <a:pt x="422392" y="160821"/>
                    <a:pt x="418462" y="166716"/>
                    <a:pt x="418855" y="178900"/>
                  </a:cubicBezTo>
                  <a:cubicBezTo>
                    <a:pt x="419641" y="209162"/>
                    <a:pt x="417676" y="239031"/>
                    <a:pt x="419641" y="269293"/>
                  </a:cubicBezTo>
                  <a:cubicBezTo>
                    <a:pt x="421213" y="291695"/>
                    <a:pt x="412960" y="305844"/>
                    <a:pt x="394095" y="317634"/>
                  </a:cubicBezTo>
                  <a:cubicBezTo>
                    <a:pt x="369728" y="332569"/>
                    <a:pt x="345754" y="349076"/>
                    <a:pt x="323352" y="367154"/>
                  </a:cubicBezTo>
                  <a:cubicBezTo>
                    <a:pt x="304881" y="382089"/>
                    <a:pt x="285623" y="388770"/>
                    <a:pt x="262042" y="386412"/>
                  </a:cubicBezTo>
                  <a:cubicBezTo>
                    <a:pt x="251038" y="384840"/>
                    <a:pt x="240033" y="385626"/>
                    <a:pt x="229029" y="385626"/>
                  </a:cubicBezTo>
                  <a:close/>
                  <a:moveTo>
                    <a:pt x="82041" y="408421"/>
                  </a:moveTo>
                  <a:cubicBezTo>
                    <a:pt x="106015" y="408814"/>
                    <a:pt x="124487" y="390735"/>
                    <a:pt x="125273" y="367154"/>
                  </a:cubicBezTo>
                  <a:cubicBezTo>
                    <a:pt x="126059" y="343573"/>
                    <a:pt x="107587" y="325102"/>
                    <a:pt x="83220" y="324709"/>
                  </a:cubicBezTo>
                  <a:cubicBezTo>
                    <a:pt x="58853" y="324315"/>
                    <a:pt x="40381" y="342001"/>
                    <a:pt x="39988" y="365975"/>
                  </a:cubicBezTo>
                  <a:cubicBezTo>
                    <a:pt x="39595" y="389163"/>
                    <a:pt x="58067" y="408028"/>
                    <a:pt x="82041" y="408421"/>
                  </a:cubicBezTo>
                  <a:close/>
                  <a:moveTo>
                    <a:pt x="440471" y="81039"/>
                  </a:moveTo>
                  <a:cubicBezTo>
                    <a:pt x="440471" y="57065"/>
                    <a:pt x="421999" y="38986"/>
                    <a:pt x="398025" y="39379"/>
                  </a:cubicBezTo>
                  <a:cubicBezTo>
                    <a:pt x="374052" y="39772"/>
                    <a:pt x="356759" y="58244"/>
                    <a:pt x="356759" y="82611"/>
                  </a:cubicBezTo>
                  <a:cubicBezTo>
                    <a:pt x="356759" y="106585"/>
                    <a:pt x="375231" y="124664"/>
                    <a:pt x="399204" y="124664"/>
                  </a:cubicBezTo>
                  <a:cubicBezTo>
                    <a:pt x="423178" y="123878"/>
                    <a:pt x="440864" y="105406"/>
                    <a:pt x="440471" y="81039"/>
                  </a:cubicBezTo>
                  <a:close/>
                </a:path>
              </a:pathLst>
            </a:custGeom>
            <a:grpFill/>
            <a:ln w="3926" cap="flat">
              <a:noFill/>
              <a:prstDash val="solid"/>
              <a:miter/>
            </a:ln>
          </p:spPr>
          <p:txBody>
            <a:bodyPr rtlCol="0" anchor="ctr"/>
            <a:lstStyle/>
            <a:p>
              <a:endParaRPr lang="en-US" dirty="0"/>
            </a:p>
          </p:txBody>
        </p:sp>
        <p:sp>
          <p:nvSpPr>
            <p:cNvPr id="32" name="Freeform: Shape 31">
              <a:extLst>
                <a:ext uri="{FF2B5EF4-FFF2-40B4-BE49-F238E27FC236}">
                  <a16:creationId xmlns="" xmlns:a16="http://schemas.microsoft.com/office/drawing/2014/main" id="{98040273-583A-4BCF-AAF4-C33D41861E25}"/>
                </a:ext>
              </a:extLst>
            </p:cNvPr>
            <p:cNvSpPr/>
            <p:nvPr/>
          </p:nvSpPr>
          <p:spPr>
            <a:xfrm>
              <a:off x="5212659" y="2586284"/>
              <a:ext cx="704067" cy="166507"/>
            </a:xfrm>
            <a:custGeom>
              <a:avLst/>
              <a:gdLst>
                <a:gd name="connsiteX0" fmla="*/ 613104 w 704067"/>
                <a:gd name="connsiteY0" fmla="*/ 163584 h 166507"/>
                <a:gd name="connsiteX1" fmla="*/ 547078 w 704067"/>
                <a:gd name="connsiteY1" fmla="*/ 115636 h 166507"/>
                <a:gd name="connsiteX2" fmla="*/ 527034 w 704067"/>
                <a:gd name="connsiteY2" fmla="*/ 102274 h 166507"/>
                <a:gd name="connsiteX3" fmla="*/ 177250 w 704067"/>
                <a:gd name="connsiteY3" fmla="*/ 103846 h 166507"/>
                <a:gd name="connsiteX4" fmla="*/ 155634 w 704067"/>
                <a:gd name="connsiteY4" fmla="*/ 117995 h 166507"/>
                <a:gd name="connsiteX5" fmla="*/ 65634 w 704067"/>
                <a:gd name="connsiteY5" fmla="*/ 164763 h 166507"/>
                <a:gd name="connsiteX6" fmla="*/ 0 w 704067"/>
                <a:gd name="connsiteY6" fmla="*/ 83409 h 166507"/>
                <a:gd name="connsiteX7" fmla="*/ 65241 w 704067"/>
                <a:gd name="connsiteY7" fmla="*/ 4020 h 166507"/>
                <a:gd name="connsiteX8" fmla="*/ 155634 w 704067"/>
                <a:gd name="connsiteY8" fmla="*/ 50003 h 166507"/>
                <a:gd name="connsiteX9" fmla="*/ 178822 w 704067"/>
                <a:gd name="connsiteY9" fmla="*/ 64937 h 166507"/>
                <a:gd name="connsiteX10" fmla="*/ 520746 w 704067"/>
                <a:gd name="connsiteY10" fmla="*/ 63365 h 166507"/>
                <a:gd name="connsiteX11" fmla="*/ 548257 w 704067"/>
                <a:gd name="connsiteY11" fmla="*/ 46073 h 166507"/>
                <a:gd name="connsiteX12" fmla="*/ 645725 w 704067"/>
                <a:gd name="connsiteY12" fmla="*/ 3627 h 166507"/>
                <a:gd name="connsiteX13" fmla="*/ 703105 w 704067"/>
                <a:gd name="connsiteY13" fmla="*/ 93234 h 166507"/>
                <a:gd name="connsiteX14" fmla="*/ 613104 w 704067"/>
                <a:gd name="connsiteY14" fmla="*/ 163584 h 166507"/>
                <a:gd name="connsiteX15" fmla="*/ 621751 w 704067"/>
                <a:gd name="connsiteY15" fmla="*/ 123890 h 166507"/>
                <a:gd name="connsiteX16" fmla="*/ 664589 w 704067"/>
                <a:gd name="connsiteY16" fmla="*/ 82230 h 166507"/>
                <a:gd name="connsiteX17" fmla="*/ 621751 w 704067"/>
                <a:gd name="connsiteY17" fmla="*/ 40570 h 166507"/>
                <a:gd name="connsiteX18" fmla="*/ 579305 w 704067"/>
                <a:gd name="connsiteY18" fmla="*/ 82230 h 166507"/>
                <a:gd name="connsiteX19" fmla="*/ 621751 w 704067"/>
                <a:gd name="connsiteY19" fmla="*/ 123890 h 166507"/>
                <a:gd name="connsiteX20" fmla="*/ 39695 w 704067"/>
                <a:gd name="connsiteY20" fmla="*/ 84588 h 166507"/>
                <a:gd name="connsiteX21" fmla="*/ 81747 w 704067"/>
                <a:gd name="connsiteY21" fmla="*/ 127034 h 166507"/>
                <a:gd name="connsiteX22" fmla="*/ 123407 w 704067"/>
                <a:gd name="connsiteY22" fmla="*/ 84195 h 166507"/>
                <a:gd name="connsiteX23" fmla="*/ 81354 w 704067"/>
                <a:gd name="connsiteY23" fmla="*/ 41750 h 166507"/>
                <a:gd name="connsiteX24" fmla="*/ 39695 w 704067"/>
                <a:gd name="connsiteY24" fmla="*/ 84588 h 166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04067" h="166507">
                  <a:moveTo>
                    <a:pt x="613104" y="163584"/>
                  </a:moveTo>
                  <a:cubicBezTo>
                    <a:pt x="586772" y="162798"/>
                    <a:pt x="561226" y="147471"/>
                    <a:pt x="547078" y="115636"/>
                  </a:cubicBezTo>
                  <a:cubicBezTo>
                    <a:pt x="542755" y="105418"/>
                    <a:pt x="537645" y="102274"/>
                    <a:pt x="527034" y="102274"/>
                  </a:cubicBezTo>
                  <a:cubicBezTo>
                    <a:pt x="410308" y="103060"/>
                    <a:pt x="293976" y="103453"/>
                    <a:pt x="177250" y="103846"/>
                  </a:cubicBezTo>
                  <a:cubicBezTo>
                    <a:pt x="165853" y="103846"/>
                    <a:pt x="160350" y="106990"/>
                    <a:pt x="155634" y="117995"/>
                  </a:cubicBezTo>
                  <a:cubicBezTo>
                    <a:pt x="140307" y="153366"/>
                    <a:pt x="101791" y="172624"/>
                    <a:pt x="65634" y="164763"/>
                  </a:cubicBezTo>
                  <a:cubicBezTo>
                    <a:pt x="25153" y="156117"/>
                    <a:pt x="0" y="124283"/>
                    <a:pt x="0" y="83409"/>
                  </a:cubicBezTo>
                  <a:cubicBezTo>
                    <a:pt x="393" y="43322"/>
                    <a:pt x="25546" y="12666"/>
                    <a:pt x="65241" y="4020"/>
                  </a:cubicBezTo>
                  <a:cubicBezTo>
                    <a:pt x="102184" y="-3840"/>
                    <a:pt x="140307" y="14631"/>
                    <a:pt x="155634" y="50003"/>
                  </a:cubicBezTo>
                  <a:cubicBezTo>
                    <a:pt x="160743" y="61793"/>
                    <a:pt x="166639" y="64937"/>
                    <a:pt x="178822" y="64937"/>
                  </a:cubicBezTo>
                  <a:cubicBezTo>
                    <a:pt x="292797" y="63758"/>
                    <a:pt x="406771" y="63365"/>
                    <a:pt x="520746" y="63365"/>
                  </a:cubicBezTo>
                  <a:cubicBezTo>
                    <a:pt x="534501" y="63365"/>
                    <a:pt x="542361" y="60221"/>
                    <a:pt x="548257" y="46073"/>
                  </a:cubicBezTo>
                  <a:cubicBezTo>
                    <a:pt x="563977" y="9522"/>
                    <a:pt x="606816" y="-8163"/>
                    <a:pt x="645725" y="3627"/>
                  </a:cubicBezTo>
                  <a:cubicBezTo>
                    <a:pt x="684240" y="15417"/>
                    <a:pt x="709393" y="54326"/>
                    <a:pt x="703105" y="93234"/>
                  </a:cubicBezTo>
                  <a:cubicBezTo>
                    <a:pt x="696424" y="135287"/>
                    <a:pt x="663803" y="163584"/>
                    <a:pt x="613104" y="163584"/>
                  </a:cubicBezTo>
                  <a:close/>
                  <a:moveTo>
                    <a:pt x="621751" y="123890"/>
                  </a:moveTo>
                  <a:cubicBezTo>
                    <a:pt x="645725" y="123890"/>
                    <a:pt x="664589" y="105811"/>
                    <a:pt x="664589" y="82230"/>
                  </a:cubicBezTo>
                  <a:cubicBezTo>
                    <a:pt x="664589" y="58649"/>
                    <a:pt x="646118" y="40570"/>
                    <a:pt x="621751" y="40570"/>
                  </a:cubicBezTo>
                  <a:cubicBezTo>
                    <a:pt x="597384" y="40570"/>
                    <a:pt x="578912" y="58649"/>
                    <a:pt x="579305" y="82230"/>
                  </a:cubicBezTo>
                  <a:cubicBezTo>
                    <a:pt x="578912" y="105811"/>
                    <a:pt x="597384" y="123890"/>
                    <a:pt x="621751" y="123890"/>
                  </a:cubicBezTo>
                  <a:close/>
                  <a:moveTo>
                    <a:pt x="39695" y="84588"/>
                  </a:moveTo>
                  <a:cubicBezTo>
                    <a:pt x="39695" y="108955"/>
                    <a:pt x="57773" y="127034"/>
                    <a:pt x="81747" y="127034"/>
                  </a:cubicBezTo>
                  <a:cubicBezTo>
                    <a:pt x="105328" y="127034"/>
                    <a:pt x="123407" y="108562"/>
                    <a:pt x="123407" y="84195"/>
                  </a:cubicBezTo>
                  <a:cubicBezTo>
                    <a:pt x="123407" y="60221"/>
                    <a:pt x="105328" y="41750"/>
                    <a:pt x="81354" y="41750"/>
                  </a:cubicBezTo>
                  <a:cubicBezTo>
                    <a:pt x="57773" y="41750"/>
                    <a:pt x="39695" y="60221"/>
                    <a:pt x="39695" y="84588"/>
                  </a:cubicBezTo>
                  <a:close/>
                </a:path>
              </a:pathLst>
            </a:custGeom>
            <a:grpFill/>
            <a:ln w="3926" cap="flat">
              <a:noFill/>
              <a:prstDash val="solid"/>
              <a:miter/>
            </a:ln>
          </p:spPr>
          <p:txBody>
            <a:bodyPr rtlCol="0" anchor="ctr"/>
            <a:lstStyle/>
            <a:p>
              <a:endParaRPr lang="en-US" dirty="0"/>
            </a:p>
          </p:txBody>
        </p:sp>
        <p:sp>
          <p:nvSpPr>
            <p:cNvPr id="33" name="Freeform: Shape 32">
              <a:extLst>
                <a:ext uri="{FF2B5EF4-FFF2-40B4-BE49-F238E27FC236}">
                  <a16:creationId xmlns="" xmlns:a16="http://schemas.microsoft.com/office/drawing/2014/main" id="{BC828002-2849-4BEC-AFD8-624AD66B5C41}"/>
                </a:ext>
              </a:extLst>
            </p:cNvPr>
            <p:cNvSpPr/>
            <p:nvPr/>
          </p:nvSpPr>
          <p:spPr>
            <a:xfrm>
              <a:off x="7018003" y="4180306"/>
              <a:ext cx="374319" cy="467799"/>
            </a:xfrm>
            <a:custGeom>
              <a:avLst/>
              <a:gdLst>
                <a:gd name="connsiteX0" fmla="*/ 101567 w 374319"/>
                <a:gd name="connsiteY0" fmla="*/ 102716 h 467799"/>
                <a:gd name="connsiteX1" fmla="*/ 102353 w 374319"/>
                <a:gd name="connsiteY1" fmla="*/ 296080 h 467799"/>
                <a:gd name="connsiteX2" fmla="*/ 116108 w 374319"/>
                <a:gd name="connsiteY2" fmla="*/ 310621 h 467799"/>
                <a:gd name="connsiteX3" fmla="*/ 164056 w 374319"/>
                <a:gd name="connsiteY3" fmla="*/ 391582 h 467799"/>
                <a:gd name="connsiteX4" fmla="*/ 107069 w 374319"/>
                <a:gd name="connsiteY4" fmla="*/ 463897 h 467799"/>
                <a:gd name="connsiteX5" fmla="*/ 18641 w 374319"/>
                <a:gd name="connsiteY5" fmla="*/ 437565 h 467799"/>
                <a:gd name="connsiteX6" fmla="*/ 45758 w 374319"/>
                <a:gd name="connsiteY6" fmla="*/ 312979 h 467799"/>
                <a:gd name="connsiteX7" fmla="*/ 62658 w 374319"/>
                <a:gd name="connsiteY7" fmla="*/ 285075 h 467799"/>
                <a:gd name="connsiteX8" fmla="*/ 61872 w 374319"/>
                <a:gd name="connsiteY8" fmla="*/ 92498 h 467799"/>
                <a:gd name="connsiteX9" fmla="*/ 91741 w 374319"/>
                <a:gd name="connsiteY9" fmla="*/ 62235 h 467799"/>
                <a:gd name="connsiteX10" fmla="*/ 195890 w 374319"/>
                <a:gd name="connsiteY10" fmla="*/ 62235 h 467799"/>
                <a:gd name="connsiteX11" fmla="*/ 217899 w 374319"/>
                <a:gd name="connsiteY11" fmla="*/ 48873 h 467799"/>
                <a:gd name="connsiteX12" fmla="*/ 313402 w 374319"/>
                <a:gd name="connsiteY12" fmla="*/ 2497 h 467799"/>
                <a:gd name="connsiteX13" fmla="*/ 374320 w 374319"/>
                <a:gd name="connsiteY13" fmla="*/ 81886 h 467799"/>
                <a:gd name="connsiteX14" fmla="*/ 309865 w 374319"/>
                <a:gd name="connsiteY14" fmla="*/ 162454 h 467799"/>
                <a:gd name="connsiteX15" fmla="*/ 217899 w 374319"/>
                <a:gd name="connsiteY15" fmla="*/ 115292 h 467799"/>
                <a:gd name="connsiteX16" fmla="*/ 197856 w 374319"/>
                <a:gd name="connsiteY16" fmla="*/ 101537 h 467799"/>
                <a:gd name="connsiteX17" fmla="*/ 101567 w 374319"/>
                <a:gd name="connsiteY17" fmla="*/ 102716 h 467799"/>
                <a:gd name="connsiteX18" fmla="*/ 82702 w 374319"/>
                <a:gd name="connsiteY18" fmla="*/ 428133 h 467799"/>
                <a:gd name="connsiteX19" fmla="*/ 124755 w 374319"/>
                <a:gd name="connsiteY19" fmla="*/ 385687 h 467799"/>
                <a:gd name="connsiteX20" fmla="*/ 81523 w 374319"/>
                <a:gd name="connsiteY20" fmla="*/ 344420 h 467799"/>
                <a:gd name="connsiteX21" fmla="*/ 39470 w 374319"/>
                <a:gd name="connsiteY21" fmla="*/ 386866 h 467799"/>
                <a:gd name="connsiteX22" fmla="*/ 82702 w 374319"/>
                <a:gd name="connsiteY22" fmla="*/ 428133 h 467799"/>
                <a:gd name="connsiteX23" fmla="*/ 334232 w 374319"/>
                <a:gd name="connsiteY23" fmla="*/ 82672 h 467799"/>
                <a:gd name="connsiteX24" fmla="*/ 292572 w 374319"/>
                <a:gd name="connsiteY24" fmla="*/ 40227 h 467799"/>
                <a:gd name="connsiteX25" fmla="*/ 250520 w 374319"/>
                <a:gd name="connsiteY25" fmla="*/ 82279 h 467799"/>
                <a:gd name="connsiteX26" fmla="*/ 292179 w 374319"/>
                <a:gd name="connsiteY26" fmla="*/ 124725 h 467799"/>
                <a:gd name="connsiteX27" fmla="*/ 334232 w 374319"/>
                <a:gd name="connsiteY27" fmla="*/ 82672 h 467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374319" h="467799">
                  <a:moveTo>
                    <a:pt x="101567" y="102716"/>
                  </a:moveTo>
                  <a:cubicBezTo>
                    <a:pt x="101567" y="169136"/>
                    <a:pt x="101174" y="232804"/>
                    <a:pt x="102353" y="296080"/>
                  </a:cubicBezTo>
                  <a:cubicBezTo>
                    <a:pt x="102353" y="301189"/>
                    <a:pt x="110213" y="307870"/>
                    <a:pt x="116108" y="310621"/>
                  </a:cubicBezTo>
                  <a:cubicBezTo>
                    <a:pt x="147550" y="325949"/>
                    <a:pt x="166807" y="356997"/>
                    <a:pt x="164056" y="391582"/>
                  </a:cubicBezTo>
                  <a:cubicBezTo>
                    <a:pt x="161698" y="425775"/>
                    <a:pt x="139689" y="453679"/>
                    <a:pt x="107069" y="463897"/>
                  </a:cubicBezTo>
                  <a:cubicBezTo>
                    <a:pt x="74842" y="474116"/>
                    <a:pt x="40256" y="463897"/>
                    <a:pt x="18641" y="437565"/>
                  </a:cubicBezTo>
                  <a:cubicBezTo>
                    <a:pt x="-14766" y="397085"/>
                    <a:pt x="-1796" y="334988"/>
                    <a:pt x="45758" y="312979"/>
                  </a:cubicBezTo>
                  <a:cubicBezTo>
                    <a:pt x="59907" y="306691"/>
                    <a:pt x="62658" y="299224"/>
                    <a:pt x="62658" y="285075"/>
                  </a:cubicBezTo>
                  <a:cubicBezTo>
                    <a:pt x="61872" y="221014"/>
                    <a:pt x="61872" y="156952"/>
                    <a:pt x="61872" y="92498"/>
                  </a:cubicBezTo>
                  <a:cubicBezTo>
                    <a:pt x="61872" y="68131"/>
                    <a:pt x="67374" y="62628"/>
                    <a:pt x="91741" y="62235"/>
                  </a:cubicBezTo>
                  <a:cubicBezTo>
                    <a:pt x="126327" y="62235"/>
                    <a:pt x="161305" y="61842"/>
                    <a:pt x="195890" y="62235"/>
                  </a:cubicBezTo>
                  <a:cubicBezTo>
                    <a:pt x="206502" y="62235"/>
                    <a:pt x="213183" y="60663"/>
                    <a:pt x="217899" y="48873"/>
                  </a:cubicBezTo>
                  <a:cubicBezTo>
                    <a:pt x="234406" y="10750"/>
                    <a:pt x="272136" y="-6935"/>
                    <a:pt x="313402" y="2497"/>
                  </a:cubicBezTo>
                  <a:cubicBezTo>
                    <a:pt x="349167" y="10750"/>
                    <a:pt x="374320" y="43371"/>
                    <a:pt x="374320" y="81886"/>
                  </a:cubicBezTo>
                  <a:cubicBezTo>
                    <a:pt x="374320" y="121974"/>
                    <a:pt x="348774" y="153415"/>
                    <a:pt x="309865" y="162454"/>
                  </a:cubicBezTo>
                  <a:cubicBezTo>
                    <a:pt x="272528" y="170707"/>
                    <a:pt x="234406" y="151843"/>
                    <a:pt x="217899" y="115292"/>
                  </a:cubicBezTo>
                  <a:cubicBezTo>
                    <a:pt x="213576" y="105467"/>
                    <a:pt x="208860" y="101537"/>
                    <a:pt x="197856" y="101537"/>
                  </a:cubicBezTo>
                  <a:cubicBezTo>
                    <a:pt x="166414" y="103109"/>
                    <a:pt x="134973" y="102716"/>
                    <a:pt x="101567" y="102716"/>
                  </a:cubicBezTo>
                  <a:close/>
                  <a:moveTo>
                    <a:pt x="82702" y="428133"/>
                  </a:moveTo>
                  <a:cubicBezTo>
                    <a:pt x="106676" y="428133"/>
                    <a:pt x="124755" y="409268"/>
                    <a:pt x="124755" y="385687"/>
                  </a:cubicBezTo>
                  <a:cubicBezTo>
                    <a:pt x="124755" y="362106"/>
                    <a:pt x="105890" y="344027"/>
                    <a:pt x="81523" y="344420"/>
                  </a:cubicBezTo>
                  <a:cubicBezTo>
                    <a:pt x="57549" y="344420"/>
                    <a:pt x="39077" y="363285"/>
                    <a:pt x="39470" y="386866"/>
                  </a:cubicBezTo>
                  <a:cubicBezTo>
                    <a:pt x="39863" y="410054"/>
                    <a:pt x="58728" y="428133"/>
                    <a:pt x="82702" y="428133"/>
                  </a:cubicBezTo>
                  <a:close/>
                  <a:moveTo>
                    <a:pt x="334232" y="82672"/>
                  </a:moveTo>
                  <a:cubicBezTo>
                    <a:pt x="334232" y="58305"/>
                    <a:pt x="316939" y="40619"/>
                    <a:pt x="292572" y="40227"/>
                  </a:cubicBezTo>
                  <a:cubicBezTo>
                    <a:pt x="268205" y="40227"/>
                    <a:pt x="250520" y="57912"/>
                    <a:pt x="250520" y="82279"/>
                  </a:cubicBezTo>
                  <a:cubicBezTo>
                    <a:pt x="250520" y="106253"/>
                    <a:pt x="268205" y="124725"/>
                    <a:pt x="292179" y="124725"/>
                  </a:cubicBezTo>
                  <a:cubicBezTo>
                    <a:pt x="316153" y="125118"/>
                    <a:pt x="333839" y="107432"/>
                    <a:pt x="334232" y="82672"/>
                  </a:cubicBezTo>
                  <a:close/>
                </a:path>
              </a:pathLst>
            </a:custGeom>
            <a:grpFill/>
            <a:ln w="3926" cap="flat">
              <a:noFill/>
              <a:prstDash val="solid"/>
              <a:miter/>
            </a:ln>
          </p:spPr>
          <p:txBody>
            <a:bodyPr rtlCol="0" anchor="ctr"/>
            <a:lstStyle/>
            <a:p>
              <a:endParaRPr lang="en-US" dirty="0"/>
            </a:p>
          </p:txBody>
        </p:sp>
        <p:sp>
          <p:nvSpPr>
            <p:cNvPr id="34" name="Freeform: Shape 33">
              <a:extLst>
                <a:ext uri="{FF2B5EF4-FFF2-40B4-BE49-F238E27FC236}">
                  <a16:creationId xmlns="" xmlns:a16="http://schemas.microsoft.com/office/drawing/2014/main" id="{D0168BAB-CD2D-465C-9D78-C8DF992C259D}"/>
                </a:ext>
              </a:extLst>
            </p:cNvPr>
            <p:cNvSpPr/>
            <p:nvPr/>
          </p:nvSpPr>
          <p:spPr>
            <a:xfrm>
              <a:off x="7143246" y="3359459"/>
              <a:ext cx="374059" cy="467138"/>
            </a:xfrm>
            <a:custGeom>
              <a:avLst/>
              <a:gdLst>
                <a:gd name="connsiteX0" fmla="*/ 102089 w 374059"/>
                <a:gd name="connsiteY0" fmla="*/ 101375 h 467138"/>
                <a:gd name="connsiteX1" fmla="*/ 102089 w 374059"/>
                <a:gd name="connsiteY1" fmla="*/ 304564 h 467138"/>
                <a:gd name="connsiteX2" fmla="*/ 162220 w 374059"/>
                <a:gd name="connsiteY2" fmla="*/ 370983 h 467138"/>
                <a:gd name="connsiteX3" fmla="*/ 105233 w 374059"/>
                <a:gd name="connsiteY3" fmla="*/ 463735 h 467138"/>
                <a:gd name="connsiteX4" fmla="*/ 6586 w 374059"/>
                <a:gd name="connsiteY4" fmla="*/ 417359 h 467138"/>
                <a:gd name="connsiteX5" fmla="*/ 43530 w 374059"/>
                <a:gd name="connsiteY5" fmla="*/ 313603 h 467138"/>
                <a:gd name="connsiteX6" fmla="*/ 62787 w 374059"/>
                <a:gd name="connsiteY6" fmla="*/ 281376 h 467138"/>
                <a:gd name="connsiteX7" fmla="*/ 61215 w 374059"/>
                <a:gd name="connsiteY7" fmla="*/ 94693 h 467138"/>
                <a:gd name="connsiteX8" fmla="*/ 92656 w 374059"/>
                <a:gd name="connsiteY8" fmla="*/ 62466 h 467138"/>
                <a:gd name="connsiteX9" fmla="*/ 196806 w 374059"/>
                <a:gd name="connsiteY9" fmla="*/ 62466 h 467138"/>
                <a:gd name="connsiteX10" fmla="*/ 217242 w 374059"/>
                <a:gd name="connsiteY10" fmla="*/ 49496 h 467138"/>
                <a:gd name="connsiteX11" fmla="*/ 308422 w 374059"/>
                <a:gd name="connsiteY11" fmla="*/ 1942 h 467138"/>
                <a:gd name="connsiteX12" fmla="*/ 374055 w 374059"/>
                <a:gd name="connsiteY12" fmla="*/ 80938 h 467138"/>
                <a:gd name="connsiteX13" fmla="*/ 308815 w 374059"/>
                <a:gd name="connsiteY13" fmla="*/ 162685 h 467138"/>
                <a:gd name="connsiteX14" fmla="*/ 216850 w 374059"/>
                <a:gd name="connsiteY14" fmla="*/ 114737 h 467138"/>
                <a:gd name="connsiteX15" fmla="*/ 203094 w 374059"/>
                <a:gd name="connsiteY15" fmla="*/ 102554 h 467138"/>
                <a:gd name="connsiteX16" fmla="*/ 102089 w 374059"/>
                <a:gd name="connsiteY16" fmla="*/ 101375 h 467138"/>
                <a:gd name="connsiteX17" fmla="*/ 82438 w 374059"/>
                <a:gd name="connsiteY17" fmla="*/ 427184 h 467138"/>
                <a:gd name="connsiteX18" fmla="*/ 124098 w 374059"/>
                <a:gd name="connsiteY18" fmla="*/ 384346 h 467138"/>
                <a:gd name="connsiteX19" fmla="*/ 80866 w 374059"/>
                <a:gd name="connsiteY19" fmla="*/ 343079 h 467138"/>
                <a:gd name="connsiteX20" fmla="*/ 39206 w 374059"/>
                <a:gd name="connsiteY20" fmla="*/ 385525 h 467138"/>
                <a:gd name="connsiteX21" fmla="*/ 82438 w 374059"/>
                <a:gd name="connsiteY21" fmla="*/ 427184 h 467138"/>
                <a:gd name="connsiteX22" fmla="*/ 250256 w 374059"/>
                <a:gd name="connsiteY22" fmla="*/ 80938 h 467138"/>
                <a:gd name="connsiteX23" fmla="*/ 291522 w 374059"/>
                <a:gd name="connsiteY23" fmla="*/ 124170 h 467138"/>
                <a:gd name="connsiteX24" fmla="*/ 334361 w 374059"/>
                <a:gd name="connsiteY24" fmla="*/ 82510 h 467138"/>
                <a:gd name="connsiteX25" fmla="*/ 293094 w 374059"/>
                <a:gd name="connsiteY25" fmla="*/ 39278 h 467138"/>
                <a:gd name="connsiteX26" fmla="*/ 250256 w 374059"/>
                <a:gd name="connsiteY26" fmla="*/ 80938 h 467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74059" h="467138">
                  <a:moveTo>
                    <a:pt x="102089" y="101375"/>
                  </a:moveTo>
                  <a:cubicBezTo>
                    <a:pt x="102089" y="170545"/>
                    <a:pt x="102089" y="236965"/>
                    <a:pt x="102089" y="304564"/>
                  </a:cubicBezTo>
                  <a:cubicBezTo>
                    <a:pt x="134316" y="315961"/>
                    <a:pt x="155932" y="336005"/>
                    <a:pt x="162220" y="370983"/>
                  </a:cubicBezTo>
                  <a:cubicBezTo>
                    <a:pt x="169688" y="412643"/>
                    <a:pt x="145714" y="451551"/>
                    <a:pt x="105233" y="463735"/>
                  </a:cubicBezTo>
                  <a:cubicBezTo>
                    <a:pt x="64752" y="475525"/>
                    <a:pt x="22700" y="455875"/>
                    <a:pt x="6586" y="417359"/>
                  </a:cubicBezTo>
                  <a:cubicBezTo>
                    <a:pt x="-9921" y="377665"/>
                    <a:pt x="5407" y="331682"/>
                    <a:pt x="43530" y="313603"/>
                  </a:cubicBezTo>
                  <a:cubicBezTo>
                    <a:pt x="59250" y="306136"/>
                    <a:pt x="63180" y="297489"/>
                    <a:pt x="62787" y="281376"/>
                  </a:cubicBezTo>
                  <a:cubicBezTo>
                    <a:pt x="61608" y="219279"/>
                    <a:pt x="61608" y="157183"/>
                    <a:pt x="61215" y="94693"/>
                  </a:cubicBezTo>
                  <a:cubicBezTo>
                    <a:pt x="60822" y="67182"/>
                    <a:pt x="65539" y="62466"/>
                    <a:pt x="92656" y="62466"/>
                  </a:cubicBezTo>
                  <a:cubicBezTo>
                    <a:pt x="127242" y="62466"/>
                    <a:pt x="162220" y="62073"/>
                    <a:pt x="196806" y="62466"/>
                  </a:cubicBezTo>
                  <a:cubicBezTo>
                    <a:pt x="207024" y="62466"/>
                    <a:pt x="212526" y="60108"/>
                    <a:pt x="217242" y="49496"/>
                  </a:cubicBezTo>
                  <a:cubicBezTo>
                    <a:pt x="233356" y="12160"/>
                    <a:pt x="270300" y="-6312"/>
                    <a:pt x="308422" y="1942"/>
                  </a:cubicBezTo>
                  <a:cubicBezTo>
                    <a:pt x="348510" y="10588"/>
                    <a:pt x="373663" y="41243"/>
                    <a:pt x="374055" y="80938"/>
                  </a:cubicBezTo>
                  <a:cubicBezTo>
                    <a:pt x="374449" y="121811"/>
                    <a:pt x="348510" y="154039"/>
                    <a:pt x="308815" y="162685"/>
                  </a:cubicBezTo>
                  <a:cubicBezTo>
                    <a:pt x="271872" y="170545"/>
                    <a:pt x="234928" y="150895"/>
                    <a:pt x="216850" y="114737"/>
                  </a:cubicBezTo>
                  <a:cubicBezTo>
                    <a:pt x="214098" y="109628"/>
                    <a:pt x="207810" y="102554"/>
                    <a:pt x="203094" y="102554"/>
                  </a:cubicBezTo>
                  <a:cubicBezTo>
                    <a:pt x="169688" y="100982"/>
                    <a:pt x="137067" y="101375"/>
                    <a:pt x="102089" y="101375"/>
                  </a:cubicBezTo>
                  <a:close/>
                  <a:moveTo>
                    <a:pt x="82438" y="427184"/>
                  </a:moveTo>
                  <a:cubicBezTo>
                    <a:pt x="106412" y="427184"/>
                    <a:pt x="124491" y="408320"/>
                    <a:pt x="124098" y="384346"/>
                  </a:cubicBezTo>
                  <a:cubicBezTo>
                    <a:pt x="124098" y="360765"/>
                    <a:pt x="105233" y="342686"/>
                    <a:pt x="80866" y="343079"/>
                  </a:cubicBezTo>
                  <a:cubicBezTo>
                    <a:pt x="56499" y="343472"/>
                    <a:pt x="38814" y="361158"/>
                    <a:pt x="39206" y="385525"/>
                  </a:cubicBezTo>
                  <a:cubicBezTo>
                    <a:pt x="39599" y="409499"/>
                    <a:pt x="58071" y="427184"/>
                    <a:pt x="82438" y="427184"/>
                  </a:cubicBezTo>
                  <a:close/>
                  <a:moveTo>
                    <a:pt x="250256" y="80938"/>
                  </a:moveTo>
                  <a:cubicBezTo>
                    <a:pt x="249863" y="105305"/>
                    <a:pt x="267548" y="123776"/>
                    <a:pt x="291522" y="124170"/>
                  </a:cubicBezTo>
                  <a:cubicBezTo>
                    <a:pt x="315103" y="124562"/>
                    <a:pt x="333968" y="106484"/>
                    <a:pt x="334361" y="82510"/>
                  </a:cubicBezTo>
                  <a:cubicBezTo>
                    <a:pt x="334754" y="58536"/>
                    <a:pt x="317068" y="39671"/>
                    <a:pt x="293094" y="39278"/>
                  </a:cubicBezTo>
                  <a:cubicBezTo>
                    <a:pt x="269513" y="38492"/>
                    <a:pt x="250256" y="56964"/>
                    <a:pt x="250256" y="80938"/>
                  </a:cubicBezTo>
                  <a:close/>
                </a:path>
              </a:pathLst>
            </a:custGeom>
            <a:grpFill/>
            <a:ln w="3926" cap="flat">
              <a:noFill/>
              <a:prstDash val="solid"/>
              <a:miter/>
            </a:ln>
          </p:spPr>
          <p:txBody>
            <a:bodyPr rtlCol="0" anchor="ctr"/>
            <a:lstStyle/>
            <a:p>
              <a:endParaRPr lang="en-US" dirty="0"/>
            </a:p>
          </p:txBody>
        </p:sp>
        <p:sp>
          <p:nvSpPr>
            <p:cNvPr id="35" name="Freeform: Shape 34">
              <a:extLst>
                <a:ext uri="{FF2B5EF4-FFF2-40B4-BE49-F238E27FC236}">
                  <a16:creationId xmlns="" xmlns:a16="http://schemas.microsoft.com/office/drawing/2014/main" id="{C16EB6E6-1E47-4F4B-B034-A19613933456}"/>
                </a:ext>
              </a:extLst>
            </p:cNvPr>
            <p:cNvSpPr/>
            <p:nvPr/>
          </p:nvSpPr>
          <p:spPr>
            <a:xfrm>
              <a:off x="5023168" y="2146256"/>
              <a:ext cx="544796" cy="414816"/>
            </a:xfrm>
            <a:custGeom>
              <a:avLst/>
              <a:gdLst>
                <a:gd name="connsiteX0" fmla="*/ 163944 w 544796"/>
                <a:gd name="connsiteY0" fmla="*/ 80116 h 414816"/>
                <a:gd name="connsiteX1" fmla="*/ 161193 w 544796"/>
                <a:gd name="connsiteY1" fmla="*/ 100946 h 414816"/>
                <a:gd name="connsiteX2" fmla="*/ 172198 w 544796"/>
                <a:gd name="connsiteY2" fmla="*/ 149680 h 414816"/>
                <a:gd name="connsiteX3" fmla="*/ 298749 w 544796"/>
                <a:gd name="connsiteY3" fmla="*/ 297060 h 414816"/>
                <a:gd name="connsiteX4" fmla="*/ 333727 w 544796"/>
                <a:gd name="connsiteY4" fmla="*/ 312781 h 414816"/>
                <a:gd name="connsiteX5" fmla="*/ 353378 w 544796"/>
                <a:gd name="connsiteY5" fmla="*/ 312781 h 414816"/>
                <a:gd name="connsiteX6" fmla="*/ 393859 w 544796"/>
                <a:gd name="connsiteY6" fmla="*/ 290379 h 414816"/>
                <a:gd name="connsiteX7" fmla="*/ 488575 w 544796"/>
                <a:gd name="connsiteY7" fmla="*/ 254222 h 414816"/>
                <a:gd name="connsiteX8" fmla="*/ 544777 w 544796"/>
                <a:gd name="connsiteY8" fmla="*/ 335183 h 414816"/>
                <a:gd name="connsiteX9" fmla="*/ 481894 w 544796"/>
                <a:gd name="connsiteY9" fmla="*/ 412607 h 414816"/>
                <a:gd name="connsiteX10" fmla="*/ 391501 w 544796"/>
                <a:gd name="connsiteY10" fmla="*/ 370554 h 414816"/>
                <a:gd name="connsiteX11" fmla="*/ 362417 w 544796"/>
                <a:gd name="connsiteY11" fmla="*/ 352869 h 414816"/>
                <a:gd name="connsiteX12" fmla="*/ 250408 w 544796"/>
                <a:gd name="connsiteY12" fmla="*/ 302170 h 414816"/>
                <a:gd name="connsiteX13" fmla="*/ 136433 w 544796"/>
                <a:gd name="connsiteY13" fmla="*/ 167365 h 414816"/>
                <a:gd name="connsiteX14" fmla="*/ 104992 w 544796"/>
                <a:gd name="connsiteY14" fmla="*/ 160291 h 414816"/>
                <a:gd name="connsiteX15" fmla="*/ 3594 w 544796"/>
                <a:gd name="connsiteY15" fmla="*/ 106448 h 414816"/>
                <a:gd name="connsiteX16" fmla="*/ 58223 w 544796"/>
                <a:gd name="connsiteY16" fmla="*/ 3478 h 414816"/>
                <a:gd name="connsiteX17" fmla="*/ 160407 w 544796"/>
                <a:gd name="connsiteY17" fmla="*/ 58893 h 414816"/>
                <a:gd name="connsiteX18" fmla="*/ 163944 w 544796"/>
                <a:gd name="connsiteY18" fmla="*/ 80116 h 414816"/>
                <a:gd name="connsiteX19" fmla="*/ 123857 w 544796"/>
                <a:gd name="connsiteY19" fmla="*/ 81295 h 414816"/>
                <a:gd name="connsiteX20" fmla="*/ 81804 w 544796"/>
                <a:gd name="connsiteY20" fmla="*/ 39635 h 414816"/>
                <a:gd name="connsiteX21" fmla="*/ 39752 w 544796"/>
                <a:gd name="connsiteY21" fmla="*/ 81295 h 414816"/>
                <a:gd name="connsiteX22" fmla="*/ 81804 w 544796"/>
                <a:gd name="connsiteY22" fmla="*/ 123348 h 414816"/>
                <a:gd name="connsiteX23" fmla="*/ 123857 w 544796"/>
                <a:gd name="connsiteY23" fmla="*/ 81295 h 414816"/>
                <a:gd name="connsiteX24" fmla="*/ 505082 w 544796"/>
                <a:gd name="connsiteY24" fmla="*/ 332432 h 414816"/>
                <a:gd name="connsiteX25" fmla="*/ 463029 w 544796"/>
                <a:gd name="connsiteY25" fmla="*/ 290772 h 414816"/>
                <a:gd name="connsiteX26" fmla="*/ 421370 w 544796"/>
                <a:gd name="connsiteY26" fmla="*/ 333218 h 414816"/>
                <a:gd name="connsiteX27" fmla="*/ 463422 w 544796"/>
                <a:gd name="connsiteY27" fmla="*/ 375271 h 414816"/>
                <a:gd name="connsiteX28" fmla="*/ 505082 w 544796"/>
                <a:gd name="connsiteY28" fmla="*/ 332432 h 4148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44796" h="414816">
                  <a:moveTo>
                    <a:pt x="163944" y="80116"/>
                  </a:moveTo>
                  <a:cubicBezTo>
                    <a:pt x="163159" y="88369"/>
                    <a:pt x="164338" y="95836"/>
                    <a:pt x="161193" y="100946"/>
                  </a:cubicBezTo>
                  <a:cubicBezTo>
                    <a:pt x="148617" y="121382"/>
                    <a:pt x="158835" y="134745"/>
                    <a:pt x="172198" y="149680"/>
                  </a:cubicBezTo>
                  <a:cubicBezTo>
                    <a:pt x="215036" y="198021"/>
                    <a:pt x="257089" y="247540"/>
                    <a:pt x="298749" y="297060"/>
                  </a:cubicBezTo>
                  <a:cubicBezTo>
                    <a:pt x="308574" y="308458"/>
                    <a:pt x="318400" y="315139"/>
                    <a:pt x="333727" y="312781"/>
                  </a:cubicBezTo>
                  <a:cubicBezTo>
                    <a:pt x="340016" y="311995"/>
                    <a:pt x="346697" y="311995"/>
                    <a:pt x="353378" y="312781"/>
                  </a:cubicBezTo>
                  <a:cubicBezTo>
                    <a:pt x="372243" y="314746"/>
                    <a:pt x="384426" y="311209"/>
                    <a:pt x="393859" y="290379"/>
                  </a:cubicBezTo>
                  <a:cubicBezTo>
                    <a:pt x="409579" y="256580"/>
                    <a:pt x="451632" y="242824"/>
                    <a:pt x="488575" y="254222"/>
                  </a:cubicBezTo>
                  <a:cubicBezTo>
                    <a:pt x="523554" y="264833"/>
                    <a:pt x="545563" y="297060"/>
                    <a:pt x="544777" y="335183"/>
                  </a:cubicBezTo>
                  <a:cubicBezTo>
                    <a:pt x="543598" y="373699"/>
                    <a:pt x="519231" y="403568"/>
                    <a:pt x="481894" y="412607"/>
                  </a:cubicBezTo>
                  <a:cubicBezTo>
                    <a:pt x="446130" y="421253"/>
                    <a:pt x="406828" y="403961"/>
                    <a:pt x="391501" y="370554"/>
                  </a:cubicBezTo>
                  <a:cubicBezTo>
                    <a:pt x="384819" y="356406"/>
                    <a:pt x="377352" y="350118"/>
                    <a:pt x="362417" y="352869"/>
                  </a:cubicBezTo>
                  <a:cubicBezTo>
                    <a:pt x="313290" y="361908"/>
                    <a:pt x="279491" y="342257"/>
                    <a:pt x="250408" y="302170"/>
                  </a:cubicBezTo>
                  <a:cubicBezTo>
                    <a:pt x="215823" y="254615"/>
                    <a:pt x="173770" y="212562"/>
                    <a:pt x="136433" y="167365"/>
                  </a:cubicBezTo>
                  <a:cubicBezTo>
                    <a:pt x="126215" y="155182"/>
                    <a:pt x="117962" y="156361"/>
                    <a:pt x="104992" y="160291"/>
                  </a:cubicBezTo>
                  <a:cubicBezTo>
                    <a:pt x="61760" y="173654"/>
                    <a:pt x="16564" y="148894"/>
                    <a:pt x="3594" y="106448"/>
                  </a:cubicBezTo>
                  <a:cubicBezTo>
                    <a:pt x="-9768" y="62823"/>
                    <a:pt x="15385" y="15661"/>
                    <a:pt x="58223" y="3478"/>
                  </a:cubicBezTo>
                  <a:cubicBezTo>
                    <a:pt x="102634" y="-9492"/>
                    <a:pt x="147831" y="14875"/>
                    <a:pt x="160407" y="58893"/>
                  </a:cubicBezTo>
                  <a:cubicBezTo>
                    <a:pt x="162372" y="65967"/>
                    <a:pt x="162765" y="73828"/>
                    <a:pt x="163944" y="80116"/>
                  </a:cubicBezTo>
                  <a:close/>
                  <a:moveTo>
                    <a:pt x="123857" y="81295"/>
                  </a:moveTo>
                  <a:cubicBezTo>
                    <a:pt x="123857" y="56928"/>
                    <a:pt x="106957" y="39635"/>
                    <a:pt x="81804" y="39635"/>
                  </a:cubicBezTo>
                  <a:cubicBezTo>
                    <a:pt x="57044" y="39635"/>
                    <a:pt x="40145" y="56535"/>
                    <a:pt x="39752" y="81295"/>
                  </a:cubicBezTo>
                  <a:cubicBezTo>
                    <a:pt x="39752" y="105662"/>
                    <a:pt x="57044" y="122955"/>
                    <a:pt x="81804" y="123348"/>
                  </a:cubicBezTo>
                  <a:cubicBezTo>
                    <a:pt x="106171" y="123741"/>
                    <a:pt x="123857" y="106055"/>
                    <a:pt x="123857" y="81295"/>
                  </a:cubicBezTo>
                  <a:close/>
                  <a:moveTo>
                    <a:pt x="505082" y="332432"/>
                  </a:moveTo>
                  <a:cubicBezTo>
                    <a:pt x="505082" y="308065"/>
                    <a:pt x="487789" y="290772"/>
                    <a:pt x="463029" y="290772"/>
                  </a:cubicBezTo>
                  <a:cubicBezTo>
                    <a:pt x="438662" y="290772"/>
                    <a:pt x="421370" y="308458"/>
                    <a:pt x="421370" y="333218"/>
                  </a:cubicBezTo>
                  <a:cubicBezTo>
                    <a:pt x="421370" y="357585"/>
                    <a:pt x="439448" y="375271"/>
                    <a:pt x="463422" y="375271"/>
                  </a:cubicBezTo>
                  <a:cubicBezTo>
                    <a:pt x="487789" y="374877"/>
                    <a:pt x="505082" y="356799"/>
                    <a:pt x="505082" y="332432"/>
                  </a:cubicBezTo>
                  <a:close/>
                </a:path>
              </a:pathLst>
            </a:custGeom>
            <a:grpFill/>
            <a:ln w="3926" cap="flat">
              <a:noFill/>
              <a:prstDash val="solid"/>
              <a:miter/>
            </a:ln>
          </p:spPr>
          <p:txBody>
            <a:bodyPr rtlCol="0" anchor="ctr"/>
            <a:lstStyle/>
            <a:p>
              <a:endParaRPr lang="en-US" dirty="0"/>
            </a:p>
          </p:txBody>
        </p:sp>
        <p:sp>
          <p:nvSpPr>
            <p:cNvPr id="36" name="Freeform: Shape 35">
              <a:extLst>
                <a:ext uri="{FF2B5EF4-FFF2-40B4-BE49-F238E27FC236}">
                  <a16:creationId xmlns="" xmlns:a16="http://schemas.microsoft.com/office/drawing/2014/main" id="{B70F423C-A384-4974-9311-78CB89702C40}"/>
                </a:ext>
              </a:extLst>
            </p:cNvPr>
            <p:cNvSpPr/>
            <p:nvPr/>
          </p:nvSpPr>
          <p:spPr>
            <a:xfrm>
              <a:off x="6663238" y="2288058"/>
              <a:ext cx="567573" cy="171537"/>
            </a:xfrm>
            <a:custGeom>
              <a:avLst/>
              <a:gdLst>
                <a:gd name="connsiteX0" fmla="*/ 164714 w 567573"/>
                <a:gd name="connsiteY0" fmla="*/ 68009 h 171537"/>
                <a:gd name="connsiteX1" fmla="*/ 394628 w 567573"/>
                <a:gd name="connsiteY1" fmla="*/ 67616 h 171537"/>
                <a:gd name="connsiteX2" fmla="*/ 410742 w 567573"/>
                <a:gd name="connsiteY2" fmla="*/ 56218 h 171537"/>
                <a:gd name="connsiteX3" fmla="*/ 507031 w 567573"/>
                <a:gd name="connsiteY3" fmla="*/ 9843 h 171537"/>
                <a:gd name="connsiteX4" fmla="*/ 567555 w 567573"/>
                <a:gd name="connsiteY4" fmla="*/ 91197 h 171537"/>
                <a:gd name="connsiteX5" fmla="*/ 503494 w 567573"/>
                <a:gd name="connsiteY5" fmla="*/ 169800 h 171537"/>
                <a:gd name="connsiteX6" fmla="*/ 410742 w 567573"/>
                <a:gd name="connsiteY6" fmla="*/ 121066 h 171537"/>
                <a:gd name="connsiteX7" fmla="*/ 391091 w 567573"/>
                <a:gd name="connsiteY7" fmla="*/ 107310 h 171537"/>
                <a:gd name="connsiteX8" fmla="*/ 179256 w 567573"/>
                <a:gd name="connsiteY8" fmla="*/ 103380 h 171537"/>
                <a:gd name="connsiteX9" fmla="*/ 155282 w 567573"/>
                <a:gd name="connsiteY9" fmla="*/ 117136 h 171537"/>
                <a:gd name="connsiteX10" fmla="*/ 60565 w 567573"/>
                <a:gd name="connsiteY10" fmla="*/ 161547 h 171537"/>
                <a:gd name="connsiteX11" fmla="*/ 41 w 567573"/>
                <a:gd name="connsiteY11" fmla="*/ 77834 h 171537"/>
                <a:gd name="connsiteX12" fmla="*/ 64889 w 567573"/>
                <a:gd name="connsiteY12" fmla="*/ 1589 h 171537"/>
                <a:gd name="connsiteX13" fmla="*/ 157640 w 567573"/>
                <a:gd name="connsiteY13" fmla="*/ 50716 h 171537"/>
                <a:gd name="connsiteX14" fmla="*/ 164714 w 567573"/>
                <a:gd name="connsiteY14" fmla="*/ 68009 h 171537"/>
                <a:gd name="connsiteX15" fmla="*/ 485415 w 567573"/>
                <a:gd name="connsiteY15" fmla="*/ 47572 h 171537"/>
                <a:gd name="connsiteX16" fmla="*/ 444149 w 567573"/>
                <a:gd name="connsiteY16" fmla="*/ 90018 h 171537"/>
                <a:gd name="connsiteX17" fmla="*/ 486594 w 567573"/>
                <a:gd name="connsiteY17" fmla="*/ 131284 h 171537"/>
                <a:gd name="connsiteX18" fmla="*/ 527468 w 567573"/>
                <a:gd name="connsiteY18" fmla="*/ 88839 h 171537"/>
                <a:gd name="connsiteX19" fmla="*/ 485415 w 567573"/>
                <a:gd name="connsiteY19" fmla="*/ 47572 h 171537"/>
                <a:gd name="connsiteX20" fmla="*/ 81002 w 567573"/>
                <a:gd name="connsiteY20" fmla="*/ 123817 h 171537"/>
                <a:gd name="connsiteX21" fmla="*/ 123448 w 567573"/>
                <a:gd name="connsiteY21" fmla="*/ 82550 h 171537"/>
                <a:gd name="connsiteX22" fmla="*/ 82181 w 567573"/>
                <a:gd name="connsiteY22" fmla="*/ 40105 h 171537"/>
                <a:gd name="connsiteX23" fmla="*/ 39735 w 567573"/>
                <a:gd name="connsiteY23" fmla="*/ 81371 h 171537"/>
                <a:gd name="connsiteX24" fmla="*/ 81002 w 567573"/>
                <a:gd name="connsiteY24" fmla="*/ 123817 h 17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67573" h="171537">
                  <a:moveTo>
                    <a:pt x="164714" y="68009"/>
                  </a:moveTo>
                  <a:cubicBezTo>
                    <a:pt x="240173" y="68009"/>
                    <a:pt x="317598" y="68402"/>
                    <a:pt x="394628" y="67616"/>
                  </a:cubicBezTo>
                  <a:cubicBezTo>
                    <a:pt x="400131" y="67616"/>
                    <a:pt x="407991" y="61328"/>
                    <a:pt x="410742" y="56218"/>
                  </a:cubicBezTo>
                  <a:cubicBezTo>
                    <a:pt x="429607" y="18882"/>
                    <a:pt x="466550" y="410"/>
                    <a:pt x="507031" y="9843"/>
                  </a:cubicBezTo>
                  <a:cubicBezTo>
                    <a:pt x="543188" y="18096"/>
                    <a:pt x="568341" y="51895"/>
                    <a:pt x="567555" y="91197"/>
                  </a:cubicBezTo>
                  <a:cubicBezTo>
                    <a:pt x="566769" y="130105"/>
                    <a:pt x="540830" y="162333"/>
                    <a:pt x="503494" y="169800"/>
                  </a:cubicBezTo>
                  <a:cubicBezTo>
                    <a:pt x="464192" y="177660"/>
                    <a:pt x="426070" y="158402"/>
                    <a:pt x="410742" y="121066"/>
                  </a:cubicBezTo>
                  <a:cubicBezTo>
                    <a:pt x="406419" y="110848"/>
                    <a:pt x="401703" y="107703"/>
                    <a:pt x="391091" y="107310"/>
                  </a:cubicBezTo>
                  <a:cubicBezTo>
                    <a:pt x="320349" y="106524"/>
                    <a:pt x="249606" y="105345"/>
                    <a:pt x="179256" y="103380"/>
                  </a:cubicBezTo>
                  <a:cubicBezTo>
                    <a:pt x="167858" y="102987"/>
                    <a:pt x="161177" y="104559"/>
                    <a:pt x="155282" y="117136"/>
                  </a:cubicBezTo>
                  <a:cubicBezTo>
                    <a:pt x="139168" y="153686"/>
                    <a:pt x="99474" y="171372"/>
                    <a:pt x="60565" y="161547"/>
                  </a:cubicBezTo>
                  <a:cubicBezTo>
                    <a:pt x="23229" y="152114"/>
                    <a:pt x="-1138" y="118315"/>
                    <a:pt x="41" y="77834"/>
                  </a:cubicBezTo>
                  <a:cubicBezTo>
                    <a:pt x="1220" y="40891"/>
                    <a:pt x="28731" y="8271"/>
                    <a:pt x="64889" y="1589"/>
                  </a:cubicBezTo>
                  <a:cubicBezTo>
                    <a:pt x="105369" y="-5878"/>
                    <a:pt x="141527" y="13380"/>
                    <a:pt x="157640" y="50716"/>
                  </a:cubicBezTo>
                  <a:cubicBezTo>
                    <a:pt x="159212" y="55039"/>
                    <a:pt x="161177" y="58969"/>
                    <a:pt x="164714" y="68009"/>
                  </a:cubicBezTo>
                  <a:close/>
                  <a:moveTo>
                    <a:pt x="485415" y="47572"/>
                  </a:moveTo>
                  <a:cubicBezTo>
                    <a:pt x="460655" y="47965"/>
                    <a:pt x="443755" y="65258"/>
                    <a:pt x="444149" y="90018"/>
                  </a:cubicBezTo>
                  <a:cubicBezTo>
                    <a:pt x="444541" y="114385"/>
                    <a:pt x="462227" y="131284"/>
                    <a:pt x="486594" y="131284"/>
                  </a:cubicBezTo>
                  <a:cubicBezTo>
                    <a:pt x="511354" y="130891"/>
                    <a:pt x="527861" y="113599"/>
                    <a:pt x="527468" y="88839"/>
                  </a:cubicBezTo>
                  <a:cubicBezTo>
                    <a:pt x="527468" y="63686"/>
                    <a:pt x="510568" y="47179"/>
                    <a:pt x="485415" y="47572"/>
                  </a:cubicBezTo>
                  <a:close/>
                  <a:moveTo>
                    <a:pt x="81002" y="123817"/>
                  </a:moveTo>
                  <a:cubicBezTo>
                    <a:pt x="105762" y="124210"/>
                    <a:pt x="123055" y="107310"/>
                    <a:pt x="123448" y="82550"/>
                  </a:cubicBezTo>
                  <a:cubicBezTo>
                    <a:pt x="123841" y="57790"/>
                    <a:pt x="106548" y="40105"/>
                    <a:pt x="82181" y="40105"/>
                  </a:cubicBezTo>
                  <a:cubicBezTo>
                    <a:pt x="57814" y="40105"/>
                    <a:pt x="39735" y="57397"/>
                    <a:pt x="39735" y="81371"/>
                  </a:cubicBezTo>
                  <a:cubicBezTo>
                    <a:pt x="39343" y="105738"/>
                    <a:pt x="56635" y="123424"/>
                    <a:pt x="81002" y="123817"/>
                  </a:cubicBezTo>
                  <a:close/>
                </a:path>
              </a:pathLst>
            </a:custGeom>
            <a:grpFill/>
            <a:ln w="3926" cap="flat">
              <a:noFill/>
              <a:prstDash val="solid"/>
              <a:miter/>
            </a:ln>
          </p:spPr>
          <p:txBody>
            <a:bodyPr rtlCol="0" anchor="ctr"/>
            <a:lstStyle/>
            <a:p>
              <a:endParaRPr lang="en-US" dirty="0"/>
            </a:p>
          </p:txBody>
        </p:sp>
        <p:sp>
          <p:nvSpPr>
            <p:cNvPr id="37" name="Freeform: Shape 36">
              <a:extLst>
                <a:ext uri="{FF2B5EF4-FFF2-40B4-BE49-F238E27FC236}">
                  <a16:creationId xmlns="" xmlns:a16="http://schemas.microsoft.com/office/drawing/2014/main" id="{28DF331D-855F-400F-84B7-241A50DF2FF1}"/>
                </a:ext>
              </a:extLst>
            </p:cNvPr>
            <p:cNvSpPr/>
            <p:nvPr/>
          </p:nvSpPr>
          <p:spPr>
            <a:xfrm>
              <a:off x="5939949" y="2174820"/>
              <a:ext cx="482613" cy="164088"/>
            </a:xfrm>
            <a:custGeom>
              <a:avLst/>
              <a:gdLst>
                <a:gd name="connsiteX0" fmla="*/ 162890 w 482613"/>
                <a:gd name="connsiteY0" fmla="*/ 62949 h 164088"/>
                <a:gd name="connsiteX1" fmla="*/ 307520 w 482613"/>
                <a:gd name="connsiteY1" fmla="*/ 62556 h 164088"/>
                <a:gd name="connsiteX2" fmla="*/ 323634 w 482613"/>
                <a:gd name="connsiteY2" fmla="*/ 51551 h 164088"/>
                <a:gd name="connsiteX3" fmla="*/ 419922 w 482613"/>
                <a:gd name="connsiteY3" fmla="*/ 2817 h 164088"/>
                <a:gd name="connsiteX4" fmla="*/ 482412 w 482613"/>
                <a:gd name="connsiteY4" fmla="*/ 86530 h 164088"/>
                <a:gd name="connsiteX5" fmla="*/ 407346 w 482613"/>
                <a:gd name="connsiteY5" fmla="*/ 163561 h 164088"/>
                <a:gd name="connsiteX6" fmla="*/ 320490 w 482613"/>
                <a:gd name="connsiteY6" fmla="*/ 102250 h 164088"/>
                <a:gd name="connsiteX7" fmla="*/ 170358 w 482613"/>
                <a:gd name="connsiteY7" fmla="*/ 102643 h 164088"/>
                <a:gd name="connsiteX8" fmla="*/ 156995 w 482613"/>
                <a:gd name="connsiteY8" fmla="*/ 115613 h 164088"/>
                <a:gd name="connsiteX9" fmla="*/ 47737 w 482613"/>
                <a:gd name="connsiteY9" fmla="*/ 156487 h 164088"/>
                <a:gd name="connsiteX10" fmla="*/ 7649 w 482613"/>
                <a:gd name="connsiteY10" fmla="*/ 47228 h 164088"/>
                <a:gd name="connsiteX11" fmla="*/ 78785 w 482613"/>
                <a:gd name="connsiteY11" fmla="*/ 66 h 164088"/>
                <a:gd name="connsiteX12" fmla="*/ 154244 w 482613"/>
                <a:gd name="connsiteY12" fmla="*/ 43298 h 164088"/>
                <a:gd name="connsiteX13" fmla="*/ 162890 w 482613"/>
                <a:gd name="connsiteY13" fmla="*/ 62949 h 164088"/>
                <a:gd name="connsiteX14" fmla="*/ 442717 w 482613"/>
                <a:gd name="connsiteY14" fmla="*/ 82600 h 164088"/>
                <a:gd name="connsiteX15" fmla="*/ 401058 w 482613"/>
                <a:gd name="connsiteY15" fmla="*/ 39761 h 164088"/>
                <a:gd name="connsiteX16" fmla="*/ 358612 w 482613"/>
                <a:gd name="connsiteY16" fmla="*/ 81814 h 164088"/>
                <a:gd name="connsiteX17" fmla="*/ 400272 w 482613"/>
                <a:gd name="connsiteY17" fmla="*/ 124652 h 164088"/>
                <a:gd name="connsiteX18" fmla="*/ 442717 w 482613"/>
                <a:gd name="connsiteY18" fmla="*/ 82600 h 164088"/>
                <a:gd name="connsiteX19" fmla="*/ 123982 w 482613"/>
                <a:gd name="connsiteY19" fmla="*/ 82993 h 164088"/>
                <a:gd name="connsiteX20" fmla="*/ 82715 w 482613"/>
                <a:gd name="connsiteY20" fmla="*/ 39761 h 164088"/>
                <a:gd name="connsiteX21" fmla="*/ 39876 w 482613"/>
                <a:gd name="connsiteY21" fmla="*/ 81421 h 164088"/>
                <a:gd name="connsiteX22" fmla="*/ 81143 w 482613"/>
                <a:gd name="connsiteY22" fmla="*/ 124652 h 164088"/>
                <a:gd name="connsiteX23" fmla="*/ 123982 w 482613"/>
                <a:gd name="connsiteY23" fmla="*/ 82993 h 164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2613" h="164088">
                  <a:moveTo>
                    <a:pt x="162890" y="62949"/>
                  </a:moveTo>
                  <a:cubicBezTo>
                    <a:pt x="212017" y="62949"/>
                    <a:pt x="259572" y="63342"/>
                    <a:pt x="307520" y="62556"/>
                  </a:cubicBezTo>
                  <a:cubicBezTo>
                    <a:pt x="313022" y="62556"/>
                    <a:pt x="321275" y="56661"/>
                    <a:pt x="323634" y="51551"/>
                  </a:cubicBezTo>
                  <a:cubicBezTo>
                    <a:pt x="342105" y="12250"/>
                    <a:pt x="379835" y="-7401"/>
                    <a:pt x="419922" y="2817"/>
                  </a:cubicBezTo>
                  <a:cubicBezTo>
                    <a:pt x="459617" y="13036"/>
                    <a:pt x="485163" y="47621"/>
                    <a:pt x="482412" y="86530"/>
                  </a:cubicBezTo>
                  <a:cubicBezTo>
                    <a:pt x="479268" y="128975"/>
                    <a:pt x="450185" y="158845"/>
                    <a:pt x="407346" y="163561"/>
                  </a:cubicBezTo>
                  <a:cubicBezTo>
                    <a:pt x="369616" y="167884"/>
                    <a:pt x="337389" y="145482"/>
                    <a:pt x="320490" y="102250"/>
                  </a:cubicBezTo>
                  <a:cubicBezTo>
                    <a:pt x="270969" y="102250"/>
                    <a:pt x="220663" y="101857"/>
                    <a:pt x="170358" y="102643"/>
                  </a:cubicBezTo>
                  <a:cubicBezTo>
                    <a:pt x="165641" y="102643"/>
                    <a:pt x="159746" y="110111"/>
                    <a:pt x="156995" y="115613"/>
                  </a:cubicBezTo>
                  <a:cubicBezTo>
                    <a:pt x="136951" y="157273"/>
                    <a:pt x="89003" y="174958"/>
                    <a:pt x="47737" y="156487"/>
                  </a:cubicBezTo>
                  <a:cubicBezTo>
                    <a:pt x="6863" y="138015"/>
                    <a:pt x="-11609" y="88888"/>
                    <a:pt x="7649" y="47228"/>
                  </a:cubicBezTo>
                  <a:cubicBezTo>
                    <a:pt x="21405" y="16966"/>
                    <a:pt x="46164" y="1245"/>
                    <a:pt x="78785" y="66"/>
                  </a:cubicBezTo>
                  <a:cubicBezTo>
                    <a:pt x="112191" y="-1113"/>
                    <a:pt x="138130" y="13429"/>
                    <a:pt x="154244" y="43298"/>
                  </a:cubicBezTo>
                  <a:cubicBezTo>
                    <a:pt x="157388" y="49586"/>
                    <a:pt x="159746" y="55875"/>
                    <a:pt x="162890" y="62949"/>
                  </a:cubicBezTo>
                  <a:close/>
                  <a:moveTo>
                    <a:pt x="442717" y="82600"/>
                  </a:moveTo>
                  <a:cubicBezTo>
                    <a:pt x="443110" y="58626"/>
                    <a:pt x="424639" y="40154"/>
                    <a:pt x="401058" y="39761"/>
                  </a:cubicBezTo>
                  <a:cubicBezTo>
                    <a:pt x="377477" y="39368"/>
                    <a:pt x="358612" y="58233"/>
                    <a:pt x="358612" y="81814"/>
                  </a:cubicBezTo>
                  <a:cubicBezTo>
                    <a:pt x="358612" y="105788"/>
                    <a:pt x="376691" y="124259"/>
                    <a:pt x="400272" y="124652"/>
                  </a:cubicBezTo>
                  <a:cubicBezTo>
                    <a:pt x="423853" y="125045"/>
                    <a:pt x="442324" y="106574"/>
                    <a:pt x="442717" y="82600"/>
                  </a:cubicBezTo>
                  <a:close/>
                  <a:moveTo>
                    <a:pt x="123982" y="82993"/>
                  </a:moveTo>
                  <a:cubicBezTo>
                    <a:pt x="124375" y="59019"/>
                    <a:pt x="106689" y="40547"/>
                    <a:pt x="82715" y="39761"/>
                  </a:cubicBezTo>
                  <a:cubicBezTo>
                    <a:pt x="59134" y="39368"/>
                    <a:pt x="40269" y="57447"/>
                    <a:pt x="39876" y="81421"/>
                  </a:cubicBezTo>
                  <a:cubicBezTo>
                    <a:pt x="39483" y="105395"/>
                    <a:pt x="57562" y="124259"/>
                    <a:pt x="81143" y="124652"/>
                  </a:cubicBezTo>
                  <a:cubicBezTo>
                    <a:pt x="104724" y="125045"/>
                    <a:pt x="123589" y="106967"/>
                    <a:pt x="123982" y="82993"/>
                  </a:cubicBezTo>
                  <a:close/>
                </a:path>
              </a:pathLst>
            </a:custGeom>
            <a:grpFill/>
            <a:ln w="3926" cap="flat">
              <a:noFill/>
              <a:prstDash val="solid"/>
              <a:miter/>
            </a:ln>
          </p:spPr>
          <p:txBody>
            <a:bodyPr rtlCol="0" anchor="ctr"/>
            <a:lstStyle/>
            <a:p>
              <a:endParaRPr lang="en-US" dirty="0"/>
            </a:p>
          </p:txBody>
        </p:sp>
        <p:sp>
          <p:nvSpPr>
            <p:cNvPr id="38" name="Freeform: Shape 37">
              <a:extLst>
                <a:ext uri="{FF2B5EF4-FFF2-40B4-BE49-F238E27FC236}">
                  <a16:creationId xmlns="" xmlns:a16="http://schemas.microsoft.com/office/drawing/2014/main" id="{5DE6E031-A806-4703-8E96-77C640708AD1}"/>
                </a:ext>
              </a:extLst>
            </p:cNvPr>
            <p:cNvSpPr/>
            <p:nvPr/>
          </p:nvSpPr>
          <p:spPr>
            <a:xfrm>
              <a:off x="4075204" y="2776944"/>
              <a:ext cx="164347" cy="444050"/>
            </a:xfrm>
            <a:custGeom>
              <a:avLst/>
              <a:gdLst>
                <a:gd name="connsiteX0" fmla="*/ 164348 w 164347"/>
                <a:gd name="connsiteY0" fmla="*/ 78252 h 444050"/>
                <a:gd name="connsiteX1" fmla="*/ 116793 w 164347"/>
                <a:gd name="connsiteY1" fmla="*/ 156069 h 444050"/>
                <a:gd name="connsiteX2" fmla="*/ 102644 w 164347"/>
                <a:gd name="connsiteY2" fmla="*/ 177685 h 444050"/>
                <a:gd name="connsiteX3" fmla="*/ 101858 w 164347"/>
                <a:gd name="connsiteY3" fmla="*/ 262184 h 444050"/>
                <a:gd name="connsiteX4" fmla="*/ 117972 w 164347"/>
                <a:gd name="connsiteY4" fmla="*/ 288516 h 444050"/>
                <a:gd name="connsiteX5" fmla="*/ 162776 w 164347"/>
                <a:gd name="connsiteY5" fmla="*/ 377730 h 444050"/>
                <a:gd name="connsiteX6" fmla="*/ 89282 w 164347"/>
                <a:gd name="connsiteY6" fmla="*/ 443757 h 444050"/>
                <a:gd name="connsiteX7" fmla="*/ 5177 w 164347"/>
                <a:gd name="connsiteY7" fmla="*/ 389521 h 444050"/>
                <a:gd name="connsiteX8" fmla="*/ 48015 w 164347"/>
                <a:gd name="connsiteY8" fmla="*/ 287730 h 444050"/>
                <a:gd name="connsiteX9" fmla="*/ 62164 w 164347"/>
                <a:gd name="connsiteY9" fmla="*/ 266114 h 444050"/>
                <a:gd name="connsiteX10" fmla="*/ 62557 w 164347"/>
                <a:gd name="connsiteY10" fmla="*/ 179650 h 444050"/>
                <a:gd name="connsiteX11" fmla="*/ 46443 w 164347"/>
                <a:gd name="connsiteY11" fmla="*/ 155283 h 444050"/>
                <a:gd name="connsiteX12" fmla="*/ 2032 w 164347"/>
                <a:gd name="connsiteY12" fmla="*/ 62139 h 444050"/>
                <a:gd name="connsiteX13" fmla="*/ 78671 w 164347"/>
                <a:gd name="connsiteY13" fmla="*/ 42 h 444050"/>
                <a:gd name="connsiteX14" fmla="*/ 160811 w 164347"/>
                <a:gd name="connsiteY14" fmla="*/ 59781 h 444050"/>
                <a:gd name="connsiteX15" fmla="*/ 164348 w 164347"/>
                <a:gd name="connsiteY15" fmla="*/ 78252 h 444050"/>
                <a:gd name="connsiteX16" fmla="*/ 124653 w 164347"/>
                <a:gd name="connsiteY16" fmla="*/ 80217 h 444050"/>
                <a:gd name="connsiteX17" fmla="*/ 81815 w 164347"/>
                <a:gd name="connsiteY17" fmla="*/ 39344 h 444050"/>
                <a:gd name="connsiteX18" fmla="*/ 41334 w 164347"/>
                <a:gd name="connsiteY18" fmla="*/ 82576 h 444050"/>
                <a:gd name="connsiteX19" fmla="*/ 84173 w 164347"/>
                <a:gd name="connsiteY19" fmla="*/ 123842 h 444050"/>
                <a:gd name="connsiteX20" fmla="*/ 124653 w 164347"/>
                <a:gd name="connsiteY20" fmla="*/ 80217 h 444050"/>
                <a:gd name="connsiteX21" fmla="*/ 124653 w 164347"/>
                <a:gd name="connsiteY21" fmla="*/ 361617 h 444050"/>
                <a:gd name="connsiteX22" fmla="*/ 82601 w 164347"/>
                <a:gd name="connsiteY22" fmla="*/ 319171 h 444050"/>
                <a:gd name="connsiteX23" fmla="*/ 40941 w 164347"/>
                <a:gd name="connsiteY23" fmla="*/ 361617 h 444050"/>
                <a:gd name="connsiteX24" fmla="*/ 82994 w 164347"/>
                <a:gd name="connsiteY24" fmla="*/ 404062 h 444050"/>
                <a:gd name="connsiteX25" fmla="*/ 124653 w 164347"/>
                <a:gd name="connsiteY25" fmla="*/ 361617 h 44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64347" h="444050">
                  <a:moveTo>
                    <a:pt x="164348" y="78252"/>
                  </a:moveTo>
                  <a:cubicBezTo>
                    <a:pt x="163562" y="115589"/>
                    <a:pt x="148234" y="141528"/>
                    <a:pt x="116793" y="156069"/>
                  </a:cubicBezTo>
                  <a:cubicBezTo>
                    <a:pt x="105789" y="161179"/>
                    <a:pt x="102251" y="166681"/>
                    <a:pt x="102644" y="177685"/>
                  </a:cubicBezTo>
                  <a:cubicBezTo>
                    <a:pt x="103038" y="205982"/>
                    <a:pt x="103038" y="233887"/>
                    <a:pt x="101858" y="262184"/>
                  </a:cubicBezTo>
                  <a:cubicBezTo>
                    <a:pt x="101465" y="275546"/>
                    <a:pt x="104610" y="282620"/>
                    <a:pt x="117972" y="288516"/>
                  </a:cubicBezTo>
                  <a:cubicBezTo>
                    <a:pt x="152164" y="303057"/>
                    <a:pt x="169850" y="340001"/>
                    <a:pt x="162776" y="377730"/>
                  </a:cubicBezTo>
                  <a:cubicBezTo>
                    <a:pt x="156488" y="413102"/>
                    <a:pt x="125832" y="440613"/>
                    <a:pt x="89282" y="443757"/>
                  </a:cubicBezTo>
                  <a:cubicBezTo>
                    <a:pt x="52338" y="446901"/>
                    <a:pt x="17753" y="424499"/>
                    <a:pt x="5177" y="389521"/>
                  </a:cubicBezTo>
                  <a:cubicBezTo>
                    <a:pt x="-9365" y="349040"/>
                    <a:pt x="8714" y="305415"/>
                    <a:pt x="48015" y="287730"/>
                  </a:cubicBezTo>
                  <a:cubicBezTo>
                    <a:pt x="58627" y="283013"/>
                    <a:pt x="62557" y="277511"/>
                    <a:pt x="62164" y="266114"/>
                  </a:cubicBezTo>
                  <a:cubicBezTo>
                    <a:pt x="61378" y="237424"/>
                    <a:pt x="61378" y="208341"/>
                    <a:pt x="62557" y="179650"/>
                  </a:cubicBezTo>
                  <a:cubicBezTo>
                    <a:pt x="62950" y="166681"/>
                    <a:pt x="59020" y="160786"/>
                    <a:pt x="46443" y="155283"/>
                  </a:cubicBezTo>
                  <a:cubicBezTo>
                    <a:pt x="11072" y="139563"/>
                    <a:pt x="-6221" y="101047"/>
                    <a:pt x="2032" y="62139"/>
                  </a:cubicBezTo>
                  <a:cubicBezTo>
                    <a:pt x="9500" y="27553"/>
                    <a:pt x="42120" y="1221"/>
                    <a:pt x="78671" y="42"/>
                  </a:cubicBezTo>
                  <a:cubicBezTo>
                    <a:pt x="117972" y="-1137"/>
                    <a:pt x="150592" y="22444"/>
                    <a:pt x="160811" y="59781"/>
                  </a:cubicBezTo>
                  <a:cubicBezTo>
                    <a:pt x="163169" y="66462"/>
                    <a:pt x="163562" y="73536"/>
                    <a:pt x="164348" y="78252"/>
                  </a:cubicBezTo>
                  <a:close/>
                  <a:moveTo>
                    <a:pt x="124653" y="80217"/>
                  </a:moveTo>
                  <a:cubicBezTo>
                    <a:pt x="124260" y="56243"/>
                    <a:pt x="105789" y="38558"/>
                    <a:pt x="81815" y="39344"/>
                  </a:cubicBezTo>
                  <a:cubicBezTo>
                    <a:pt x="57841" y="39737"/>
                    <a:pt x="40941" y="57815"/>
                    <a:pt x="41334" y="82576"/>
                  </a:cubicBezTo>
                  <a:cubicBezTo>
                    <a:pt x="41727" y="106550"/>
                    <a:pt x="60592" y="124628"/>
                    <a:pt x="84173" y="123842"/>
                  </a:cubicBezTo>
                  <a:cubicBezTo>
                    <a:pt x="107361" y="123449"/>
                    <a:pt x="125046" y="104584"/>
                    <a:pt x="124653" y="80217"/>
                  </a:cubicBezTo>
                  <a:close/>
                  <a:moveTo>
                    <a:pt x="124653" y="361617"/>
                  </a:moveTo>
                  <a:cubicBezTo>
                    <a:pt x="124653" y="337250"/>
                    <a:pt x="106575" y="319171"/>
                    <a:pt x="82601" y="319171"/>
                  </a:cubicBezTo>
                  <a:cubicBezTo>
                    <a:pt x="58627" y="319171"/>
                    <a:pt x="40941" y="337250"/>
                    <a:pt x="40941" y="361617"/>
                  </a:cubicBezTo>
                  <a:cubicBezTo>
                    <a:pt x="40941" y="385591"/>
                    <a:pt x="59020" y="404062"/>
                    <a:pt x="82994" y="404062"/>
                  </a:cubicBezTo>
                  <a:cubicBezTo>
                    <a:pt x="106182" y="404455"/>
                    <a:pt x="124653" y="385591"/>
                    <a:pt x="124653" y="361617"/>
                  </a:cubicBezTo>
                  <a:close/>
                </a:path>
              </a:pathLst>
            </a:custGeom>
            <a:grpFill/>
            <a:ln w="3926" cap="flat">
              <a:noFill/>
              <a:prstDash val="solid"/>
              <a:miter/>
            </a:ln>
          </p:spPr>
          <p:txBody>
            <a:bodyPr rtlCol="0" anchor="ctr"/>
            <a:lstStyle/>
            <a:p>
              <a:endParaRPr lang="en-US" dirty="0"/>
            </a:p>
          </p:txBody>
        </p:sp>
        <p:sp>
          <p:nvSpPr>
            <p:cNvPr id="39" name="Freeform: Shape 38">
              <a:extLst>
                <a:ext uri="{FF2B5EF4-FFF2-40B4-BE49-F238E27FC236}">
                  <a16:creationId xmlns="" xmlns:a16="http://schemas.microsoft.com/office/drawing/2014/main" id="{AA359C25-3B3B-4F97-890C-A887E1AA4614}"/>
                </a:ext>
              </a:extLst>
            </p:cNvPr>
            <p:cNvSpPr/>
            <p:nvPr/>
          </p:nvSpPr>
          <p:spPr>
            <a:xfrm>
              <a:off x="6480306" y="3130339"/>
              <a:ext cx="164468" cy="444155"/>
            </a:xfrm>
            <a:custGeom>
              <a:avLst/>
              <a:gdLst>
                <a:gd name="connsiteX0" fmla="*/ 61924 w 164468"/>
                <a:gd name="connsiteY0" fmla="*/ 280974 h 444155"/>
                <a:gd name="connsiteX1" fmla="*/ 61139 w 164468"/>
                <a:gd name="connsiteY1" fmla="*/ 171716 h 444155"/>
                <a:gd name="connsiteX2" fmla="*/ 45811 w 164468"/>
                <a:gd name="connsiteY2" fmla="*/ 156388 h 444155"/>
                <a:gd name="connsiteX3" fmla="*/ 614 w 164468"/>
                <a:gd name="connsiteY3" fmla="*/ 73855 h 444155"/>
                <a:gd name="connsiteX4" fmla="*/ 69392 w 164468"/>
                <a:gd name="connsiteY4" fmla="*/ 1147 h 444155"/>
                <a:gd name="connsiteX5" fmla="*/ 153890 w 164468"/>
                <a:gd name="connsiteY5" fmla="*/ 42414 h 444155"/>
                <a:gd name="connsiteX6" fmla="*/ 116161 w 164468"/>
                <a:gd name="connsiteY6" fmla="*/ 156781 h 444155"/>
                <a:gd name="connsiteX7" fmla="*/ 101226 w 164468"/>
                <a:gd name="connsiteY7" fmla="*/ 179969 h 444155"/>
                <a:gd name="connsiteX8" fmla="*/ 101619 w 164468"/>
                <a:gd name="connsiteY8" fmla="*/ 279795 h 444155"/>
                <a:gd name="connsiteX9" fmla="*/ 159785 w 164468"/>
                <a:gd name="connsiteY9" fmla="*/ 388660 h 444155"/>
                <a:gd name="connsiteX10" fmla="*/ 76466 w 164468"/>
                <a:gd name="connsiteY10" fmla="*/ 444075 h 444155"/>
                <a:gd name="connsiteX11" fmla="*/ 2579 w 164468"/>
                <a:gd name="connsiteY11" fmla="*/ 381979 h 444155"/>
                <a:gd name="connsiteX12" fmla="*/ 61924 w 164468"/>
                <a:gd name="connsiteY12" fmla="*/ 280974 h 444155"/>
                <a:gd name="connsiteX13" fmla="*/ 124414 w 164468"/>
                <a:gd name="connsiteY13" fmla="*/ 81715 h 444155"/>
                <a:gd name="connsiteX14" fmla="*/ 81968 w 164468"/>
                <a:gd name="connsiteY14" fmla="*/ 39662 h 444155"/>
                <a:gd name="connsiteX15" fmla="*/ 39916 w 164468"/>
                <a:gd name="connsiteY15" fmla="*/ 82108 h 444155"/>
                <a:gd name="connsiteX16" fmla="*/ 83540 w 164468"/>
                <a:gd name="connsiteY16" fmla="*/ 124947 h 444155"/>
                <a:gd name="connsiteX17" fmla="*/ 124414 w 164468"/>
                <a:gd name="connsiteY17" fmla="*/ 81715 h 444155"/>
                <a:gd name="connsiteX18" fmla="*/ 81968 w 164468"/>
                <a:gd name="connsiteY18" fmla="*/ 404774 h 444155"/>
                <a:gd name="connsiteX19" fmla="*/ 124414 w 164468"/>
                <a:gd name="connsiteY19" fmla="*/ 362721 h 444155"/>
                <a:gd name="connsiteX20" fmla="*/ 81968 w 164468"/>
                <a:gd name="connsiteY20" fmla="*/ 321062 h 444155"/>
                <a:gd name="connsiteX21" fmla="*/ 39523 w 164468"/>
                <a:gd name="connsiteY21" fmla="*/ 363114 h 444155"/>
                <a:gd name="connsiteX22" fmla="*/ 81968 w 164468"/>
                <a:gd name="connsiteY22" fmla="*/ 404774 h 444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64468" h="444155">
                  <a:moveTo>
                    <a:pt x="61924" y="280974"/>
                  </a:moveTo>
                  <a:cubicBezTo>
                    <a:pt x="61924" y="245210"/>
                    <a:pt x="62710" y="208266"/>
                    <a:pt x="61139" y="171716"/>
                  </a:cubicBezTo>
                  <a:cubicBezTo>
                    <a:pt x="60745" y="166213"/>
                    <a:pt x="52099" y="159532"/>
                    <a:pt x="45811" y="156388"/>
                  </a:cubicBezTo>
                  <a:cubicBezTo>
                    <a:pt x="15156" y="140667"/>
                    <a:pt x="-3709" y="107261"/>
                    <a:pt x="614" y="73855"/>
                  </a:cubicBezTo>
                  <a:cubicBezTo>
                    <a:pt x="5723" y="34553"/>
                    <a:pt x="31269" y="7828"/>
                    <a:pt x="69392" y="1147"/>
                  </a:cubicBezTo>
                  <a:cubicBezTo>
                    <a:pt x="102012" y="-4748"/>
                    <a:pt x="137777" y="12544"/>
                    <a:pt x="153890" y="42414"/>
                  </a:cubicBezTo>
                  <a:cubicBezTo>
                    <a:pt x="177078" y="84466"/>
                    <a:pt x="160178" y="137130"/>
                    <a:pt x="116161" y="156781"/>
                  </a:cubicBezTo>
                  <a:cubicBezTo>
                    <a:pt x="104370" y="161890"/>
                    <a:pt x="101226" y="167786"/>
                    <a:pt x="101226" y="179969"/>
                  </a:cubicBezTo>
                  <a:cubicBezTo>
                    <a:pt x="102012" y="213375"/>
                    <a:pt x="101619" y="246782"/>
                    <a:pt x="101619" y="279795"/>
                  </a:cubicBezTo>
                  <a:cubicBezTo>
                    <a:pt x="157820" y="315166"/>
                    <a:pt x="173541" y="344643"/>
                    <a:pt x="159785" y="388660"/>
                  </a:cubicBezTo>
                  <a:cubicBezTo>
                    <a:pt x="148781" y="424032"/>
                    <a:pt x="115768" y="445648"/>
                    <a:pt x="76466" y="444075"/>
                  </a:cubicBezTo>
                  <a:cubicBezTo>
                    <a:pt x="41095" y="442503"/>
                    <a:pt x="9653" y="416171"/>
                    <a:pt x="2579" y="381979"/>
                  </a:cubicBezTo>
                  <a:cubicBezTo>
                    <a:pt x="-6853" y="337175"/>
                    <a:pt x="10439" y="307306"/>
                    <a:pt x="61924" y="280974"/>
                  </a:cubicBezTo>
                  <a:close/>
                  <a:moveTo>
                    <a:pt x="124414" y="81715"/>
                  </a:moveTo>
                  <a:cubicBezTo>
                    <a:pt x="124021" y="58134"/>
                    <a:pt x="105549" y="39662"/>
                    <a:pt x="81968" y="39662"/>
                  </a:cubicBezTo>
                  <a:cubicBezTo>
                    <a:pt x="58780" y="39662"/>
                    <a:pt x="39916" y="58134"/>
                    <a:pt x="39916" y="82108"/>
                  </a:cubicBezTo>
                  <a:cubicBezTo>
                    <a:pt x="39523" y="106082"/>
                    <a:pt x="59566" y="125733"/>
                    <a:pt x="83540" y="124947"/>
                  </a:cubicBezTo>
                  <a:cubicBezTo>
                    <a:pt x="106335" y="124554"/>
                    <a:pt x="124807" y="105296"/>
                    <a:pt x="124414" y="81715"/>
                  </a:cubicBezTo>
                  <a:close/>
                  <a:moveTo>
                    <a:pt x="81968" y="404774"/>
                  </a:moveTo>
                  <a:cubicBezTo>
                    <a:pt x="105549" y="404774"/>
                    <a:pt x="124021" y="386302"/>
                    <a:pt x="124414" y="362721"/>
                  </a:cubicBezTo>
                  <a:cubicBezTo>
                    <a:pt x="124414" y="338747"/>
                    <a:pt x="106728" y="321062"/>
                    <a:pt x="81968" y="321062"/>
                  </a:cubicBezTo>
                  <a:cubicBezTo>
                    <a:pt x="57601" y="321062"/>
                    <a:pt x="39523" y="338747"/>
                    <a:pt x="39523" y="363114"/>
                  </a:cubicBezTo>
                  <a:cubicBezTo>
                    <a:pt x="39523" y="386695"/>
                    <a:pt x="57994" y="404774"/>
                    <a:pt x="81968" y="404774"/>
                  </a:cubicBezTo>
                  <a:close/>
                </a:path>
              </a:pathLst>
            </a:custGeom>
            <a:grpFill/>
            <a:ln w="3926" cap="flat">
              <a:noFill/>
              <a:prstDash val="solid"/>
              <a:miter/>
            </a:ln>
          </p:spPr>
          <p:txBody>
            <a:bodyPr rtlCol="0" anchor="ctr"/>
            <a:lstStyle/>
            <a:p>
              <a:endParaRPr lang="en-US" dirty="0"/>
            </a:p>
          </p:txBody>
        </p:sp>
        <p:sp>
          <p:nvSpPr>
            <p:cNvPr id="40" name="Freeform: Shape 39">
              <a:extLst>
                <a:ext uri="{FF2B5EF4-FFF2-40B4-BE49-F238E27FC236}">
                  <a16:creationId xmlns="" xmlns:a16="http://schemas.microsoft.com/office/drawing/2014/main" id="{5255ECA7-F225-4357-9E99-72417CFE3841}"/>
                </a:ext>
              </a:extLst>
            </p:cNvPr>
            <p:cNvSpPr/>
            <p:nvPr/>
          </p:nvSpPr>
          <p:spPr>
            <a:xfrm>
              <a:off x="6459772" y="4135641"/>
              <a:ext cx="164895" cy="444430"/>
            </a:xfrm>
            <a:custGeom>
              <a:avLst/>
              <a:gdLst>
                <a:gd name="connsiteX0" fmla="*/ 102109 w 164895"/>
                <a:gd name="connsiteY0" fmla="*/ 163888 h 444430"/>
                <a:gd name="connsiteX1" fmla="*/ 101716 w 164895"/>
                <a:gd name="connsiteY1" fmla="*/ 262928 h 444430"/>
                <a:gd name="connsiteX2" fmla="*/ 117829 w 164895"/>
                <a:gd name="connsiteY2" fmla="*/ 288866 h 444430"/>
                <a:gd name="connsiteX3" fmla="*/ 163812 w 164895"/>
                <a:gd name="connsiteY3" fmla="*/ 372186 h 444430"/>
                <a:gd name="connsiteX4" fmla="*/ 95428 w 164895"/>
                <a:gd name="connsiteY4" fmla="*/ 443321 h 444430"/>
                <a:gd name="connsiteX5" fmla="*/ 9750 w 164895"/>
                <a:gd name="connsiteY5" fmla="*/ 400483 h 444430"/>
                <a:gd name="connsiteX6" fmla="*/ 48266 w 164895"/>
                <a:gd name="connsiteY6" fmla="*/ 288080 h 444430"/>
                <a:gd name="connsiteX7" fmla="*/ 62807 w 164895"/>
                <a:gd name="connsiteY7" fmla="*/ 264893 h 444430"/>
                <a:gd name="connsiteX8" fmla="*/ 62414 w 164895"/>
                <a:gd name="connsiteY8" fmla="*/ 163101 h 444430"/>
                <a:gd name="connsiteX9" fmla="*/ 2676 w 164895"/>
                <a:gd name="connsiteY9" fmla="*/ 63276 h 444430"/>
                <a:gd name="connsiteX10" fmla="*/ 82065 w 164895"/>
                <a:gd name="connsiteY10" fmla="*/ 0 h 444430"/>
                <a:gd name="connsiteX11" fmla="*/ 162633 w 164895"/>
                <a:gd name="connsiteY11" fmla="*/ 64455 h 444430"/>
                <a:gd name="connsiteX12" fmla="*/ 102109 w 164895"/>
                <a:gd name="connsiteY12" fmla="*/ 163888 h 444430"/>
                <a:gd name="connsiteX13" fmla="*/ 82065 w 164895"/>
                <a:gd name="connsiteY13" fmla="*/ 320308 h 444430"/>
                <a:gd name="connsiteX14" fmla="*/ 39619 w 164895"/>
                <a:gd name="connsiteY14" fmla="*/ 362360 h 444430"/>
                <a:gd name="connsiteX15" fmla="*/ 83637 w 164895"/>
                <a:gd name="connsiteY15" fmla="*/ 405199 h 444430"/>
                <a:gd name="connsiteX16" fmla="*/ 124904 w 164895"/>
                <a:gd name="connsiteY16" fmla="*/ 361967 h 444430"/>
                <a:gd name="connsiteX17" fmla="*/ 82065 w 164895"/>
                <a:gd name="connsiteY17" fmla="*/ 320308 h 444430"/>
                <a:gd name="connsiteX18" fmla="*/ 81672 w 164895"/>
                <a:gd name="connsiteY18" fmla="*/ 40481 h 444430"/>
                <a:gd name="connsiteX19" fmla="*/ 39619 w 164895"/>
                <a:gd name="connsiteY19" fmla="*/ 82926 h 444430"/>
                <a:gd name="connsiteX20" fmla="*/ 82065 w 164895"/>
                <a:gd name="connsiteY20" fmla="*/ 125372 h 444430"/>
                <a:gd name="connsiteX21" fmla="*/ 124904 w 164895"/>
                <a:gd name="connsiteY21" fmla="*/ 81747 h 444430"/>
                <a:gd name="connsiteX22" fmla="*/ 81672 w 164895"/>
                <a:gd name="connsiteY22" fmla="*/ 40481 h 4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64895" h="444430">
                  <a:moveTo>
                    <a:pt x="102109" y="163888"/>
                  </a:moveTo>
                  <a:cubicBezTo>
                    <a:pt x="102109" y="197687"/>
                    <a:pt x="102502" y="230307"/>
                    <a:pt x="101716" y="262928"/>
                  </a:cubicBezTo>
                  <a:cubicBezTo>
                    <a:pt x="101323" y="275897"/>
                    <a:pt x="104467" y="283364"/>
                    <a:pt x="117829" y="288866"/>
                  </a:cubicBezTo>
                  <a:cubicBezTo>
                    <a:pt x="150057" y="302622"/>
                    <a:pt x="168528" y="337993"/>
                    <a:pt x="163812" y="372186"/>
                  </a:cubicBezTo>
                  <a:cubicBezTo>
                    <a:pt x="159096" y="409129"/>
                    <a:pt x="132371" y="436640"/>
                    <a:pt x="95428" y="443321"/>
                  </a:cubicBezTo>
                  <a:cubicBezTo>
                    <a:pt x="62021" y="449217"/>
                    <a:pt x="25864" y="431138"/>
                    <a:pt x="9750" y="400483"/>
                  </a:cubicBezTo>
                  <a:cubicBezTo>
                    <a:pt x="-12259" y="358430"/>
                    <a:pt x="4248" y="307731"/>
                    <a:pt x="48266" y="288080"/>
                  </a:cubicBezTo>
                  <a:cubicBezTo>
                    <a:pt x="60056" y="282971"/>
                    <a:pt x="63200" y="277076"/>
                    <a:pt x="62807" y="264893"/>
                  </a:cubicBezTo>
                  <a:cubicBezTo>
                    <a:pt x="62021" y="230700"/>
                    <a:pt x="62414" y="196901"/>
                    <a:pt x="62414" y="163101"/>
                  </a:cubicBezTo>
                  <a:cubicBezTo>
                    <a:pt x="11322" y="137555"/>
                    <a:pt x="-7542" y="106114"/>
                    <a:pt x="2676" y="63276"/>
                  </a:cubicBezTo>
                  <a:cubicBezTo>
                    <a:pt x="11715" y="25153"/>
                    <a:pt x="43156" y="0"/>
                    <a:pt x="82065" y="0"/>
                  </a:cubicBezTo>
                  <a:cubicBezTo>
                    <a:pt x="121760" y="0"/>
                    <a:pt x="153594" y="25546"/>
                    <a:pt x="162633" y="64455"/>
                  </a:cubicBezTo>
                  <a:cubicBezTo>
                    <a:pt x="172066" y="106900"/>
                    <a:pt x="152022" y="139914"/>
                    <a:pt x="102109" y="163888"/>
                  </a:cubicBezTo>
                  <a:close/>
                  <a:moveTo>
                    <a:pt x="82065" y="320308"/>
                  </a:moveTo>
                  <a:cubicBezTo>
                    <a:pt x="58877" y="320308"/>
                    <a:pt x="39619" y="339172"/>
                    <a:pt x="39619" y="362360"/>
                  </a:cubicBezTo>
                  <a:cubicBezTo>
                    <a:pt x="39226" y="385941"/>
                    <a:pt x="59663" y="405985"/>
                    <a:pt x="83637" y="405199"/>
                  </a:cubicBezTo>
                  <a:cubicBezTo>
                    <a:pt x="106825" y="404413"/>
                    <a:pt x="125297" y="385155"/>
                    <a:pt x="124904" y="361967"/>
                  </a:cubicBezTo>
                  <a:cubicBezTo>
                    <a:pt x="124511" y="338779"/>
                    <a:pt x="105646" y="320308"/>
                    <a:pt x="82065" y="320308"/>
                  </a:cubicBezTo>
                  <a:close/>
                  <a:moveTo>
                    <a:pt x="81672" y="40481"/>
                  </a:moveTo>
                  <a:cubicBezTo>
                    <a:pt x="58091" y="40874"/>
                    <a:pt x="39619" y="59345"/>
                    <a:pt x="39619" y="82926"/>
                  </a:cubicBezTo>
                  <a:cubicBezTo>
                    <a:pt x="39619" y="105721"/>
                    <a:pt x="58877" y="124979"/>
                    <a:pt x="82065" y="125372"/>
                  </a:cubicBezTo>
                  <a:cubicBezTo>
                    <a:pt x="106039" y="125765"/>
                    <a:pt x="125690" y="105721"/>
                    <a:pt x="124904" y="81747"/>
                  </a:cubicBezTo>
                  <a:cubicBezTo>
                    <a:pt x="124511" y="57773"/>
                    <a:pt x="105646" y="40088"/>
                    <a:pt x="81672" y="40481"/>
                  </a:cubicBezTo>
                  <a:close/>
                </a:path>
              </a:pathLst>
            </a:custGeom>
            <a:grpFill/>
            <a:ln w="3926" cap="flat">
              <a:noFill/>
              <a:prstDash val="solid"/>
              <a:miter/>
            </a:ln>
          </p:spPr>
          <p:txBody>
            <a:bodyPr rtlCol="0" anchor="ctr"/>
            <a:lstStyle/>
            <a:p>
              <a:endParaRPr lang="en-US" dirty="0"/>
            </a:p>
          </p:txBody>
        </p:sp>
        <p:sp>
          <p:nvSpPr>
            <p:cNvPr id="41" name="Freeform: Shape 40">
              <a:extLst>
                <a:ext uri="{FF2B5EF4-FFF2-40B4-BE49-F238E27FC236}">
                  <a16:creationId xmlns="" xmlns:a16="http://schemas.microsoft.com/office/drawing/2014/main" id="{98E995BB-FA80-40C3-A0E4-6E4E58702CED}"/>
                </a:ext>
              </a:extLst>
            </p:cNvPr>
            <p:cNvSpPr/>
            <p:nvPr/>
          </p:nvSpPr>
          <p:spPr>
            <a:xfrm>
              <a:off x="6762923" y="2776589"/>
              <a:ext cx="164329" cy="443736"/>
            </a:xfrm>
            <a:custGeom>
              <a:avLst/>
              <a:gdLst>
                <a:gd name="connsiteX0" fmla="*/ 61493 w 164329"/>
                <a:gd name="connsiteY0" fmla="*/ 281404 h 443736"/>
                <a:gd name="connsiteX1" fmla="*/ 61493 w 164329"/>
                <a:gd name="connsiteY1" fmla="*/ 162713 h 443736"/>
                <a:gd name="connsiteX2" fmla="*/ 2540 w 164329"/>
                <a:gd name="connsiteY2" fmla="*/ 62494 h 443736"/>
                <a:gd name="connsiteX3" fmla="*/ 80358 w 164329"/>
                <a:gd name="connsiteY3" fmla="*/ 5 h 443736"/>
                <a:gd name="connsiteX4" fmla="*/ 161712 w 164329"/>
                <a:gd name="connsiteY4" fmla="*/ 63280 h 443736"/>
                <a:gd name="connsiteX5" fmla="*/ 101973 w 164329"/>
                <a:gd name="connsiteY5" fmla="*/ 163106 h 443736"/>
                <a:gd name="connsiteX6" fmla="*/ 101973 w 164329"/>
                <a:gd name="connsiteY6" fmla="*/ 280225 h 443736"/>
                <a:gd name="connsiteX7" fmla="*/ 161712 w 164329"/>
                <a:gd name="connsiteY7" fmla="*/ 379658 h 443736"/>
                <a:gd name="connsiteX8" fmla="*/ 80750 w 164329"/>
                <a:gd name="connsiteY8" fmla="*/ 443719 h 443736"/>
                <a:gd name="connsiteX9" fmla="*/ 2147 w 164329"/>
                <a:gd name="connsiteY9" fmla="*/ 379265 h 443736"/>
                <a:gd name="connsiteX10" fmla="*/ 61493 w 164329"/>
                <a:gd name="connsiteY10" fmla="*/ 281404 h 443736"/>
                <a:gd name="connsiteX11" fmla="*/ 83109 w 164329"/>
                <a:gd name="connsiteY11" fmla="*/ 319526 h 443736"/>
                <a:gd name="connsiteX12" fmla="*/ 39484 w 164329"/>
                <a:gd name="connsiteY12" fmla="*/ 360793 h 443736"/>
                <a:gd name="connsiteX13" fmla="*/ 81144 w 164329"/>
                <a:gd name="connsiteY13" fmla="*/ 404418 h 443736"/>
                <a:gd name="connsiteX14" fmla="*/ 124768 w 164329"/>
                <a:gd name="connsiteY14" fmla="*/ 362758 h 443736"/>
                <a:gd name="connsiteX15" fmla="*/ 83109 w 164329"/>
                <a:gd name="connsiteY15" fmla="*/ 319526 h 443736"/>
                <a:gd name="connsiteX16" fmla="*/ 81537 w 164329"/>
                <a:gd name="connsiteY16" fmla="*/ 39699 h 443736"/>
                <a:gd name="connsiteX17" fmla="*/ 39877 w 164329"/>
                <a:gd name="connsiteY17" fmla="*/ 82538 h 443736"/>
                <a:gd name="connsiteX18" fmla="*/ 83109 w 164329"/>
                <a:gd name="connsiteY18" fmla="*/ 124198 h 443736"/>
                <a:gd name="connsiteX19" fmla="*/ 124768 w 164329"/>
                <a:gd name="connsiteY19" fmla="*/ 80966 h 443736"/>
                <a:gd name="connsiteX20" fmla="*/ 81537 w 164329"/>
                <a:gd name="connsiteY20" fmla="*/ 39699 h 4437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64329" h="443736">
                  <a:moveTo>
                    <a:pt x="61493" y="281404"/>
                  </a:moveTo>
                  <a:cubicBezTo>
                    <a:pt x="61493" y="240923"/>
                    <a:pt x="61493" y="201622"/>
                    <a:pt x="61493" y="162713"/>
                  </a:cubicBezTo>
                  <a:cubicBezTo>
                    <a:pt x="11187" y="138346"/>
                    <a:pt x="-7285" y="106905"/>
                    <a:pt x="2540" y="62494"/>
                  </a:cubicBezTo>
                  <a:cubicBezTo>
                    <a:pt x="10401" y="26337"/>
                    <a:pt x="42628" y="398"/>
                    <a:pt x="80358" y="5"/>
                  </a:cubicBezTo>
                  <a:cubicBezTo>
                    <a:pt x="120445" y="-388"/>
                    <a:pt x="152279" y="24372"/>
                    <a:pt x="161712" y="63280"/>
                  </a:cubicBezTo>
                  <a:cubicBezTo>
                    <a:pt x="171930" y="104940"/>
                    <a:pt x="152279" y="137953"/>
                    <a:pt x="101973" y="163106"/>
                  </a:cubicBezTo>
                  <a:cubicBezTo>
                    <a:pt x="101973" y="202015"/>
                    <a:pt x="101973" y="241316"/>
                    <a:pt x="101973" y="280225"/>
                  </a:cubicBezTo>
                  <a:cubicBezTo>
                    <a:pt x="152279" y="305378"/>
                    <a:pt x="171930" y="337998"/>
                    <a:pt x="161712" y="379658"/>
                  </a:cubicBezTo>
                  <a:cubicBezTo>
                    <a:pt x="152279" y="418566"/>
                    <a:pt x="120052" y="444505"/>
                    <a:pt x="80750" y="443719"/>
                  </a:cubicBezTo>
                  <a:cubicBezTo>
                    <a:pt x="42235" y="442933"/>
                    <a:pt x="9615" y="416601"/>
                    <a:pt x="2147" y="379265"/>
                  </a:cubicBezTo>
                  <a:cubicBezTo>
                    <a:pt x="-6499" y="335640"/>
                    <a:pt x="12366" y="303413"/>
                    <a:pt x="61493" y="281404"/>
                  </a:cubicBezTo>
                  <a:close/>
                  <a:moveTo>
                    <a:pt x="83109" y="319526"/>
                  </a:moveTo>
                  <a:cubicBezTo>
                    <a:pt x="59528" y="318740"/>
                    <a:pt x="40270" y="337212"/>
                    <a:pt x="39484" y="360793"/>
                  </a:cubicBezTo>
                  <a:cubicBezTo>
                    <a:pt x="38698" y="384374"/>
                    <a:pt x="57170" y="403632"/>
                    <a:pt x="81144" y="404418"/>
                  </a:cubicBezTo>
                  <a:cubicBezTo>
                    <a:pt x="104331" y="405204"/>
                    <a:pt x="123982" y="386732"/>
                    <a:pt x="124768" y="362758"/>
                  </a:cubicBezTo>
                  <a:cubicBezTo>
                    <a:pt x="125554" y="339570"/>
                    <a:pt x="107083" y="320312"/>
                    <a:pt x="83109" y="319526"/>
                  </a:cubicBezTo>
                  <a:close/>
                  <a:moveTo>
                    <a:pt x="81537" y="39699"/>
                  </a:moveTo>
                  <a:cubicBezTo>
                    <a:pt x="57563" y="40092"/>
                    <a:pt x="39484" y="58957"/>
                    <a:pt x="39877" y="82538"/>
                  </a:cubicBezTo>
                  <a:cubicBezTo>
                    <a:pt x="40270" y="105726"/>
                    <a:pt x="59921" y="124591"/>
                    <a:pt x="83109" y="124198"/>
                  </a:cubicBezTo>
                  <a:cubicBezTo>
                    <a:pt x="106296" y="123805"/>
                    <a:pt x="125161" y="104547"/>
                    <a:pt x="124768" y="80966"/>
                  </a:cubicBezTo>
                  <a:cubicBezTo>
                    <a:pt x="124375" y="57385"/>
                    <a:pt x="105510" y="39306"/>
                    <a:pt x="81537" y="39699"/>
                  </a:cubicBezTo>
                  <a:close/>
                </a:path>
              </a:pathLst>
            </a:custGeom>
            <a:grpFill/>
            <a:ln w="3926" cap="flat">
              <a:noFill/>
              <a:prstDash val="solid"/>
              <a:miter/>
            </a:ln>
          </p:spPr>
          <p:txBody>
            <a:bodyPr rtlCol="0" anchor="ctr"/>
            <a:lstStyle/>
            <a:p>
              <a:endParaRPr lang="en-US" dirty="0"/>
            </a:p>
          </p:txBody>
        </p:sp>
      </p:grpSp>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эсэргүүцэл</a:t>
            </a:r>
            <a:endParaRPr lang="en-US" sz="4000" dirty="0"/>
          </a:p>
        </p:txBody>
      </p:sp>
      <p:sp>
        <p:nvSpPr>
          <p:cNvPr id="5" name="Freeform: Shape 4">
            <a:extLst>
              <a:ext uri="{FF2B5EF4-FFF2-40B4-BE49-F238E27FC236}">
                <a16:creationId xmlns="" xmlns:a16="http://schemas.microsoft.com/office/drawing/2014/main" id="{A08017EF-1C33-45E0-845C-3637289462A0}"/>
              </a:ext>
            </a:extLst>
          </p:cNvPr>
          <p:cNvSpPr/>
          <p:nvPr/>
        </p:nvSpPr>
        <p:spPr>
          <a:xfrm>
            <a:off x="3487932" y="1467854"/>
            <a:ext cx="4104" cy="3922295"/>
          </a:xfrm>
          <a:custGeom>
            <a:avLst/>
            <a:gdLst>
              <a:gd name="connsiteX0" fmla="*/ 4105 w 4104"/>
              <a:gd name="connsiteY0" fmla="*/ 0 h 3922295"/>
              <a:gd name="connsiteX1" fmla="*/ 4105 w 4104"/>
              <a:gd name="connsiteY1" fmla="*/ 3922295 h 3922295"/>
              <a:gd name="connsiteX2" fmla="*/ 175 w 4104"/>
              <a:gd name="connsiteY2" fmla="*/ 3920330 h 3922295"/>
              <a:gd name="connsiteX3" fmla="*/ 175 w 4104"/>
              <a:gd name="connsiteY3" fmla="*/ 3904609 h 3922295"/>
              <a:gd name="connsiteX4" fmla="*/ 175 w 4104"/>
              <a:gd name="connsiteY4" fmla="*/ 17686 h 3922295"/>
              <a:gd name="connsiteX5" fmla="*/ 4105 w 4104"/>
              <a:gd name="connsiteY5" fmla="*/ 0 h 392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04" h="3922295">
                <a:moveTo>
                  <a:pt x="4105" y="0"/>
                </a:moveTo>
                <a:cubicBezTo>
                  <a:pt x="4105" y="1307563"/>
                  <a:pt x="4105" y="2614732"/>
                  <a:pt x="4105" y="3922295"/>
                </a:cubicBezTo>
                <a:cubicBezTo>
                  <a:pt x="2926" y="3921509"/>
                  <a:pt x="568" y="3921116"/>
                  <a:pt x="175" y="3920330"/>
                </a:cubicBezTo>
                <a:cubicBezTo>
                  <a:pt x="-218" y="3915221"/>
                  <a:pt x="175" y="3909719"/>
                  <a:pt x="175" y="3904609"/>
                </a:cubicBezTo>
                <a:cubicBezTo>
                  <a:pt x="175" y="2608837"/>
                  <a:pt x="175" y="1313458"/>
                  <a:pt x="175" y="17686"/>
                </a:cubicBezTo>
                <a:cubicBezTo>
                  <a:pt x="568" y="11790"/>
                  <a:pt x="2926" y="5895"/>
                  <a:pt x="4105" y="0"/>
                </a:cubicBezTo>
                <a:close/>
              </a:path>
            </a:pathLst>
          </a:custGeom>
          <a:solidFill>
            <a:srgbClr val="FFFFFF"/>
          </a:solidFill>
          <a:ln w="3926" cap="flat">
            <a:noFill/>
            <a:prstDash val="solid"/>
            <a:miter/>
          </a:ln>
        </p:spPr>
        <p:txBody>
          <a:bodyPr rtlCol="0" anchor="ctr"/>
          <a:lstStyle/>
          <a:p>
            <a:endParaRPr lang="en-US" dirty="0"/>
          </a:p>
        </p:txBody>
      </p:sp>
      <p:grpSp>
        <p:nvGrpSpPr>
          <p:cNvPr id="115" name="Group 114">
            <a:extLst>
              <a:ext uri="{FF2B5EF4-FFF2-40B4-BE49-F238E27FC236}">
                <a16:creationId xmlns="" xmlns:a16="http://schemas.microsoft.com/office/drawing/2014/main" id="{4F16DD05-2C7E-4E53-9901-8F8677A80243}"/>
              </a:ext>
            </a:extLst>
          </p:cNvPr>
          <p:cNvGrpSpPr/>
          <p:nvPr/>
        </p:nvGrpSpPr>
        <p:grpSpPr>
          <a:xfrm>
            <a:off x="326168" y="5789630"/>
            <a:ext cx="877523" cy="532966"/>
            <a:chOff x="764930" y="5799373"/>
            <a:chExt cx="1371600" cy="532966"/>
          </a:xfrm>
          <a:solidFill>
            <a:schemeClr val="accent5"/>
          </a:solidFill>
        </p:grpSpPr>
        <p:sp>
          <p:nvSpPr>
            <p:cNvPr id="116" name="Rectangle 115">
              <a:extLst>
                <a:ext uri="{FF2B5EF4-FFF2-40B4-BE49-F238E27FC236}">
                  <a16:creationId xmlns="" xmlns:a16="http://schemas.microsoft.com/office/drawing/2014/main" id="{52EF3FFD-4D6B-4C97-B90E-7EEF81C90DF6}"/>
                </a:ext>
              </a:extLst>
            </p:cNvPr>
            <p:cNvSpPr/>
            <p:nvPr/>
          </p:nvSpPr>
          <p:spPr>
            <a:xfrm>
              <a:off x="764930" y="5799373"/>
              <a:ext cx="1371600" cy="5232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17" name="Rectangle 116">
                  <a:extLst>
                    <a:ext uri="{FF2B5EF4-FFF2-40B4-BE49-F238E27FC236}">
                      <a16:creationId xmlns="" xmlns:a16="http://schemas.microsoft.com/office/drawing/2014/main" id="{FF7D9D52-8776-4608-B3CD-F1680E56AE52}"/>
                    </a:ext>
                  </a:extLst>
                </p:cNvPr>
                <p:cNvSpPr/>
                <p:nvPr/>
              </p:nvSpPr>
              <p:spPr>
                <a:xfrm>
                  <a:off x="912536" y="5799373"/>
                  <a:ext cx="1076385" cy="532966"/>
                </a:xfrm>
                <a:prstGeom prst="rect">
                  <a:avLst/>
                </a:prstGeom>
                <a:noFill/>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m:t>
                            </m:r>
                            <m:r>
                              <a:rPr lang="en-US" altLang="ko-KR" sz="2800" b="1" i="1" smtClean="0">
                                <a:solidFill>
                                  <a:schemeClr val="bg1"/>
                                </a:solidFill>
                                <a:latin typeface="Cambria Math"/>
                                <a:cs typeface="Arial" pitchFamily="34" charset="0"/>
                              </a:rPr>
                              <m:t>𝟖</m:t>
                            </m:r>
                          </m:sup>
                        </m:sSup>
                      </m:oMath>
                    </m:oMathPara>
                  </a14:m>
                  <a:endParaRPr lang="en-US" altLang="ko-KR" sz="2800" b="1" dirty="0">
                    <a:solidFill>
                      <a:schemeClr val="bg1"/>
                    </a:solidFill>
                    <a:cs typeface="Arial" pitchFamily="34" charset="0"/>
                  </a:endParaRPr>
                </a:p>
              </p:txBody>
            </p:sp>
          </mc:Choice>
          <mc:Fallback xmlns="">
            <p:sp>
              <p:nvSpPr>
                <p:cNvPr id="117" name="Rectangle 116">
                  <a:extLst>
                    <a:ext uri="{FF2B5EF4-FFF2-40B4-BE49-F238E27FC236}">
                      <a16:creationId xmlns="" xmlns:a16="http://schemas.microsoft.com/office/drawing/2014/main" id="{FF7D9D52-8776-4608-B3CD-F1680E56AE52}"/>
                    </a:ext>
                  </a:extLst>
                </p:cNvPr>
                <p:cNvSpPr>
                  <a:spLocks noRot="1" noChangeAspect="1" noMove="1" noResize="1" noEditPoints="1" noAdjustHandles="1" noChangeArrowheads="1" noChangeShapeType="1" noTextEdit="1"/>
                </p:cNvSpPr>
                <p:nvPr/>
              </p:nvSpPr>
              <p:spPr>
                <a:xfrm>
                  <a:off x="912536" y="5799373"/>
                  <a:ext cx="1076385" cy="532966"/>
                </a:xfrm>
                <a:prstGeom prst="rect">
                  <a:avLst/>
                </a:prstGeom>
                <a:blipFill rotWithShape="1">
                  <a:blip r:embed="rId2"/>
                  <a:stretch>
                    <a:fillRect l="-10619"/>
                  </a:stretch>
                </a:blipFill>
              </p:spPr>
              <p:txBody>
                <a:bodyPr/>
                <a:lstStyle/>
                <a:p>
                  <a:r>
                    <a:rPr lang="en-US">
                      <a:noFill/>
                    </a:rPr>
                    <a:t> </a:t>
                  </a:r>
                </a:p>
              </p:txBody>
            </p:sp>
          </mc:Fallback>
        </mc:AlternateContent>
      </p:grpSp>
      <p:grpSp>
        <p:nvGrpSpPr>
          <p:cNvPr id="118" name="Group 117">
            <a:extLst>
              <a:ext uri="{FF2B5EF4-FFF2-40B4-BE49-F238E27FC236}">
                <a16:creationId xmlns="" xmlns:a16="http://schemas.microsoft.com/office/drawing/2014/main" id="{228BA518-E0BE-4BAE-BC36-3698ADAE7E1C}"/>
              </a:ext>
            </a:extLst>
          </p:cNvPr>
          <p:cNvGrpSpPr/>
          <p:nvPr/>
        </p:nvGrpSpPr>
        <p:grpSpPr>
          <a:xfrm>
            <a:off x="2631785" y="5789630"/>
            <a:ext cx="911558" cy="532966"/>
            <a:chOff x="2667000" y="5799373"/>
            <a:chExt cx="1371600" cy="532966"/>
          </a:xfrm>
        </p:grpSpPr>
        <p:sp>
          <p:nvSpPr>
            <p:cNvPr id="119" name="Rectangle 118">
              <a:extLst>
                <a:ext uri="{FF2B5EF4-FFF2-40B4-BE49-F238E27FC236}">
                  <a16:creationId xmlns="" xmlns:a16="http://schemas.microsoft.com/office/drawing/2014/main" id="{1FDA9161-8531-4D40-8EBD-1E20F8B34A60}"/>
                </a:ext>
              </a:extLst>
            </p:cNvPr>
            <p:cNvSpPr/>
            <p:nvPr/>
          </p:nvSpPr>
          <p:spPr>
            <a:xfrm>
              <a:off x="2667000" y="5799373"/>
              <a:ext cx="1371600" cy="5232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20" name="Rectangle 119">
                  <a:extLst>
                    <a:ext uri="{FF2B5EF4-FFF2-40B4-BE49-F238E27FC236}">
                      <a16:creationId xmlns="" xmlns:a16="http://schemas.microsoft.com/office/drawing/2014/main" id="{DF31A54C-5D52-49A4-B738-FC610E84F545}"/>
                    </a:ext>
                  </a:extLst>
                </p:cNvPr>
                <p:cNvSpPr/>
                <p:nvPr/>
              </p:nvSpPr>
              <p:spPr>
                <a:xfrm>
                  <a:off x="2814606" y="5799373"/>
                  <a:ext cx="1076385"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m:t>
                            </m:r>
                            <m:r>
                              <a:rPr lang="en-US" altLang="ko-KR" sz="2800" b="1" i="1" smtClean="0">
                                <a:solidFill>
                                  <a:schemeClr val="bg1"/>
                                </a:solidFill>
                                <a:latin typeface="Cambria Math"/>
                                <a:cs typeface="Arial" pitchFamily="34" charset="0"/>
                              </a:rPr>
                              <m:t>𝟐</m:t>
                            </m:r>
                          </m:sup>
                        </m:sSup>
                      </m:oMath>
                    </m:oMathPara>
                  </a14:m>
                  <a:endParaRPr lang="en-US" altLang="ko-KR" sz="2800" b="1" dirty="0">
                    <a:solidFill>
                      <a:schemeClr val="bg1"/>
                    </a:solidFill>
                    <a:cs typeface="Arial" pitchFamily="34" charset="0"/>
                  </a:endParaRPr>
                </a:p>
              </p:txBody>
            </p:sp>
          </mc:Choice>
          <mc:Fallback xmlns="">
            <p:sp>
              <p:nvSpPr>
                <p:cNvPr id="120" name="Rectangle 119">
                  <a:extLst>
                    <a:ext uri="{FF2B5EF4-FFF2-40B4-BE49-F238E27FC236}">
                      <a16:creationId xmlns="" xmlns:a16="http://schemas.microsoft.com/office/drawing/2014/main" id="{DF31A54C-5D52-49A4-B738-FC610E84F545}"/>
                    </a:ext>
                  </a:extLst>
                </p:cNvPr>
                <p:cNvSpPr>
                  <a:spLocks noRot="1" noChangeAspect="1" noMove="1" noResize="1" noEditPoints="1" noAdjustHandles="1" noChangeArrowheads="1" noChangeShapeType="1" noTextEdit="1"/>
                </p:cNvSpPr>
                <p:nvPr/>
              </p:nvSpPr>
              <p:spPr>
                <a:xfrm>
                  <a:off x="2814606" y="5799373"/>
                  <a:ext cx="1076385" cy="532966"/>
                </a:xfrm>
                <a:prstGeom prst="rect">
                  <a:avLst/>
                </a:prstGeom>
                <a:blipFill rotWithShape="1">
                  <a:blip r:embed="rId3"/>
                  <a:stretch>
                    <a:fillRect l="-8547"/>
                  </a:stretch>
                </a:blipFill>
              </p:spPr>
              <p:txBody>
                <a:bodyPr/>
                <a:lstStyle/>
                <a:p>
                  <a:r>
                    <a:rPr lang="en-US">
                      <a:noFill/>
                    </a:rPr>
                    <a:t> </a:t>
                  </a:r>
                </a:p>
              </p:txBody>
            </p:sp>
          </mc:Fallback>
        </mc:AlternateContent>
      </p:grpSp>
      <p:grpSp>
        <p:nvGrpSpPr>
          <p:cNvPr id="121" name="Group 120">
            <a:extLst>
              <a:ext uri="{FF2B5EF4-FFF2-40B4-BE49-F238E27FC236}">
                <a16:creationId xmlns="" xmlns:a16="http://schemas.microsoft.com/office/drawing/2014/main" id="{D465C878-2617-44D4-A8AE-67FA8863C927}"/>
              </a:ext>
            </a:extLst>
          </p:cNvPr>
          <p:cNvGrpSpPr/>
          <p:nvPr/>
        </p:nvGrpSpPr>
        <p:grpSpPr>
          <a:xfrm>
            <a:off x="4924679" y="5771294"/>
            <a:ext cx="883851" cy="531812"/>
            <a:chOff x="2667000" y="5799373"/>
            <a:chExt cx="1371600" cy="531812"/>
          </a:xfrm>
        </p:grpSpPr>
        <p:sp>
          <p:nvSpPr>
            <p:cNvPr id="122" name="Rectangle 121">
              <a:extLst>
                <a:ext uri="{FF2B5EF4-FFF2-40B4-BE49-F238E27FC236}">
                  <a16:creationId xmlns="" xmlns:a16="http://schemas.microsoft.com/office/drawing/2014/main" id="{EF2C39B6-B610-4EC0-B586-4BA4EC74578C}"/>
                </a:ext>
              </a:extLst>
            </p:cNvPr>
            <p:cNvSpPr/>
            <p:nvPr/>
          </p:nvSpPr>
          <p:spPr>
            <a:xfrm>
              <a:off x="2667000" y="5799373"/>
              <a:ext cx="1371600" cy="52322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23" name="Rectangle 122">
                  <a:extLst>
                    <a:ext uri="{FF2B5EF4-FFF2-40B4-BE49-F238E27FC236}">
                      <a16:creationId xmlns="" xmlns:a16="http://schemas.microsoft.com/office/drawing/2014/main" id="{17ABD1DC-0537-42BD-A828-79FB4779C4D1}"/>
                    </a:ext>
                  </a:extLst>
                </p:cNvPr>
                <p:cNvSpPr/>
                <p:nvPr/>
              </p:nvSpPr>
              <p:spPr>
                <a:xfrm>
                  <a:off x="2909985" y="5799373"/>
                  <a:ext cx="885627" cy="531812"/>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𝟒</m:t>
                            </m:r>
                          </m:sup>
                        </m:sSup>
                      </m:oMath>
                    </m:oMathPara>
                  </a14:m>
                  <a:endParaRPr lang="en-US" altLang="ko-KR" sz="2800" b="1" dirty="0">
                    <a:solidFill>
                      <a:schemeClr val="bg1"/>
                    </a:solidFill>
                    <a:cs typeface="Arial" pitchFamily="34" charset="0"/>
                  </a:endParaRPr>
                </a:p>
              </p:txBody>
            </p:sp>
          </mc:Choice>
          <mc:Fallback xmlns="">
            <p:sp>
              <p:nvSpPr>
                <p:cNvPr id="123" name="Rectangle 122">
                  <a:extLst>
                    <a:ext uri="{FF2B5EF4-FFF2-40B4-BE49-F238E27FC236}">
                      <a16:creationId xmlns="" xmlns:a16="http://schemas.microsoft.com/office/drawing/2014/main" id="{17ABD1DC-0537-42BD-A828-79FB4779C4D1}"/>
                    </a:ext>
                  </a:extLst>
                </p:cNvPr>
                <p:cNvSpPr>
                  <a:spLocks noRot="1" noChangeAspect="1" noMove="1" noResize="1" noEditPoints="1" noAdjustHandles="1" noChangeArrowheads="1" noChangeShapeType="1" noTextEdit="1"/>
                </p:cNvSpPr>
                <p:nvPr/>
              </p:nvSpPr>
              <p:spPr>
                <a:xfrm>
                  <a:off x="2909985" y="5799373"/>
                  <a:ext cx="885627" cy="531812"/>
                </a:xfrm>
                <a:prstGeom prst="rect">
                  <a:avLst/>
                </a:prstGeom>
                <a:blipFill rotWithShape="1">
                  <a:blip r:embed="rId4"/>
                  <a:stretch>
                    <a:fillRect l="-6452"/>
                  </a:stretch>
                </a:blipFill>
              </p:spPr>
              <p:txBody>
                <a:bodyPr/>
                <a:lstStyle/>
                <a:p>
                  <a:r>
                    <a:rPr lang="en-US">
                      <a:noFill/>
                    </a:rPr>
                    <a:t> </a:t>
                  </a:r>
                </a:p>
              </p:txBody>
            </p:sp>
          </mc:Fallback>
        </mc:AlternateContent>
      </p:grpSp>
      <p:grpSp>
        <p:nvGrpSpPr>
          <p:cNvPr id="124" name="Group 123">
            <a:extLst>
              <a:ext uri="{FF2B5EF4-FFF2-40B4-BE49-F238E27FC236}">
                <a16:creationId xmlns="" xmlns:a16="http://schemas.microsoft.com/office/drawing/2014/main" id="{D96B615C-14CC-464C-979D-02CE7091D20E}"/>
              </a:ext>
            </a:extLst>
          </p:cNvPr>
          <p:cNvGrpSpPr/>
          <p:nvPr/>
        </p:nvGrpSpPr>
        <p:grpSpPr>
          <a:xfrm>
            <a:off x="7182198" y="5789630"/>
            <a:ext cx="812274" cy="532966"/>
            <a:chOff x="2667000" y="5799373"/>
            <a:chExt cx="1371600" cy="532966"/>
          </a:xfrm>
        </p:grpSpPr>
        <p:sp>
          <p:nvSpPr>
            <p:cNvPr id="125" name="Rectangle 124">
              <a:extLst>
                <a:ext uri="{FF2B5EF4-FFF2-40B4-BE49-F238E27FC236}">
                  <a16:creationId xmlns="" xmlns:a16="http://schemas.microsoft.com/office/drawing/2014/main" id="{A2D0DEBC-2521-49E6-AE1A-7EF383E54C00}"/>
                </a:ext>
              </a:extLst>
            </p:cNvPr>
            <p:cNvSpPr/>
            <p:nvPr/>
          </p:nvSpPr>
          <p:spPr>
            <a:xfrm>
              <a:off x="2667000" y="5799373"/>
              <a:ext cx="1371600" cy="5232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26" name="Rectangle 125">
                  <a:extLst>
                    <a:ext uri="{FF2B5EF4-FFF2-40B4-BE49-F238E27FC236}">
                      <a16:creationId xmlns="" xmlns:a16="http://schemas.microsoft.com/office/drawing/2014/main" id="{17F16D0D-D630-47C4-B39B-525CDC2ECF10}"/>
                    </a:ext>
                  </a:extLst>
                </p:cNvPr>
                <p:cNvSpPr/>
                <p:nvPr/>
              </p:nvSpPr>
              <p:spPr>
                <a:xfrm>
                  <a:off x="2831438" y="5799373"/>
                  <a:ext cx="1042721"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𝟏𝟎</m:t>
                            </m:r>
                          </m:sup>
                        </m:sSup>
                      </m:oMath>
                    </m:oMathPara>
                  </a14:m>
                  <a:endParaRPr lang="en-US" altLang="ko-KR" sz="2800" b="1" dirty="0">
                    <a:solidFill>
                      <a:schemeClr val="bg1"/>
                    </a:solidFill>
                    <a:cs typeface="Arial" pitchFamily="34" charset="0"/>
                  </a:endParaRPr>
                </a:p>
              </p:txBody>
            </p:sp>
          </mc:Choice>
          <mc:Fallback xmlns="">
            <p:sp>
              <p:nvSpPr>
                <p:cNvPr id="126" name="Rectangle 125">
                  <a:extLst>
                    <a:ext uri="{FF2B5EF4-FFF2-40B4-BE49-F238E27FC236}">
                      <a16:creationId xmlns="" xmlns:a16="http://schemas.microsoft.com/office/drawing/2014/main" id="{17F16D0D-D630-47C4-B39B-525CDC2ECF10}"/>
                    </a:ext>
                  </a:extLst>
                </p:cNvPr>
                <p:cNvSpPr>
                  <a:spLocks noRot="1" noChangeAspect="1" noMove="1" noResize="1" noEditPoints="1" noAdjustHandles="1" noChangeArrowheads="1" noChangeShapeType="1" noTextEdit="1"/>
                </p:cNvSpPr>
                <p:nvPr/>
              </p:nvSpPr>
              <p:spPr>
                <a:xfrm>
                  <a:off x="2831438" y="5799373"/>
                  <a:ext cx="1042721" cy="532966"/>
                </a:xfrm>
                <a:prstGeom prst="rect">
                  <a:avLst/>
                </a:prstGeom>
                <a:blipFill rotWithShape="1">
                  <a:blip r:embed="rId5"/>
                  <a:stretch>
                    <a:fillRect l="-14851"/>
                  </a:stretch>
                </a:blipFill>
              </p:spPr>
              <p:txBody>
                <a:bodyPr/>
                <a:lstStyle/>
                <a:p>
                  <a:r>
                    <a:rPr lang="en-US">
                      <a:noFill/>
                    </a:rPr>
                    <a:t> </a:t>
                  </a:r>
                </a:p>
              </p:txBody>
            </p:sp>
          </mc:Fallback>
        </mc:AlternateContent>
      </p:grpSp>
      <p:grpSp>
        <p:nvGrpSpPr>
          <p:cNvPr id="127" name="Group 126">
            <a:extLst>
              <a:ext uri="{FF2B5EF4-FFF2-40B4-BE49-F238E27FC236}">
                <a16:creationId xmlns="" xmlns:a16="http://schemas.microsoft.com/office/drawing/2014/main" id="{8EAB64C4-D208-4722-BF23-2208F1A050D7}"/>
              </a:ext>
            </a:extLst>
          </p:cNvPr>
          <p:cNvGrpSpPr/>
          <p:nvPr/>
        </p:nvGrpSpPr>
        <p:grpSpPr>
          <a:xfrm>
            <a:off x="9405468" y="5799375"/>
            <a:ext cx="939363" cy="532966"/>
            <a:chOff x="2667000" y="5799373"/>
            <a:chExt cx="1371600" cy="532966"/>
          </a:xfrm>
        </p:grpSpPr>
        <p:sp>
          <p:nvSpPr>
            <p:cNvPr id="128" name="Rectangle 127">
              <a:extLst>
                <a:ext uri="{FF2B5EF4-FFF2-40B4-BE49-F238E27FC236}">
                  <a16:creationId xmlns="" xmlns:a16="http://schemas.microsoft.com/office/drawing/2014/main" id="{F434DA94-6F7F-435E-9993-808904265067}"/>
                </a:ext>
              </a:extLst>
            </p:cNvPr>
            <p:cNvSpPr/>
            <p:nvPr/>
          </p:nvSpPr>
          <p:spPr>
            <a:xfrm>
              <a:off x="2667000" y="5799373"/>
              <a:ext cx="1371600" cy="5232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29" name="Rectangle 128">
                  <a:extLst>
                    <a:ext uri="{FF2B5EF4-FFF2-40B4-BE49-F238E27FC236}">
                      <a16:creationId xmlns="" xmlns:a16="http://schemas.microsoft.com/office/drawing/2014/main" id="{C91AD78D-5092-4C21-9E60-7B55D06A7BA5}"/>
                    </a:ext>
                  </a:extLst>
                </p:cNvPr>
                <p:cNvSpPr/>
                <p:nvPr/>
              </p:nvSpPr>
              <p:spPr>
                <a:xfrm>
                  <a:off x="2831440" y="5799373"/>
                  <a:ext cx="1042721"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a:solidFill>
                                  <a:schemeClr val="bg1"/>
                                </a:solidFill>
                                <a:latin typeface="Cambria Math"/>
                                <a:cs typeface="Arial" pitchFamily="34" charset="0"/>
                              </a:rPr>
                              <m:t>𝟏𝟎</m:t>
                            </m:r>
                          </m:e>
                          <m:sup>
                            <m:r>
                              <a:rPr lang="en-US" altLang="ko-KR" sz="2800" b="1" i="1">
                                <a:solidFill>
                                  <a:schemeClr val="bg1"/>
                                </a:solidFill>
                                <a:latin typeface="Cambria Math"/>
                                <a:cs typeface="Arial" pitchFamily="34" charset="0"/>
                              </a:rPr>
                              <m:t>𝟏</m:t>
                            </m:r>
                            <m:r>
                              <a:rPr lang="en-US" altLang="ko-KR" sz="2800" b="1" i="1" smtClean="0">
                                <a:solidFill>
                                  <a:schemeClr val="bg1"/>
                                </a:solidFill>
                                <a:latin typeface="Cambria Math"/>
                                <a:cs typeface="Arial" pitchFamily="34" charset="0"/>
                              </a:rPr>
                              <m:t>𝟔</m:t>
                            </m:r>
                          </m:sup>
                        </m:sSup>
                      </m:oMath>
                    </m:oMathPara>
                  </a14:m>
                  <a:endParaRPr lang="en-US" altLang="ko-KR" sz="2800" b="1" dirty="0">
                    <a:solidFill>
                      <a:schemeClr val="bg1"/>
                    </a:solidFill>
                    <a:cs typeface="Arial" pitchFamily="34" charset="0"/>
                  </a:endParaRPr>
                </a:p>
              </p:txBody>
            </p:sp>
          </mc:Choice>
          <mc:Fallback xmlns="">
            <p:sp>
              <p:nvSpPr>
                <p:cNvPr id="129" name="Rectangle 128">
                  <a:extLst>
                    <a:ext uri="{FF2B5EF4-FFF2-40B4-BE49-F238E27FC236}">
                      <a16:creationId xmlns="" xmlns:a16="http://schemas.microsoft.com/office/drawing/2014/main" id="{C91AD78D-5092-4C21-9E60-7B55D06A7BA5}"/>
                    </a:ext>
                  </a:extLst>
                </p:cNvPr>
                <p:cNvSpPr>
                  <a:spLocks noRot="1" noChangeAspect="1" noMove="1" noResize="1" noEditPoints="1" noAdjustHandles="1" noChangeArrowheads="1" noChangeShapeType="1" noTextEdit="1"/>
                </p:cNvSpPr>
                <p:nvPr/>
              </p:nvSpPr>
              <p:spPr>
                <a:xfrm>
                  <a:off x="2831440" y="5799373"/>
                  <a:ext cx="1042721" cy="532966"/>
                </a:xfrm>
                <a:prstGeom prst="rect">
                  <a:avLst/>
                </a:prstGeom>
                <a:blipFill rotWithShape="1">
                  <a:blip r:embed="rId6"/>
                  <a:stretch>
                    <a:fillRect l="-5932"/>
                  </a:stretch>
                </a:blipFill>
              </p:spPr>
              <p:txBody>
                <a:bodyPr/>
                <a:lstStyle/>
                <a:p>
                  <a:r>
                    <a:rPr lang="en-US">
                      <a:noFill/>
                    </a:rPr>
                    <a:t> </a:t>
                  </a:r>
                </a:p>
              </p:txBody>
            </p:sp>
          </mc:Fallback>
        </mc:AlternateContent>
      </p:grpSp>
      <p:sp>
        <p:nvSpPr>
          <p:cNvPr id="134" name="TextBox 133">
            <a:extLst>
              <a:ext uri="{FF2B5EF4-FFF2-40B4-BE49-F238E27FC236}">
                <a16:creationId xmlns="" xmlns:a16="http://schemas.microsoft.com/office/drawing/2014/main" id="{EE8CBDD9-7C43-45AC-8A27-48E79A24BFEF}"/>
              </a:ext>
            </a:extLst>
          </p:cNvPr>
          <p:cNvSpPr txBox="1"/>
          <p:nvPr/>
        </p:nvSpPr>
        <p:spPr>
          <a:xfrm>
            <a:off x="326167" y="1581377"/>
            <a:ext cx="9191919" cy="461665"/>
          </a:xfrm>
          <a:prstGeom prst="rect">
            <a:avLst/>
          </a:prstGeom>
          <a:noFill/>
        </p:spPr>
        <p:txBody>
          <a:bodyPr wrap="square" rtlCol="0">
            <a:spAutoFit/>
          </a:bodyPr>
          <a:lstStyle/>
          <a:p>
            <a:r>
              <a:rPr lang="mn-MN" altLang="ko-KR" sz="2400" dirty="0" smtClean="0">
                <a:solidFill>
                  <a:schemeClr val="accent2"/>
                </a:solidFill>
                <a:latin typeface="Calibri" pitchFamily="34" charset="0"/>
                <a:cs typeface="Calibri" pitchFamily="34" charset="0"/>
              </a:rPr>
              <a:t>Тасалгааны температурт байгаа зарим бодисын хувийн эсэргүүцэл</a:t>
            </a:r>
            <a:endParaRPr lang="en-US" altLang="ko-KR" sz="2400" dirty="0">
              <a:solidFill>
                <a:schemeClr val="accent2"/>
              </a:solidFill>
              <a:latin typeface="Calibri" pitchFamily="34" charset="0"/>
              <a:cs typeface="Calibri" pitchFamily="34" charset="0"/>
            </a:endParaRPr>
          </a:p>
        </p:txBody>
      </p:sp>
      <p:grpSp>
        <p:nvGrpSpPr>
          <p:cNvPr id="65" name="Group 64">
            <a:extLst>
              <a:ext uri="{FF2B5EF4-FFF2-40B4-BE49-F238E27FC236}">
                <a16:creationId xmlns="" xmlns:a16="http://schemas.microsoft.com/office/drawing/2014/main" id="{4F16DD05-2C7E-4E53-9901-8F8677A80243}"/>
              </a:ext>
            </a:extLst>
          </p:cNvPr>
          <p:cNvGrpSpPr/>
          <p:nvPr/>
        </p:nvGrpSpPr>
        <p:grpSpPr>
          <a:xfrm>
            <a:off x="1431769" y="5799376"/>
            <a:ext cx="1076385" cy="539315"/>
            <a:chOff x="609514" y="5799373"/>
            <a:chExt cx="1682429" cy="539315"/>
          </a:xfrm>
          <a:solidFill>
            <a:schemeClr val="accent5"/>
          </a:solidFill>
        </p:grpSpPr>
        <p:sp>
          <p:nvSpPr>
            <p:cNvPr id="66" name="Rectangle 65">
              <a:extLst>
                <a:ext uri="{FF2B5EF4-FFF2-40B4-BE49-F238E27FC236}">
                  <a16:creationId xmlns="" xmlns:a16="http://schemas.microsoft.com/office/drawing/2014/main" id="{52EF3FFD-4D6B-4C97-B90E-7EEF81C90DF6}"/>
                </a:ext>
              </a:extLst>
            </p:cNvPr>
            <p:cNvSpPr/>
            <p:nvPr/>
          </p:nvSpPr>
          <p:spPr>
            <a:xfrm>
              <a:off x="764930" y="5799373"/>
              <a:ext cx="1371600" cy="52322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67" name="Rectangle 66">
                  <a:extLst>
                    <a:ext uri="{FF2B5EF4-FFF2-40B4-BE49-F238E27FC236}">
                      <a16:creationId xmlns="" xmlns:a16="http://schemas.microsoft.com/office/drawing/2014/main" id="{FF7D9D52-8776-4608-B3CD-F1680E56AE52}"/>
                    </a:ext>
                  </a:extLst>
                </p:cNvPr>
                <p:cNvSpPr/>
                <p:nvPr/>
              </p:nvSpPr>
              <p:spPr>
                <a:xfrm>
                  <a:off x="609514" y="5799373"/>
                  <a:ext cx="1682429" cy="539315"/>
                </a:xfrm>
                <a:prstGeom prst="rect">
                  <a:avLst/>
                </a:prstGeom>
                <a:noFill/>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m:t>
                            </m:r>
                            <m:r>
                              <a:rPr lang="en-US" altLang="ko-KR" sz="2800" b="1" i="1" smtClean="0">
                                <a:solidFill>
                                  <a:schemeClr val="bg1"/>
                                </a:solidFill>
                                <a:latin typeface="Cambria Math"/>
                                <a:cs typeface="Arial" pitchFamily="34" charset="0"/>
                              </a:rPr>
                              <m:t>𝟓</m:t>
                            </m:r>
                          </m:sup>
                        </m:sSup>
                      </m:oMath>
                    </m:oMathPara>
                  </a14:m>
                  <a:endParaRPr lang="en-US" altLang="ko-KR" sz="2800" b="1" dirty="0">
                    <a:solidFill>
                      <a:schemeClr val="bg1"/>
                    </a:solidFill>
                    <a:cs typeface="Arial" pitchFamily="34" charset="0"/>
                  </a:endParaRPr>
                </a:p>
              </p:txBody>
            </p:sp>
          </mc:Choice>
          <mc:Fallback xmlns="">
            <p:sp>
              <p:nvSpPr>
                <p:cNvPr id="67" name="Rectangle 66">
                  <a:extLst>
                    <a:ext uri="{FF2B5EF4-FFF2-40B4-BE49-F238E27FC236}">
                      <a16:creationId xmlns="" xmlns:a16="http://schemas.microsoft.com/office/drawing/2014/main" id="{FF7D9D52-8776-4608-B3CD-F1680E56AE52}"/>
                    </a:ext>
                  </a:extLst>
                </p:cNvPr>
                <p:cNvSpPr>
                  <a:spLocks noRot="1" noChangeAspect="1" noMove="1" noResize="1" noEditPoints="1" noAdjustHandles="1" noChangeArrowheads="1" noChangeShapeType="1" noTextEdit="1"/>
                </p:cNvSpPr>
                <p:nvPr/>
              </p:nvSpPr>
              <p:spPr>
                <a:xfrm>
                  <a:off x="609514" y="5799373"/>
                  <a:ext cx="1682429" cy="539315"/>
                </a:xfrm>
                <a:prstGeom prst="rect">
                  <a:avLst/>
                </a:prstGeom>
                <a:blipFill rotWithShape="1">
                  <a:blip r:embed="rId7"/>
                  <a:stretch>
                    <a:fillRect/>
                  </a:stretch>
                </a:blipFill>
              </p:spPr>
              <p:txBody>
                <a:bodyPr/>
                <a:lstStyle/>
                <a:p>
                  <a:r>
                    <a:rPr lang="en-US">
                      <a:noFill/>
                    </a:rPr>
                    <a:t> </a:t>
                  </a:r>
                </a:p>
              </p:txBody>
            </p:sp>
          </mc:Fallback>
        </mc:AlternateContent>
      </p:grpSp>
      <p:grpSp>
        <p:nvGrpSpPr>
          <p:cNvPr id="68" name="Group 67">
            <a:extLst>
              <a:ext uri="{FF2B5EF4-FFF2-40B4-BE49-F238E27FC236}">
                <a16:creationId xmlns="" xmlns:a16="http://schemas.microsoft.com/office/drawing/2014/main" id="{228BA518-E0BE-4BAE-BC36-3698ADAE7E1C}"/>
              </a:ext>
            </a:extLst>
          </p:cNvPr>
          <p:cNvGrpSpPr/>
          <p:nvPr/>
        </p:nvGrpSpPr>
        <p:grpSpPr>
          <a:xfrm>
            <a:off x="3719697" y="5779885"/>
            <a:ext cx="1075314" cy="532966"/>
            <a:chOff x="2542993" y="5799373"/>
            <a:chExt cx="1619612" cy="532966"/>
          </a:xfrm>
        </p:grpSpPr>
        <p:sp>
          <p:nvSpPr>
            <p:cNvPr id="69" name="Rectangle 68">
              <a:extLst>
                <a:ext uri="{FF2B5EF4-FFF2-40B4-BE49-F238E27FC236}">
                  <a16:creationId xmlns="" xmlns:a16="http://schemas.microsoft.com/office/drawing/2014/main" id="{1FDA9161-8531-4D40-8EBD-1E20F8B34A60}"/>
                </a:ext>
              </a:extLst>
            </p:cNvPr>
            <p:cNvSpPr/>
            <p:nvPr/>
          </p:nvSpPr>
          <p:spPr>
            <a:xfrm>
              <a:off x="2667000" y="5799373"/>
              <a:ext cx="1371600" cy="52322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70" name="Rectangle 69">
                  <a:extLst>
                    <a:ext uri="{FF2B5EF4-FFF2-40B4-BE49-F238E27FC236}">
                      <a16:creationId xmlns="" xmlns:a16="http://schemas.microsoft.com/office/drawing/2014/main" id="{DF31A54C-5D52-49A4-B738-FC610E84F545}"/>
                    </a:ext>
                  </a:extLst>
                </p:cNvPr>
                <p:cNvSpPr/>
                <p:nvPr/>
              </p:nvSpPr>
              <p:spPr>
                <a:xfrm>
                  <a:off x="2542993" y="5799373"/>
                  <a:ext cx="1619612"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m:t>
                            </m:r>
                            <m:r>
                              <a:rPr lang="en-US" altLang="ko-KR" sz="2800" b="1" i="1" smtClean="0">
                                <a:solidFill>
                                  <a:schemeClr val="bg1"/>
                                </a:solidFill>
                                <a:latin typeface="Cambria Math"/>
                                <a:cs typeface="Arial" pitchFamily="34" charset="0"/>
                              </a:rPr>
                              <m:t>𝟏</m:t>
                            </m:r>
                          </m:sup>
                        </m:sSup>
                      </m:oMath>
                    </m:oMathPara>
                  </a14:m>
                  <a:endParaRPr lang="en-US" altLang="ko-KR" sz="2800" b="1" dirty="0">
                    <a:solidFill>
                      <a:schemeClr val="bg1"/>
                    </a:solidFill>
                    <a:cs typeface="Arial" pitchFamily="34" charset="0"/>
                  </a:endParaRPr>
                </a:p>
              </p:txBody>
            </p:sp>
          </mc:Choice>
          <mc:Fallback xmlns="">
            <p:sp>
              <p:nvSpPr>
                <p:cNvPr id="70" name="Rectangle 69">
                  <a:extLst>
                    <a:ext uri="{FF2B5EF4-FFF2-40B4-BE49-F238E27FC236}">
                      <a16:creationId xmlns="" xmlns:a16="http://schemas.microsoft.com/office/drawing/2014/main" id="{DF31A54C-5D52-49A4-B738-FC610E84F545}"/>
                    </a:ext>
                  </a:extLst>
                </p:cNvPr>
                <p:cNvSpPr>
                  <a:spLocks noRot="1" noChangeAspect="1" noMove="1" noResize="1" noEditPoints="1" noAdjustHandles="1" noChangeArrowheads="1" noChangeShapeType="1" noTextEdit="1"/>
                </p:cNvSpPr>
                <p:nvPr/>
              </p:nvSpPr>
              <p:spPr>
                <a:xfrm>
                  <a:off x="2542993" y="5799373"/>
                  <a:ext cx="1619612" cy="532966"/>
                </a:xfrm>
                <a:prstGeom prst="rect">
                  <a:avLst/>
                </a:prstGeom>
                <a:blipFill rotWithShape="1">
                  <a:blip r:embed="rId8"/>
                  <a:stretch>
                    <a:fillRect/>
                  </a:stretch>
                </a:blipFill>
              </p:spPr>
              <p:txBody>
                <a:bodyPr/>
                <a:lstStyle/>
                <a:p>
                  <a:r>
                    <a:rPr lang="en-US">
                      <a:noFill/>
                    </a:rPr>
                    <a:t> </a:t>
                  </a:r>
                </a:p>
              </p:txBody>
            </p:sp>
          </mc:Fallback>
        </mc:AlternateContent>
      </p:grpSp>
      <p:grpSp>
        <p:nvGrpSpPr>
          <p:cNvPr id="71" name="Group 70">
            <a:extLst>
              <a:ext uri="{FF2B5EF4-FFF2-40B4-BE49-F238E27FC236}">
                <a16:creationId xmlns="" xmlns:a16="http://schemas.microsoft.com/office/drawing/2014/main" id="{D465C878-2617-44D4-A8AE-67FA8863C927}"/>
              </a:ext>
            </a:extLst>
          </p:cNvPr>
          <p:cNvGrpSpPr/>
          <p:nvPr/>
        </p:nvGrpSpPr>
        <p:grpSpPr>
          <a:xfrm>
            <a:off x="6056443" y="5767446"/>
            <a:ext cx="885627" cy="530915"/>
            <a:chOff x="2665621" y="5799373"/>
            <a:chExt cx="1374356" cy="530915"/>
          </a:xfrm>
        </p:grpSpPr>
        <p:sp>
          <p:nvSpPr>
            <p:cNvPr id="72" name="Rectangle 71">
              <a:extLst>
                <a:ext uri="{FF2B5EF4-FFF2-40B4-BE49-F238E27FC236}">
                  <a16:creationId xmlns="" xmlns:a16="http://schemas.microsoft.com/office/drawing/2014/main" id="{EF2C39B6-B610-4EC0-B586-4BA4EC74578C}"/>
                </a:ext>
              </a:extLst>
            </p:cNvPr>
            <p:cNvSpPr/>
            <p:nvPr/>
          </p:nvSpPr>
          <p:spPr>
            <a:xfrm>
              <a:off x="2667000" y="5799373"/>
              <a:ext cx="1371600" cy="52322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73" name="Rectangle 72">
                  <a:extLst>
                    <a:ext uri="{FF2B5EF4-FFF2-40B4-BE49-F238E27FC236}">
                      <a16:creationId xmlns="" xmlns:a16="http://schemas.microsoft.com/office/drawing/2014/main" id="{17ABD1DC-0537-42BD-A828-79FB4779C4D1}"/>
                    </a:ext>
                  </a:extLst>
                </p:cNvPr>
                <p:cNvSpPr/>
                <p:nvPr/>
              </p:nvSpPr>
              <p:spPr>
                <a:xfrm>
                  <a:off x="2665621" y="5799373"/>
                  <a:ext cx="1374356" cy="530915"/>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𝟕</m:t>
                            </m:r>
                          </m:sup>
                        </m:sSup>
                      </m:oMath>
                    </m:oMathPara>
                  </a14:m>
                  <a:endParaRPr lang="en-US" altLang="ko-KR" sz="2800" b="1" dirty="0">
                    <a:solidFill>
                      <a:schemeClr val="bg1"/>
                    </a:solidFill>
                    <a:cs typeface="Arial" pitchFamily="34" charset="0"/>
                  </a:endParaRPr>
                </a:p>
              </p:txBody>
            </p:sp>
          </mc:Choice>
          <mc:Fallback xmlns="">
            <p:sp>
              <p:nvSpPr>
                <p:cNvPr id="73" name="Rectangle 72">
                  <a:extLst>
                    <a:ext uri="{FF2B5EF4-FFF2-40B4-BE49-F238E27FC236}">
                      <a16:creationId xmlns="" xmlns:a16="http://schemas.microsoft.com/office/drawing/2014/main" id="{17ABD1DC-0537-42BD-A828-79FB4779C4D1}"/>
                    </a:ext>
                  </a:extLst>
                </p:cNvPr>
                <p:cNvSpPr>
                  <a:spLocks noRot="1" noChangeAspect="1" noMove="1" noResize="1" noEditPoints="1" noAdjustHandles="1" noChangeArrowheads="1" noChangeShapeType="1" noTextEdit="1"/>
                </p:cNvSpPr>
                <p:nvPr/>
              </p:nvSpPr>
              <p:spPr>
                <a:xfrm>
                  <a:off x="2665621" y="5799373"/>
                  <a:ext cx="1374356" cy="530915"/>
                </a:xfrm>
                <a:prstGeom prst="rect">
                  <a:avLst/>
                </a:prstGeom>
                <a:blipFill rotWithShape="1">
                  <a:blip r:embed="rId9"/>
                  <a:stretch>
                    <a:fillRect/>
                  </a:stretch>
                </a:blipFill>
              </p:spPr>
              <p:txBody>
                <a:bodyPr/>
                <a:lstStyle/>
                <a:p>
                  <a:r>
                    <a:rPr lang="en-US">
                      <a:noFill/>
                    </a:rPr>
                    <a:t> </a:t>
                  </a:r>
                </a:p>
              </p:txBody>
            </p:sp>
          </mc:Fallback>
        </mc:AlternateContent>
      </p:grpSp>
      <p:grpSp>
        <p:nvGrpSpPr>
          <p:cNvPr id="74" name="Group 73">
            <a:extLst>
              <a:ext uri="{FF2B5EF4-FFF2-40B4-BE49-F238E27FC236}">
                <a16:creationId xmlns="" xmlns:a16="http://schemas.microsoft.com/office/drawing/2014/main" id="{D96B615C-14CC-464C-979D-02CE7091D20E}"/>
              </a:ext>
            </a:extLst>
          </p:cNvPr>
          <p:cNvGrpSpPr/>
          <p:nvPr/>
        </p:nvGrpSpPr>
        <p:grpSpPr>
          <a:xfrm>
            <a:off x="8161544" y="5805725"/>
            <a:ext cx="1042721" cy="532966"/>
            <a:chOff x="2472433" y="5799373"/>
            <a:chExt cx="1760731" cy="532966"/>
          </a:xfrm>
        </p:grpSpPr>
        <p:sp>
          <p:nvSpPr>
            <p:cNvPr id="75" name="Rectangle 74">
              <a:extLst>
                <a:ext uri="{FF2B5EF4-FFF2-40B4-BE49-F238E27FC236}">
                  <a16:creationId xmlns="" xmlns:a16="http://schemas.microsoft.com/office/drawing/2014/main" id="{A2D0DEBC-2521-49E6-AE1A-7EF383E54C00}"/>
                </a:ext>
              </a:extLst>
            </p:cNvPr>
            <p:cNvSpPr/>
            <p:nvPr/>
          </p:nvSpPr>
          <p:spPr>
            <a:xfrm>
              <a:off x="2667000" y="5799373"/>
              <a:ext cx="1371600" cy="5232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76" name="Rectangle 75">
                  <a:extLst>
                    <a:ext uri="{FF2B5EF4-FFF2-40B4-BE49-F238E27FC236}">
                      <a16:creationId xmlns="" xmlns:a16="http://schemas.microsoft.com/office/drawing/2014/main" id="{17F16D0D-D630-47C4-B39B-525CDC2ECF10}"/>
                    </a:ext>
                  </a:extLst>
                </p:cNvPr>
                <p:cNvSpPr/>
                <p:nvPr/>
              </p:nvSpPr>
              <p:spPr>
                <a:xfrm>
                  <a:off x="2472433" y="5799373"/>
                  <a:ext cx="1760731"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smtClean="0">
                                <a:solidFill>
                                  <a:schemeClr val="bg1"/>
                                </a:solidFill>
                                <a:latin typeface="Cambria Math"/>
                                <a:cs typeface="Arial" pitchFamily="34" charset="0"/>
                              </a:rPr>
                              <m:t>𝟏𝟎</m:t>
                            </m:r>
                          </m:e>
                          <m:sup>
                            <m:r>
                              <a:rPr lang="en-US" altLang="ko-KR" sz="2800" b="1" i="1" smtClean="0">
                                <a:solidFill>
                                  <a:schemeClr val="bg1"/>
                                </a:solidFill>
                                <a:latin typeface="Cambria Math"/>
                                <a:cs typeface="Arial" pitchFamily="34" charset="0"/>
                              </a:rPr>
                              <m:t>𝟏𝟑</m:t>
                            </m:r>
                          </m:sup>
                        </m:sSup>
                      </m:oMath>
                    </m:oMathPara>
                  </a14:m>
                  <a:endParaRPr lang="en-US" altLang="ko-KR" sz="2800" b="1" dirty="0">
                    <a:solidFill>
                      <a:schemeClr val="bg1"/>
                    </a:solidFill>
                    <a:cs typeface="Arial" pitchFamily="34" charset="0"/>
                  </a:endParaRPr>
                </a:p>
              </p:txBody>
            </p:sp>
          </mc:Choice>
          <mc:Fallback xmlns="">
            <p:sp>
              <p:nvSpPr>
                <p:cNvPr id="76" name="Rectangle 75">
                  <a:extLst>
                    <a:ext uri="{FF2B5EF4-FFF2-40B4-BE49-F238E27FC236}">
                      <a16:creationId xmlns="" xmlns:a16="http://schemas.microsoft.com/office/drawing/2014/main" id="{17F16D0D-D630-47C4-B39B-525CDC2ECF10}"/>
                    </a:ext>
                  </a:extLst>
                </p:cNvPr>
                <p:cNvSpPr>
                  <a:spLocks noRot="1" noChangeAspect="1" noMove="1" noResize="1" noEditPoints="1" noAdjustHandles="1" noChangeArrowheads="1" noChangeShapeType="1" noTextEdit="1"/>
                </p:cNvSpPr>
                <p:nvPr/>
              </p:nvSpPr>
              <p:spPr>
                <a:xfrm>
                  <a:off x="2472433" y="5799373"/>
                  <a:ext cx="1760731" cy="532966"/>
                </a:xfrm>
                <a:prstGeom prst="rect">
                  <a:avLst/>
                </a:prstGeom>
                <a:blipFill rotWithShape="1">
                  <a:blip r:embed="rId10"/>
                  <a:stretch>
                    <a:fillRect/>
                  </a:stretch>
                </a:blipFill>
              </p:spPr>
              <p:txBody>
                <a:bodyPr/>
                <a:lstStyle/>
                <a:p>
                  <a:r>
                    <a:rPr lang="en-US">
                      <a:noFill/>
                    </a:rPr>
                    <a:t> </a:t>
                  </a:r>
                </a:p>
              </p:txBody>
            </p:sp>
          </mc:Fallback>
        </mc:AlternateContent>
      </p:grpSp>
      <p:cxnSp>
        <p:nvCxnSpPr>
          <p:cNvPr id="45" name="Straight Connector 44"/>
          <p:cNvCxnSpPr/>
          <p:nvPr/>
        </p:nvCxnSpPr>
        <p:spPr>
          <a:xfrm>
            <a:off x="0" y="5530467"/>
            <a:ext cx="12192000" cy="66102"/>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endCxn id="116" idx="0"/>
          </p:cNvCxnSpPr>
          <p:nvPr/>
        </p:nvCxnSpPr>
        <p:spPr>
          <a:xfrm>
            <a:off x="762150" y="5390149"/>
            <a:ext cx="2780" cy="399481"/>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a:off x="1963943" y="5390149"/>
            <a:ext cx="2" cy="397643"/>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a:off x="3087563" y="5390149"/>
            <a:ext cx="9295" cy="417839"/>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4240786" y="5569021"/>
            <a:ext cx="2" cy="226112"/>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5351667" y="5390149"/>
            <a:ext cx="0" cy="403146"/>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a:off x="6462544" y="5543311"/>
            <a:ext cx="2" cy="226112"/>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7573423" y="5390149"/>
            <a:ext cx="2" cy="421504"/>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a:off x="8684302" y="5572686"/>
            <a:ext cx="2" cy="226112"/>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a:off x="9863121" y="5390149"/>
            <a:ext cx="2" cy="430683"/>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a:off x="11040102" y="5603899"/>
            <a:ext cx="2" cy="226112"/>
          </a:xfrm>
          <a:prstGeom prst="line">
            <a:avLst/>
          </a:prstGeom>
          <a:ln w="57150">
            <a:solidFill>
              <a:schemeClr val="accent2"/>
            </a:solidFill>
          </a:ln>
        </p:spPr>
        <p:style>
          <a:lnRef idx="1">
            <a:schemeClr val="accent1"/>
          </a:lnRef>
          <a:fillRef idx="0">
            <a:schemeClr val="accent1"/>
          </a:fillRef>
          <a:effectRef idx="0">
            <a:schemeClr val="accent1"/>
          </a:effectRef>
          <a:fontRef idx="minor">
            <a:schemeClr val="tx1"/>
          </a:fontRef>
        </p:style>
      </p:cxnSp>
      <p:sp>
        <p:nvSpPr>
          <p:cNvPr id="52" name="Rounded Rectangle 51"/>
          <p:cNvSpPr/>
          <p:nvPr/>
        </p:nvSpPr>
        <p:spPr>
          <a:xfrm>
            <a:off x="555609" y="2566930"/>
            <a:ext cx="1722907" cy="2368627"/>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endParaRPr lang="en-US" altLang="ko-KR" dirty="0">
              <a:solidFill>
                <a:schemeClr val="tx1">
                  <a:lumMod val="75000"/>
                  <a:lumOff val="25000"/>
                </a:schemeClr>
              </a:solidFill>
              <a:latin typeface="Calibri" pitchFamily="34" charset="0"/>
              <a:cs typeface="Calibri" pitchFamily="34" charset="0"/>
            </a:endParaRPr>
          </a:p>
        </p:txBody>
      </p:sp>
      <p:sp>
        <p:nvSpPr>
          <p:cNvPr id="103" name="Rounded Rectangle 102"/>
          <p:cNvSpPr/>
          <p:nvPr/>
        </p:nvSpPr>
        <p:spPr>
          <a:xfrm>
            <a:off x="2985147" y="2566929"/>
            <a:ext cx="2666803" cy="2368627"/>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endParaRPr lang="en-US" dirty="0"/>
          </a:p>
        </p:txBody>
      </p:sp>
      <p:sp>
        <p:nvSpPr>
          <p:cNvPr id="104" name="Rounded Rectangle 103"/>
          <p:cNvSpPr/>
          <p:nvPr/>
        </p:nvSpPr>
        <p:spPr>
          <a:xfrm>
            <a:off x="7474260" y="2566930"/>
            <a:ext cx="2573123" cy="2368627"/>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endParaRPr lang="en-US" dirty="0"/>
          </a:p>
        </p:txBody>
      </p:sp>
      <p:sp>
        <p:nvSpPr>
          <p:cNvPr id="53" name="Rectangle 52"/>
          <p:cNvSpPr/>
          <p:nvPr/>
        </p:nvSpPr>
        <p:spPr>
          <a:xfrm>
            <a:off x="738307" y="2671457"/>
            <a:ext cx="948721" cy="369332"/>
          </a:xfrm>
          <a:prstGeom prst="rect">
            <a:avLst/>
          </a:prstGeom>
        </p:spPr>
        <p:txBody>
          <a:bodyPr wrap="none">
            <a:spAutoFit/>
          </a:bodyPr>
          <a:lstStyle/>
          <a:p>
            <a:r>
              <a:rPr lang="mn-MN" altLang="ko-KR" b="1" dirty="0">
                <a:solidFill>
                  <a:schemeClr val="bg1"/>
                </a:solidFill>
                <a:latin typeface="Calibri" pitchFamily="34" charset="0"/>
                <a:cs typeface="Calibri" pitchFamily="34" charset="0"/>
              </a:rPr>
              <a:t>Металл</a:t>
            </a:r>
            <a:endParaRPr lang="en-US" b="1" dirty="0">
              <a:solidFill>
                <a:schemeClr val="bg1"/>
              </a:solidFill>
            </a:endParaRPr>
          </a:p>
        </p:txBody>
      </p:sp>
      <p:sp>
        <p:nvSpPr>
          <p:cNvPr id="54" name="Rectangle 53"/>
          <p:cNvSpPr/>
          <p:nvPr/>
        </p:nvSpPr>
        <p:spPr>
          <a:xfrm>
            <a:off x="3096858" y="2671457"/>
            <a:ext cx="1990032" cy="369332"/>
          </a:xfrm>
          <a:prstGeom prst="rect">
            <a:avLst/>
          </a:prstGeom>
        </p:spPr>
        <p:txBody>
          <a:bodyPr wrap="none">
            <a:spAutoFit/>
          </a:bodyPr>
          <a:lstStyle/>
          <a:p>
            <a:r>
              <a:rPr lang="mn-MN" b="1" dirty="0">
                <a:solidFill>
                  <a:schemeClr val="bg1"/>
                </a:solidFill>
                <a:latin typeface="Calibri" pitchFamily="34" charset="0"/>
                <a:cs typeface="Calibri" pitchFamily="34" charset="0"/>
              </a:rPr>
              <a:t>Хагас дамжуулагч</a:t>
            </a:r>
            <a:endParaRPr lang="en-US" b="1" dirty="0">
              <a:solidFill>
                <a:schemeClr val="bg1"/>
              </a:solidFill>
            </a:endParaRPr>
          </a:p>
        </p:txBody>
      </p:sp>
      <p:sp>
        <p:nvSpPr>
          <p:cNvPr id="55" name="Rectangle 54"/>
          <p:cNvSpPr/>
          <p:nvPr/>
        </p:nvSpPr>
        <p:spPr>
          <a:xfrm>
            <a:off x="7684345" y="2693484"/>
            <a:ext cx="1350754" cy="369332"/>
          </a:xfrm>
          <a:prstGeom prst="rect">
            <a:avLst/>
          </a:prstGeom>
        </p:spPr>
        <p:txBody>
          <a:bodyPr wrap="none">
            <a:spAutoFit/>
          </a:bodyPr>
          <a:lstStyle/>
          <a:p>
            <a:r>
              <a:rPr lang="mn-MN" b="1" dirty="0">
                <a:solidFill>
                  <a:schemeClr val="bg1"/>
                </a:solidFill>
                <a:latin typeface="Calibri" pitchFamily="34" charset="0"/>
                <a:cs typeface="Calibri" pitchFamily="34" charset="0"/>
              </a:rPr>
              <a:t>Тусгаарлагч</a:t>
            </a:r>
            <a:endParaRPr lang="en-US" b="1" dirty="0">
              <a:solidFill>
                <a:schemeClr val="bg1"/>
              </a:solidFill>
            </a:endParaRPr>
          </a:p>
        </p:txBody>
      </p:sp>
      <p:sp>
        <p:nvSpPr>
          <p:cNvPr id="108" name="Rectangle 107"/>
          <p:cNvSpPr/>
          <p:nvPr/>
        </p:nvSpPr>
        <p:spPr>
          <a:xfrm rot="16200000">
            <a:off x="801004" y="3026370"/>
            <a:ext cx="1210588" cy="1569660"/>
          </a:xfrm>
          <a:prstGeom prst="rect">
            <a:avLst/>
          </a:prstGeom>
        </p:spPr>
        <p:txBody>
          <a:bodyPr wrap="none">
            <a:spAutoFit/>
          </a:bodyPr>
          <a:lstStyle/>
          <a:p>
            <a:r>
              <a:rPr lang="en-US" sz="2400" b="1" dirty="0" smtClean="0">
                <a:solidFill>
                  <a:schemeClr val="bg1"/>
                </a:solidFill>
              </a:rPr>
              <a:t>Ag, CU</a:t>
            </a:r>
          </a:p>
          <a:p>
            <a:r>
              <a:rPr lang="en-US" sz="2400" b="1" dirty="0" smtClean="0">
                <a:solidFill>
                  <a:schemeClr val="bg1"/>
                </a:solidFill>
              </a:rPr>
              <a:t>NL</a:t>
            </a:r>
          </a:p>
          <a:p>
            <a:r>
              <a:rPr lang="en-US" sz="2400" b="1" dirty="0" err="1" smtClean="0">
                <a:solidFill>
                  <a:schemeClr val="bg1"/>
                </a:solidFill>
              </a:rPr>
              <a:t>Pt</a:t>
            </a:r>
            <a:endParaRPr lang="en-US" sz="2400" b="1" dirty="0" smtClean="0">
              <a:solidFill>
                <a:schemeClr val="bg1"/>
              </a:solidFill>
            </a:endParaRPr>
          </a:p>
          <a:p>
            <a:r>
              <a:rPr lang="en-US" sz="2400" b="1" dirty="0" smtClean="0">
                <a:solidFill>
                  <a:schemeClr val="bg1"/>
                </a:solidFill>
              </a:rPr>
              <a:t>Hg</a:t>
            </a:r>
          </a:p>
        </p:txBody>
      </p:sp>
      <mc:AlternateContent xmlns:mc="http://schemas.openxmlformats.org/markup-compatibility/2006" xmlns:a14="http://schemas.microsoft.com/office/drawing/2010/main">
        <mc:Choice Requires="a14">
          <p:sp>
            <p:nvSpPr>
              <p:cNvPr id="111" name="Rectangle 110"/>
              <p:cNvSpPr/>
              <p:nvPr/>
            </p:nvSpPr>
            <p:spPr>
              <a:xfrm rot="16200000">
                <a:off x="3504468" y="2922754"/>
                <a:ext cx="1728294" cy="1938992"/>
              </a:xfrm>
              <a:prstGeom prst="rect">
                <a:avLst/>
              </a:prstGeom>
            </p:spPr>
            <p:txBody>
              <a:bodyPr wrap="none">
                <a:spAutoFit/>
              </a:bodyPr>
              <a:lstStyle/>
              <a:p>
                <a:r>
                  <a:rPr lang="en-US" sz="2400" b="1" dirty="0" smtClean="0">
                    <a:solidFill>
                      <a:schemeClr val="bg1"/>
                    </a:solidFill>
                  </a:rPr>
                  <a:t>Be</a:t>
                </a:r>
              </a:p>
              <a:p>
                <a:r>
                  <a:rPr lang="en-US" sz="2400" b="1" dirty="0" smtClean="0">
                    <a:solidFill>
                      <a:schemeClr val="bg1"/>
                    </a:solidFill>
                  </a:rPr>
                  <a:t>Se</a:t>
                </a:r>
              </a:p>
              <a:p>
                <a:r>
                  <a:rPr lang="en-US" sz="2400" b="1" dirty="0" err="1" smtClean="0">
                    <a:solidFill>
                      <a:schemeClr val="bg1"/>
                    </a:solidFill>
                  </a:rPr>
                  <a:t>ZnO</a:t>
                </a:r>
                <a:r>
                  <a:rPr lang="en-US" sz="2400" b="1" dirty="0" smtClean="0">
                    <a:solidFill>
                      <a:schemeClr val="bg1"/>
                    </a:solidFill>
                  </a:rPr>
                  <a:t>, </a:t>
                </a:r>
                <a14:m>
                  <m:oMath xmlns:m="http://schemas.openxmlformats.org/officeDocument/2006/math">
                    <m:sSub>
                      <m:sSubPr>
                        <m:ctrlPr>
                          <a:rPr lang="en-US" sz="2400" b="1" i="1" smtClean="0">
                            <a:solidFill>
                              <a:schemeClr val="bg1"/>
                            </a:solidFill>
                            <a:latin typeface="Cambria Math"/>
                          </a:rPr>
                        </m:ctrlPr>
                      </m:sSubPr>
                      <m:e>
                        <m:r>
                          <a:rPr lang="en-US" sz="2400" b="1" i="0" smtClean="0">
                            <a:solidFill>
                              <a:schemeClr val="bg1"/>
                            </a:solidFill>
                            <a:latin typeface="Cambria Math"/>
                          </a:rPr>
                          <m:t>𝐂𝐔</m:t>
                        </m:r>
                      </m:e>
                      <m:sub>
                        <m:r>
                          <a:rPr lang="en-US" sz="2400" b="1" i="0" smtClean="0">
                            <a:solidFill>
                              <a:schemeClr val="bg1"/>
                            </a:solidFill>
                            <a:latin typeface="Cambria Math"/>
                          </a:rPr>
                          <m:t>𝟐</m:t>
                        </m:r>
                      </m:sub>
                    </m:sSub>
                    <m:r>
                      <a:rPr lang="en-US" sz="2400" b="1" i="0" smtClean="0">
                        <a:solidFill>
                          <a:schemeClr val="bg1"/>
                        </a:solidFill>
                        <a:latin typeface="Cambria Math"/>
                      </a:rPr>
                      <m:t>𝐎</m:t>
                    </m:r>
                  </m:oMath>
                </a14:m>
                <a:endParaRPr lang="en-US" sz="2400" b="1" dirty="0" smtClean="0">
                  <a:solidFill>
                    <a:schemeClr val="bg1"/>
                  </a:solidFill>
                </a:endParaRPr>
              </a:p>
              <a:p>
                <a:r>
                  <a:rPr lang="en-US" sz="2400" b="1" dirty="0" err="1" smtClean="0">
                    <a:solidFill>
                      <a:schemeClr val="bg1"/>
                    </a:solidFill>
                  </a:rPr>
                  <a:t>Nj</a:t>
                </a:r>
                <a14:m>
                  <m:oMath xmlns:m="http://schemas.openxmlformats.org/officeDocument/2006/math">
                    <m:sSub>
                      <m:sSubPr>
                        <m:ctrlPr>
                          <a:rPr lang="en-US" sz="2400" b="1" i="1" smtClean="0">
                            <a:solidFill>
                              <a:schemeClr val="bg1"/>
                            </a:solidFill>
                            <a:latin typeface="Cambria Math"/>
                          </a:rPr>
                        </m:ctrlPr>
                      </m:sSubPr>
                      <m:e>
                        <m:r>
                          <a:rPr lang="en-US" sz="2400" b="1" i="1" smtClean="0">
                            <a:solidFill>
                              <a:schemeClr val="bg1"/>
                            </a:solidFill>
                            <a:latin typeface="Cambria Math"/>
                          </a:rPr>
                          <m:t>𝑴𝒏</m:t>
                        </m:r>
                      </m:e>
                      <m:sub>
                        <m:r>
                          <a:rPr lang="en-US" sz="2400" b="1" i="1" smtClean="0">
                            <a:solidFill>
                              <a:schemeClr val="bg1"/>
                            </a:solidFill>
                            <a:latin typeface="Cambria Math"/>
                          </a:rPr>
                          <m:t>𝟐</m:t>
                        </m:r>
                      </m:sub>
                    </m:sSub>
                    <m:sSub>
                      <m:sSubPr>
                        <m:ctrlPr>
                          <a:rPr lang="en-US" sz="2400" b="1" i="1" smtClean="0">
                            <a:solidFill>
                              <a:schemeClr val="bg1"/>
                            </a:solidFill>
                            <a:latin typeface="Cambria Math"/>
                          </a:rPr>
                        </m:ctrlPr>
                      </m:sSubPr>
                      <m:e>
                        <m:r>
                          <a:rPr lang="en-US" sz="2400" b="1" i="1" smtClean="0">
                            <a:solidFill>
                              <a:schemeClr val="bg1"/>
                            </a:solidFill>
                            <a:latin typeface="Cambria Math"/>
                          </a:rPr>
                          <m:t>𝑶</m:t>
                        </m:r>
                      </m:e>
                      <m:sub>
                        <m:r>
                          <a:rPr lang="en-US" sz="2400" b="1" i="1" smtClean="0">
                            <a:solidFill>
                              <a:schemeClr val="bg1"/>
                            </a:solidFill>
                            <a:latin typeface="Cambria Math"/>
                          </a:rPr>
                          <m:t>𝟒</m:t>
                        </m:r>
                      </m:sub>
                    </m:sSub>
                  </m:oMath>
                </a14:m>
                <a:endParaRPr lang="en-US" sz="2400" b="1" dirty="0" smtClean="0">
                  <a:solidFill>
                    <a:schemeClr val="bg1"/>
                  </a:solidFill>
                </a:endParaRPr>
              </a:p>
              <a:p>
                <a:r>
                  <a:rPr lang="en-US" sz="2400" b="1" dirty="0">
                    <a:solidFill>
                      <a:schemeClr val="bg1"/>
                    </a:solidFill>
                  </a:rPr>
                  <a:t>B</a:t>
                </a:r>
                <a:endParaRPr lang="en-US" sz="2400" b="1" dirty="0" smtClean="0">
                  <a:solidFill>
                    <a:schemeClr val="bg1"/>
                  </a:solidFill>
                </a:endParaRPr>
              </a:p>
            </p:txBody>
          </p:sp>
        </mc:Choice>
        <mc:Fallback xmlns="">
          <p:sp>
            <p:nvSpPr>
              <p:cNvPr id="111" name="Rectangle 110"/>
              <p:cNvSpPr>
                <a:spLocks noRot="1" noChangeAspect="1" noMove="1" noResize="1" noEditPoints="1" noAdjustHandles="1" noChangeArrowheads="1" noChangeShapeType="1" noTextEdit="1"/>
              </p:cNvSpPr>
              <p:nvPr/>
            </p:nvSpPr>
            <p:spPr>
              <a:xfrm rot="16200000">
                <a:off x="3504468" y="2922754"/>
                <a:ext cx="1728294" cy="1938992"/>
              </a:xfrm>
              <a:prstGeom prst="rect">
                <a:avLst/>
              </a:prstGeom>
              <a:blipFill rotWithShape="1">
                <a:blip r:embed="rId12"/>
                <a:stretch>
                  <a:fillRect l="-2201" r="-6604" b="-5654"/>
                </a:stretch>
              </a:blipFill>
            </p:spPr>
            <p:txBody>
              <a:bodyPr/>
              <a:lstStyle/>
              <a:p>
                <a:r>
                  <a:rPr lang="en-US">
                    <a:noFill/>
                  </a:rPr>
                  <a:t> </a:t>
                </a:r>
              </a:p>
            </p:txBody>
          </p:sp>
        </mc:Fallback>
      </mc:AlternateContent>
      <p:sp>
        <p:nvSpPr>
          <p:cNvPr id="112" name="Rectangle 111"/>
          <p:cNvSpPr/>
          <p:nvPr/>
        </p:nvSpPr>
        <p:spPr>
          <a:xfrm rot="16200000">
            <a:off x="7948946" y="2961977"/>
            <a:ext cx="1580882" cy="1938992"/>
          </a:xfrm>
          <a:prstGeom prst="rect">
            <a:avLst/>
          </a:prstGeom>
        </p:spPr>
        <p:txBody>
          <a:bodyPr wrap="none">
            <a:spAutoFit/>
          </a:bodyPr>
          <a:lstStyle/>
          <a:p>
            <a:r>
              <a:rPr lang="mn-MN" sz="2400" b="1" dirty="0" smtClean="0">
                <a:solidFill>
                  <a:schemeClr val="bg1"/>
                </a:solidFill>
              </a:rPr>
              <a:t>Талст</a:t>
            </a:r>
            <a:endParaRPr lang="en-US" sz="2400" b="1" dirty="0" smtClean="0">
              <a:solidFill>
                <a:schemeClr val="bg1"/>
              </a:solidFill>
            </a:endParaRPr>
          </a:p>
          <a:p>
            <a:r>
              <a:rPr lang="mn-MN" sz="2400" b="1" dirty="0" smtClean="0">
                <a:solidFill>
                  <a:schemeClr val="bg1"/>
                </a:solidFill>
              </a:rPr>
              <a:t>Шаазан</a:t>
            </a:r>
            <a:endParaRPr lang="en-US" sz="2400" b="1" dirty="0" smtClean="0">
              <a:solidFill>
                <a:schemeClr val="bg1"/>
              </a:solidFill>
            </a:endParaRPr>
          </a:p>
          <a:p>
            <a:r>
              <a:rPr lang="mn-MN" sz="2400" b="1" dirty="0" smtClean="0">
                <a:solidFill>
                  <a:schemeClr val="bg1"/>
                </a:solidFill>
              </a:rPr>
              <a:t>Хув</a:t>
            </a:r>
            <a:endParaRPr lang="en-US" sz="2400" b="1" dirty="0" smtClean="0">
              <a:solidFill>
                <a:schemeClr val="bg1"/>
              </a:solidFill>
            </a:endParaRPr>
          </a:p>
          <a:p>
            <a:r>
              <a:rPr lang="mn-MN" sz="2400" b="1" dirty="0" smtClean="0">
                <a:solidFill>
                  <a:schemeClr val="bg1"/>
                </a:solidFill>
              </a:rPr>
              <a:t>Хүхэр</a:t>
            </a:r>
          </a:p>
          <a:p>
            <a:r>
              <a:rPr lang="mn-MN" sz="2400" b="1" dirty="0" smtClean="0">
                <a:solidFill>
                  <a:schemeClr val="bg1"/>
                </a:solidFill>
              </a:rPr>
              <a:t>Парафин</a:t>
            </a:r>
            <a:endParaRPr lang="en-US" sz="2400" b="1" dirty="0" smtClean="0">
              <a:solidFill>
                <a:schemeClr val="bg1"/>
              </a:solidFill>
            </a:endParaRPr>
          </a:p>
        </p:txBody>
      </p:sp>
      <p:sp>
        <p:nvSpPr>
          <p:cNvPr id="92" name="Rectangle 91"/>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3</a:t>
            </a:r>
          </a:p>
        </p:txBody>
      </p:sp>
      <p:grpSp>
        <p:nvGrpSpPr>
          <p:cNvPr id="98" name="Group 97">
            <a:extLst>
              <a:ext uri="{FF2B5EF4-FFF2-40B4-BE49-F238E27FC236}">
                <a16:creationId xmlns="" xmlns:a16="http://schemas.microsoft.com/office/drawing/2014/main" id="{8EAB64C4-D208-4722-BF23-2208F1A050D7}"/>
              </a:ext>
            </a:extLst>
          </p:cNvPr>
          <p:cNvGrpSpPr/>
          <p:nvPr/>
        </p:nvGrpSpPr>
        <p:grpSpPr>
          <a:xfrm>
            <a:off x="10530282" y="5787629"/>
            <a:ext cx="1042721" cy="532966"/>
            <a:chOff x="2591542" y="5799373"/>
            <a:chExt cx="1522517" cy="532966"/>
          </a:xfrm>
        </p:grpSpPr>
        <p:sp>
          <p:nvSpPr>
            <p:cNvPr id="102" name="Rectangle 101">
              <a:extLst>
                <a:ext uri="{FF2B5EF4-FFF2-40B4-BE49-F238E27FC236}">
                  <a16:creationId xmlns="" xmlns:a16="http://schemas.microsoft.com/office/drawing/2014/main" id="{F434DA94-6F7F-435E-9993-808904265067}"/>
                </a:ext>
              </a:extLst>
            </p:cNvPr>
            <p:cNvSpPr/>
            <p:nvPr/>
          </p:nvSpPr>
          <p:spPr>
            <a:xfrm>
              <a:off x="2667000" y="5799373"/>
              <a:ext cx="1371600" cy="52322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mc:AlternateContent xmlns:mc="http://schemas.openxmlformats.org/markup-compatibility/2006" xmlns:a14="http://schemas.microsoft.com/office/drawing/2010/main">
          <mc:Choice Requires="a14">
            <p:sp>
              <p:nvSpPr>
                <p:cNvPr id="105" name="Rectangle 104">
                  <a:extLst>
                    <a:ext uri="{FF2B5EF4-FFF2-40B4-BE49-F238E27FC236}">
                      <a16:creationId xmlns="" xmlns:a16="http://schemas.microsoft.com/office/drawing/2014/main" id="{C91AD78D-5092-4C21-9E60-7B55D06A7BA5}"/>
                    </a:ext>
                  </a:extLst>
                </p:cNvPr>
                <p:cNvSpPr/>
                <p:nvPr/>
              </p:nvSpPr>
              <p:spPr>
                <a:xfrm>
                  <a:off x="2591542" y="5799373"/>
                  <a:ext cx="1522517" cy="532966"/>
                </a:xfrm>
                <a:prstGeom prst="rect">
                  <a:avLst/>
                </a:prstGeom>
              </p:spPr>
              <p:txBody>
                <a:bodyPr wrap="none">
                  <a:spAutoFit/>
                </a:bodyPr>
                <a:lstStyle/>
                <a:p>
                  <a:pPr algn="ctr" latinLnBrk="1"/>
                  <a14:m>
                    <m:oMathPara xmlns:m="http://schemas.openxmlformats.org/officeDocument/2006/math">
                      <m:oMathParaPr>
                        <m:jc m:val="centerGroup"/>
                      </m:oMathParaPr>
                      <m:oMath xmlns:m="http://schemas.openxmlformats.org/officeDocument/2006/math">
                        <m:sSup>
                          <m:sSupPr>
                            <m:ctrlPr>
                              <a:rPr lang="en-US" altLang="ko-KR" sz="2800" b="1" i="1" smtClean="0">
                                <a:solidFill>
                                  <a:schemeClr val="bg1"/>
                                </a:solidFill>
                                <a:latin typeface="Cambria Math"/>
                                <a:cs typeface="Arial" pitchFamily="34" charset="0"/>
                              </a:rPr>
                            </m:ctrlPr>
                          </m:sSupPr>
                          <m:e>
                            <m:r>
                              <a:rPr lang="en-US" altLang="ko-KR" sz="2800" b="1" i="1">
                                <a:solidFill>
                                  <a:schemeClr val="bg1"/>
                                </a:solidFill>
                                <a:latin typeface="Cambria Math"/>
                                <a:cs typeface="Arial" pitchFamily="34" charset="0"/>
                              </a:rPr>
                              <m:t>𝟏𝟎</m:t>
                            </m:r>
                          </m:e>
                          <m:sup>
                            <m:r>
                              <a:rPr lang="en-US" altLang="ko-KR" sz="2800" b="1" i="1">
                                <a:solidFill>
                                  <a:schemeClr val="bg1"/>
                                </a:solidFill>
                                <a:latin typeface="Cambria Math"/>
                                <a:cs typeface="Arial" pitchFamily="34" charset="0"/>
                              </a:rPr>
                              <m:t>𝟏</m:t>
                            </m:r>
                            <m:r>
                              <a:rPr lang="en-US" altLang="ko-KR" sz="2800" b="1" i="1" smtClean="0">
                                <a:solidFill>
                                  <a:schemeClr val="bg1"/>
                                </a:solidFill>
                                <a:latin typeface="Cambria Math"/>
                                <a:cs typeface="Arial" pitchFamily="34" charset="0"/>
                              </a:rPr>
                              <m:t>𝟗</m:t>
                            </m:r>
                          </m:sup>
                        </m:sSup>
                      </m:oMath>
                    </m:oMathPara>
                  </a14:m>
                  <a:endParaRPr lang="en-US" altLang="ko-KR" sz="2800" b="1" dirty="0">
                    <a:solidFill>
                      <a:schemeClr val="bg1"/>
                    </a:solidFill>
                    <a:cs typeface="Arial" pitchFamily="34" charset="0"/>
                  </a:endParaRPr>
                </a:p>
              </p:txBody>
            </p:sp>
          </mc:Choice>
          <mc:Fallback xmlns="">
            <p:sp>
              <p:nvSpPr>
                <p:cNvPr id="80" name="Rectangle 79">
                  <a:extLst>
                    <a:ext uri="{FF2B5EF4-FFF2-40B4-BE49-F238E27FC236}">
                      <a16:creationId xmlns="" xmlns:a16="http://schemas.microsoft.com/office/drawing/2014/main" id="{C91AD78D-5092-4C21-9E60-7B55D06A7BA5}"/>
                    </a:ext>
                  </a:extLst>
                </p:cNvPr>
                <p:cNvSpPr>
                  <a:spLocks noRot="1" noChangeAspect="1" noMove="1" noResize="1" noEditPoints="1" noAdjustHandles="1" noChangeArrowheads="1" noChangeShapeType="1" noTextEdit="1"/>
                </p:cNvSpPr>
                <p:nvPr/>
              </p:nvSpPr>
              <p:spPr>
                <a:xfrm>
                  <a:off x="2591542" y="5799373"/>
                  <a:ext cx="1522517" cy="532966"/>
                </a:xfrm>
                <a:prstGeom prst="rect">
                  <a:avLst/>
                </a:prstGeom>
                <a:blipFill rotWithShape="1">
                  <a:blip r:embed="rId11"/>
                  <a:stretch>
                    <a:fillRect/>
                  </a:stretch>
                </a:blipFill>
              </p:spPr>
              <p:txBody>
                <a:bodyPr/>
                <a:lstStyle/>
                <a:p>
                  <a:r>
                    <a:rPr lang="en-US">
                      <a:noFill/>
                    </a:rPr>
                    <a:t> </a:t>
                  </a:r>
                </a:p>
              </p:txBody>
            </p:sp>
          </mc:Fallback>
        </mc:AlternateContent>
      </p:grpSp>
      <p:cxnSp>
        <p:nvCxnSpPr>
          <p:cNvPr id="43" name="Straight Arrow Connector 42"/>
          <p:cNvCxnSpPr/>
          <p:nvPr/>
        </p:nvCxnSpPr>
        <p:spPr>
          <a:xfrm>
            <a:off x="889686" y="4416494"/>
            <a:ext cx="37071" cy="97365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212667" y="4416494"/>
            <a:ext cx="0" cy="97365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a:off x="1531201" y="4416494"/>
            <a:ext cx="0" cy="97365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flipH="1">
            <a:off x="1791730" y="4416494"/>
            <a:ext cx="172213" cy="97365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a:off x="3566179" y="4756397"/>
            <a:ext cx="51306" cy="63375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H="1">
            <a:off x="3991232" y="4721914"/>
            <a:ext cx="1" cy="6682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111" idx="1"/>
          </p:cNvCxnSpPr>
          <p:nvPr/>
        </p:nvCxnSpPr>
        <p:spPr>
          <a:xfrm>
            <a:off x="4368615" y="4756397"/>
            <a:ext cx="0" cy="61606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4" name="Straight Arrow Connector 63"/>
          <p:cNvCxnSpPr/>
          <p:nvPr/>
        </p:nvCxnSpPr>
        <p:spPr>
          <a:xfrm>
            <a:off x="4712680" y="4756397"/>
            <a:ext cx="0" cy="61606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H="1">
            <a:off x="5081257" y="4756397"/>
            <a:ext cx="5633" cy="616066"/>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6" name="Straight Arrow Connector 85"/>
          <p:cNvCxnSpPr/>
          <p:nvPr/>
        </p:nvCxnSpPr>
        <p:spPr>
          <a:xfrm>
            <a:off x="7994472" y="4721914"/>
            <a:ext cx="0" cy="6682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89" name="Straight Arrow Connector 88"/>
          <p:cNvCxnSpPr/>
          <p:nvPr/>
        </p:nvCxnSpPr>
        <p:spPr>
          <a:xfrm>
            <a:off x="8359722" y="4721914"/>
            <a:ext cx="0" cy="668235"/>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a:xfrm>
            <a:off x="8760821" y="4721914"/>
            <a:ext cx="0" cy="65054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p:nvPr/>
        </p:nvCxnSpPr>
        <p:spPr>
          <a:xfrm>
            <a:off x="9089042" y="4721914"/>
            <a:ext cx="0" cy="65054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10" name="Straight Arrow Connector 109"/>
          <p:cNvCxnSpPr/>
          <p:nvPr/>
        </p:nvCxnSpPr>
        <p:spPr>
          <a:xfrm>
            <a:off x="9518086" y="4721914"/>
            <a:ext cx="0" cy="650549"/>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7279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эсэргүүцэл</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3" y="1860772"/>
            <a:ext cx="10535239" cy="3903633"/>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Янз бүрийн бодисын эсэргүүцэл тэдгээрийн цэвэр бодис эсэхээс хамаардаг. Диэлектрик дэх хольцын атом сул холбоостой электроныг агуулж байдаг. Эдгээр электрон атомоос амархан тасарч чөлөөт төлөвт шилжинэ. Иймд диэлектрикийн цахилгаан дамжуулах чадвар хольцын хэмжээгээр тодорхойлогддог ба хольц диэлектрекийн эсэргүүцлийг бууруулна. Хольцыг зөв сонгож чадвал хагас дамжуулагчийн эсэргүүцлийг хэрэгтэй чиглэлд өөрчилж болно. </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4</a:t>
            </a:r>
          </a:p>
        </p:txBody>
      </p:sp>
    </p:spTree>
    <p:extLst>
      <p:ext uri="{BB962C8B-B14F-4D97-AF65-F5344CB8AC3E}">
        <p14:creationId xmlns:p14="http://schemas.microsoft.com/office/powerpoint/2010/main" val="15101351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эсэргүүцэл</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2" y="1719739"/>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 бодисын атомоос электроныг салгах энерги </a:t>
            </a:r>
            <a:r>
              <a:rPr lang="mn-MN" altLang="ko-KR" sz="3200" dirty="0" smtClean="0">
                <a:solidFill>
                  <a:schemeClr val="accent4"/>
                </a:solidFill>
                <a:latin typeface="Calibri" pitchFamily="34" charset="0"/>
                <a:cs typeface="Calibri" pitchFamily="34" charset="0"/>
              </a:rPr>
              <a:t>диэлектр</a:t>
            </a:r>
            <a:r>
              <a:rPr lang="mn-MN" altLang="ko-KR" sz="3200" dirty="0">
                <a:solidFill>
                  <a:schemeClr val="accent4"/>
                </a:solidFill>
                <a:latin typeface="Calibri" pitchFamily="34" charset="0"/>
                <a:cs typeface="Calibri" pitchFamily="34" charset="0"/>
              </a:rPr>
              <a:t>и</a:t>
            </a:r>
            <a:r>
              <a:rPr lang="mn-MN" altLang="ko-KR" sz="3200" dirty="0" smtClean="0">
                <a:solidFill>
                  <a:schemeClr val="accent4"/>
                </a:solidFill>
                <a:latin typeface="Calibri" pitchFamily="34" charset="0"/>
                <a:cs typeface="Calibri" pitchFamily="34" charset="0"/>
              </a:rPr>
              <a:t>ктэй </a:t>
            </a:r>
            <a:r>
              <a:rPr lang="mn-MN" altLang="ko-KR" sz="3200" dirty="0">
                <a:solidFill>
                  <a:schemeClr val="accent4"/>
                </a:solidFill>
                <a:latin typeface="Calibri" pitchFamily="34" charset="0"/>
                <a:cs typeface="Calibri" pitchFamily="34" charset="0"/>
              </a:rPr>
              <a:t>харьцуулахад бага байдаг. </a:t>
            </a:r>
            <a:endParaRPr lang="mn-MN" altLang="ko-KR" sz="3200" dirty="0" smtClean="0">
              <a:solidFill>
                <a:schemeClr val="accent4"/>
              </a:solidFill>
              <a:latin typeface="Calibri" pitchFamily="34" charset="0"/>
              <a:cs typeface="Calibri" pitchFamily="34" charset="0"/>
            </a:endParaRPr>
          </a:p>
          <a:p>
            <a:pPr algn="just">
              <a:lnSpc>
                <a:spcPts val="3300"/>
              </a:lnSpc>
            </a:pPr>
            <a:r>
              <a:rPr lang="mn-MN" altLang="ko-KR" sz="3200" dirty="0" smtClean="0">
                <a:solidFill>
                  <a:schemeClr val="accent4"/>
                </a:solidFill>
                <a:latin typeface="Calibri" pitchFamily="34" charset="0"/>
                <a:cs typeface="Calibri" pitchFamily="34" charset="0"/>
              </a:rPr>
              <a:t>Хагас дамжуулагчийн эсэргүүцэлд температур нөлөө үзүүлдэг. </a:t>
            </a:r>
            <a:r>
              <a:rPr lang="mn-MN" altLang="ko-KR" sz="3200" dirty="0">
                <a:solidFill>
                  <a:schemeClr val="accent4"/>
                </a:solidFill>
                <a:latin typeface="Calibri" pitchFamily="34" charset="0"/>
                <a:cs typeface="Calibri" pitchFamily="34" charset="0"/>
              </a:rPr>
              <a:t>Заримдаа </a:t>
            </a:r>
            <a:r>
              <a:rPr lang="mn-MN" altLang="ko-KR" sz="3200" dirty="0" smtClean="0">
                <a:solidFill>
                  <a:schemeClr val="accent4"/>
                </a:solidFill>
                <a:latin typeface="Calibri" pitchFamily="34" charset="0"/>
                <a:cs typeface="Calibri" pitchFamily="34" charset="0"/>
              </a:rPr>
              <a:t>температураас </a:t>
            </a:r>
            <a:r>
              <a:rPr lang="mn-MN" altLang="ko-KR" sz="3200" dirty="0">
                <a:solidFill>
                  <a:schemeClr val="accent4"/>
                </a:solidFill>
                <a:latin typeface="Calibri" pitchFamily="34" charset="0"/>
                <a:cs typeface="Calibri" pitchFamily="34" charset="0"/>
              </a:rPr>
              <a:t>хамааран цахилгаан дамжуулал нь өөрчлөгддөг </a:t>
            </a:r>
            <a:r>
              <a:rPr lang="mn-MN" altLang="ko-KR" sz="3200" dirty="0" smtClean="0">
                <a:solidFill>
                  <a:schemeClr val="accent4"/>
                </a:solidFill>
                <a:latin typeface="Calibri" pitchFamily="34" charset="0"/>
                <a:cs typeface="Calibri" pitchFamily="34" charset="0"/>
              </a:rPr>
              <a:t>элементийг </a:t>
            </a:r>
            <a:r>
              <a:rPr lang="mn-MN" altLang="ko-KR" sz="3200" dirty="0">
                <a:solidFill>
                  <a:schemeClr val="accent4"/>
                </a:solidFill>
                <a:latin typeface="Calibri" pitchFamily="34" charset="0"/>
                <a:cs typeface="Calibri" pitchFamily="34" charset="0"/>
              </a:rPr>
              <a:t>хагас дамжуулагч </a:t>
            </a:r>
            <a:r>
              <a:rPr lang="mn-MN" altLang="ko-KR" sz="3200" dirty="0" smtClean="0">
                <a:solidFill>
                  <a:schemeClr val="accent4"/>
                </a:solidFill>
                <a:latin typeface="Calibri" pitchFamily="34" charset="0"/>
                <a:cs typeface="Calibri" pitchFamily="34" charset="0"/>
              </a:rPr>
              <a:t>хэмээн үзэж болох юм</a:t>
            </a:r>
            <a:r>
              <a:rPr lang="mn-MN" altLang="ko-KR" sz="3200" dirty="0">
                <a:solidFill>
                  <a:schemeClr val="accent4"/>
                </a:solidFill>
                <a:latin typeface="Calibri" pitchFamily="34" charset="0"/>
                <a:cs typeface="Calibri" pitchFamily="34" charset="0"/>
              </a:rPr>
              <a:t>. Хамгийн өргөн ашиглагддаг хагас дамжуулагч элемент бол </a:t>
            </a:r>
            <a:r>
              <a:rPr lang="mn-MN" altLang="ko-KR" sz="3200" dirty="0" smtClean="0">
                <a:solidFill>
                  <a:schemeClr val="accent4"/>
                </a:solidFill>
                <a:latin typeface="Calibri" pitchFamily="34" charset="0"/>
                <a:cs typeface="Calibri" pitchFamily="34" charset="0"/>
              </a:rPr>
              <a:t>цахиур юм</a:t>
            </a:r>
            <a:r>
              <a:rPr lang="mn-MN" altLang="ko-KR" sz="3200" dirty="0">
                <a:solidFill>
                  <a:schemeClr val="accent4"/>
                </a:solidFill>
                <a:latin typeface="Calibri" pitchFamily="34" charset="0"/>
                <a:cs typeface="Calibri" pitchFamily="34" charset="0"/>
              </a:rPr>
              <a:t>. Иймээс хагас дамжуулагчийн </a:t>
            </a:r>
            <a:r>
              <a:rPr lang="mn-MN" altLang="ko-KR" sz="3200" dirty="0" smtClean="0">
                <a:solidFill>
                  <a:schemeClr val="accent4"/>
                </a:solidFill>
                <a:latin typeface="Calibri" pitchFamily="34" charset="0"/>
                <a:cs typeface="Calibri" pitchFamily="34" charset="0"/>
              </a:rPr>
              <a:t>физик шинж </a:t>
            </a:r>
            <a:r>
              <a:rPr lang="mn-MN" altLang="ko-KR" sz="3200" dirty="0">
                <a:solidFill>
                  <a:schemeClr val="accent4"/>
                </a:solidFill>
                <a:latin typeface="Calibri" pitchFamily="34" charset="0"/>
                <a:cs typeface="Calibri" pitchFamily="34" charset="0"/>
              </a:rPr>
              <a:t>чанарыг судлаж үзэхийн тулд цахиурыг сонгон авч үзье</a:t>
            </a:r>
            <a:r>
              <a:rPr lang="mn-MN" altLang="ko-KR" sz="3200" dirty="0" smtClean="0">
                <a:solidFill>
                  <a:schemeClr val="accent4"/>
                </a:solidFill>
                <a:latin typeface="Calibri" pitchFamily="34" charset="0"/>
                <a:cs typeface="Calibri" pitchFamily="34" charset="0"/>
              </a:rPr>
              <a:t>.</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5</a:t>
            </a:r>
          </a:p>
        </p:txBody>
      </p:sp>
    </p:spTree>
    <p:extLst>
      <p:ext uri="{BB962C8B-B14F-4D97-AF65-F5344CB8AC3E}">
        <p14:creationId xmlns:p14="http://schemas.microsoft.com/office/powerpoint/2010/main" val="1287831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бүтэц</a:t>
            </a:r>
            <a:endParaRPr lang="en-US" altLang="ko-KR"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45181" y="1641792"/>
            <a:ext cx="10535239" cy="938719"/>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ru-RU" altLang="ko-KR" sz="3200" dirty="0" smtClean="0">
                <a:solidFill>
                  <a:schemeClr val="accent4"/>
                </a:solidFill>
                <a:latin typeface="Calibri" pitchFamily="34" charset="0"/>
                <a:cs typeface="Calibri" pitchFamily="34" charset="0"/>
              </a:rPr>
              <a:t>Цахиур </a:t>
            </a:r>
            <a:r>
              <a:rPr lang="ru-RU" altLang="ko-KR" sz="3200" dirty="0">
                <a:solidFill>
                  <a:schemeClr val="accent4"/>
                </a:solidFill>
                <a:latin typeface="Calibri" pitchFamily="34" charset="0"/>
                <a:cs typeface="Calibri" pitchFamily="34" charset="0"/>
              </a:rPr>
              <a:t>нь гадаад </a:t>
            </a:r>
            <a:r>
              <a:rPr lang="ru-RU" altLang="ko-KR" sz="3200" dirty="0" smtClean="0">
                <a:solidFill>
                  <a:schemeClr val="accent4"/>
                </a:solidFill>
                <a:latin typeface="Calibri" pitchFamily="34" charset="0"/>
                <a:cs typeface="Calibri" pitchFamily="34" charset="0"/>
              </a:rPr>
              <a:t>давхар</a:t>
            </a:r>
            <a:r>
              <a:rPr lang="mn-MN" altLang="ko-KR" sz="3200" dirty="0" smtClean="0">
                <a:solidFill>
                  <a:schemeClr val="accent4"/>
                </a:solidFill>
                <a:latin typeface="Calibri" pitchFamily="34" charset="0"/>
                <a:cs typeface="Calibri" pitchFamily="34" charset="0"/>
              </a:rPr>
              <a:t>а</a:t>
            </a:r>
            <a:r>
              <a:rPr lang="ru-RU" altLang="ko-KR" sz="3200" dirty="0" smtClean="0">
                <a:solidFill>
                  <a:schemeClr val="accent4"/>
                </a:solidFill>
                <a:latin typeface="Calibri" pitchFamily="34" charset="0"/>
                <a:cs typeface="Calibri" pitchFamily="34" charset="0"/>
              </a:rPr>
              <a:t>а</a:t>
            </a:r>
            <a:r>
              <a:rPr lang="mn-MN" altLang="ko-KR" sz="3200" dirty="0" smtClean="0">
                <a:solidFill>
                  <a:schemeClr val="accent4"/>
                </a:solidFill>
                <a:latin typeface="Calibri" pitchFamily="34" charset="0"/>
                <a:cs typeface="Calibri" pitchFamily="34" charset="0"/>
              </a:rPr>
              <a:t>н</a:t>
            </a:r>
            <a:r>
              <a:rPr lang="ru-RU" altLang="ko-KR" sz="3200" dirty="0" smtClean="0">
                <a:solidFill>
                  <a:schemeClr val="accent4"/>
                </a:solidFill>
                <a:latin typeface="Calibri" pitchFamily="34" charset="0"/>
                <a:cs typeface="Calibri" pitchFamily="34" charset="0"/>
              </a:rPr>
              <a:t>даа </a:t>
            </a:r>
            <a:r>
              <a:rPr lang="ru-RU" altLang="ko-KR" sz="3200" dirty="0">
                <a:solidFill>
                  <a:schemeClr val="accent4"/>
                </a:solidFill>
                <a:latin typeface="Calibri" pitchFamily="34" charset="0"/>
                <a:cs typeface="Calibri" pitchFamily="34" charset="0"/>
              </a:rPr>
              <a:t>4 электронтой буюу валентын 4 </a:t>
            </a:r>
            <a:r>
              <a:rPr lang="ru-RU" altLang="ko-KR" sz="3200" dirty="0" smtClean="0">
                <a:solidFill>
                  <a:schemeClr val="accent4"/>
                </a:solidFill>
                <a:latin typeface="Calibri" pitchFamily="34" charset="0"/>
                <a:cs typeface="Calibri" pitchFamily="34" charset="0"/>
              </a:rPr>
              <a:t>электронтой</a:t>
            </a:r>
            <a:r>
              <a:rPr lang="mn-MN" altLang="ko-KR" sz="3200" dirty="0" smtClean="0">
                <a:solidFill>
                  <a:schemeClr val="accent4"/>
                </a:solidFill>
                <a:latin typeface="Calibri" pitchFamily="34" charset="0"/>
                <a:cs typeface="Calibri" pitchFamily="34" charset="0"/>
              </a:rPr>
              <a:t> байдаг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Зураг 1</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ийг харна уу</a:t>
            </a:r>
            <a:r>
              <a:rPr lang="en-US" altLang="ko-KR" sz="3200" dirty="0" smtClean="0">
                <a:solidFill>
                  <a:schemeClr val="accent4"/>
                </a:solidFill>
                <a:latin typeface="Calibri" pitchFamily="34" charset="0"/>
                <a:cs typeface="Calibri" pitchFamily="34" charset="0"/>
              </a:rPr>
              <a:t>)</a:t>
            </a:r>
            <a:r>
              <a:rPr lang="ru-RU" altLang="ko-KR" sz="3200" dirty="0" smtClean="0">
                <a:solidFill>
                  <a:schemeClr val="accent4"/>
                </a:solidFill>
                <a:latin typeface="Calibri" pitchFamily="34" charset="0"/>
                <a:cs typeface="Calibri" pitchFamily="34" charset="0"/>
              </a:rPr>
              <a:t>.</a:t>
            </a:r>
            <a:r>
              <a:rPr lang="en-US" altLang="ko-KR" sz="3200" dirty="0" smtClean="0">
                <a:solidFill>
                  <a:schemeClr val="accent4"/>
                </a:solidFill>
                <a:latin typeface="Calibri" pitchFamily="34" charset="0"/>
                <a:cs typeface="Calibri" pitchFamily="34" charset="0"/>
              </a:rPr>
              <a:t> </a:t>
            </a:r>
            <a:endParaRPr lang="ko-KR" altLang="en-US" sz="3200" dirty="0">
              <a:solidFill>
                <a:schemeClr val="accent4"/>
              </a:solidFill>
              <a:latin typeface="Calibri" pitchFamily="34" charset="0"/>
              <a:cs typeface="Calibri" pitchFamily="34" charset="0"/>
            </a:endParaRPr>
          </a:p>
        </p:txBody>
      </p:sp>
      <p:sp>
        <p:nvSpPr>
          <p:cNvPr id="3" name="Oval 2"/>
          <p:cNvSpPr/>
          <p:nvPr/>
        </p:nvSpPr>
        <p:spPr>
          <a:xfrm>
            <a:off x="440663" y="2777775"/>
            <a:ext cx="2666083" cy="2543366"/>
          </a:xfrm>
          <a:prstGeom prst="ellipse">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4" name="Oval 3"/>
          <p:cNvSpPr/>
          <p:nvPr/>
        </p:nvSpPr>
        <p:spPr>
          <a:xfrm>
            <a:off x="2060144" y="2668065"/>
            <a:ext cx="616945" cy="571347"/>
          </a:xfrm>
          <a:prstGeom prst="ellipse">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a:solidFill>
                  <a:schemeClr val="accent2"/>
                </a:solidFill>
              </a:rPr>
              <a:t>-</a:t>
            </a:r>
            <a:endParaRPr lang="en-US" dirty="0">
              <a:solidFill>
                <a:schemeClr val="accent2"/>
              </a:solidFill>
            </a:endParaRPr>
          </a:p>
        </p:txBody>
      </p:sp>
      <p:sp>
        <p:nvSpPr>
          <p:cNvPr id="7" name="Oval 6"/>
          <p:cNvSpPr/>
          <p:nvPr/>
        </p:nvSpPr>
        <p:spPr>
          <a:xfrm>
            <a:off x="370886" y="3117155"/>
            <a:ext cx="616945" cy="571347"/>
          </a:xfrm>
          <a:prstGeom prst="ellipse">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4400" dirty="0">
                <a:solidFill>
                  <a:srgbClr val="0AA6ED"/>
                </a:solidFill>
              </a:rPr>
              <a:t>-</a:t>
            </a:r>
            <a:endParaRPr lang="en-US" dirty="0">
              <a:solidFill>
                <a:srgbClr val="0AA6ED"/>
              </a:solidFill>
            </a:endParaRPr>
          </a:p>
        </p:txBody>
      </p:sp>
      <p:sp>
        <p:nvSpPr>
          <p:cNvPr id="8" name="Oval 7"/>
          <p:cNvSpPr/>
          <p:nvPr/>
        </p:nvSpPr>
        <p:spPr>
          <a:xfrm>
            <a:off x="857468" y="4858127"/>
            <a:ext cx="616945" cy="571347"/>
          </a:xfrm>
          <a:prstGeom prst="ellipse">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4400" dirty="0">
                <a:solidFill>
                  <a:srgbClr val="0AA6ED"/>
                </a:solidFill>
              </a:rPr>
              <a:t>-</a:t>
            </a:r>
            <a:endParaRPr lang="en-US" dirty="0">
              <a:solidFill>
                <a:srgbClr val="0AA6ED"/>
              </a:solidFill>
            </a:endParaRPr>
          </a:p>
        </p:txBody>
      </p:sp>
      <p:sp>
        <p:nvSpPr>
          <p:cNvPr id="9" name="Oval 8"/>
          <p:cNvSpPr/>
          <p:nvPr/>
        </p:nvSpPr>
        <p:spPr>
          <a:xfrm>
            <a:off x="2599971" y="4378660"/>
            <a:ext cx="616945" cy="571347"/>
          </a:xfrm>
          <a:prstGeom prst="ellipse">
            <a:avLst/>
          </a:prstGeom>
          <a:solidFill>
            <a:schemeClr val="bg1"/>
          </a:solid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4400" dirty="0">
                <a:solidFill>
                  <a:srgbClr val="0AA6ED"/>
                </a:solidFill>
              </a:rPr>
              <a:t>-</a:t>
            </a:r>
            <a:endParaRPr lang="en-US" dirty="0">
              <a:solidFill>
                <a:srgbClr val="0AA6ED"/>
              </a:solidFill>
            </a:endParaRPr>
          </a:p>
        </p:txBody>
      </p:sp>
      <p:sp>
        <p:nvSpPr>
          <p:cNvPr id="5" name="Oval 4"/>
          <p:cNvSpPr/>
          <p:nvPr/>
        </p:nvSpPr>
        <p:spPr>
          <a:xfrm>
            <a:off x="957535" y="3254479"/>
            <a:ext cx="1620401" cy="157059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smtClean="0">
                <a:latin typeface="Calibri" pitchFamily="34" charset="0"/>
                <a:cs typeface="Calibri" pitchFamily="34" charset="0"/>
              </a:rPr>
              <a:t>+4</a:t>
            </a:r>
            <a:endParaRPr lang="en-US" sz="5400" b="1" dirty="0">
              <a:latin typeface="Calibri" pitchFamily="34" charset="0"/>
              <a:cs typeface="Calibri" pitchFamily="34" charset="0"/>
            </a:endParaRPr>
          </a:p>
        </p:txBody>
      </p:sp>
      <p:sp>
        <p:nvSpPr>
          <p:cNvPr id="6" name="Rectangle 5"/>
          <p:cNvSpPr/>
          <p:nvPr/>
        </p:nvSpPr>
        <p:spPr>
          <a:xfrm>
            <a:off x="3615664" y="2740005"/>
            <a:ext cx="4799288" cy="2677656"/>
          </a:xfrm>
          <a:prstGeom prst="rect">
            <a:avLst/>
          </a:prstGeom>
        </p:spPr>
        <p:txBody>
          <a:bodyPr wrap="square">
            <a:spAutoFit/>
          </a:bodyPr>
          <a:lstStyle/>
          <a:p>
            <a:pPr algn="just"/>
            <a:r>
              <a:rPr lang="en-US" sz="2800" dirty="0" err="1">
                <a:solidFill>
                  <a:schemeClr val="accent2"/>
                </a:solidFill>
                <a:latin typeface="Calibri" pitchFamily="34" charset="0"/>
                <a:cs typeface="Calibri" pitchFamily="34" charset="0"/>
              </a:rPr>
              <a:t>Цахиурын</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атом</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гадаад</a:t>
            </a:r>
            <a:r>
              <a:rPr lang="en-US" sz="2800" dirty="0">
                <a:solidFill>
                  <a:schemeClr val="accent2"/>
                </a:solidFill>
                <a:latin typeface="Calibri" pitchFamily="34" charset="0"/>
                <a:cs typeface="Calibri" pitchFamily="34" charset="0"/>
              </a:rPr>
              <a:t>  </a:t>
            </a:r>
            <a:r>
              <a:rPr lang="en-US" sz="2800" dirty="0" err="1" smtClean="0">
                <a:solidFill>
                  <a:schemeClr val="accent2"/>
                </a:solidFill>
                <a:latin typeface="Calibri" pitchFamily="34" charset="0"/>
                <a:cs typeface="Calibri" pitchFamily="34" charset="0"/>
              </a:rPr>
              <a:t>давхар</a:t>
            </a:r>
            <a:r>
              <a:rPr lang="mn-MN" sz="2800" dirty="0" smtClean="0">
                <a:solidFill>
                  <a:schemeClr val="accent2"/>
                </a:solidFill>
                <a:latin typeface="Calibri" pitchFamily="34" charset="0"/>
                <a:cs typeface="Calibri" pitchFamily="34" charset="0"/>
              </a:rPr>
              <a:t>а</a:t>
            </a:r>
            <a:r>
              <a:rPr lang="en-US" sz="2800" dirty="0" smtClean="0">
                <a:solidFill>
                  <a:schemeClr val="accent2"/>
                </a:solidFill>
                <a:latin typeface="Calibri" pitchFamily="34" charset="0"/>
                <a:cs typeface="Calibri" pitchFamily="34" charset="0"/>
              </a:rPr>
              <a:t>а</a:t>
            </a:r>
            <a:r>
              <a:rPr lang="mn-MN" sz="2800" dirty="0" smtClean="0">
                <a:solidFill>
                  <a:schemeClr val="accent2"/>
                </a:solidFill>
                <a:latin typeface="Calibri" pitchFamily="34" charset="0"/>
                <a:cs typeface="Calibri" pitchFamily="34" charset="0"/>
              </a:rPr>
              <a:t>н</a:t>
            </a:r>
            <a:r>
              <a:rPr lang="en-US" sz="2800" dirty="0" err="1" smtClean="0">
                <a:solidFill>
                  <a:schemeClr val="accent2"/>
                </a:solidFill>
                <a:latin typeface="Calibri" pitchFamily="34" charset="0"/>
                <a:cs typeface="Calibri" pitchFamily="34" charset="0"/>
              </a:rPr>
              <a:t>даа</a:t>
            </a:r>
            <a:r>
              <a:rPr lang="en-US" sz="2800" dirty="0" smtClean="0">
                <a:solidFill>
                  <a:schemeClr val="accent2"/>
                </a:solidFill>
                <a:latin typeface="Calibri" pitchFamily="34" charset="0"/>
                <a:cs typeface="Calibri" pitchFamily="34" charset="0"/>
              </a:rPr>
              <a:t>  </a:t>
            </a:r>
            <a:r>
              <a:rPr lang="en-US" sz="2800" dirty="0">
                <a:solidFill>
                  <a:schemeClr val="accent2"/>
                </a:solidFill>
                <a:latin typeface="Calibri" pitchFamily="34" charset="0"/>
                <a:cs typeface="Calibri" pitchFamily="34" charset="0"/>
              </a:rPr>
              <a:t>4  </a:t>
            </a:r>
            <a:r>
              <a:rPr lang="en-US" sz="2800" dirty="0" err="1">
                <a:solidFill>
                  <a:schemeClr val="accent2"/>
                </a:solidFill>
                <a:latin typeface="Calibri" pitchFamily="34" charset="0"/>
                <a:cs typeface="Calibri" pitchFamily="34" charset="0"/>
              </a:rPr>
              <a:t>электронтой</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тул</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цахиурын</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өөр</a:t>
            </a:r>
            <a:r>
              <a:rPr lang="en-US" sz="2800" dirty="0">
                <a:solidFill>
                  <a:schemeClr val="accent2"/>
                </a:solidFill>
                <a:latin typeface="Calibri" pitchFamily="34" charset="0"/>
                <a:cs typeface="Calibri" pitchFamily="34" charset="0"/>
              </a:rPr>
              <a:t>  4  </a:t>
            </a:r>
            <a:r>
              <a:rPr lang="en-US" sz="2800" dirty="0" err="1">
                <a:solidFill>
                  <a:schemeClr val="accent2"/>
                </a:solidFill>
                <a:latin typeface="Calibri" pitchFamily="34" charset="0"/>
                <a:cs typeface="Calibri" pitchFamily="34" charset="0"/>
              </a:rPr>
              <a:t>атомтай</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ковалент</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холбоосыг</a:t>
            </a:r>
            <a:r>
              <a:rPr lang="en-US" sz="2800" dirty="0">
                <a:solidFill>
                  <a:schemeClr val="accent2"/>
                </a:solidFill>
                <a:latin typeface="Calibri" pitchFamily="34" charset="0"/>
                <a:cs typeface="Calibri" pitchFamily="34" charset="0"/>
              </a:rPr>
              <a:t> </a:t>
            </a:r>
            <a:r>
              <a:rPr lang="en-US" sz="2800" dirty="0" err="1">
                <a:solidFill>
                  <a:schemeClr val="accent2"/>
                </a:solidFill>
                <a:latin typeface="Calibri" pitchFamily="34" charset="0"/>
                <a:cs typeface="Calibri" pitchFamily="34" charset="0"/>
              </a:rPr>
              <a:t>үүсгэн</a:t>
            </a:r>
            <a:r>
              <a:rPr lang="en-US" sz="2800" dirty="0">
                <a:solidFill>
                  <a:schemeClr val="accent2"/>
                </a:solidFill>
                <a:latin typeface="Calibri" pitchFamily="34" charset="0"/>
                <a:cs typeface="Calibri" pitchFamily="34" charset="0"/>
              </a:rPr>
              <a:t> </a:t>
            </a:r>
            <a:r>
              <a:rPr lang="en-US" sz="2800" dirty="0" err="1" smtClean="0">
                <a:solidFill>
                  <a:schemeClr val="accent2"/>
                </a:solidFill>
                <a:latin typeface="Calibri" pitchFamily="34" charset="0"/>
                <a:cs typeface="Calibri" pitchFamily="34" charset="0"/>
              </a:rPr>
              <a:t>холбогдо</a:t>
            </a:r>
            <a:r>
              <a:rPr lang="mn-MN" sz="2800" dirty="0" smtClean="0">
                <a:solidFill>
                  <a:schemeClr val="accent2"/>
                </a:solidFill>
                <a:latin typeface="Calibri" pitchFamily="34" charset="0"/>
                <a:cs typeface="Calibri" pitchFamily="34" charset="0"/>
              </a:rPr>
              <a:t>гддог (</a:t>
            </a:r>
            <a:r>
              <a:rPr lang="mn-MN" sz="2800" dirty="0">
                <a:solidFill>
                  <a:schemeClr val="accent2"/>
                </a:solidFill>
                <a:latin typeface="Calibri" pitchFamily="34" charset="0"/>
                <a:cs typeface="Calibri" pitchFamily="34" charset="0"/>
              </a:rPr>
              <a:t>Зураг </a:t>
            </a:r>
            <a:r>
              <a:rPr lang="mn-MN" sz="2800" dirty="0" smtClean="0">
                <a:solidFill>
                  <a:schemeClr val="accent2"/>
                </a:solidFill>
                <a:latin typeface="Calibri" pitchFamily="34" charset="0"/>
                <a:cs typeface="Calibri" pitchFamily="34" charset="0"/>
              </a:rPr>
              <a:t>2-ыг </a:t>
            </a:r>
            <a:r>
              <a:rPr lang="mn-MN" sz="2800" dirty="0">
                <a:solidFill>
                  <a:schemeClr val="accent2"/>
                </a:solidFill>
                <a:latin typeface="Calibri" pitchFamily="34" charset="0"/>
                <a:cs typeface="Calibri" pitchFamily="34" charset="0"/>
              </a:rPr>
              <a:t>харна уу)</a:t>
            </a:r>
            <a:r>
              <a:rPr lang="en-US" sz="2800" dirty="0" smtClean="0">
                <a:solidFill>
                  <a:schemeClr val="accent2"/>
                </a:solidFill>
                <a:latin typeface="Calibri" pitchFamily="34" charset="0"/>
                <a:cs typeface="Calibri" pitchFamily="34" charset="0"/>
              </a:rPr>
              <a:t>.</a:t>
            </a:r>
            <a:r>
              <a:rPr lang="mn-MN" sz="2800" dirty="0" smtClean="0">
                <a:solidFill>
                  <a:schemeClr val="accent2"/>
                </a:solidFill>
                <a:latin typeface="Calibri" pitchFamily="34" charset="0"/>
                <a:cs typeface="Calibri" pitchFamily="34" charset="0"/>
              </a:rPr>
              <a:t> </a:t>
            </a:r>
            <a:endParaRPr lang="en-US" sz="2800" dirty="0">
              <a:solidFill>
                <a:schemeClr val="accent2"/>
              </a:solidFill>
              <a:latin typeface="Calibri" pitchFamily="34" charset="0"/>
              <a:cs typeface="Calibri" pitchFamily="34" charset="0"/>
            </a:endParaRPr>
          </a:p>
        </p:txBody>
      </p:sp>
      <p:sp>
        <p:nvSpPr>
          <p:cNvPr id="13" name="Oval 12"/>
          <p:cNvSpPr/>
          <p:nvPr/>
        </p:nvSpPr>
        <p:spPr>
          <a:xfrm>
            <a:off x="9653723" y="3604379"/>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47" name="Oval 46"/>
          <p:cNvSpPr/>
          <p:nvPr/>
        </p:nvSpPr>
        <p:spPr>
          <a:xfrm>
            <a:off x="10237889" y="437279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9" name="Oval 48"/>
          <p:cNvSpPr/>
          <p:nvPr/>
        </p:nvSpPr>
        <p:spPr>
          <a:xfrm>
            <a:off x="9818205" y="35491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18" name="Oval 17"/>
          <p:cNvSpPr/>
          <p:nvPr/>
        </p:nvSpPr>
        <p:spPr>
          <a:xfrm>
            <a:off x="9818205" y="3788621"/>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50" name="Oval 49"/>
          <p:cNvSpPr/>
          <p:nvPr/>
        </p:nvSpPr>
        <p:spPr>
          <a:xfrm>
            <a:off x="10433614" y="37889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19" name="Oval 18"/>
          <p:cNvSpPr/>
          <p:nvPr/>
        </p:nvSpPr>
        <p:spPr>
          <a:xfrm>
            <a:off x="10493239" y="3618324"/>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0" name="Oval 19"/>
          <p:cNvSpPr/>
          <p:nvPr/>
        </p:nvSpPr>
        <p:spPr>
          <a:xfrm>
            <a:off x="10657721" y="3802566"/>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1" name="Oval 20"/>
          <p:cNvSpPr/>
          <p:nvPr/>
        </p:nvSpPr>
        <p:spPr>
          <a:xfrm>
            <a:off x="9641641" y="2778160"/>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51" name="Oval 50"/>
          <p:cNvSpPr/>
          <p:nvPr/>
        </p:nvSpPr>
        <p:spPr>
          <a:xfrm>
            <a:off x="9615621" y="417371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22" name="Oval 21"/>
          <p:cNvSpPr/>
          <p:nvPr/>
        </p:nvSpPr>
        <p:spPr>
          <a:xfrm>
            <a:off x="9812061" y="2968340"/>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5" name="Oval 24"/>
          <p:cNvSpPr/>
          <p:nvPr/>
        </p:nvSpPr>
        <p:spPr>
          <a:xfrm>
            <a:off x="8802601" y="3602391"/>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6" name="Oval 25"/>
          <p:cNvSpPr/>
          <p:nvPr/>
        </p:nvSpPr>
        <p:spPr>
          <a:xfrm>
            <a:off x="8967083" y="3786633"/>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7" name="Oval 26"/>
          <p:cNvSpPr/>
          <p:nvPr/>
        </p:nvSpPr>
        <p:spPr>
          <a:xfrm>
            <a:off x="9651735" y="4433711"/>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8" name="Oval 27"/>
          <p:cNvSpPr/>
          <p:nvPr/>
        </p:nvSpPr>
        <p:spPr>
          <a:xfrm>
            <a:off x="9816217" y="4617953"/>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9" name="Oval 28"/>
          <p:cNvSpPr/>
          <p:nvPr/>
        </p:nvSpPr>
        <p:spPr>
          <a:xfrm>
            <a:off x="9588749" y="338861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0" name="Oval 29"/>
          <p:cNvSpPr/>
          <p:nvPr/>
        </p:nvSpPr>
        <p:spPr>
          <a:xfrm>
            <a:off x="9595729" y="380043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1" name="Oval 30"/>
          <p:cNvSpPr/>
          <p:nvPr/>
        </p:nvSpPr>
        <p:spPr>
          <a:xfrm>
            <a:off x="9386329" y="43867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2" name="Oval 31"/>
          <p:cNvSpPr/>
          <p:nvPr/>
        </p:nvSpPr>
        <p:spPr>
          <a:xfrm>
            <a:off x="10244869" y="35491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3" name="Oval 32"/>
          <p:cNvSpPr/>
          <p:nvPr/>
        </p:nvSpPr>
        <p:spPr>
          <a:xfrm>
            <a:off x="9833049" y="43867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4" name="Oval 33"/>
          <p:cNvSpPr/>
          <p:nvPr/>
        </p:nvSpPr>
        <p:spPr>
          <a:xfrm>
            <a:off x="10642729" y="35491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5" name="Oval 34"/>
          <p:cNvSpPr/>
          <p:nvPr/>
        </p:nvSpPr>
        <p:spPr>
          <a:xfrm>
            <a:off x="10448449" y="420643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6" name="Oval 35"/>
          <p:cNvSpPr/>
          <p:nvPr/>
        </p:nvSpPr>
        <p:spPr>
          <a:xfrm>
            <a:off x="10462409" y="45833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8" name="Oval 37"/>
          <p:cNvSpPr/>
          <p:nvPr/>
        </p:nvSpPr>
        <p:spPr>
          <a:xfrm>
            <a:off x="11318629" y="38062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9" name="Oval 38"/>
          <p:cNvSpPr/>
          <p:nvPr/>
        </p:nvSpPr>
        <p:spPr>
          <a:xfrm>
            <a:off x="11137149" y="438559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0" name="Oval 39"/>
          <p:cNvSpPr/>
          <p:nvPr/>
        </p:nvSpPr>
        <p:spPr>
          <a:xfrm>
            <a:off x="10397269" y="287093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1" name="Oval 40"/>
          <p:cNvSpPr/>
          <p:nvPr/>
        </p:nvSpPr>
        <p:spPr>
          <a:xfrm>
            <a:off x="9706249" y="277321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2" name="Oval 41"/>
          <p:cNvSpPr/>
          <p:nvPr/>
        </p:nvSpPr>
        <p:spPr>
          <a:xfrm>
            <a:off x="10264649" y="519527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3" name="Oval 42"/>
          <p:cNvSpPr/>
          <p:nvPr/>
        </p:nvSpPr>
        <p:spPr>
          <a:xfrm>
            <a:off x="8924489" y="357591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4" name="Oval 43"/>
          <p:cNvSpPr/>
          <p:nvPr/>
        </p:nvSpPr>
        <p:spPr>
          <a:xfrm>
            <a:off x="8736029" y="415525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5" name="Oval 44"/>
          <p:cNvSpPr/>
          <p:nvPr/>
        </p:nvSpPr>
        <p:spPr>
          <a:xfrm>
            <a:off x="9608529" y="5013793"/>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6" name="Rectangle 45"/>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6</a:t>
            </a:r>
          </a:p>
        </p:txBody>
      </p:sp>
      <p:sp>
        <p:nvSpPr>
          <p:cNvPr id="10" name="Rectangle 9"/>
          <p:cNvSpPr/>
          <p:nvPr/>
        </p:nvSpPr>
        <p:spPr>
          <a:xfrm>
            <a:off x="1262987" y="5604524"/>
            <a:ext cx="880369" cy="369332"/>
          </a:xfrm>
          <a:prstGeom prst="rect">
            <a:avLst/>
          </a:prstGeom>
        </p:spPr>
        <p:txBody>
          <a:bodyPr wrap="none">
            <a:spAutoFit/>
          </a:bodyPr>
          <a:lstStyle/>
          <a:p>
            <a:r>
              <a:rPr lang="mn-MN" altLang="ko-KR" dirty="0" smtClean="0">
                <a:solidFill>
                  <a:schemeClr val="accent4"/>
                </a:solidFill>
                <a:latin typeface="Calibri" pitchFamily="34" charset="0"/>
                <a:cs typeface="Calibri" pitchFamily="34" charset="0"/>
              </a:rPr>
              <a:t>Зураг 1</a:t>
            </a:r>
            <a:endParaRPr lang="en-US" dirty="0"/>
          </a:p>
        </p:txBody>
      </p:sp>
      <p:sp>
        <p:nvSpPr>
          <p:cNvPr id="12" name="Rectangle 11"/>
          <p:cNvSpPr/>
          <p:nvPr/>
        </p:nvSpPr>
        <p:spPr>
          <a:xfrm>
            <a:off x="9710961" y="5604524"/>
            <a:ext cx="880369" cy="369332"/>
          </a:xfrm>
          <a:prstGeom prst="rect">
            <a:avLst/>
          </a:prstGeom>
        </p:spPr>
        <p:txBody>
          <a:bodyPr wrap="none">
            <a:spAutoFit/>
          </a:bodyPr>
          <a:lstStyle/>
          <a:p>
            <a:r>
              <a:rPr lang="mn-MN" dirty="0">
                <a:solidFill>
                  <a:schemeClr val="accent2"/>
                </a:solidFill>
                <a:latin typeface="Calibri" pitchFamily="34" charset="0"/>
                <a:cs typeface="Calibri" pitchFamily="34" charset="0"/>
              </a:rPr>
              <a:t>Зураг 2</a:t>
            </a:r>
            <a:endParaRPr lang="en-US" dirty="0"/>
          </a:p>
        </p:txBody>
      </p:sp>
    </p:spTree>
    <p:extLst>
      <p:ext uri="{BB962C8B-B14F-4D97-AF65-F5344CB8AC3E}">
        <p14:creationId xmlns:p14="http://schemas.microsoft.com/office/powerpoint/2010/main" val="9718383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бүтэц</a:t>
            </a:r>
            <a:endParaRPr lang="en-US" altLang="ko-KR" sz="4000" dirty="0"/>
          </a:p>
        </p:txBody>
      </p:sp>
      <p:sp>
        <p:nvSpPr>
          <p:cNvPr id="12" name="Arc 11"/>
          <p:cNvSpPr/>
          <p:nvPr/>
        </p:nvSpPr>
        <p:spPr>
          <a:xfrm>
            <a:off x="7572631" y="272125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6" name="Arc 75"/>
          <p:cNvSpPr/>
          <p:nvPr/>
        </p:nvSpPr>
        <p:spPr>
          <a:xfrm>
            <a:off x="8393539" y="271997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7" name="Arc 76"/>
          <p:cNvSpPr/>
          <p:nvPr/>
        </p:nvSpPr>
        <p:spPr>
          <a:xfrm>
            <a:off x="9200359" y="273534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8" name="Arc 77"/>
          <p:cNvSpPr/>
          <p:nvPr/>
        </p:nvSpPr>
        <p:spPr>
          <a:xfrm>
            <a:off x="7579035" y="346532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9" name="Arc 78"/>
          <p:cNvSpPr/>
          <p:nvPr/>
        </p:nvSpPr>
        <p:spPr>
          <a:xfrm>
            <a:off x="8408907" y="348069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0" name="Arc 79"/>
          <p:cNvSpPr/>
          <p:nvPr/>
        </p:nvSpPr>
        <p:spPr>
          <a:xfrm>
            <a:off x="9215727" y="348069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1" name="Arc 80"/>
          <p:cNvSpPr/>
          <p:nvPr/>
        </p:nvSpPr>
        <p:spPr>
          <a:xfrm>
            <a:off x="7571351" y="422604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2" name="Arc 81"/>
          <p:cNvSpPr/>
          <p:nvPr/>
        </p:nvSpPr>
        <p:spPr>
          <a:xfrm>
            <a:off x="8431959" y="421835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3" name="Arc 82"/>
          <p:cNvSpPr/>
          <p:nvPr/>
        </p:nvSpPr>
        <p:spPr>
          <a:xfrm>
            <a:off x="9238779" y="422604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4" name="Arc 83"/>
          <p:cNvSpPr/>
          <p:nvPr/>
        </p:nvSpPr>
        <p:spPr>
          <a:xfrm rot="10800000">
            <a:off x="7571351" y="299660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5" name="Arc 84"/>
          <p:cNvSpPr/>
          <p:nvPr/>
        </p:nvSpPr>
        <p:spPr>
          <a:xfrm rot="10800000">
            <a:off x="8407627" y="297995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6" name="Arc 85"/>
          <p:cNvSpPr/>
          <p:nvPr/>
        </p:nvSpPr>
        <p:spPr>
          <a:xfrm rot="10800000">
            <a:off x="9214447" y="298763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7" name="Arc 86"/>
          <p:cNvSpPr/>
          <p:nvPr/>
        </p:nvSpPr>
        <p:spPr>
          <a:xfrm rot="10800000">
            <a:off x="7593123" y="369456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8" name="Arc 87"/>
          <p:cNvSpPr/>
          <p:nvPr/>
        </p:nvSpPr>
        <p:spPr>
          <a:xfrm rot="10800000">
            <a:off x="8415311" y="3702248"/>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9" name="Arc 88"/>
          <p:cNvSpPr/>
          <p:nvPr/>
        </p:nvSpPr>
        <p:spPr>
          <a:xfrm rot="10800000">
            <a:off x="9222131" y="3702248"/>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0" name="Arc 89"/>
          <p:cNvSpPr/>
          <p:nvPr/>
        </p:nvSpPr>
        <p:spPr>
          <a:xfrm rot="10800000">
            <a:off x="7577755" y="446296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1" name="Arc 90"/>
          <p:cNvSpPr/>
          <p:nvPr/>
        </p:nvSpPr>
        <p:spPr>
          <a:xfrm rot="10800000">
            <a:off x="8438363" y="447833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2" name="Arc 91"/>
          <p:cNvSpPr/>
          <p:nvPr/>
        </p:nvSpPr>
        <p:spPr>
          <a:xfrm rot="10800000">
            <a:off x="9237499" y="448601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3" name="Arc 92"/>
          <p:cNvSpPr/>
          <p:nvPr/>
        </p:nvSpPr>
        <p:spPr>
          <a:xfrm rot="16200000">
            <a:off x="7016823" y="392508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4" name="Arc 93"/>
          <p:cNvSpPr/>
          <p:nvPr/>
        </p:nvSpPr>
        <p:spPr>
          <a:xfrm rot="16200000">
            <a:off x="7007859" y="3163088"/>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5" name="Arc 94"/>
          <p:cNvSpPr/>
          <p:nvPr/>
        </p:nvSpPr>
        <p:spPr>
          <a:xfrm rot="16200000">
            <a:off x="7876151" y="3969908"/>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6" name="Arc 95"/>
          <p:cNvSpPr/>
          <p:nvPr/>
        </p:nvSpPr>
        <p:spPr>
          <a:xfrm rot="16200000">
            <a:off x="8690655" y="394685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7" name="Arc 96"/>
          <p:cNvSpPr/>
          <p:nvPr/>
        </p:nvSpPr>
        <p:spPr>
          <a:xfrm rot="16200000">
            <a:off x="9528211" y="396222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8" name="Arc 97"/>
          <p:cNvSpPr/>
          <p:nvPr/>
        </p:nvSpPr>
        <p:spPr>
          <a:xfrm rot="16200000">
            <a:off x="9542299" y="320791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9" name="Arc 98"/>
          <p:cNvSpPr/>
          <p:nvPr/>
        </p:nvSpPr>
        <p:spPr>
          <a:xfrm rot="16200000">
            <a:off x="8711146" y="322456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0" name="Arc 99"/>
          <p:cNvSpPr/>
          <p:nvPr/>
        </p:nvSpPr>
        <p:spPr>
          <a:xfrm rot="16200000">
            <a:off x="7895362" y="3215596"/>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1" name="Arc 100"/>
          <p:cNvSpPr/>
          <p:nvPr/>
        </p:nvSpPr>
        <p:spPr>
          <a:xfrm rot="5400000">
            <a:off x="9749767" y="3960944"/>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2" name="Arc 101"/>
          <p:cNvSpPr/>
          <p:nvPr/>
        </p:nvSpPr>
        <p:spPr>
          <a:xfrm rot="5400000">
            <a:off x="9733119" y="3198948"/>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3" name="Arc 102"/>
          <p:cNvSpPr/>
          <p:nvPr/>
        </p:nvSpPr>
        <p:spPr>
          <a:xfrm rot="5400000">
            <a:off x="8910931" y="395198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4" name="Arc 103"/>
          <p:cNvSpPr/>
          <p:nvPr/>
        </p:nvSpPr>
        <p:spPr>
          <a:xfrm rot="5400000">
            <a:off x="8919892" y="322729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5" name="Arc 104"/>
          <p:cNvSpPr/>
          <p:nvPr/>
        </p:nvSpPr>
        <p:spPr>
          <a:xfrm rot="5400000">
            <a:off x="8126697" y="3214659"/>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6" name="Arc 105"/>
          <p:cNvSpPr/>
          <p:nvPr/>
        </p:nvSpPr>
        <p:spPr>
          <a:xfrm rot="5400000">
            <a:off x="8096427" y="3951980"/>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7" name="Arc 106"/>
          <p:cNvSpPr/>
          <p:nvPr/>
        </p:nvSpPr>
        <p:spPr>
          <a:xfrm rot="5400000">
            <a:off x="7225564" y="3171763"/>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8" name="Arc 107"/>
          <p:cNvSpPr/>
          <p:nvPr/>
        </p:nvSpPr>
        <p:spPr>
          <a:xfrm rot="5400000">
            <a:off x="7235819" y="3936612"/>
            <a:ext cx="560934" cy="216078"/>
          </a:xfrm>
          <a:prstGeom prst="arc">
            <a:avLst>
              <a:gd name="adj1" fmla="val 10871888"/>
              <a:gd name="adj2" fmla="val 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9" name="Arc 108"/>
          <p:cNvSpPr/>
          <p:nvPr/>
        </p:nvSpPr>
        <p:spPr>
          <a:xfrm rot="16200000">
            <a:off x="7038673" y="2408021"/>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0" name="Arc 109"/>
          <p:cNvSpPr/>
          <p:nvPr/>
        </p:nvSpPr>
        <p:spPr>
          <a:xfrm rot="16200000">
            <a:off x="7874949" y="2414425"/>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1" name="Arc 110"/>
          <p:cNvSpPr/>
          <p:nvPr/>
        </p:nvSpPr>
        <p:spPr>
          <a:xfrm rot="16200000">
            <a:off x="8712505" y="2422109"/>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2" name="Arc 111"/>
          <p:cNvSpPr/>
          <p:nvPr/>
        </p:nvSpPr>
        <p:spPr>
          <a:xfrm rot="16200000">
            <a:off x="9541097" y="2459249"/>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3" name="Arc 112"/>
          <p:cNvSpPr/>
          <p:nvPr/>
        </p:nvSpPr>
        <p:spPr>
          <a:xfrm rot="5400000">
            <a:off x="9724233" y="2481021"/>
            <a:ext cx="560934"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4" name="Arc 113"/>
          <p:cNvSpPr/>
          <p:nvPr/>
        </p:nvSpPr>
        <p:spPr>
          <a:xfrm rot="5400000">
            <a:off x="8885397" y="2449005"/>
            <a:ext cx="560934"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5" name="Arc 114"/>
          <p:cNvSpPr/>
          <p:nvPr/>
        </p:nvSpPr>
        <p:spPr>
          <a:xfrm rot="5400000">
            <a:off x="8069613" y="2447725"/>
            <a:ext cx="560934"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6" name="Arc 115"/>
          <p:cNvSpPr/>
          <p:nvPr/>
        </p:nvSpPr>
        <p:spPr>
          <a:xfrm rot="5400000">
            <a:off x="7239741" y="2424673"/>
            <a:ext cx="560934"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7" name="Arc 116"/>
          <p:cNvSpPr/>
          <p:nvPr/>
        </p:nvSpPr>
        <p:spPr>
          <a:xfrm rot="16200000" flipH="1">
            <a:off x="7098521" y="4741677"/>
            <a:ext cx="453467" cy="216078"/>
          </a:xfrm>
          <a:prstGeom prst="arc">
            <a:avLst>
              <a:gd name="adj1" fmla="val 10871888"/>
              <a:gd name="adj2" fmla="val 16341921"/>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8" name="Arc 117"/>
          <p:cNvSpPr/>
          <p:nvPr/>
        </p:nvSpPr>
        <p:spPr>
          <a:xfrm rot="16200000" flipH="1">
            <a:off x="7942481" y="4755765"/>
            <a:ext cx="453467" cy="216078"/>
          </a:xfrm>
          <a:prstGeom prst="arc">
            <a:avLst>
              <a:gd name="adj1" fmla="val 10871888"/>
              <a:gd name="adj2" fmla="val 15869483"/>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9" name="Arc 118"/>
          <p:cNvSpPr/>
          <p:nvPr/>
        </p:nvSpPr>
        <p:spPr>
          <a:xfrm rot="16200000" flipH="1">
            <a:off x="8780037" y="4763449"/>
            <a:ext cx="453467" cy="216078"/>
          </a:xfrm>
          <a:prstGeom prst="arc">
            <a:avLst>
              <a:gd name="adj1" fmla="val 10871888"/>
              <a:gd name="adj2" fmla="val 16341953"/>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0" name="Arc 119"/>
          <p:cNvSpPr/>
          <p:nvPr/>
        </p:nvSpPr>
        <p:spPr>
          <a:xfrm rot="16200000" flipH="1">
            <a:off x="9577893" y="4792905"/>
            <a:ext cx="453467"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1" name="Arc 120"/>
          <p:cNvSpPr/>
          <p:nvPr/>
        </p:nvSpPr>
        <p:spPr>
          <a:xfrm rot="5400000" flipH="1">
            <a:off x="9799449" y="4768573"/>
            <a:ext cx="453467"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2" name="Arc 121"/>
          <p:cNvSpPr/>
          <p:nvPr/>
        </p:nvSpPr>
        <p:spPr>
          <a:xfrm rot="5400000" flipH="1">
            <a:off x="8952929" y="4767293"/>
            <a:ext cx="453467" cy="216078"/>
          </a:xfrm>
          <a:prstGeom prst="arc">
            <a:avLst>
              <a:gd name="adj1" fmla="val 1595884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3" name="Arc 122"/>
          <p:cNvSpPr/>
          <p:nvPr/>
        </p:nvSpPr>
        <p:spPr>
          <a:xfrm rot="5400000" flipH="1">
            <a:off x="8160197" y="4750645"/>
            <a:ext cx="453467" cy="216078"/>
          </a:xfrm>
          <a:prstGeom prst="arc">
            <a:avLst>
              <a:gd name="adj1" fmla="val 1597484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4" name="Arc 123"/>
          <p:cNvSpPr/>
          <p:nvPr/>
        </p:nvSpPr>
        <p:spPr>
          <a:xfrm rot="5400000" flipH="1">
            <a:off x="7307273" y="4742961"/>
            <a:ext cx="453467" cy="216078"/>
          </a:xfrm>
          <a:prstGeom prst="arc">
            <a:avLst>
              <a:gd name="adj1" fmla="val 16690368"/>
              <a:gd name="adj2" fmla="val 106190"/>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5" name="Arc 124"/>
          <p:cNvSpPr/>
          <p:nvPr/>
        </p:nvSpPr>
        <p:spPr>
          <a:xfrm rot="10800000">
            <a:off x="6689789" y="2930179"/>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6" name="Arc 125"/>
          <p:cNvSpPr/>
          <p:nvPr/>
        </p:nvSpPr>
        <p:spPr>
          <a:xfrm rot="10800000">
            <a:off x="6696193" y="3658879"/>
            <a:ext cx="560934" cy="216078"/>
          </a:xfrm>
          <a:prstGeom prst="arc">
            <a:avLst>
              <a:gd name="adj1" fmla="val 10871888"/>
              <a:gd name="adj2" fmla="val 1491314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7" name="Arc 126"/>
          <p:cNvSpPr/>
          <p:nvPr/>
        </p:nvSpPr>
        <p:spPr>
          <a:xfrm rot="10800000">
            <a:off x="6703877" y="4442647"/>
            <a:ext cx="560934" cy="216078"/>
          </a:xfrm>
          <a:prstGeom prst="arc">
            <a:avLst>
              <a:gd name="adj1" fmla="val 10871888"/>
              <a:gd name="adj2" fmla="val 16085926"/>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8" name="Arc 127"/>
          <p:cNvSpPr/>
          <p:nvPr/>
        </p:nvSpPr>
        <p:spPr>
          <a:xfrm>
            <a:off x="6749516" y="2767889"/>
            <a:ext cx="560934" cy="216078"/>
          </a:xfrm>
          <a:prstGeom prst="arc">
            <a:avLst>
              <a:gd name="adj1" fmla="val 15779378"/>
              <a:gd name="adj2" fmla="val 2150393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9" name="Arc 128"/>
          <p:cNvSpPr/>
          <p:nvPr/>
        </p:nvSpPr>
        <p:spPr>
          <a:xfrm>
            <a:off x="10043042" y="3511957"/>
            <a:ext cx="560934" cy="216078"/>
          </a:xfrm>
          <a:prstGeom prst="arc">
            <a:avLst>
              <a:gd name="adj1" fmla="val 10871888"/>
              <a:gd name="adj2" fmla="val 15839922"/>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0" name="Arc 129"/>
          <p:cNvSpPr/>
          <p:nvPr/>
        </p:nvSpPr>
        <p:spPr>
          <a:xfrm>
            <a:off x="10073778" y="4249621"/>
            <a:ext cx="560934" cy="216078"/>
          </a:xfrm>
          <a:prstGeom prst="arc">
            <a:avLst>
              <a:gd name="adj1" fmla="val 10871888"/>
              <a:gd name="adj2" fmla="val 15839922"/>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1" name="Arc 130"/>
          <p:cNvSpPr/>
          <p:nvPr/>
        </p:nvSpPr>
        <p:spPr>
          <a:xfrm flipV="1">
            <a:off x="10034078" y="4418314"/>
            <a:ext cx="560934" cy="232901"/>
          </a:xfrm>
          <a:prstGeom prst="arc">
            <a:avLst>
              <a:gd name="adj1" fmla="val 10871888"/>
              <a:gd name="adj2" fmla="val 16518865"/>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2" name="Arc 131"/>
          <p:cNvSpPr/>
          <p:nvPr/>
        </p:nvSpPr>
        <p:spPr>
          <a:xfrm flipV="1">
            <a:off x="10017430" y="3656318"/>
            <a:ext cx="560934" cy="232901"/>
          </a:xfrm>
          <a:prstGeom prst="arc">
            <a:avLst>
              <a:gd name="adj1" fmla="val 10871888"/>
              <a:gd name="adj2" fmla="val 15839922"/>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3" name="Arc 132"/>
          <p:cNvSpPr/>
          <p:nvPr/>
        </p:nvSpPr>
        <p:spPr>
          <a:xfrm flipV="1">
            <a:off x="10017430" y="2918654"/>
            <a:ext cx="560934" cy="232901"/>
          </a:xfrm>
          <a:prstGeom prst="arc">
            <a:avLst>
              <a:gd name="adj1" fmla="val 10871888"/>
              <a:gd name="adj2" fmla="val 15839922"/>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4" name="Arc 133"/>
          <p:cNvSpPr/>
          <p:nvPr/>
        </p:nvSpPr>
        <p:spPr>
          <a:xfrm>
            <a:off x="6734148" y="3505553"/>
            <a:ext cx="560934" cy="216078"/>
          </a:xfrm>
          <a:prstGeom prst="arc">
            <a:avLst>
              <a:gd name="adj1" fmla="val 15779378"/>
              <a:gd name="adj2" fmla="val 2150393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35" name="Arc 134"/>
          <p:cNvSpPr/>
          <p:nvPr/>
        </p:nvSpPr>
        <p:spPr>
          <a:xfrm>
            <a:off x="6718780" y="4250901"/>
            <a:ext cx="560934" cy="216078"/>
          </a:xfrm>
          <a:prstGeom prst="arc">
            <a:avLst>
              <a:gd name="adj1" fmla="val 15779378"/>
              <a:gd name="adj2" fmla="val 21503937"/>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2" name="Oval 61"/>
          <p:cNvSpPr/>
          <p:nvPr/>
        </p:nvSpPr>
        <p:spPr>
          <a:xfrm>
            <a:off x="8805595" y="2723044"/>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1" name="Oval 60"/>
          <p:cNvSpPr/>
          <p:nvPr/>
        </p:nvSpPr>
        <p:spPr>
          <a:xfrm>
            <a:off x="7998745" y="2723044"/>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4" name="Oval 63"/>
          <p:cNvSpPr/>
          <p:nvPr/>
        </p:nvSpPr>
        <p:spPr>
          <a:xfrm>
            <a:off x="7170379" y="3454588"/>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5" name="Oval 64"/>
          <p:cNvSpPr/>
          <p:nvPr/>
        </p:nvSpPr>
        <p:spPr>
          <a:xfrm>
            <a:off x="8000533" y="3456376"/>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6" name="Oval 65"/>
          <p:cNvSpPr/>
          <p:nvPr/>
        </p:nvSpPr>
        <p:spPr>
          <a:xfrm>
            <a:off x="8807383" y="3456376"/>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7" name="Oval 66"/>
          <p:cNvSpPr/>
          <p:nvPr/>
        </p:nvSpPr>
        <p:spPr>
          <a:xfrm>
            <a:off x="9624991" y="3467134"/>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8" name="Oval 67"/>
          <p:cNvSpPr/>
          <p:nvPr/>
        </p:nvSpPr>
        <p:spPr>
          <a:xfrm>
            <a:off x="7170379" y="4207648"/>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69" name="Oval 68"/>
          <p:cNvSpPr/>
          <p:nvPr/>
        </p:nvSpPr>
        <p:spPr>
          <a:xfrm>
            <a:off x="8000533" y="4209436"/>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70" name="Oval 69"/>
          <p:cNvSpPr/>
          <p:nvPr/>
        </p:nvSpPr>
        <p:spPr>
          <a:xfrm>
            <a:off x="8807383" y="4209436"/>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71" name="Oval 70"/>
          <p:cNvSpPr/>
          <p:nvPr/>
        </p:nvSpPr>
        <p:spPr>
          <a:xfrm>
            <a:off x="9624991" y="4220194"/>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10" name="Oval 9"/>
          <p:cNvSpPr/>
          <p:nvPr/>
        </p:nvSpPr>
        <p:spPr>
          <a:xfrm>
            <a:off x="7168591" y="2721256"/>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136" name="Arc 135"/>
          <p:cNvSpPr/>
          <p:nvPr/>
        </p:nvSpPr>
        <p:spPr>
          <a:xfrm>
            <a:off x="10019985" y="2772658"/>
            <a:ext cx="560934" cy="216078"/>
          </a:xfrm>
          <a:prstGeom prst="arc">
            <a:avLst>
              <a:gd name="adj1" fmla="val 10871888"/>
              <a:gd name="adj2" fmla="val 15839922"/>
            </a:avLst>
          </a:prstGeom>
          <a:ln w="28575">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3" name="Oval 62"/>
          <p:cNvSpPr/>
          <p:nvPr/>
        </p:nvSpPr>
        <p:spPr>
          <a:xfrm>
            <a:off x="9623203" y="2733802"/>
            <a:ext cx="529607" cy="478008"/>
          </a:xfrm>
          <a:prstGeom prst="ellipse">
            <a:avLst/>
          </a:prstGeom>
          <a:ln>
            <a:solidFill>
              <a:schemeClr val="accent4">
                <a:lumMod val="75000"/>
              </a:schemeClr>
            </a:solidFill>
          </a:ln>
        </p:spPr>
        <p:style>
          <a:lnRef idx="0">
            <a:schemeClr val="accent2"/>
          </a:lnRef>
          <a:fillRef idx="3">
            <a:schemeClr val="accent2"/>
          </a:fillRef>
          <a:effectRef idx="3">
            <a:schemeClr val="accent2"/>
          </a:effectRef>
          <a:fontRef idx="minor">
            <a:schemeClr val="lt1"/>
          </a:fontRef>
        </p:style>
        <p:txBody>
          <a:bodyPr rtlCol="0" anchor="ctr"/>
          <a:lstStyle/>
          <a:p>
            <a:pPr algn="ctr"/>
            <a:r>
              <a:rPr lang="en-US" b="1" dirty="0" smtClean="0">
                <a:effectLst>
                  <a:outerShdw blurRad="38100" dist="38100" dir="2700000" algn="tl">
                    <a:srgbClr val="000000">
                      <a:alpha val="43137"/>
                    </a:srgbClr>
                  </a:outerShdw>
                </a:effectLst>
                <a:latin typeface="Calibri" pitchFamily="34" charset="0"/>
                <a:cs typeface="Calibri" pitchFamily="34" charset="0"/>
              </a:rPr>
              <a:t>Si</a:t>
            </a:r>
            <a:endParaRPr lang="en-US" b="1" dirty="0">
              <a:effectLst>
                <a:outerShdw blurRad="38100" dist="38100" dir="2700000" algn="tl">
                  <a:srgbClr val="000000">
                    <a:alpha val="43137"/>
                  </a:srgbClr>
                </a:outerShdw>
              </a:effectLst>
              <a:latin typeface="Calibri" pitchFamily="34" charset="0"/>
              <a:cs typeface="Calibri" pitchFamily="34" charset="0"/>
            </a:endParaRPr>
          </a:p>
        </p:txBody>
      </p:sp>
      <p:sp>
        <p:nvSpPr>
          <p:cNvPr id="137" name="Rectangle 136"/>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7</a:t>
            </a:r>
          </a:p>
        </p:txBody>
      </p:sp>
      <mc:AlternateContent xmlns:mc="http://schemas.openxmlformats.org/markup-compatibility/2006" xmlns:a14="http://schemas.microsoft.com/office/drawing/2010/main">
        <mc:Choice Requires="a14">
          <p:sp>
            <p:nvSpPr>
              <p:cNvPr id="138" name="TextBox 137">
                <a:extLst>
                  <a:ext uri="{FF2B5EF4-FFF2-40B4-BE49-F238E27FC236}">
                    <a16:creationId xmlns="" xmlns:a16="http://schemas.microsoft.com/office/drawing/2014/main" id="{261665BF-96FD-4F4D-9ED7-B8AE0C9BBB39}"/>
                  </a:ext>
                </a:extLst>
              </p:cNvPr>
              <p:cNvSpPr txBox="1"/>
              <p:nvPr/>
            </p:nvSpPr>
            <p:spPr>
              <a:xfrm>
                <a:off x="778976" y="1256503"/>
                <a:ext cx="10535239" cy="5593839"/>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Ийм байдлаар </a:t>
                </a:r>
                <a:r>
                  <a:rPr lang="mn-MN" altLang="ko-KR" sz="3200" dirty="0">
                    <a:solidFill>
                      <a:schemeClr val="accent4"/>
                    </a:solidFill>
                    <a:latin typeface="Calibri" pitchFamily="34" charset="0"/>
                    <a:cs typeface="Calibri" pitchFamily="34" charset="0"/>
                  </a:rPr>
                  <a:t>цахиур нь </a:t>
                </a:r>
                <a:r>
                  <a:rPr lang="mn-MN" altLang="ko-KR" sz="3200" dirty="0" smtClean="0">
                    <a:solidFill>
                      <a:schemeClr val="accent4"/>
                    </a:solidFill>
                    <a:latin typeface="Calibri" pitchFamily="34" charset="0"/>
                    <a:cs typeface="Calibri" pitchFamily="34" charset="0"/>
                  </a:rPr>
                  <a:t>зэргэлдээ</a:t>
                </a:r>
                <a:r>
                  <a:rPr lang="en-US" altLang="ko-KR" sz="3200" dirty="0" smtClean="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орших </a:t>
                </a:r>
                <a:r>
                  <a:rPr lang="mn-MN" altLang="ko-KR" sz="3200" dirty="0">
                    <a:solidFill>
                      <a:schemeClr val="accent4"/>
                    </a:solidFill>
                    <a:latin typeface="Calibri" pitchFamily="34" charset="0"/>
                    <a:cs typeface="Calibri" pitchFamily="34" charset="0"/>
                  </a:rPr>
                  <a:t>атомуудынхаа электронуудыг хамтран ашиглах замаар цахиурын кристаллыг </a:t>
                </a:r>
                <a:r>
                  <a:rPr lang="mn-MN" altLang="ko-KR" sz="3200" dirty="0" smtClean="0">
                    <a:solidFill>
                      <a:schemeClr val="accent4"/>
                    </a:solidFill>
                    <a:latin typeface="Calibri" pitchFamily="34" charset="0"/>
                    <a:cs typeface="Calibri" pitchFamily="34" charset="0"/>
                  </a:rPr>
                  <a:t>үүсгэдэг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Зураг 3-аас харна уу</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a:t>
                </a: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smtClean="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smtClean="0">
                  <a:solidFill>
                    <a:schemeClr val="accent4"/>
                  </a:solidFill>
                  <a:latin typeface="Calibri" pitchFamily="34" charset="0"/>
                  <a:cs typeface="Calibri" pitchFamily="34" charset="0"/>
                </a:endParaRP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endParaRPr lang="mn-MN" altLang="ko-KR" sz="3200" dirty="0" smtClean="0">
                  <a:solidFill>
                    <a:schemeClr val="accent4"/>
                  </a:solidFill>
                  <a:latin typeface="Calibri" pitchFamily="34" charset="0"/>
                  <a:cs typeface="Calibri" pitchFamily="34" charset="0"/>
                </a:endParaRPr>
              </a:p>
              <a:p>
                <a:pPr algn="just">
                  <a:lnSpc>
                    <a:spcPts val="3300"/>
                  </a:lnSpc>
                </a:pPr>
                <a:r>
                  <a:rPr lang="mn-MN" altLang="ko-KR" sz="3200" dirty="0" smtClean="0">
                    <a:solidFill>
                      <a:schemeClr val="accent4"/>
                    </a:solidFill>
                    <a:latin typeface="Calibri" pitchFamily="34" charset="0"/>
                    <a:cs typeface="Calibri" pitchFamily="34" charset="0"/>
                  </a:rPr>
                  <a:t>	Цельсийн </a:t>
                </a:r>
                <a14:m>
                  <m:oMath xmlns:m="http://schemas.openxmlformats.org/officeDocument/2006/math">
                    <m:sSup>
                      <m:sSupPr>
                        <m:ctrlPr>
                          <a:rPr lang="mn-MN" altLang="ko-KR" sz="3200" i="1" dirty="0" smtClean="0">
                            <a:solidFill>
                              <a:schemeClr val="accent4"/>
                            </a:solidFill>
                            <a:latin typeface="Cambria Math"/>
                            <a:cs typeface="Calibri" pitchFamily="34" charset="0"/>
                          </a:rPr>
                        </m:ctrlPr>
                      </m:sSupPr>
                      <m:e>
                        <m:r>
                          <a:rPr lang="mn-MN" altLang="ko-KR" sz="3200" b="0" i="1" dirty="0" smtClean="0">
                            <a:solidFill>
                              <a:schemeClr val="accent4"/>
                            </a:solidFill>
                            <a:latin typeface="Cambria Math"/>
                            <a:cs typeface="Calibri" pitchFamily="34" charset="0"/>
                          </a:rPr>
                          <m:t>25</m:t>
                        </m:r>
                      </m:e>
                      <m:sup>
                        <m:r>
                          <a:rPr lang="mn-MN" altLang="ko-KR" sz="3200" b="0" i="1" dirty="0" smtClean="0">
                            <a:solidFill>
                              <a:schemeClr val="accent4"/>
                            </a:solidFill>
                            <a:latin typeface="Cambria Math"/>
                            <a:cs typeface="Calibri" pitchFamily="34" charset="0"/>
                          </a:rPr>
                          <m:t>0</m:t>
                        </m:r>
                      </m:sup>
                    </m:sSup>
                  </m:oMath>
                </a14:m>
                <a:r>
                  <a:rPr lang="mn-MN" altLang="ko-KR" sz="3200" dirty="0">
                    <a:solidFill>
                      <a:schemeClr val="accent4"/>
                    </a:solidFill>
                    <a:latin typeface="Calibri" pitchFamily="34" charset="0"/>
                    <a:cs typeface="Calibri" pitchFamily="34" charset="0"/>
                  </a:rPr>
                  <a:t> градуссд буюу тасалгааны температурт цахиурын кристаллаас электронууд сугаран гарснаар цахиурын кристаллд тодорхой тооны чөлөөт электронууд болон </a:t>
                </a:r>
                <a:r>
                  <a:rPr lang="mn-MN" altLang="ko-KR" sz="3200" dirty="0" smtClean="0">
                    <a:solidFill>
                      <a:schemeClr val="accent4"/>
                    </a:solidFill>
                    <a:latin typeface="Calibri" pitchFamily="34" charset="0"/>
                    <a:cs typeface="Calibri" pitchFamily="34" charset="0"/>
                  </a:rPr>
                  <a:t>нүхнүүд үүсдэг.</a:t>
                </a:r>
                <a:endParaRPr lang="ko-KR" altLang="en-US" sz="3200" dirty="0">
                  <a:solidFill>
                    <a:schemeClr val="accent4"/>
                  </a:solidFill>
                  <a:latin typeface="Calibri" pitchFamily="34" charset="0"/>
                  <a:cs typeface="Calibri" pitchFamily="34" charset="0"/>
                </a:endParaRPr>
              </a:p>
            </p:txBody>
          </p:sp>
        </mc:Choice>
        <mc:Fallback xmlns="">
          <p:sp>
            <p:nvSpPr>
              <p:cNvPr id="138" name="TextBox 137">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778976" y="1256503"/>
                <a:ext cx="10535239" cy="5593839"/>
              </a:xfrm>
              <a:prstGeom prst="rect">
                <a:avLst/>
              </a:prstGeom>
              <a:blipFill rotWithShape="1">
                <a:blip r:embed="rId2"/>
                <a:stretch>
                  <a:fillRect l="-1331" t="-1961" r="-1331" b="-3268"/>
                </a:stretch>
              </a:blipFill>
            </p:spPr>
            <p:txBody>
              <a:bodyPr/>
              <a:lstStyle/>
              <a:p>
                <a:r>
                  <a:rPr lang="en-US">
                    <a:noFill/>
                  </a:rPr>
                  <a:t> </a:t>
                </a:r>
              </a:p>
            </p:txBody>
          </p:sp>
        </mc:Fallback>
      </mc:AlternateContent>
      <p:sp>
        <p:nvSpPr>
          <p:cNvPr id="3" name="Rectangle 2"/>
          <p:cNvSpPr/>
          <p:nvPr/>
        </p:nvSpPr>
        <p:spPr>
          <a:xfrm>
            <a:off x="8319990" y="4848804"/>
            <a:ext cx="880369" cy="369332"/>
          </a:xfrm>
          <a:prstGeom prst="rect">
            <a:avLst/>
          </a:prstGeom>
        </p:spPr>
        <p:txBody>
          <a:bodyPr wrap="none">
            <a:spAutoFit/>
          </a:bodyPr>
          <a:lstStyle/>
          <a:p>
            <a:r>
              <a:rPr lang="mn-MN" altLang="ko-KR" dirty="0">
                <a:solidFill>
                  <a:schemeClr val="accent4"/>
                </a:solidFill>
                <a:latin typeface="Calibri" pitchFamily="34" charset="0"/>
                <a:cs typeface="Calibri" pitchFamily="34" charset="0"/>
              </a:rPr>
              <a:t>Зураг </a:t>
            </a:r>
            <a:r>
              <a:rPr lang="mn-MN" altLang="ko-KR" dirty="0" smtClean="0">
                <a:solidFill>
                  <a:schemeClr val="accent4"/>
                </a:solidFill>
                <a:latin typeface="Calibri" pitchFamily="34" charset="0"/>
                <a:cs typeface="Calibri" pitchFamily="34" charset="0"/>
              </a:rPr>
              <a:t>3</a:t>
            </a:r>
            <a:endParaRPr lang="en-US" dirty="0"/>
          </a:p>
        </p:txBody>
      </p:sp>
    </p:spTree>
    <p:extLst>
      <p:ext uri="{BB962C8B-B14F-4D97-AF65-F5344CB8AC3E}">
        <p14:creationId xmlns:p14="http://schemas.microsoft.com/office/powerpoint/2010/main" val="17189724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бүтэц</a:t>
            </a:r>
            <a:endParaRPr lang="en-US" altLang="ko-KR"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261665BF-96FD-4F4D-9ED7-B8AE0C9BBB39}"/>
                  </a:ext>
                </a:extLst>
              </p:cNvPr>
              <p:cNvSpPr txBox="1"/>
              <p:nvPr/>
            </p:nvSpPr>
            <p:spPr>
              <a:xfrm>
                <a:off x="832822" y="1532707"/>
                <a:ext cx="10535239" cy="220829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ru-RU" altLang="ko-KR" sz="3200" dirty="0" smtClean="0">
                    <a:solidFill>
                      <a:schemeClr val="accent4"/>
                    </a:solidFill>
                    <a:latin typeface="Calibri" pitchFamily="34" charset="0"/>
                    <a:cs typeface="Calibri" pitchFamily="34" charset="0"/>
                  </a:rPr>
                  <a:t>Нүх гэдэг</a:t>
                </a:r>
                <a:r>
                  <a:rPr lang="mn-MN" altLang="ko-KR" sz="3200" dirty="0" smtClean="0">
                    <a:solidFill>
                      <a:schemeClr val="accent4"/>
                    </a:solidFill>
                    <a:latin typeface="Calibri" pitchFamily="34" charset="0"/>
                    <a:cs typeface="Calibri" pitchFamily="34" charset="0"/>
                  </a:rPr>
                  <a:t> нь </a:t>
                </a:r>
                <a:r>
                  <a:rPr lang="en-US" altLang="ko-KR" sz="3200" dirty="0" smtClean="0">
                    <a:solidFill>
                      <a:schemeClr val="accent4"/>
                    </a:solidFill>
                    <a:latin typeface="Calibri" pitchFamily="34" charset="0"/>
                    <a:cs typeface="Calibri" pitchFamily="34" charset="0"/>
                  </a:rPr>
                  <a:t>(7-</a:t>
                </a:r>
                <a:r>
                  <a:rPr lang="mn-MN" altLang="ko-KR" sz="3200" dirty="0" smtClean="0">
                    <a:solidFill>
                      <a:schemeClr val="accent4"/>
                    </a:solidFill>
                    <a:latin typeface="Calibri" pitchFamily="34" charset="0"/>
                    <a:cs typeface="Calibri" pitchFamily="34" charset="0"/>
                  </a:rPr>
                  <a:t>р хуудасны слайдад үзүүлсэн</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a:t>
                </a:r>
                <a:r>
                  <a:rPr lang="ru-RU" altLang="ko-KR" sz="3200" dirty="0" smtClean="0">
                    <a:solidFill>
                      <a:schemeClr val="accent4"/>
                    </a:solidFill>
                    <a:latin typeface="Calibri" pitchFamily="34" charset="0"/>
                    <a:cs typeface="Calibri" pitchFamily="34" charset="0"/>
                  </a:rPr>
                  <a:t>цахиурын </a:t>
                </a:r>
                <a:r>
                  <a:rPr lang="ru-RU" altLang="ko-KR" sz="3200" dirty="0">
                    <a:solidFill>
                      <a:schemeClr val="accent4"/>
                    </a:solidFill>
                    <a:latin typeface="Calibri" pitchFamily="34" charset="0"/>
                    <a:cs typeface="Calibri" pitchFamily="34" charset="0"/>
                  </a:rPr>
                  <a:t>кристаллын бүтцэд электроны байрлах ёстой хоосон зайг </a:t>
                </a:r>
                <a:r>
                  <a:rPr lang="mn-MN" altLang="ko-KR" sz="3200" dirty="0" smtClean="0">
                    <a:solidFill>
                      <a:schemeClr val="accent4"/>
                    </a:solidFill>
                    <a:latin typeface="Calibri" pitchFamily="34" charset="0"/>
                    <a:cs typeface="Calibri" pitchFamily="34" charset="0"/>
                  </a:rPr>
                  <a:t>хэлнэ</a:t>
                </a:r>
                <a:r>
                  <a:rPr lang="ru-RU" altLang="ko-KR" sz="3200" dirty="0" smtClean="0">
                    <a:solidFill>
                      <a:schemeClr val="accent4"/>
                    </a:solidFill>
                    <a:latin typeface="Calibri" pitchFamily="34" charset="0"/>
                    <a:cs typeface="Calibri" pitchFamily="34" charset="0"/>
                  </a:rPr>
                  <a:t>. Тасалгааны</a:t>
                </a:r>
                <a:r>
                  <a:rPr lang="mn-MN" altLang="ko-KR" sz="3200" dirty="0" smtClean="0">
                    <a:solidFill>
                      <a:schemeClr val="accent4"/>
                    </a:solidFill>
                    <a:latin typeface="Calibri" pitchFamily="34" charset="0"/>
                    <a:cs typeface="Calibri" pitchFamily="34" charset="0"/>
                  </a:rPr>
                  <a:t> цельсийн </a:t>
                </a:r>
                <a14:m>
                  <m:oMath xmlns:m="http://schemas.openxmlformats.org/officeDocument/2006/math">
                    <m:sSup>
                      <m:sSupPr>
                        <m:ctrlPr>
                          <a:rPr lang="mn-MN" altLang="ko-KR" sz="3200" i="1" dirty="0">
                            <a:solidFill>
                              <a:schemeClr val="accent4"/>
                            </a:solidFill>
                            <a:latin typeface="Cambria Math"/>
                            <a:cs typeface="Calibri" pitchFamily="34" charset="0"/>
                          </a:rPr>
                        </m:ctrlPr>
                      </m:sSupPr>
                      <m:e>
                        <m:r>
                          <a:rPr lang="mn-MN" altLang="ko-KR" sz="3200" i="1" dirty="0">
                            <a:solidFill>
                              <a:schemeClr val="accent4"/>
                            </a:solidFill>
                            <a:latin typeface="Cambria Math"/>
                            <a:cs typeface="Calibri" pitchFamily="34" charset="0"/>
                          </a:rPr>
                          <m:t>25</m:t>
                        </m:r>
                      </m:e>
                      <m:sup>
                        <m:r>
                          <a:rPr lang="mn-MN" altLang="ko-KR" sz="3200" i="1" dirty="0">
                            <a:solidFill>
                              <a:schemeClr val="accent4"/>
                            </a:solidFill>
                            <a:latin typeface="Cambria Math"/>
                            <a:cs typeface="Calibri" pitchFamily="34" charset="0"/>
                          </a:rPr>
                          <m:t>0</m:t>
                        </m:r>
                      </m:sup>
                    </m:sSup>
                  </m:oMath>
                </a14:m>
                <a:r>
                  <a:rPr lang="mn-MN"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градусс</a:t>
                </a:r>
                <a:r>
                  <a:rPr lang="mn-MN" altLang="ko-KR" sz="3200" dirty="0">
                    <a:solidFill>
                      <a:schemeClr val="accent4"/>
                    </a:solidFill>
                    <a:latin typeface="Calibri" pitchFamily="34" charset="0"/>
                    <a:cs typeface="Calibri" pitchFamily="34" charset="0"/>
                  </a:rPr>
                  <a:t>ы</a:t>
                </a:r>
                <a:r>
                  <a:rPr lang="mn-MN" altLang="ko-KR" sz="3200" dirty="0" smtClean="0">
                    <a:solidFill>
                      <a:schemeClr val="accent4"/>
                    </a:solidFill>
                    <a:latin typeface="Calibri" pitchFamily="34" charset="0"/>
                    <a:cs typeface="Calibri" pitchFamily="34" charset="0"/>
                  </a:rPr>
                  <a:t>н</a:t>
                </a:r>
                <a:r>
                  <a:rPr lang="ru-RU" altLang="ko-KR" sz="3200" dirty="0" smtClean="0">
                    <a:solidFill>
                      <a:schemeClr val="accent4"/>
                    </a:solidFill>
                    <a:latin typeface="Calibri" pitchFamily="34" charset="0"/>
                    <a:cs typeface="Calibri" pitchFamily="34" charset="0"/>
                  </a:rPr>
                  <a:t> </a:t>
                </a:r>
                <a:r>
                  <a:rPr lang="ru-RU" altLang="ko-KR" sz="3200" dirty="0">
                    <a:solidFill>
                      <a:schemeClr val="accent4"/>
                    </a:solidFill>
                    <a:latin typeface="Calibri" pitchFamily="34" charset="0"/>
                    <a:cs typeface="Calibri" pitchFamily="34" charset="0"/>
                  </a:rPr>
                  <a:t>температурт </a:t>
                </a:r>
                <a:r>
                  <a:rPr lang="ru-RU" altLang="ko-KR" sz="3200" dirty="0" smtClean="0">
                    <a:solidFill>
                      <a:schemeClr val="accent4"/>
                    </a:solidFill>
                    <a:latin typeface="Calibri" pitchFamily="34" charset="0"/>
                    <a:cs typeface="Calibri" pitchFamily="34" charset="0"/>
                  </a:rPr>
                  <a:t>цахиурын </a:t>
                </a:r>
                <a:r>
                  <a:rPr lang="ru-RU" altLang="ko-KR" sz="3200" dirty="0">
                    <a:solidFill>
                      <a:schemeClr val="accent4"/>
                    </a:solidFill>
                    <a:latin typeface="Calibri" pitchFamily="34" charset="0"/>
                    <a:cs typeface="Calibri" pitchFamily="34" charset="0"/>
                  </a:rPr>
                  <a:t>кристаллаас электрон сугаран гарснаар чөлөөт электрон ба нүх </a:t>
                </a:r>
                <a:r>
                  <a:rPr lang="ru-RU" altLang="ko-KR" sz="3200" dirty="0" smtClean="0">
                    <a:solidFill>
                      <a:schemeClr val="accent4"/>
                    </a:solidFill>
                    <a:latin typeface="Calibri" pitchFamily="34" charset="0"/>
                    <a:cs typeface="Calibri" pitchFamily="34" charset="0"/>
                  </a:rPr>
                  <a:t>үүс</a:t>
                </a:r>
                <a:r>
                  <a:rPr lang="mn-MN" altLang="ko-KR" sz="3200" dirty="0" smtClean="0">
                    <a:solidFill>
                      <a:schemeClr val="accent4"/>
                    </a:solidFill>
                    <a:latin typeface="Calibri" pitchFamily="34" charset="0"/>
                    <a:cs typeface="Calibri" pitchFamily="34" charset="0"/>
                  </a:rPr>
                  <a:t>дэг</a:t>
                </a:r>
                <a:r>
                  <a:rPr lang="mn-MN" altLang="ko-KR" sz="3200" dirty="0">
                    <a:solidFill>
                      <a:schemeClr val="accent4"/>
                    </a:solidFill>
                    <a:latin typeface="Calibri" pitchFamily="34" charset="0"/>
                    <a:cs typeface="Calibri" pitchFamily="34" charset="0"/>
                  </a:rPr>
                  <a:t>.</a:t>
                </a:r>
                <a:r>
                  <a:rPr lang="ru-RU" altLang="ko-KR" sz="3200" dirty="0" smtClean="0">
                    <a:solidFill>
                      <a:schemeClr val="accent4"/>
                    </a:solidFill>
                    <a:latin typeface="Calibri" pitchFamily="34" charset="0"/>
                    <a:cs typeface="Calibri" pitchFamily="34" charset="0"/>
                  </a:rPr>
                  <a:t> </a:t>
                </a:r>
                <a:endParaRPr lang="ko-KR" altLang="en-US"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32822" y="1532707"/>
                <a:ext cx="10535239" cy="2208297"/>
              </a:xfrm>
              <a:prstGeom prst="rect">
                <a:avLst/>
              </a:prstGeom>
              <a:blipFill rotWithShape="1">
                <a:blip r:embed="rId2"/>
                <a:stretch>
                  <a:fillRect l="-1331" t="-5785" r="-1331" b="-8815"/>
                </a:stretch>
              </a:blipFill>
            </p:spPr>
            <p:txBody>
              <a:bodyPr/>
              <a:lstStyle/>
              <a:p>
                <a:r>
                  <a:rPr lang="en-US">
                    <a:noFill/>
                  </a:rPr>
                  <a:t> </a:t>
                </a:r>
              </a:p>
            </p:txBody>
          </p:sp>
        </mc:Fallback>
      </mc:AlternateContent>
      <p:sp>
        <p:nvSpPr>
          <p:cNvPr id="13" name="Oval 12"/>
          <p:cNvSpPr/>
          <p:nvPr/>
        </p:nvSpPr>
        <p:spPr>
          <a:xfrm>
            <a:off x="9196221" y="4465578"/>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47" name="Oval 46"/>
          <p:cNvSpPr/>
          <p:nvPr/>
        </p:nvSpPr>
        <p:spPr>
          <a:xfrm>
            <a:off x="9780387" y="523399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9" name="Oval 48"/>
          <p:cNvSpPr/>
          <p:nvPr/>
        </p:nvSpPr>
        <p:spPr>
          <a:xfrm>
            <a:off x="9360703" y="44103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18" name="Oval 17"/>
          <p:cNvSpPr/>
          <p:nvPr/>
        </p:nvSpPr>
        <p:spPr>
          <a:xfrm>
            <a:off x="9360703" y="4649820"/>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50" name="Oval 49"/>
          <p:cNvSpPr/>
          <p:nvPr/>
        </p:nvSpPr>
        <p:spPr>
          <a:xfrm>
            <a:off x="9976112" y="46501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19" name="Oval 18"/>
          <p:cNvSpPr/>
          <p:nvPr/>
        </p:nvSpPr>
        <p:spPr>
          <a:xfrm>
            <a:off x="10035737" y="4479523"/>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0" name="Oval 19"/>
          <p:cNvSpPr/>
          <p:nvPr/>
        </p:nvSpPr>
        <p:spPr>
          <a:xfrm>
            <a:off x="10200219" y="4663765"/>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1" name="Oval 20"/>
          <p:cNvSpPr/>
          <p:nvPr/>
        </p:nvSpPr>
        <p:spPr>
          <a:xfrm>
            <a:off x="9184139" y="3639359"/>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51" name="Oval 50"/>
          <p:cNvSpPr/>
          <p:nvPr/>
        </p:nvSpPr>
        <p:spPr>
          <a:xfrm>
            <a:off x="9158119" y="503491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22" name="Oval 21"/>
          <p:cNvSpPr/>
          <p:nvPr/>
        </p:nvSpPr>
        <p:spPr>
          <a:xfrm>
            <a:off x="9354559" y="3829539"/>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5" name="Oval 24"/>
          <p:cNvSpPr/>
          <p:nvPr/>
        </p:nvSpPr>
        <p:spPr>
          <a:xfrm>
            <a:off x="8345099" y="4463590"/>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6" name="Oval 25"/>
          <p:cNvSpPr/>
          <p:nvPr/>
        </p:nvSpPr>
        <p:spPr>
          <a:xfrm>
            <a:off x="8509581" y="4647832"/>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7" name="Oval 26"/>
          <p:cNvSpPr/>
          <p:nvPr/>
        </p:nvSpPr>
        <p:spPr>
          <a:xfrm>
            <a:off x="9194233" y="5294910"/>
            <a:ext cx="940462" cy="946511"/>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600" dirty="0"/>
          </a:p>
        </p:txBody>
      </p:sp>
      <p:sp>
        <p:nvSpPr>
          <p:cNvPr id="28" name="Oval 27"/>
          <p:cNvSpPr/>
          <p:nvPr/>
        </p:nvSpPr>
        <p:spPr>
          <a:xfrm>
            <a:off x="9358715" y="5479152"/>
            <a:ext cx="611498" cy="5804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latin typeface="Calibri" pitchFamily="34" charset="0"/>
                <a:cs typeface="Calibri" pitchFamily="34" charset="0"/>
              </a:rPr>
              <a:t>+4</a:t>
            </a:r>
            <a:endParaRPr lang="en-US" b="1" dirty="0">
              <a:latin typeface="Calibri" pitchFamily="34" charset="0"/>
              <a:cs typeface="Calibri" pitchFamily="34" charset="0"/>
            </a:endParaRPr>
          </a:p>
        </p:txBody>
      </p:sp>
      <p:sp>
        <p:nvSpPr>
          <p:cNvPr id="29" name="Oval 28"/>
          <p:cNvSpPr/>
          <p:nvPr/>
        </p:nvSpPr>
        <p:spPr>
          <a:xfrm>
            <a:off x="9131247" y="424981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0" name="Oval 29"/>
          <p:cNvSpPr/>
          <p:nvPr/>
        </p:nvSpPr>
        <p:spPr>
          <a:xfrm>
            <a:off x="8439566" y="358699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1" name="Oval 30"/>
          <p:cNvSpPr/>
          <p:nvPr/>
        </p:nvSpPr>
        <p:spPr>
          <a:xfrm>
            <a:off x="8928827" y="52479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2" name="Oval 31"/>
          <p:cNvSpPr/>
          <p:nvPr/>
        </p:nvSpPr>
        <p:spPr>
          <a:xfrm>
            <a:off x="9787367" y="44103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3" name="Oval 32"/>
          <p:cNvSpPr/>
          <p:nvPr/>
        </p:nvSpPr>
        <p:spPr>
          <a:xfrm>
            <a:off x="9375547" y="52479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4" name="Oval 33"/>
          <p:cNvSpPr/>
          <p:nvPr/>
        </p:nvSpPr>
        <p:spPr>
          <a:xfrm>
            <a:off x="10185227" y="44103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5" name="Oval 34"/>
          <p:cNvSpPr/>
          <p:nvPr/>
        </p:nvSpPr>
        <p:spPr>
          <a:xfrm>
            <a:off x="9990947" y="506763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6" name="Oval 35"/>
          <p:cNvSpPr/>
          <p:nvPr/>
        </p:nvSpPr>
        <p:spPr>
          <a:xfrm>
            <a:off x="10004907" y="54445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8" name="Oval 37"/>
          <p:cNvSpPr/>
          <p:nvPr/>
        </p:nvSpPr>
        <p:spPr>
          <a:xfrm>
            <a:off x="10861127" y="46674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39" name="Oval 38"/>
          <p:cNvSpPr/>
          <p:nvPr/>
        </p:nvSpPr>
        <p:spPr>
          <a:xfrm>
            <a:off x="10679647" y="524679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0" name="Oval 39"/>
          <p:cNvSpPr/>
          <p:nvPr/>
        </p:nvSpPr>
        <p:spPr>
          <a:xfrm>
            <a:off x="9939767" y="373213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1" name="Oval 40"/>
          <p:cNvSpPr/>
          <p:nvPr/>
        </p:nvSpPr>
        <p:spPr>
          <a:xfrm>
            <a:off x="9248747" y="363441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2" name="Oval 41"/>
          <p:cNvSpPr/>
          <p:nvPr/>
        </p:nvSpPr>
        <p:spPr>
          <a:xfrm>
            <a:off x="9807147" y="605647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3" name="Oval 42"/>
          <p:cNvSpPr/>
          <p:nvPr/>
        </p:nvSpPr>
        <p:spPr>
          <a:xfrm>
            <a:off x="8466987" y="443711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4" name="Oval 43"/>
          <p:cNvSpPr/>
          <p:nvPr/>
        </p:nvSpPr>
        <p:spPr>
          <a:xfrm>
            <a:off x="8278527" y="501645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5" name="Oval 44"/>
          <p:cNvSpPr/>
          <p:nvPr/>
        </p:nvSpPr>
        <p:spPr>
          <a:xfrm>
            <a:off x="9151027" y="5874992"/>
            <a:ext cx="194061" cy="213040"/>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accent2"/>
                </a:solidFill>
              </a:rPr>
              <a:t>-</a:t>
            </a:r>
            <a:endParaRPr lang="en-US" sz="1000" dirty="0">
              <a:solidFill>
                <a:schemeClr val="accent2"/>
              </a:solidFill>
            </a:endParaRPr>
          </a:p>
        </p:txBody>
      </p:sp>
      <p:sp>
        <p:nvSpPr>
          <p:cNvPr id="46" name="Oval 45"/>
          <p:cNvSpPr/>
          <p:nvPr/>
        </p:nvSpPr>
        <p:spPr>
          <a:xfrm>
            <a:off x="9149523" y="4663570"/>
            <a:ext cx="194061" cy="213040"/>
          </a:xfrm>
          <a:prstGeom prst="ellipse">
            <a:avLst/>
          </a:prstGeom>
          <a:solidFill>
            <a:schemeClr val="bg1"/>
          </a:solidFill>
          <a:ln w="63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dirty="0">
              <a:solidFill>
                <a:schemeClr val="accent2"/>
              </a:solidFill>
            </a:endParaRPr>
          </a:p>
        </p:txBody>
      </p:sp>
      <p:cxnSp>
        <p:nvCxnSpPr>
          <p:cNvPr id="12" name="Straight Arrow Connector 11"/>
          <p:cNvCxnSpPr>
            <a:stCxn id="25" idx="7"/>
            <a:endCxn id="30" idx="5"/>
          </p:cNvCxnSpPr>
          <p:nvPr/>
        </p:nvCxnSpPr>
        <p:spPr>
          <a:xfrm flipH="1" flipV="1">
            <a:off x="8605207" y="3768833"/>
            <a:ext cx="542627" cy="833370"/>
          </a:xfrm>
          <a:prstGeom prst="straightConnector1">
            <a:avLst/>
          </a:prstGeom>
          <a:ln w="12700">
            <a:tailEnd type="arrow"/>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1664832" y="4007496"/>
            <a:ext cx="5267619" cy="220829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Цахиурын кристаллын зургийг харвал кристаллаас сугаран гарсан чөлөөт электрон болон нүх үүссэн нь харагдаж байна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Зураг 4</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a:t>
            </a:r>
            <a:endParaRPr lang="ko-KR" altLang="en-US" sz="3200" dirty="0">
              <a:solidFill>
                <a:schemeClr val="accent4"/>
              </a:solidFill>
              <a:latin typeface="Calibri" pitchFamily="34" charset="0"/>
              <a:cs typeface="Calibri" pitchFamily="34" charset="0"/>
            </a:endParaRPr>
          </a:p>
        </p:txBody>
      </p:sp>
      <p:sp>
        <p:nvSpPr>
          <p:cNvPr id="52" name="Rectangle 51"/>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8</a:t>
            </a:r>
          </a:p>
        </p:txBody>
      </p:sp>
      <p:sp>
        <p:nvSpPr>
          <p:cNvPr id="5" name="Rectangle 4"/>
          <p:cNvSpPr/>
          <p:nvPr/>
        </p:nvSpPr>
        <p:spPr>
          <a:xfrm>
            <a:off x="9180073" y="6347250"/>
            <a:ext cx="1021433" cy="369332"/>
          </a:xfrm>
          <a:prstGeom prst="rect">
            <a:avLst/>
          </a:prstGeom>
        </p:spPr>
        <p:txBody>
          <a:bodyPr wrap="none">
            <a:spAutoFit/>
          </a:bodyPr>
          <a:lstStyle/>
          <a:p>
            <a:r>
              <a:rPr lang="en-US" altLang="ko-KR" dirty="0">
                <a:solidFill>
                  <a:schemeClr val="accent4"/>
                </a:solidFill>
                <a:latin typeface="Calibri" pitchFamily="34" charset="0"/>
                <a:cs typeface="Calibri" pitchFamily="34" charset="0"/>
              </a:rPr>
              <a:t>(</a:t>
            </a:r>
            <a:r>
              <a:rPr lang="mn-MN" altLang="ko-KR" dirty="0">
                <a:solidFill>
                  <a:schemeClr val="accent4"/>
                </a:solidFill>
                <a:latin typeface="Calibri" pitchFamily="34" charset="0"/>
                <a:cs typeface="Calibri" pitchFamily="34" charset="0"/>
              </a:rPr>
              <a:t>Зураг 4</a:t>
            </a:r>
            <a:r>
              <a:rPr lang="en-US" altLang="ko-KR" dirty="0">
                <a:solidFill>
                  <a:schemeClr val="accent4"/>
                </a:solidFill>
                <a:latin typeface="Calibri" pitchFamily="34" charset="0"/>
                <a:cs typeface="Calibri" pitchFamily="34" charset="0"/>
              </a:rPr>
              <a:t>)</a:t>
            </a:r>
            <a:endParaRPr lang="en-US" dirty="0"/>
          </a:p>
        </p:txBody>
      </p:sp>
    </p:spTree>
    <p:extLst>
      <p:ext uri="{BB962C8B-B14F-4D97-AF65-F5344CB8AC3E}">
        <p14:creationId xmlns:p14="http://schemas.microsoft.com/office/powerpoint/2010/main" val="7252433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дамжуулагчийн бүтэц</a:t>
            </a:r>
            <a:endParaRPr lang="en-US" altLang="ko-KR"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591869" y="1848898"/>
            <a:ext cx="10535239" cy="938719"/>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Diamond cubic crystal structure for </a:t>
            </a:r>
            <a:r>
              <a:rPr lang="en-US" altLang="ko-KR" sz="3200" dirty="0" smtClean="0">
                <a:solidFill>
                  <a:schemeClr val="accent4"/>
                </a:solidFill>
                <a:latin typeface="Calibri" pitchFamily="34" charset="0"/>
                <a:cs typeface="Calibri" pitchFamily="34" charset="0"/>
              </a:rPr>
              <a:t>Si</a:t>
            </a:r>
            <a:endParaRPr lang="mn-MN"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accent3"/>
                </a:solidFill>
              </a:rPr>
              <a:t>9</a:t>
            </a:r>
          </a:p>
        </p:txBody>
      </p:sp>
      <p:sp>
        <p:nvSpPr>
          <p:cNvPr id="3" name="Rectangle 2"/>
          <p:cNvSpPr/>
          <p:nvPr/>
        </p:nvSpPr>
        <p:spPr>
          <a:xfrm>
            <a:off x="99153" y="5587893"/>
            <a:ext cx="10590882" cy="923330"/>
          </a:xfrm>
          <a:prstGeom prst="rect">
            <a:avLst/>
          </a:prstGeom>
        </p:spPr>
        <p:txBody>
          <a:bodyPr wrap="square">
            <a:spAutoFit/>
          </a:bodyPr>
          <a:lstStyle/>
          <a:p>
            <a:r>
              <a:rPr lang="en-US" dirty="0" smtClean="0">
                <a:solidFill>
                  <a:schemeClr val="accent2"/>
                </a:solidFill>
                <a:latin typeface="Calibri" pitchFamily="34" charset="0"/>
                <a:cs typeface="Calibri" pitchFamily="34" charset="0"/>
              </a:rPr>
              <a:t>Picture source:</a:t>
            </a:r>
          </a:p>
          <a:p>
            <a:r>
              <a:rPr lang="en-US" dirty="0" smtClean="0">
                <a:solidFill>
                  <a:schemeClr val="accent2"/>
                </a:solidFill>
                <a:latin typeface="Calibri" pitchFamily="34" charset="0"/>
                <a:cs typeface="Calibri" pitchFamily="34" charset="0"/>
              </a:rPr>
              <a:t>https</a:t>
            </a:r>
            <a:r>
              <a:rPr lang="en-US" dirty="0">
                <a:solidFill>
                  <a:schemeClr val="accent2"/>
                </a:solidFill>
                <a:latin typeface="Calibri" pitchFamily="34" charset="0"/>
                <a:cs typeface="Calibri" pitchFamily="34" charset="0"/>
              </a:rPr>
              <a:t>://mn.wikipedia.org/wiki/%D0%A6%D0%B0%D1%85%D0%B8%D1%83%D1%80#/media/%D0%A4%D0%B0%D0%B9%D0%BB:Diamond_Cubic-F_lattice_animation.gif</a:t>
            </a:r>
          </a:p>
        </p:txBody>
      </p:sp>
      <p:pic>
        <p:nvPicPr>
          <p:cNvPr id="2050" name="Picture 2" descr="C:\Users\Computer\Downloads\Diamond_Cubic-F_lattice_animatio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313798" y="2318257"/>
            <a:ext cx="3091379" cy="3042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30189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smtClean="0"/>
              <a:t>Хагас  дамжуулагч</a:t>
            </a:r>
            <a:endParaRPr lang="en-US" altLang="ko-KR" sz="4000" dirty="0" smtClean="0"/>
          </a:p>
          <a:p>
            <a:r>
              <a:rPr lang="mn-MN" altLang="ko-KR" sz="4000" dirty="0" smtClean="0"/>
              <a:t>  элементийн дамжуулалт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7" y="1433382"/>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a:t>
            </a:r>
            <a:r>
              <a:rPr lang="ru-RU" altLang="ko-KR" sz="3200" dirty="0" smtClean="0">
                <a:solidFill>
                  <a:schemeClr val="accent4"/>
                </a:solidFill>
                <a:latin typeface="Calibri" pitchFamily="34" charset="0"/>
                <a:cs typeface="Calibri" pitchFamily="34" charset="0"/>
              </a:rPr>
              <a:t>Харин </a:t>
            </a:r>
            <a:r>
              <a:rPr lang="ru-RU" altLang="ko-KR" sz="3200" dirty="0">
                <a:solidFill>
                  <a:schemeClr val="accent4"/>
                </a:solidFill>
                <a:latin typeface="Calibri" pitchFamily="34" charset="0"/>
                <a:cs typeface="Calibri" pitchFamily="34" charset="0"/>
              </a:rPr>
              <a:t>цельсийн –273 градус буюу тэг температурт хагас </a:t>
            </a:r>
            <a:r>
              <a:rPr lang="ru-RU" altLang="ko-KR" sz="3200" dirty="0" smtClean="0">
                <a:solidFill>
                  <a:schemeClr val="accent4"/>
                </a:solidFill>
                <a:latin typeface="Calibri" pitchFamily="34" charset="0"/>
                <a:cs typeface="Calibri" pitchFamily="34" charset="0"/>
              </a:rPr>
              <a:t>дамжуулагч</a:t>
            </a:r>
            <a:r>
              <a:rPr lang="mn-MN" altLang="ko-KR" sz="3200" dirty="0" smtClean="0">
                <a:solidFill>
                  <a:schemeClr val="accent4"/>
                </a:solidFill>
                <a:latin typeface="Calibri" pitchFamily="34" charset="0"/>
                <a:cs typeface="Calibri" pitchFamily="34" charset="0"/>
              </a:rPr>
              <a:t> дотор</a:t>
            </a:r>
            <a:r>
              <a:rPr lang="ru-RU" altLang="ko-KR" sz="3200" dirty="0" smtClean="0">
                <a:solidFill>
                  <a:schemeClr val="accent4"/>
                </a:solidFill>
                <a:latin typeface="Calibri" pitchFamily="34" charset="0"/>
                <a:cs typeface="Calibri" pitchFamily="34" charset="0"/>
              </a:rPr>
              <a:t> </a:t>
            </a:r>
            <a:r>
              <a:rPr lang="ru-RU" altLang="ko-KR" sz="3200" dirty="0">
                <a:solidFill>
                  <a:schemeClr val="accent4"/>
                </a:solidFill>
                <a:latin typeface="Calibri" pitchFamily="34" charset="0"/>
                <a:cs typeface="Calibri" pitchFamily="34" charset="0"/>
              </a:rPr>
              <a:t>чөлөөт  электрон  болон  нүх  үүсэхгүй.  Иймээс  хагас  дамжуулагч  </a:t>
            </a:r>
            <a:r>
              <a:rPr lang="ru-RU" altLang="ko-KR" sz="3200" dirty="0" smtClean="0">
                <a:solidFill>
                  <a:schemeClr val="accent4"/>
                </a:solidFill>
                <a:latin typeface="Calibri" pitchFamily="34" charset="0"/>
                <a:cs typeface="Calibri" pitchFamily="34" charset="0"/>
              </a:rPr>
              <a:t>элементийн</a:t>
            </a:r>
            <a:r>
              <a:rPr lang="mn-MN" altLang="ko-KR" sz="3200" dirty="0" smtClean="0">
                <a:solidFill>
                  <a:schemeClr val="accent4"/>
                </a:solidFill>
                <a:latin typeface="Calibri" pitchFamily="34" charset="0"/>
                <a:cs typeface="Calibri" pitchFamily="34" charset="0"/>
              </a:rPr>
              <a:t> </a:t>
            </a:r>
            <a:r>
              <a:rPr lang="ru-RU" altLang="ko-KR" sz="3200" dirty="0" smtClean="0">
                <a:solidFill>
                  <a:schemeClr val="accent4"/>
                </a:solidFill>
                <a:latin typeface="Calibri" pitchFamily="34" charset="0"/>
                <a:cs typeface="Calibri" pitchFamily="34" charset="0"/>
              </a:rPr>
              <a:t>цахилгаан </a:t>
            </a:r>
            <a:r>
              <a:rPr lang="ru-RU" altLang="ko-KR" sz="3200" dirty="0">
                <a:solidFill>
                  <a:schemeClr val="accent4"/>
                </a:solidFill>
                <a:latin typeface="Calibri" pitchFamily="34" charset="0"/>
                <a:cs typeface="Calibri" pitchFamily="34" charset="0"/>
              </a:rPr>
              <a:t>дамжуулал нь температураас шууд </a:t>
            </a:r>
            <a:r>
              <a:rPr lang="ru-RU" altLang="ko-KR" sz="3200" dirty="0" smtClean="0">
                <a:solidFill>
                  <a:schemeClr val="accent4"/>
                </a:solidFill>
                <a:latin typeface="Calibri" pitchFamily="34" charset="0"/>
                <a:cs typeface="Calibri" pitchFamily="34" charset="0"/>
              </a:rPr>
              <a:t>хамаардаг</a:t>
            </a:r>
            <a:r>
              <a:rPr lang="mn-MN" altLang="ko-KR" sz="3200" dirty="0" smtClean="0">
                <a:solidFill>
                  <a:schemeClr val="accent4"/>
                </a:solidFill>
                <a:latin typeface="Calibri" pitchFamily="34" charset="0"/>
                <a:cs typeface="Calibri" pitchFamily="34" charset="0"/>
              </a:rPr>
              <a:t> хэмээн үздэг.</a:t>
            </a:r>
          </a:p>
          <a:p>
            <a:pPr algn="just">
              <a:lnSpc>
                <a:spcPts val="3300"/>
              </a:lnSpc>
            </a:pPr>
            <a:r>
              <a:rPr lang="mn-MN" altLang="ko-KR" sz="3200" dirty="0" smtClean="0">
                <a:solidFill>
                  <a:schemeClr val="accent4"/>
                </a:solidFill>
                <a:latin typeface="Calibri" pitchFamily="34" charset="0"/>
                <a:cs typeface="Calibri" pitchFamily="34" charset="0"/>
              </a:rPr>
              <a:t>	Хагас дамжуулагчаар гүйдэл гүйлгэхийн тулд 2 талыг хүчдлийн нэмэх болон хасах туйлтай холбож өгдөг.</a:t>
            </a:r>
          </a:p>
          <a:p>
            <a:pPr algn="just">
              <a:lnSpc>
                <a:spcPts val="3300"/>
              </a:lnSpc>
            </a:pPr>
            <a:r>
              <a:rPr lang="mn-MN" altLang="ko-KR" sz="3200" dirty="0" smtClean="0">
                <a:solidFill>
                  <a:schemeClr val="accent4"/>
                </a:solidFill>
                <a:latin typeface="Calibri" pitchFamily="34" charset="0"/>
                <a:cs typeface="Calibri" pitchFamily="34" charset="0"/>
              </a:rPr>
              <a:t>Ингэснээр чөлөөт электронууд болон нүхнүүд нэгэн чиглэлтэй болж хагас дамжуулагчаар гүйдэл гүйнэ.</a:t>
            </a:r>
            <a:r>
              <a:rPr lang="ru-RU" altLang="ko-KR" sz="3200" dirty="0" smtClean="0">
                <a:solidFill>
                  <a:schemeClr val="accent4"/>
                </a:solidFill>
                <a:latin typeface="Calibri" pitchFamily="34" charset="0"/>
                <a:cs typeface="Calibri" pitchFamily="34" charset="0"/>
              </a:rPr>
              <a:t> </a:t>
            </a: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10</a:t>
            </a:r>
            <a:endParaRPr lang="en-US" dirty="0">
              <a:solidFill>
                <a:schemeClr val="accent3"/>
              </a:solidFill>
            </a:endParaRPr>
          </a:p>
        </p:txBody>
      </p:sp>
    </p:spTree>
    <p:extLst>
      <p:ext uri="{BB962C8B-B14F-4D97-AF65-F5344CB8AC3E}">
        <p14:creationId xmlns:p14="http://schemas.microsoft.com/office/powerpoint/2010/main" val="17423303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  </a:t>
            </a:r>
            <a:endParaRPr lang="en-US" altLang="ko-KR" sz="4000" dirty="0" smtClean="0"/>
          </a:p>
          <a:p>
            <a:r>
              <a:rPr lang="mn-MN" altLang="ko-KR" sz="4000" dirty="0" smtClean="0"/>
              <a:t>элементийн дамжуулалт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666666"/>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Чөлөөт </a:t>
            </a:r>
            <a:r>
              <a:rPr lang="mn-MN" altLang="ko-KR" sz="3200" dirty="0">
                <a:solidFill>
                  <a:schemeClr val="accent4"/>
                </a:solidFill>
                <a:latin typeface="Calibri" pitchFamily="34" charset="0"/>
                <a:cs typeface="Calibri" pitchFamily="34" charset="0"/>
              </a:rPr>
              <a:t>электронууд хүчдлийн нэмэх туйлын зүг хөдлөх ба харин нүхнүүд нь хасах туйлын зүг </a:t>
            </a:r>
            <a:r>
              <a:rPr lang="mn-MN" altLang="ko-KR" sz="3200" dirty="0" smtClean="0">
                <a:solidFill>
                  <a:schemeClr val="accent4"/>
                </a:solidFill>
                <a:latin typeface="Calibri" pitchFamily="34" charset="0"/>
                <a:cs typeface="Calibri" pitchFamily="34" charset="0"/>
              </a:rPr>
              <a:t>шилжинэ.</a:t>
            </a:r>
          </a:p>
          <a:p>
            <a:pPr algn="just">
              <a:lnSpc>
                <a:spcPts val="3300"/>
              </a:lnSpc>
            </a:pPr>
            <a:endParaRPr lang="mn-MN" altLang="ko-KR" sz="3200" dirty="0">
              <a:solidFill>
                <a:schemeClr val="accent4"/>
              </a:solidFill>
              <a:latin typeface="Calibri" pitchFamily="34" charset="0"/>
              <a:cs typeface="Calibri" pitchFamily="34" charset="0"/>
            </a:endParaRPr>
          </a:p>
          <a:p>
            <a:pPr algn="just">
              <a:lnSpc>
                <a:spcPts val="3300"/>
              </a:lnSpc>
            </a:pPr>
            <a:r>
              <a:rPr lang="mn-MN" altLang="ko-KR" sz="3200" dirty="0" smtClean="0">
                <a:solidFill>
                  <a:schemeClr val="accent4"/>
                </a:solidFill>
                <a:latin typeface="Calibri" pitchFamily="34" charset="0"/>
                <a:cs typeface="Calibri" pitchFamily="34" charset="0"/>
              </a:rPr>
              <a:t>	Хагас  </a:t>
            </a:r>
            <a:r>
              <a:rPr lang="mn-MN" altLang="ko-KR" sz="3200" dirty="0">
                <a:solidFill>
                  <a:schemeClr val="accent4"/>
                </a:solidFill>
                <a:latin typeface="Calibri" pitchFamily="34" charset="0"/>
                <a:cs typeface="Calibri" pitchFamily="34" charset="0"/>
              </a:rPr>
              <a:t>дамжуулагч  </a:t>
            </a:r>
            <a:r>
              <a:rPr lang="mn-MN" altLang="ko-KR" sz="3200" dirty="0" smtClean="0">
                <a:solidFill>
                  <a:schemeClr val="accent4"/>
                </a:solidFill>
                <a:latin typeface="Calibri" pitchFamily="34" charset="0"/>
                <a:cs typeface="Calibri" pitchFamily="34" charset="0"/>
              </a:rPr>
              <a:t>доторх  </a:t>
            </a:r>
            <a:r>
              <a:rPr lang="mn-MN" altLang="ko-KR" sz="3200" dirty="0">
                <a:solidFill>
                  <a:schemeClr val="accent4"/>
                </a:solidFill>
                <a:latin typeface="Calibri" pitchFamily="34" charset="0"/>
                <a:cs typeface="Calibri" pitchFamily="34" charset="0"/>
              </a:rPr>
              <a:t>нүхнүүд  нь  хүчдлийн  хасах  туйлын  зүг  шилжинэ.  Нүх  нь  цахиурын кристаллд үүссэн электрон байрлах боломжтой хоосон </a:t>
            </a:r>
            <a:r>
              <a:rPr lang="mn-MN" altLang="ko-KR" sz="3200" dirty="0" smtClean="0">
                <a:solidFill>
                  <a:schemeClr val="accent4"/>
                </a:solidFill>
                <a:latin typeface="Calibri" pitchFamily="34" charset="0"/>
                <a:cs typeface="Calibri" pitchFamily="34" charset="0"/>
              </a:rPr>
              <a:t>орон зайг хэлдэг. </a:t>
            </a:r>
            <a:r>
              <a:rPr lang="mn-MN" altLang="ko-KR" sz="3200" dirty="0">
                <a:solidFill>
                  <a:schemeClr val="accent4"/>
                </a:solidFill>
                <a:latin typeface="Calibri" pitchFamily="34" charset="0"/>
                <a:cs typeface="Calibri" pitchFamily="34" charset="0"/>
              </a:rPr>
              <a:t>Иймээс нүх өөрөө чөлөөтэй хөдлөх </a:t>
            </a:r>
            <a:r>
              <a:rPr lang="mn-MN" altLang="ko-KR" sz="3200" dirty="0" smtClean="0">
                <a:solidFill>
                  <a:schemeClr val="accent4"/>
                </a:solidFill>
                <a:latin typeface="Calibri" pitchFamily="34" charset="0"/>
                <a:cs typeface="Calibri" pitchFamily="34" charset="0"/>
              </a:rPr>
              <a:t>боломжгүй юм. </a:t>
            </a:r>
            <a:r>
              <a:rPr lang="mn-MN" altLang="ko-KR" sz="3200" dirty="0">
                <a:solidFill>
                  <a:schemeClr val="accent4"/>
                </a:solidFill>
                <a:latin typeface="Calibri" pitchFamily="34" charset="0"/>
                <a:cs typeface="Calibri" pitchFamily="34" charset="0"/>
              </a:rPr>
              <a:t>Нүхэн дамжуулалтыг ерөнхийд нь дараах байдлаар тайлбарладаг.</a:t>
            </a:r>
          </a:p>
          <a:p>
            <a:pPr algn="just">
              <a:lnSpc>
                <a:spcPts val="3300"/>
              </a:lnSpc>
            </a:pP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11</a:t>
            </a:r>
            <a:endParaRPr lang="en-US" dirty="0">
              <a:solidFill>
                <a:schemeClr val="accent3"/>
              </a:solidFill>
            </a:endParaRPr>
          </a:p>
        </p:txBody>
      </p:sp>
    </p:spTree>
    <p:extLst>
      <p:ext uri="{BB962C8B-B14F-4D97-AF65-F5344CB8AC3E}">
        <p14:creationId xmlns:p14="http://schemas.microsoft.com/office/powerpoint/2010/main" val="23390672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  </a:t>
            </a:r>
          </a:p>
          <a:p>
            <a:r>
              <a:rPr lang="mn-MN" altLang="ko-KR" sz="4000" dirty="0" smtClean="0"/>
              <a:t>элементийн дамжуулалт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778696" y="1211359"/>
            <a:ext cx="10535239" cy="263405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Нүхэн </a:t>
            </a:r>
            <a:r>
              <a:rPr lang="mn-MN" altLang="ko-KR" sz="3200" dirty="0">
                <a:solidFill>
                  <a:schemeClr val="accent4"/>
                </a:solidFill>
                <a:latin typeface="Calibri" pitchFamily="34" charset="0"/>
                <a:cs typeface="Calibri" pitchFamily="34" charset="0"/>
              </a:rPr>
              <a:t>дамжуулалтыг ерөнхийд нь дараах байдлаар </a:t>
            </a:r>
            <a:r>
              <a:rPr lang="mn-MN" altLang="ko-KR" sz="3200" dirty="0" smtClean="0">
                <a:solidFill>
                  <a:schemeClr val="accent4"/>
                </a:solidFill>
                <a:latin typeface="Calibri" pitchFamily="34" charset="0"/>
                <a:cs typeface="Calibri" pitchFamily="34" charset="0"/>
              </a:rPr>
              <a:t>тайлбарлая</a:t>
            </a:r>
            <a:r>
              <a:rPr lang="mn-MN"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Нүхийг </a:t>
            </a:r>
            <a:r>
              <a:rPr lang="mn-MN" altLang="ko-KR" sz="3200" dirty="0">
                <a:solidFill>
                  <a:schemeClr val="accent4"/>
                </a:solidFill>
                <a:latin typeface="Calibri" pitchFamily="34" charset="0"/>
                <a:cs typeface="Calibri" pitchFamily="34" charset="0"/>
              </a:rPr>
              <a:t>хүчдлийн нэмэх туйлын ойролцоо гарсан гэж үзье. Тэгвэл тухайн нүхэнд ойр байрлах (хасах туйлтай харьцуулахад ойр байрлах) атомын валентын электрон сугаран гарч энэхүү нүхэнд </a:t>
            </a:r>
            <a:r>
              <a:rPr lang="mn-MN" altLang="ko-KR" sz="3200" dirty="0" smtClean="0">
                <a:solidFill>
                  <a:schemeClr val="accent4"/>
                </a:solidFill>
                <a:latin typeface="Calibri" pitchFamily="34" charset="0"/>
                <a:cs typeface="Calibri" pitchFamily="34" charset="0"/>
              </a:rPr>
              <a:t>шилжинэ </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Зураг 5</a:t>
            </a:r>
            <a:r>
              <a:rPr lang="en-US" altLang="ko-KR" sz="3200" dirty="0" smtClean="0">
                <a:solidFill>
                  <a:schemeClr val="accent4"/>
                </a:solidFill>
                <a:latin typeface="Calibri" pitchFamily="34" charset="0"/>
                <a:cs typeface="Calibri" pitchFamily="34" charset="0"/>
              </a:rPr>
              <a:t>)</a:t>
            </a:r>
            <a:r>
              <a:rPr lang="mn-MN" altLang="ko-KR" sz="3200" dirty="0" smtClean="0">
                <a:solidFill>
                  <a:schemeClr val="accent4"/>
                </a:solidFill>
                <a:latin typeface="Calibri" pitchFamily="34" charset="0"/>
                <a:cs typeface="Calibri" pitchFamily="34" charset="0"/>
              </a:rPr>
              <a:t>. </a:t>
            </a:r>
            <a:endParaRPr lang="mn-MN" altLang="ko-KR" sz="3200" dirty="0">
              <a:solidFill>
                <a:schemeClr val="accent4"/>
              </a:solidFill>
              <a:latin typeface="Calibri" pitchFamily="34" charset="0"/>
              <a:cs typeface="Calibri" pitchFamily="34" charset="0"/>
            </a:endParaRPr>
          </a:p>
          <a:p>
            <a:pPr algn="just">
              <a:lnSpc>
                <a:spcPts val="3300"/>
              </a:lnSpc>
            </a:pPr>
            <a:endParaRPr lang="ko-KR" altLang="en-US"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12</a:t>
            </a:r>
            <a:endParaRPr lang="en-US" dirty="0">
              <a:solidFill>
                <a:schemeClr val="accent3"/>
              </a:solidFill>
            </a:endParaRPr>
          </a:p>
        </p:txBody>
      </p:sp>
      <p:sp>
        <p:nvSpPr>
          <p:cNvPr id="3" name="Oval 2"/>
          <p:cNvSpPr/>
          <p:nvPr/>
        </p:nvSpPr>
        <p:spPr>
          <a:xfrm>
            <a:off x="5021005" y="3955741"/>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5530291" y="3952350"/>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030612" y="3955741"/>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6530933" y="3939993"/>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7031254" y="3948958"/>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4510248" y="4573586"/>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5528834" y="4579160"/>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020190" y="4573586"/>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6520511" y="4566803"/>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p:nvSpPr>
        <p:spPr>
          <a:xfrm>
            <a:off x="7029797" y="4557838"/>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p:cNvSpPr/>
          <p:nvPr/>
        </p:nvSpPr>
        <p:spPr>
          <a:xfrm>
            <a:off x="5016885" y="5190707"/>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p:cNvSpPr/>
          <p:nvPr/>
        </p:nvSpPr>
        <p:spPr>
          <a:xfrm>
            <a:off x="5532226" y="5178351"/>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p:cNvSpPr/>
          <p:nvPr/>
        </p:nvSpPr>
        <p:spPr>
          <a:xfrm>
            <a:off x="6050477" y="5190707"/>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p:cNvSpPr/>
          <p:nvPr/>
        </p:nvSpPr>
        <p:spPr>
          <a:xfrm>
            <a:off x="4510206" y="5178351"/>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p:cNvSpPr/>
          <p:nvPr/>
        </p:nvSpPr>
        <p:spPr>
          <a:xfrm>
            <a:off x="7038631" y="5187316"/>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p:nvSpPr>
        <p:spPr>
          <a:xfrm>
            <a:off x="5029724" y="5801044"/>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p:cNvSpPr/>
          <p:nvPr/>
        </p:nvSpPr>
        <p:spPr>
          <a:xfrm>
            <a:off x="5547975" y="5806618"/>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p:cNvSpPr/>
          <p:nvPr/>
        </p:nvSpPr>
        <p:spPr>
          <a:xfrm>
            <a:off x="6039331" y="5810009"/>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6548617" y="5803226"/>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4522549" y="5797653"/>
            <a:ext cx="498341" cy="453038"/>
          </a:xfrm>
          <a:prstGeom prst="ellipse">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7" name="Straight Connector 26"/>
          <p:cNvCxnSpPr/>
          <p:nvPr/>
        </p:nvCxnSpPr>
        <p:spPr>
          <a:xfrm flipH="1">
            <a:off x="4547915" y="3939993"/>
            <a:ext cx="2980223" cy="3296"/>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a:off x="4540750" y="4412940"/>
            <a:ext cx="2987388"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flipH="1">
            <a:off x="4544142" y="4557838"/>
            <a:ext cx="2983996" cy="678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4540750" y="5035639"/>
            <a:ext cx="2996222"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flipV="1">
            <a:off x="4508282" y="5178350"/>
            <a:ext cx="3028690" cy="12357"/>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522550" y="5643745"/>
            <a:ext cx="3014422" cy="887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H="1" flipV="1">
            <a:off x="4511676" y="5797653"/>
            <a:ext cx="3025296" cy="5573"/>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H="1">
            <a:off x="4513654" y="6250691"/>
            <a:ext cx="3023318" cy="12356"/>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59" name="Oval 58"/>
          <p:cNvSpPr/>
          <p:nvPr/>
        </p:nvSpPr>
        <p:spPr>
          <a:xfrm>
            <a:off x="4057823" y="3955741"/>
            <a:ext cx="498341" cy="453038"/>
          </a:xfrm>
          <a:prstGeom prst="ellipse">
            <a:avLst/>
          </a:prstGeom>
          <a:solidFill>
            <a:schemeClr val="bg1"/>
          </a:solidFill>
          <a:ln w="28575">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p:cNvSpPr/>
          <p:nvPr/>
        </p:nvSpPr>
        <p:spPr>
          <a:xfrm>
            <a:off x="5008547" y="3437394"/>
            <a:ext cx="2141933" cy="369332"/>
          </a:xfrm>
          <a:prstGeom prst="rect">
            <a:avLst/>
          </a:prstGeom>
        </p:spPr>
        <p:txBody>
          <a:bodyPr wrap="none">
            <a:spAutoFit/>
          </a:bodyPr>
          <a:lstStyle/>
          <a:p>
            <a:r>
              <a:rPr lang="mn-MN" dirty="0" smtClean="0">
                <a:solidFill>
                  <a:schemeClr val="accent1">
                    <a:lumMod val="50000"/>
                  </a:schemeClr>
                </a:solidFill>
              </a:rPr>
              <a:t>Нүхний хөдөлгөөн</a:t>
            </a:r>
            <a:endParaRPr lang="en-US" dirty="0">
              <a:solidFill>
                <a:schemeClr val="accent1">
                  <a:lumMod val="50000"/>
                </a:schemeClr>
              </a:solidFill>
            </a:endParaRPr>
          </a:p>
        </p:txBody>
      </p:sp>
      <p:cxnSp>
        <p:nvCxnSpPr>
          <p:cNvPr id="62" name="Straight Arrow Connector 61"/>
          <p:cNvCxnSpPr/>
          <p:nvPr/>
        </p:nvCxnSpPr>
        <p:spPr>
          <a:xfrm>
            <a:off x="4556164" y="3622060"/>
            <a:ext cx="365460" cy="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p:nvPr/>
        </p:nvCxnSpPr>
        <p:spPr>
          <a:xfrm flipH="1" flipV="1">
            <a:off x="3818965" y="4182260"/>
            <a:ext cx="488029" cy="1"/>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69" name="Rectangle 68"/>
          <p:cNvSpPr/>
          <p:nvPr/>
        </p:nvSpPr>
        <p:spPr>
          <a:xfrm>
            <a:off x="5044613" y="6292126"/>
            <a:ext cx="2542363" cy="369332"/>
          </a:xfrm>
          <a:prstGeom prst="rect">
            <a:avLst/>
          </a:prstGeom>
        </p:spPr>
        <p:txBody>
          <a:bodyPr wrap="none">
            <a:spAutoFit/>
          </a:bodyPr>
          <a:lstStyle/>
          <a:p>
            <a:r>
              <a:rPr lang="mn-MN" dirty="0" smtClean="0">
                <a:solidFill>
                  <a:schemeClr val="accent1">
                    <a:lumMod val="50000"/>
                  </a:schemeClr>
                </a:solidFill>
              </a:rPr>
              <a:t>Электроны хөдөлгөөн</a:t>
            </a:r>
            <a:endParaRPr lang="en-US" dirty="0">
              <a:solidFill>
                <a:schemeClr val="accent1">
                  <a:lumMod val="50000"/>
                </a:schemeClr>
              </a:solidFill>
            </a:endParaRPr>
          </a:p>
        </p:txBody>
      </p:sp>
      <p:cxnSp>
        <p:nvCxnSpPr>
          <p:cNvPr id="70" name="Straight Arrow Connector 69"/>
          <p:cNvCxnSpPr/>
          <p:nvPr/>
        </p:nvCxnSpPr>
        <p:spPr>
          <a:xfrm flipH="1">
            <a:off x="4522550" y="6476792"/>
            <a:ext cx="336321" cy="1252"/>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75" name="Rectangle 74"/>
          <p:cNvSpPr/>
          <p:nvPr/>
        </p:nvSpPr>
        <p:spPr>
          <a:xfrm>
            <a:off x="5606131" y="6519997"/>
            <a:ext cx="880369" cy="369332"/>
          </a:xfrm>
          <a:prstGeom prst="rect">
            <a:avLst/>
          </a:prstGeom>
        </p:spPr>
        <p:txBody>
          <a:bodyPr wrap="none">
            <a:spAutoFit/>
          </a:bodyPr>
          <a:lstStyle/>
          <a:p>
            <a:r>
              <a:rPr lang="mn-MN" dirty="0" smtClean="0">
                <a:solidFill>
                  <a:schemeClr val="accent4"/>
                </a:solidFill>
                <a:latin typeface="Calibri" pitchFamily="34" charset="0"/>
                <a:cs typeface="Calibri" pitchFamily="34" charset="0"/>
              </a:rPr>
              <a:t>Зураг </a:t>
            </a:r>
            <a:r>
              <a:rPr lang="en-US" dirty="0" smtClean="0">
                <a:solidFill>
                  <a:schemeClr val="accent4"/>
                </a:solidFill>
                <a:latin typeface="Calibri" pitchFamily="34" charset="0"/>
                <a:cs typeface="Calibri" pitchFamily="34" charset="0"/>
              </a:rPr>
              <a:t>5</a:t>
            </a:r>
            <a:endParaRPr lang="en-US" dirty="0"/>
          </a:p>
        </p:txBody>
      </p:sp>
    </p:spTree>
    <p:extLst>
      <p:ext uri="{BB962C8B-B14F-4D97-AF65-F5344CB8AC3E}">
        <p14:creationId xmlns:p14="http://schemas.microsoft.com/office/powerpoint/2010/main" val="35591608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altLang="ko-KR" sz="4000" dirty="0"/>
              <a:t>Хагас  дамжуулагч  </a:t>
            </a:r>
            <a:endParaRPr lang="en-US" altLang="ko-KR" sz="4000" dirty="0" smtClean="0"/>
          </a:p>
          <a:p>
            <a:r>
              <a:rPr lang="mn-MN" altLang="ko-KR" sz="4000" dirty="0" smtClean="0"/>
              <a:t>элементийн </a:t>
            </a:r>
            <a:r>
              <a:rPr lang="mn-MN" altLang="ko-KR" sz="4000" dirty="0"/>
              <a:t>дамжуулалт</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423900"/>
            <a:ext cx="10535239" cy="4326826"/>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	Зураг 5-д үзүүлсэн нүх нь  </a:t>
            </a:r>
            <a:r>
              <a:rPr lang="mn-MN" altLang="ko-KR" sz="3200" dirty="0">
                <a:solidFill>
                  <a:schemeClr val="accent4"/>
                </a:solidFill>
                <a:latin typeface="Calibri" pitchFamily="34" charset="0"/>
                <a:cs typeface="Calibri" pitchFamily="34" charset="0"/>
              </a:rPr>
              <a:t>шилжиж  электроноо  алдсан  </a:t>
            </a:r>
            <a:r>
              <a:rPr lang="mn-MN" altLang="ko-KR" sz="3200" dirty="0" smtClean="0">
                <a:solidFill>
                  <a:schemeClr val="accent4"/>
                </a:solidFill>
                <a:latin typeface="Calibri" pitchFamily="34" charset="0"/>
                <a:cs typeface="Calibri" pitchFamily="34" charset="0"/>
              </a:rPr>
              <a:t>тухайн  </a:t>
            </a:r>
            <a:r>
              <a:rPr lang="mn-MN" altLang="ko-KR" sz="3200" dirty="0">
                <a:solidFill>
                  <a:schemeClr val="accent4"/>
                </a:solidFill>
                <a:latin typeface="Calibri" pitchFamily="34" charset="0"/>
                <a:cs typeface="Calibri" pitchFamily="34" charset="0"/>
              </a:rPr>
              <a:t>атомд  шинээр  нүх  </a:t>
            </a:r>
            <a:r>
              <a:rPr lang="mn-MN" altLang="ko-KR" sz="3200" dirty="0" smtClean="0">
                <a:solidFill>
                  <a:schemeClr val="accent4"/>
                </a:solidFill>
                <a:latin typeface="Calibri" pitchFamily="34" charset="0"/>
                <a:cs typeface="Calibri" pitchFamily="34" charset="0"/>
              </a:rPr>
              <a:t>үүсгэдэг. </a:t>
            </a:r>
            <a:r>
              <a:rPr lang="mn-MN" altLang="ko-KR" sz="3200" dirty="0">
                <a:solidFill>
                  <a:schemeClr val="accent4"/>
                </a:solidFill>
                <a:latin typeface="Calibri" pitchFamily="34" charset="0"/>
                <a:cs typeface="Calibri" pitchFamily="34" charset="0"/>
              </a:rPr>
              <a:t>Дараагийн алхамд энэ нүхэнд түүнтэй ойр байрлах атомын электрон шилжин байрладаг. Ингэх замаар нүх шилжсээр хүчдлийн хасах туйлын ойролцоо шилжиж ирнэ. Энэ үед хүчдлийн хасах туйлаас нүхэнд электрон шилжин орж байрлана. Харин нэмэх туйлын ойролцоо байсан </a:t>
            </a:r>
            <a:r>
              <a:rPr lang="mn-MN" altLang="ko-KR" sz="3200" dirty="0" smtClean="0">
                <a:solidFill>
                  <a:schemeClr val="accent4"/>
                </a:solidFill>
                <a:latin typeface="Calibri" pitchFamily="34" charset="0"/>
                <a:cs typeface="Calibri" pitchFamily="34" charset="0"/>
              </a:rPr>
              <a:t>атомаас электрон  </a:t>
            </a:r>
            <a:r>
              <a:rPr lang="mn-MN" altLang="ko-KR" sz="3200" dirty="0">
                <a:solidFill>
                  <a:schemeClr val="accent4"/>
                </a:solidFill>
                <a:latin typeface="Calibri" pitchFamily="34" charset="0"/>
                <a:cs typeface="Calibri" pitchFamily="34" charset="0"/>
              </a:rPr>
              <a:t>сугаран  </a:t>
            </a:r>
            <a:r>
              <a:rPr lang="mn-MN" altLang="ko-KR" sz="3200" dirty="0" smtClean="0">
                <a:solidFill>
                  <a:schemeClr val="accent4"/>
                </a:solidFill>
                <a:latin typeface="Calibri" pitchFamily="34" charset="0"/>
                <a:cs typeface="Calibri" pitchFamily="34" charset="0"/>
              </a:rPr>
              <a:t>гарч  </a:t>
            </a:r>
            <a:r>
              <a:rPr lang="mn-MN" altLang="ko-KR" sz="3200" dirty="0">
                <a:solidFill>
                  <a:schemeClr val="accent4"/>
                </a:solidFill>
                <a:latin typeface="Calibri" pitchFamily="34" charset="0"/>
                <a:cs typeface="Calibri" pitchFamily="34" charset="0"/>
              </a:rPr>
              <a:t>нэмэх  туйлын ойролцоо шинээр  нүх  </a:t>
            </a:r>
            <a:r>
              <a:rPr lang="mn-MN" altLang="ko-KR" sz="3200" dirty="0" smtClean="0">
                <a:solidFill>
                  <a:schemeClr val="accent4"/>
                </a:solidFill>
                <a:latin typeface="Calibri" pitchFamily="34" charset="0"/>
                <a:cs typeface="Calibri" pitchFamily="34" charset="0"/>
              </a:rPr>
              <a:t>үүсгэдэг.  </a:t>
            </a:r>
            <a:r>
              <a:rPr lang="mn-MN" altLang="ko-KR" sz="3200" dirty="0">
                <a:solidFill>
                  <a:schemeClr val="accent4"/>
                </a:solidFill>
                <a:latin typeface="Calibri" pitchFamily="34" charset="0"/>
                <a:cs typeface="Calibri" pitchFamily="34" charset="0"/>
              </a:rPr>
              <a:t>Энэ  нүх  дээрх  </a:t>
            </a:r>
            <a:r>
              <a:rPr lang="mn-MN" altLang="ko-KR" sz="3200" dirty="0" smtClean="0">
                <a:solidFill>
                  <a:schemeClr val="accent4"/>
                </a:solidFill>
                <a:latin typeface="Calibri" pitchFamily="34" charset="0"/>
                <a:cs typeface="Calibri" pitchFamily="34" charset="0"/>
              </a:rPr>
              <a:t>байдлаар </a:t>
            </a:r>
            <a:r>
              <a:rPr lang="mn-MN" altLang="ko-KR" sz="3200" dirty="0">
                <a:solidFill>
                  <a:schemeClr val="accent4"/>
                </a:solidFill>
                <a:latin typeface="Calibri" pitchFamily="34" charset="0"/>
                <a:cs typeface="Calibri" pitchFamily="34" charset="0"/>
              </a:rPr>
              <a:t>шилжсэнээр хасах туйл уруу шилжинэ. Ийм маягаар нүхэн дамжуулалт </a:t>
            </a:r>
            <a:r>
              <a:rPr lang="mn-MN" altLang="ko-KR" sz="3200" dirty="0" smtClean="0">
                <a:solidFill>
                  <a:schemeClr val="accent4"/>
                </a:solidFill>
                <a:latin typeface="Calibri" pitchFamily="34" charset="0"/>
                <a:cs typeface="Calibri" pitchFamily="34" charset="0"/>
              </a:rPr>
              <a:t>явагддаг.</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13</a:t>
            </a:r>
            <a:endParaRPr lang="en-US" dirty="0">
              <a:solidFill>
                <a:schemeClr val="accent3"/>
              </a:solidFill>
            </a:endParaRPr>
          </a:p>
        </p:txBody>
      </p:sp>
    </p:spTree>
    <p:extLst>
      <p:ext uri="{BB962C8B-B14F-4D97-AF65-F5344CB8AC3E}">
        <p14:creationId xmlns:p14="http://schemas.microsoft.com/office/powerpoint/2010/main" val="16560706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Цэвэр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636780"/>
            <a:ext cx="10535239" cy="3901068"/>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Хагас дамжуулагчийн температур тогтмол байхад электрон нүхний хослол үүсэх ба рекомбинацын хооронд хөдөлгөөн тэнцвэртэй байдаг. Хагас дамжуулагчийн доторх хөдөлгөөнт цэнэг зөөгчийн тоо тогтмол байдаг. Цэвэр хагас дамжуулагчийн дотор электрон ба нүхний тоо тэнцүү байдаг. Цэвэр хагас дамжуулагчийн дамжуулах чанарын хагас хувь нь электрон дамжуулалт, үлдсэн хагас нь нүхэн дамжуулалтаар тодорхойлогдоно. Ийм дамжуулалттай хагас дамжуулагчийг өөрийн дамжуулалттай гэнэ. </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4</a:t>
            </a:r>
          </a:p>
        </p:txBody>
      </p:sp>
    </p:spTree>
    <p:extLst>
      <p:ext uri="{BB962C8B-B14F-4D97-AF65-F5344CB8AC3E}">
        <p14:creationId xmlns:p14="http://schemas.microsoft.com/office/powerpoint/2010/main" val="38359189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Цэвэр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5" y="1469614"/>
            <a:ext cx="10535239" cy="2208297"/>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Эндээс үзвэл хагас дамжуулагчийг хэлхээнд холбовол гүйдэл гүйнэ. Чөлөөт электронууд сөрөг туйлаас эерэг туйлруу нүх эсрэг зүгт хөдөлнө. Электронууд нэг атомоос нөгөө атомруу орны үйлчлэлээр шилжиж байгаа хэмээн ойлгох хэрэгтэй. </a:t>
            </a:r>
            <a:endParaRPr lang="ko-KR" altLang="en-US" sz="3200" dirty="0">
              <a:solidFill>
                <a:schemeClr val="accent4"/>
              </a:solidFill>
              <a:latin typeface="Calibri" pitchFamily="34" charset="0"/>
              <a:cs typeface="Calibri" pitchFamily="34" charset="0"/>
            </a:endParaRPr>
          </a:p>
        </p:txBody>
      </p:sp>
      <p:sp>
        <p:nvSpPr>
          <p:cNvPr id="5" name="Rectangle 4"/>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5</a:t>
            </a:r>
          </a:p>
        </p:txBody>
      </p:sp>
    </p:spTree>
    <p:extLst>
      <p:ext uri="{BB962C8B-B14F-4D97-AF65-F5344CB8AC3E}">
        <p14:creationId xmlns:p14="http://schemas.microsoft.com/office/powerpoint/2010/main" val="23951565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a:t> </a:t>
            </a:r>
            <a:r>
              <a:rPr lang="mn-MN" altLang="ko-KR" sz="4000" dirty="0"/>
              <a:t>Хольцтой хагас дамжуулагч</a:t>
            </a:r>
            <a:endParaRPr lang="en-US" sz="4000" dirty="0"/>
          </a:p>
        </p:txBody>
      </p:sp>
      <mc:AlternateContent xmlns:mc="http://schemas.openxmlformats.org/markup-compatibility/2006" xmlns:a14="http://schemas.microsoft.com/office/drawing/2010/main">
        <mc:Choice Requires="a14">
          <p:sp>
            <p:nvSpPr>
              <p:cNvPr id="11" name="TextBox 10">
                <a:extLst>
                  <a:ext uri="{FF2B5EF4-FFF2-40B4-BE49-F238E27FC236}">
                    <a16:creationId xmlns="" xmlns:a16="http://schemas.microsoft.com/office/drawing/2014/main" id="{261665BF-96FD-4F4D-9ED7-B8AE0C9BBB39}"/>
                  </a:ext>
                </a:extLst>
              </p:cNvPr>
              <p:cNvSpPr txBox="1"/>
              <p:nvPr/>
            </p:nvSpPr>
            <p:spPr>
              <a:xfrm>
                <a:off x="820466" y="1402067"/>
                <a:ext cx="10535239" cy="4324261"/>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Цэвэр хагас дамжуулагчид зориуд сонгосон хольц нэмж электрон дамжуулалт болон нүхэн дамжуулалт зонхилсон хагас дамжуулагчийг гаргаж болно. </a:t>
                </a:r>
              </a:p>
              <a:p>
                <a:pPr algn="just">
                  <a:lnSpc>
                    <a:spcPts val="3300"/>
                  </a:lnSpc>
                </a:pPr>
                <a:r>
                  <a:rPr lang="mn-MN" altLang="ko-KR" sz="3200" dirty="0" smtClean="0">
                    <a:solidFill>
                      <a:schemeClr val="accent4"/>
                    </a:solidFill>
                    <a:latin typeface="Calibri" pitchFamily="34" charset="0"/>
                    <a:cs typeface="Calibri" pitchFamily="34" charset="0"/>
                  </a:rPr>
                  <a:t>Хагас </a:t>
                </a:r>
                <a:r>
                  <a:rPr lang="mn-MN" altLang="ko-KR" sz="3200" dirty="0">
                    <a:solidFill>
                      <a:schemeClr val="accent4"/>
                    </a:solidFill>
                    <a:latin typeface="Calibri" pitchFamily="34" charset="0"/>
                    <a:cs typeface="Calibri" pitchFamily="34" charset="0"/>
                  </a:rPr>
                  <a:t>дамжуулагчийг электрон ба нүхэн гэсэн хоёр төрлийн дамжуулалттай гэж үздэг. Тасалгааны температурт буюу </a:t>
                </a:r>
                <a14:m>
                  <m:oMath xmlns:m="http://schemas.openxmlformats.org/officeDocument/2006/math">
                    <m:sSup>
                      <m:sSupPr>
                        <m:ctrlPr>
                          <a:rPr lang="mn-MN" altLang="ko-KR" sz="3200" i="1" dirty="0" smtClean="0">
                            <a:solidFill>
                              <a:schemeClr val="accent4"/>
                            </a:solidFill>
                            <a:latin typeface="Cambria Math"/>
                            <a:cs typeface="Calibri" pitchFamily="34" charset="0"/>
                          </a:rPr>
                        </m:ctrlPr>
                      </m:sSupPr>
                      <m:e>
                        <m:r>
                          <a:rPr lang="mn-MN" altLang="ko-KR" sz="3200" b="0" i="1" dirty="0" smtClean="0">
                            <a:solidFill>
                              <a:schemeClr val="accent4"/>
                            </a:solidFill>
                            <a:latin typeface="Cambria Math"/>
                            <a:cs typeface="Calibri" pitchFamily="34" charset="0"/>
                          </a:rPr>
                          <m:t>250</m:t>
                        </m:r>
                      </m:e>
                      <m:sup>
                        <m:r>
                          <a:rPr lang="mn-MN" altLang="ko-KR" sz="3200" b="0" i="1" dirty="0" smtClean="0">
                            <a:solidFill>
                              <a:schemeClr val="accent4"/>
                            </a:solidFill>
                            <a:latin typeface="Cambria Math"/>
                            <a:cs typeface="Calibri" pitchFamily="34" charset="0"/>
                          </a:rPr>
                          <m:t>0</m:t>
                        </m:r>
                      </m:sup>
                    </m:sSup>
                    <m:r>
                      <a:rPr lang="en-US" altLang="ko-KR" sz="3200" i="1" dirty="0">
                        <a:solidFill>
                          <a:schemeClr val="accent4"/>
                        </a:solidFill>
                        <a:latin typeface="Cambria Math"/>
                        <a:cs typeface="Calibri" pitchFamily="34" charset="0"/>
                      </a:rPr>
                      <m:t>𝐶</m:t>
                    </m:r>
                    <m:r>
                      <a:rPr lang="en-US" altLang="ko-KR" sz="3200" i="1" dirty="0">
                        <a:solidFill>
                          <a:schemeClr val="accent4"/>
                        </a:solidFill>
                        <a:latin typeface="Cambria Math"/>
                        <a:cs typeface="Calibri" pitchFamily="34" charset="0"/>
                      </a:rPr>
                      <m:t>−</m:t>
                    </m:r>
                  </m:oMath>
                </a14:m>
                <a:r>
                  <a:rPr lang="mn-MN" altLang="ko-KR" sz="3200" dirty="0">
                    <a:solidFill>
                      <a:schemeClr val="accent4"/>
                    </a:solidFill>
                    <a:latin typeface="Calibri" pitchFamily="34" charset="0"/>
                    <a:cs typeface="Calibri" pitchFamily="34" charset="0"/>
                  </a:rPr>
                  <a:t>д хагас дамжуулагчид байх чөлөөт электрон болон нүхний тоо маш </a:t>
                </a:r>
                <a:r>
                  <a:rPr lang="mn-MN" altLang="ko-KR" sz="3200" dirty="0" smtClean="0">
                    <a:solidFill>
                      <a:schemeClr val="accent4"/>
                    </a:solidFill>
                    <a:latin typeface="Calibri" pitchFamily="34" charset="0"/>
                    <a:cs typeface="Calibri" pitchFamily="34" charset="0"/>
                  </a:rPr>
                  <a:t>цөөн </a:t>
                </a:r>
                <a:r>
                  <a:rPr lang="mn-MN" altLang="ko-KR" sz="3200" dirty="0">
                    <a:solidFill>
                      <a:schemeClr val="accent4"/>
                    </a:solidFill>
                    <a:latin typeface="Calibri" pitchFamily="34" charset="0"/>
                    <a:cs typeface="Calibri" pitchFamily="34" charset="0"/>
                  </a:rPr>
                  <a:t>байдаг учраас цахилгааныг муу дамжуулдаг. </a:t>
                </a:r>
                <a:r>
                  <a:rPr lang="mn-MN" altLang="ko-KR" sz="3200" dirty="0" smtClean="0">
                    <a:solidFill>
                      <a:schemeClr val="accent4"/>
                    </a:solidFill>
                    <a:latin typeface="Calibri" pitchFamily="34" charset="0"/>
                    <a:cs typeface="Calibri" pitchFamily="34" charset="0"/>
                  </a:rPr>
                  <a:t>Тийм </a:t>
                </a:r>
                <a:r>
                  <a:rPr lang="mn-MN" altLang="ko-KR" sz="3200" dirty="0">
                    <a:solidFill>
                      <a:schemeClr val="accent4"/>
                    </a:solidFill>
                    <a:latin typeface="Calibri" pitchFamily="34" charset="0"/>
                    <a:cs typeface="Calibri" pitchFamily="34" charset="0"/>
                  </a:rPr>
                  <a:t>учраас хагас дамжуулагчийн цахилгаан дамжуулах чадварыг нь </a:t>
                </a:r>
                <a:r>
                  <a:rPr lang="mn-MN" altLang="ko-KR" sz="3200" dirty="0" smtClean="0">
                    <a:solidFill>
                      <a:schemeClr val="accent4"/>
                    </a:solidFill>
                    <a:latin typeface="Calibri" pitchFamily="34" charset="0"/>
                    <a:cs typeface="Calibri" pitchFamily="34" charset="0"/>
                  </a:rPr>
                  <a:t>сайжруулахын тулд хагас дамжуулагчид </a:t>
                </a:r>
                <a:r>
                  <a:rPr lang="mn-MN" altLang="ko-KR" sz="3200" dirty="0">
                    <a:solidFill>
                      <a:schemeClr val="accent4"/>
                    </a:solidFill>
                    <a:latin typeface="Calibri" pitchFamily="34" charset="0"/>
                    <a:cs typeface="Calibri" pitchFamily="34" charset="0"/>
                  </a:rPr>
                  <a:t>хольц </a:t>
                </a:r>
                <a:r>
                  <a:rPr lang="mn-MN" altLang="ko-KR" sz="3200" dirty="0" smtClean="0">
                    <a:solidFill>
                      <a:schemeClr val="accent4"/>
                    </a:solidFill>
                    <a:latin typeface="Calibri" pitchFamily="34" charset="0"/>
                    <a:cs typeface="Calibri" pitchFamily="34" charset="0"/>
                  </a:rPr>
                  <a:t>хольдог.</a:t>
                </a:r>
                <a:endParaRPr lang="mn-MN" altLang="ko-KR" sz="3200" dirty="0">
                  <a:solidFill>
                    <a:schemeClr val="accent4"/>
                  </a:solidFill>
                  <a:latin typeface="Calibri" pitchFamily="34" charset="0"/>
                  <a:cs typeface="Calibri" pitchFamily="34" charset="0"/>
                </a:endParaRPr>
              </a:p>
            </p:txBody>
          </p:sp>
        </mc:Choice>
        <mc:Fallback xmlns="">
          <p:sp>
            <p:nvSpPr>
              <p:cNvPr id="11" name="TextBox 10">
                <a:extLst>
                  <a:ext uri="{FF2B5EF4-FFF2-40B4-BE49-F238E27FC236}">
                    <a16:creationId xmlns:a14="http://schemas.microsoft.com/office/drawing/2010/main" xmlns="" xmlns:a16="http://schemas.microsoft.com/office/drawing/2014/main" id="{261665BF-96FD-4F4D-9ED7-B8AE0C9BBB39}"/>
                  </a:ext>
                </a:extLst>
              </p:cNvPr>
              <p:cNvSpPr txBox="1">
                <a:spLocks noRot="1" noChangeAspect="1" noMove="1" noResize="1" noEditPoints="1" noAdjustHandles="1" noChangeArrowheads="1" noChangeShapeType="1" noTextEdit="1"/>
              </p:cNvSpPr>
              <p:nvPr/>
            </p:nvSpPr>
            <p:spPr>
              <a:xfrm>
                <a:off x="820466" y="1402067"/>
                <a:ext cx="10535239" cy="4324261"/>
              </a:xfrm>
              <a:prstGeom prst="rect">
                <a:avLst/>
              </a:prstGeom>
              <a:blipFill rotWithShape="1">
                <a:blip r:embed="rId2"/>
                <a:stretch>
                  <a:fillRect l="-1331" t="-2821" r="-1331" b="-4231"/>
                </a:stretch>
              </a:blipFill>
            </p:spPr>
            <p:txBody>
              <a:bodyPr/>
              <a:lstStyle/>
              <a:p>
                <a:r>
                  <a:rPr lang="en-US">
                    <a:noFill/>
                  </a:rPr>
                  <a:t> </a:t>
                </a:r>
              </a:p>
            </p:txBody>
          </p:sp>
        </mc:Fallback>
      </mc:AlternateContent>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6</a:t>
            </a:r>
          </a:p>
        </p:txBody>
      </p:sp>
    </p:spTree>
    <p:extLst>
      <p:ext uri="{BB962C8B-B14F-4D97-AF65-F5344CB8AC3E}">
        <p14:creationId xmlns:p14="http://schemas.microsoft.com/office/powerpoint/2010/main" val="190702653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smtClean="0"/>
              <a:t>   </a:t>
            </a:r>
            <a:r>
              <a:rPr lang="mn-MN" altLang="ko-KR" sz="4000" dirty="0" smtClean="0"/>
              <a:t>Хольцтой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88926"/>
            <a:ext cx="10535239" cy="2634054"/>
          </a:xfrm>
          <a:prstGeom prst="rect">
            <a:avLst/>
          </a:prstGeom>
          <a:noFill/>
        </p:spPr>
        <p:txBody>
          <a:bodyPr wrap="square" lIns="108000" rIns="108000" rtlCol="0" anchor="ctr">
            <a:spAutoFit/>
          </a:bodyPr>
          <a:lstStyle/>
          <a:p>
            <a:pPr algn="just">
              <a:lnSpc>
                <a:spcPts val="3300"/>
              </a:lnSpc>
            </a:pPr>
            <a:r>
              <a:rPr lang="mn-MN" altLang="ko-KR" sz="3200" dirty="0" smtClean="0">
                <a:solidFill>
                  <a:schemeClr val="accent4"/>
                </a:solidFill>
                <a:latin typeface="Calibri" pitchFamily="34" charset="0"/>
                <a:cs typeface="Calibri" pitchFamily="34" charset="0"/>
              </a:rPr>
              <a:t>Жишээлбэл  </a:t>
            </a:r>
            <a:r>
              <a:rPr lang="mn-MN" altLang="ko-KR" sz="3200" dirty="0">
                <a:solidFill>
                  <a:schemeClr val="accent4"/>
                </a:solidFill>
                <a:latin typeface="Calibri" pitchFamily="34" charset="0"/>
                <a:cs typeface="Calibri" pitchFamily="34" charset="0"/>
              </a:rPr>
              <a:t>цахиурын  кристалд  гадаад  давхраандаа  3  электронтой  элемент  (жишээлбэл  бор) болон гадаад давхараандаа 5 электронтой (жишээлбэл сурьма) зэрэг элементийг холих замаар илүү сайн цахилгаан </a:t>
            </a:r>
            <a:r>
              <a:rPr lang="mn-MN" altLang="ko-KR" sz="3200" dirty="0" smtClean="0">
                <a:solidFill>
                  <a:schemeClr val="accent4"/>
                </a:solidFill>
                <a:latin typeface="Calibri" pitchFamily="34" charset="0"/>
                <a:cs typeface="Calibri" pitchFamily="34" charset="0"/>
              </a:rPr>
              <a:t>дамжуулалттай </a:t>
            </a:r>
            <a:r>
              <a:rPr lang="mn-MN" altLang="ko-KR" sz="3200" dirty="0">
                <a:solidFill>
                  <a:schemeClr val="accent4"/>
                </a:solidFill>
                <a:latin typeface="Calibri" pitchFamily="34" charset="0"/>
                <a:cs typeface="Calibri" pitchFamily="34" charset="0"/>
              </a:rPr>
              <a:t>хагас дамжуулагч элементүүдийг гарган </a:t>
            </a:r>
            <a:r>
              <a:rPr lang="mn-MN" altLang="ko-KR" sz="3200" dirty="0" smtClean="0">
                <a:solidFill>
                  <a:schemeClr val="accent4"/>
                </a:solidFill>
                <a:latin typeface="Calibri" pitchFamily="34" charset="0"/>
                <a:cs typeface="Calibri" pitchFamily="34" charset="0"/>
              </a:rPr>
              <a:t>авдаг.</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7</a:t>
            </a:r>
          </a:p>
        </p:txBody>
      </p:sp>
    </p:spTree>
    <p:extLst>
      <p:ext uri="{BB962C8B-B14F-4D97-AF65-F5344CB8AC3E}">
        <p14:creationId xmlns:p14="http://schemas.microsoft.com/office/powerpoint/2010/main" val="30367284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a:t> </a:t>
            </a:r>
            <a:r>
              <a:rPr lang="mn-MN" altLang="ko-KR" sz="4000" dirty="0"/>
              <a:t>Хольцтой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68815"/>
            <a:ext cx="10535239" cy="4326826"/>
          </a:xfrm>
          <a:prstGeom prst="rect">
            <a:avLst/>
          </a:prstGeom>
          <a:noFill/>
        </p:spPr>
        <p:txBody>
          <a:bodyPr wrap="square" lIns="108000" rIns="108000" rtlCol="0" anchor="ctr">
            <a:spAutoFit/>
          </a:bodyPr>
          <a:lstStyle/>
          <a:p>
            <a:pPr algn="just">
              <a:lnSpc>
                <a:spcPts val="3300"/>
              </a:lnSpc>
            </a:pPr>
            <a:r>
              <a:rPr lang="mn-MN" altLang="ko-KR" sz="3200" dirty="0">
                <a:solidFill>
                  <a:schemeClr val="accent4"/>
                </a:solidFill>
                <a:latin typeface="Calibri" pitchFamily="34" charset="0"/>
                <a:cs typeface="Calibri" pitchFamily="34" charset="0"/>
              </a:rPr>
              <a:t>Хагас  дамжуулагч  </a:t>
            </a:r>
            <a:r>
              <a:rPr lang="mn-MN" altLang="ko-KR" sz="3200" dirty="0" smtClean="0">
                <a:solidFill>
                  <a:schemeClr val="accent4"/>
                </a:solidFill>
                <a:latin typeface="Calibri" pitchFamily="34" charset="0"/>
                <a:cs typeface="Calibri" pitchFamily="34" charset="0"/>
              </a:rPr>
              <a:t>элемент болох цахиурт  </a:t>
            </a:r>
            <a:r>
              <a:rPr lang="mn-MN" altLang="ko-KR" sz="3200" dirty="0">
                <a:solidFill>
                  <a:schemeClr val="accent4"/>
                </a:solidFill>
                <a:latin typeface="Calibri" pitchFamily="34" charset="0"/>
                <a:cs typeface="Calibri" pitchFamily="34" charset="0"/>
              </a:rPr>
              <a:t>гадаад  давхраандаа   5  электронтой </a:t>
            </a:r>
            <a:r>
              <a:rPr lang="mn-MN" altLang="ko-KR" sz="3200" dirty="0" smtClean="0">
                <a:solidFill>
                  <a:schemeClr val="accent4"/>
                </a:solidFill>
                <a:latin typeface="Calibri" pitchFamily="34" charset="0"/>
                <a:cs typeface="Calibri" pitchFamily="34" charset="0"/>
              </a:rPr>
              <a:t>элементийг </a:t>
            </a:r>
            <a:r>
              <a:rPr lang="mn-MN" altLang="ko-KR" sz="3200" dirty="0">
                <a:solidFill>
                  <a:schemeClr val="accent4"/>
                </a:solidFill>
                <a:latin typeface="Calibri" pitchFamily="34" charset="0"/>
                <a:cs typeface="Calibri" pitchFamily="34" charset="0"/>
              </a:rPr>
              <a:t>холиход хольсон элементийн нэг электрон нь цахиурын кристаллаас сугаран гарснаар хагас дамжуулагчид чөлөөт электронууд олноор </a:t>
            </a:r>
            <a:r>
              <a:rPr lang="mn-MN" altLang="ko-KR" sz="3200" dirty="0" smtClean="0">
                <a:solidFill>
                  <a:schemeClr val="accent4"/>
                </a:solidFill>
                <a:latin typeface="Calibri" pitchFamily="34" charset="0"/>
                <a:cs typeface="Calibri" pitchFamily="34" charset="0"/>
              </a:rPr>
              <a:t>үүсдэг.  Ингэж гаргаж авсан</a:t>
            </a:r>
            <a:r>
              <a:rPr lang="mn-MN" altLang="ko-KR" sz="3200" dirty="0">
                <a:solidFill>
                  <a:schemeClr val="accent4"/>
                </a:solidFill>
                <a:latin typeface="Calibri" pitchFamily="34" charset="0"/>
                <a:cs typeface="Calibri" pitchFamily="34" charset="0"/>
              </a:rPr>
              <a:t> </a:t>
            </a:r>
            <a:r>
              <a:rPr lang="mn-MN" altLang="ko-KR" sz="3200" dirty="0" smtClean="0">
                <a:solidFill>
                  <a:schemeClr val="accent4"/>
                </a:solidFill>
                <a:latin typeface="Calibri" pitchFamily="34" charset="0"/>
                <a:cs typeface="Calibri" pitchFamily="34" charset="0"/>
              </a:rPr>
              <a:t>хагас  </a:t>
            </a:r>
            <a:r>
              <a:rPr lang="mn-MN" altLang="ko-KR" sz="3200" dirty="0">
                <a:solidFill>
                  <a:schemeClr val="accent4"/>
                </a:solidFill>
                <a:latin typeface="Calibri" pitchFamily="34" charset="0"/>
                <a:cs typeface="Calibri" pitchFamily="34" charset="0"/>
              </a:rPr>
              <a:t>дамжуулагчийг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хагас   дамжуулагч   гэнэ.   Харин   </a:t>
            </a:r>
            <a:r>
              <a:rPr lang="en-US" altLang="ko-KR" sz="3200" dirty="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хагас дамжуулагчуудыг гарган авах зорилгоор хольсон </a:t>
            </a:r>
            <a:r>
              <a:rPr lang="mn-MN" altLang="ko-KR" sz="3200" dirty="0" smtClean="0">
                <a:solidFill>
                  <a:schemeClr val="accent4"/>
                </a:solidFill>
                <a:latin typeface="Calibri" pitchFamily="34" charset="0"/>
                <a:cs typeface="Calibri" pitchFamily="34" charset="0"/>
              </a:rPr>
              <a:t>элементийг донор хэмээн нэрлэдэг. </a:t>
            </a:r>
            <a:r>
              <a:rPr lang="en-US" altLang="ko-KR" sz="3200" dirty="0" smtClean="0">
                <a:solidFill>
                  <a:schemeClr val="accent4"/>
                </a:solidFill>
                <a:latin typeface="Calibri" pitchFamily="34" charset="0"/>
                <a:cs typeface="Calibri" pitchFamily="34" charset="0"/>
              </a:rPr>
              <a:t>n </a:t>
            </a:r>
            <a:r>
              <a:rPr lang="mn-MN" altLang="ko-KR" sz="3200" dirty="0">
                <a:solidFill>
                  <a:schemeClr val="accent4"/>
                </a:solidFill>
                <a:latin typeface="Calibri" pitchFamily="34" charset="0"/>
                <a:cs typeface="Calibri" pitchFamily="34" charset="0"/>
              </a:rPr>
              <a:t>төрлийн хагас дамжуулагчуудын хувьд </a:t>
            </a:r>
            <a:r>
              <a:rPr lang="mn-MN" altLang="ko-KR" sz="3200" dirty="0" smtClean="0">
                <a:solidFill>
                  <a:schemeClr val="accent4"/>
                </a:solidFill>
                <a:latin typeface="Calibri" pitchFamily="34" charset="0"/>
                <a:cs typeface="Calibri" pitchFamily="34" charset="0"/>
              </a:rPr>
              <a:t>гол </a:t>
            </a:r>
            <a:r>
              <a:rPr lang="mn-MN" altLang="ko-KR" sz="3200" dirty="0">
                <a:solidFill>
                  <a:schemeClr val="accent4"/>
                </a:solidFill>
                <a:latin typeface="Calibri" pitchFamily="34" charset="0"/>
                <a:cs typeface="Calibri" pitchFamily="34" charset="0"/>
              </a:rPr>
              <a:t>цахилгаан дамжуулагч нь чөлөөт электронууд байна.</a:t>
            </a: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8</a:t>
            </a:r>
          </a:p>
        </p:txBody>
      </p:sp>
    </p:spTree>
    <p:extLst>
      <p:ext uri="{BB962C8B-B14F-4D97-AF65-F5344CB8AC3E}">
        <p14:creationId xmlns:p14="http://schemas.microsoft.com/office/powerpoint/2010/main" val="33751133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a:t> </a:t>
            </a:r>
            <a:r>
              <a:rPr lang="mn-MN" altLang="ko-KR" sz="4000" dirty="0"/>
              <a:t>Хольцтой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88926"/>
            <a:ext cx="10535239" cy="2634054"/>
          </a:xfrm>
          <a:prstGeom prst="rect">
            <a:avLst/>
          </a:prstGeom>
          <a:noFill/>
        </p:spPr>
        <p:txBody>
          <a:bodyPr wrap="square" lIns="108000" rIns="108000" rtlCol="0" anchor="ctr">
            <a:spAutoFit/>
          </a:bodyPr>
          <a:lstStyle/>
          <a:p>
            <a:pPr algn="just">
              <a:lnSpc>
                <a:spcPts val="3300"/>
              </a:lnSpc>
            </a:pPr>
            <a:r>
              <a:rPr lang="mn-MN" altLang="ko-KR" sz="3200" dirty="0">
                <a:solidFill>
                  <a:schemeClr val="accent4"/>
                </a:solidFill>
                <a:latin typeface="Calibri" pitchFamily="34" charset="0"/>
                <a:cs typeface="Calibri" pitchFamily="34" charset="0"/>
              </a:rPr>
              <a:t>Хэрэв хагас дамжуулагч элемент болох цахиурт гадаад давхраандаа 3 электронтой элементийг </a:t>
            </a:r>
            <a:r>
              <a:rPr lang="mn-MN" altLang="ko-KR" sz="3200" dirty="0" smtClean="0">
                <a:solidFill>
                  <a:schemeClr val="accent4"/>
                </a:solidFill>
                <a:latin typeface="Calibri" pitchFamily="34" charset="0"/>
                <a:cs typeface="Calibri" pitchFamily="34" charset="0"/>
              </a:rPr>
              <a:t>холивол </a:t>
            </a:r>
            <a:r>
              <a:rPr lang="mn-MN" altLang="ko-KR" sz="3200" dirty="0">
                <a:solidFill>
                  <a:schemeClr val="accent4"/>
                </a:solidFill>
                <a:latin typeface="Calibri" pitchFamily="34" charset="0"/>
                <a:cs typeface="Calibri" pitchFamily="34" charset="0"/>
              </a:rPr>
              <a:t>нүхнүүд олноор үүсэх бөгөөд ингэж гаргаж авсан хагас	дамжуулагч   элементийг   </a:t>
            </a:r>
            <a:r>
              <a:rPr lang="en-US" altLang="ko-KR" sz="3200" dirty="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төрлийн   хагас   дамжуулагч   гэнэ.   р   төрлийн   </a:t>
            </a:r>
            <a:r>
              <a:rPr lang="mn-MN" altLang="ko-KR" sz="3200" dirty="0" smtClean="0">
                <a:solidFill>
                  <a:schemeClr val="accent4"/>
                </a:solidFill>
                <a:latin typeface="Calibri" pitchFamily="34" charset="0"/>
                <a:cs typeface="Calibri" pitchFamily="34" charset="0"/>
              </a:rPr>
              <a:t>хагас дамжуулагчийг </a:t>
            </a:r>
            <a:r>
              <a:rPr lang="mn-MN" altLang="ko-KR" sz="3200" dirty="0">
                <a:solidFill>
                  <a:schemeClr val="accent4"/>
                </a:solidFill>
                <a:latin typeface="Calibri" pitchFamily="34" charset="0"/>
                <a:cs typeface="Calibri" pitchFamily="34" charset="0"/>
              </a:rPr>
              <a:t>гарган авахын тулд хольсон </a:t>
            </a:r>
            <a:r>
              <a:rPr lang="mn-MN" altLang="ko-KR" sz="3200" dirty="0" smtClean="0">
                <a:solidFill>
                  <a:schemeClr val="accent4"/>
                </a:solidFill>
                <a:latin typeface="Calibri" pitchFamily="34" charset="0"/>
                <a:cs typeface="Calibri" pitchFamily="34" charset="0"/>
              </a:rPr>
              <a:t>элементийг </a:t>
            </a:r>
            <a:r>
              <a:rPr lang="mn-MN" altLang="ko-KR" sz="3200" dirty="0">
                <a:solidFill>
                  <a:schemeClr val="accent4"/>
                </a:solidFill>
                <a:latin typeface="Calibri" pitchFamily="34" charset="0"/>
                <a:cs typeface="Calibri" pitchFamily="34" charset="0"/>
              </a:rPr>
              <a:t>акцентор </a:t>
            </a:r>
            <a:r>
              <a:rPr lang="mn-MN" altLang="ko-KR" sz="3200" dirty="0" smtClean="0">
                <a:solidFill>
                  <a:schemeClr val="accent4"/>
                </a:solidFill>
                <a:latin typeface="Calibri" pitchFamily="34" charset="0"/>
                <a:cs typeface="Calibri" pitchFamily="34" charset="0"/>
              </a:rPr>
              <a:t>хэмээн нэрлэдэг.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1</a:t>
            </a:r>
            <a:r>
              <a:rPr lang="en-US" dirty="0">
                <a:solidFill>
                  <a:schemeClr val="accent3"/>
                </a:solidFill>
              </a:rPr>
              <a:t>9</a:t>
            </a:r>
          </a:p>
        </p:txBody>
      </p:sp>
    </p:spTree>
    <p:extLst>
      <p:ext uri="{BB962C8B-B14F-4D97-AF65-F5344CB8AC3E}">
        <p14:creationId xmlns:p14="http://schemas.microsoft.com/office/powerpoint/2010/main" val="291499881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altLang="ko-KR" sz="4000" dirty="0"/>
              <a:t> </a:t>
            </a:r>
            <a:r>
              <a:rPr lang="mn-MN" altLang="ko-KR" sz="4000" dirty="0"/>
              <a:t>Хольцтой хагас дамжуулагч</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88926"/>
            <a:ext cx="10535239" cy="2634054"/>
          </a:xfrm>
          <a:prstGeom prst="rect">
            <a:avLst/>
          </a:prstGeom>
          <a:noFill/>
        </p:spPr>
        <p:txBody>
          <a:bodyPr wrap="square" lIns="108000" rIns="108000" rtlCol="0" anchor="ctr">
            <a:spAutoFit/>
          </a:bodyPr>
          <a:lstStyle/>
          <a:p>
            <a:pPr algn="just">
              <a:lnSpc>
                <a:spcPts val="3300"/>
              </a:lnSpc>
            </a:pPr>
            <a:r>
              <a:rPr lang="mn-MN" altLang="ko-KR" sz="3200" dirty="0">
                <a:solidFill>
                  <a:schemeClr val="accent4"/>
                </a:solidFill>
                <a:latin typeface="Calibri" pitchFamily="34" charset="0"/>
                <a:cs typeface="Calibri" pitchFamily="34" charset="0"/>
              </a:rPr>
              <a:t>Хэрэв хагас дамжуулагч элемент болох цахиурт гадаад давхраандаа 3 электронтой элементийг </a:t>
            </a:r>
            <a:r>
              <a:rPr lang="mn-MN" altLang="ko-KR" sz="3200" dirty="0" smtClean="0">
                <a:solidFill>
                  <a:schemeClr val="accent4"/>
                </a:solidFill>
                <a:latin typeface="Calibri" pitchFamily="34" charset="0"/>
                <a:cs typeface="Calibri" pitchFamily="34" charset="0"/>
              </a:rPr>
              <a:t>холивол </a:t>
            </a:r>
            <a:r>
              <a:rPr lang="mn-MN" altLang="ko-KR" sz="3200" dirty="0">
                <a:solidFill>
                  <a:schemeClr val="accent4"/>
                </a:solidFill>
                <a:latin typeface="Calibri" pitchFamily="34" charset="0"/>
                <a:cs typeface="Calibri" pitchFamily="34" charset="0"/>
              </a:rPr>
              <a:t>нүхнүүд олноор үүсэх бөгөөд ингэж гаргаж авсан хагас	дамжуулагч   элементийг   </a:t>
            </a:r>
            <a:r>
              <a:rPr lang="en-US" altLang="ko-KR" sz="3200" dirty="0">
                <a:solidFill>
                  <a:schemeClr val="accent4"/>
                </a:solidFill>
                <a:latin typeface="Calibri" pitchFamily="34" charset="0"/>
                <a:cs typeface="Calibri" pitchFamily="34" charset="0"/>
              </a:rPr>
              <a:t>p   </a:t>
            </a:r>
            <a:r>
              <a:rPr lang="mn-MN" altLang="ko-KR" sz="3200" dirty="0">
                <a:solidFill>
                  <a:schemeClr val="accent4"/>
                </a:solidFill>
                <a:latin typeface="Calibri" pitchFamily="34" charset="0"/>
                <a:cs typeface="Calibri" pitchFamily="34" charset="0"/>
              </a:rPr>
              <a:t>төрлийн   хагас   дамжуулагч   гэнэ.   р   төрлийн   </a:t>
            </a:r>
            <a:r>
              <a:rPr lang="mn-MN" altLang="ko-KR" sz="3200" dirty="0" smtClean="0">
                <a:solidFill>
                  <a:schemeClr val="accent4"/>
                </a:solidFill>
                <a:latin typeface="Calibri" pitchFamily="34" charset="0"/>
                <a:cs typeface="Calibri" pitchFamily="34" charset="0"/>
              </a:rPr>
              <a:t>хагас дамжуулагчийг </a:t>
            </a:r>
            <a:r>
              <a:rPr lang="mn-MN" altLang="ko-KR" sz="3200" dirty="0">
                <a:solidFill>
                  <a:schemeClr val="accent4"/>
                </a:solidFill>
                <a:latin typeface="Calibri" pitchFamily="34" charset="0"/>
                <a:cs typeface="Calibri" pitchFamily="34" charset="0"/>
              </a:rPr>
              <a:t>гарган авахын тулд хольсон </a:t>
            </a:r>
            <a:r>
              <a:rPr lang="mn-MN" altLang="ko-KR" sz="3200" dirty="0" smtClean="0">
                <a:solidFill>
                  <a:schemeClr val="accent4"/>
                </a:solidFill>
                <a:latin typeface="Calibri" pitchFamily="34" charset="0"/>
                <a:cs typeface="Calibri" pitchFamily="34" charset="0"/>
              </a:rPr>
              <a:t>элементийг </a:t>
            </a:r>
            <a:r>
              <a:rPr lang="mn-MN" altLang="ko-KR" sz="3200" dirty="0">
                <a:solidFill>
                  <a:schemeClr val="accent4"/>
                </a:solidFill>
                <a:latin typeface="Calibri" pitchFamily="34" charset="0"/>
                <a:cs typeface="Calibri" pitchFamily="34" charset="0"/>
              </a:rPr>
              <a:t>акцентор </a:t>
            </a:r>
            <a:r>
              <a:rPr lang="mn-MN" altLang="ko-KR" sz="3200" dirty="0" smtClean="0">
                <a:solidFill>
                  <a:schemeClr val="accent4"/>
                </a:solidFill>
                <a:latin typeface="Calibri" pitchFamily="34" charset="0"/>
                <a:cs typeface="Calibri" pitchFamily="34" charset="0"/>
              </a:rPr>
              <a:t>хэмээн нэрлэдэг. </a:t>
            </a: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20</a:t>
            </a:r>
            <a:endParaRPr lang="en-US" dirty="0">
              <a:solidFill>
                <a:schemeClr val="accent3"/>
              </a:solidFill>
            </a:endParaRPr>
          </a:p>
        </p:txBody>
      </p:sp>
    </p:spTree>
    <p:extLst>
      <p:ext uri="{BB962C8B-B14F-4D97-AF65-F5344CB8AC3E}">
        <p14:creationId xmlns:p14="http://schemas.microsoft.com/office/powerpoint/2010/main" val="4364680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Дасгал ажил </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517866"/>
            <a:ext cx="10535239" cy="3477875"/>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Мендлеевийн үелэх системээс цахиур болон германий элементүүдийн олж харах </a:t>
            </a:r>
          </a:p>
          <a:p>
            <a:pPr marL="457200" indent="-457200" algn="just">
              <a:lnSpc>
                <a:spcPts val="3300"/>
              </a:lnSpc>
              <a:buFont typeface="Wingdings" pitchFamily="2" charset="2"/>
              <a:buChar char="ü"/>
            </a:pPr>
            <a:r>
              <a:rPr lang="mn-MN" altLang="ko-KR" sz="3200" dirty="0">
                <a:solidFill>
                  <a:schemeClr val="accent4"/>
                </a:solidFill>
                <a:latin typeface="Calibri" pitchFamily="34" charset="0"/>
                <a:cs typeface="Calibri" pitchFamily="34" charset="0"/>
              </a:rPr>
              <a:t>Мендлеевийн үелэх </a:t>
            </a:r>
            <a:r>
              <a:rPr lang="mn-MN" altLang="ko-KR" sz="3200" dirty="0" smtClean="0">
                <a:solidFill>
                  <a:schemeClr val="accent4"/>
                </a:solidFill>
                <a:latin typeface="Calibri" pitchFamily="34" charset="0"/>
                <a:cs typeface="Calibri" pitchFamily="34" charset="0"/>
              </a:rPr>
              <a:t>системээс гадаад давхраандаа 3 электронтой элементүүдийг ялгах</a:t>
            </a:r>
          </a:p>
          <a:p>
            <a:pPr marL="457200" indent="-457200" algn="just">
              <a:lnSpc>
                <a:spcPts val="3300"/>
              </a:lnSpc>
              <a:buFont typeface="Wingdings" pitchFamily="2" charset="2"/>
              <a:buChar char="ü"/>
            </a:pPr>
            <a:r>
              <a:rPr lang="mn-MN" altLang="ko-KR" sz="3200" dirty="0">
                <a:solidFill>
                  <a:schemeClr val="accent4"/>
                </a:solidFill>
                <a:latin typeface="Calibri" pitchFamily="34" charset="0"/>
                <a:cs typeface="Calibri" pitchFamily="34" charset="0"/>
              </a:rPr>
              <a:t>Мендлеевийн үелэх </a:t>
            </a:r>
            <a:r>
              <a:rPr lang="mn-MN" altLang="ko-KR" sz="3200" dirty="0" smtClean="0">
                <a:solidFill>
                  <a:schemeClr val="accent4"/>
                </a:solidFill>
                <a:latin typeface="Calibri" pitchFamily="34" charset="0"/>
                <a:cs typeface="Calibri" pitchFamily="34" charset="0"/>
              </a:rPr>
              <a:t>системээс гадаад давхраандаа 5 элетронтой элементүүдийг ялгах</a:t>
            </a: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Si </a:t>
            </a:r>
            <a:r>
              <a:rPr lang="mn-MN" altLang="ko-KR" sz="3200" dirty="0" smtClean="0">
                <a:solidFill>
                  <a:schemeClr val="accent4"/>
                </a:solidFill>
                <a:latin typeface="Calibri" pitchFamily="34" charset="0"/>
                <a:cs typeface="Calibri" pitchFamily="34" charset="0"/>
              </a:rPr>
              <a:t>буюу цахиурын атом массыг мэдэх</a:t>
            </a:r>
          </a:p>
          <a:p>
            <a:pPr marL="457200" indent="-457200" algn="just">
              <a:lnSpc>
                <a:spcPts val="3300"/>
              </a:lnSpc>
              <a:buFont typeface="Wingdings" pitchFamily="2" charset="2"/>
              <a:buChar char="ü"/>
            </a:pP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21</a:t>
            </a:r>
            <a:endParaRPr lang="en-US" dirty="0">
              <a:solidFill>
                <a:schemeClr val="accent3"/>
              </a:solidFill>
            </a:endParaRPr>
          </a:p>
        </p:txBody>
      </p:sp>
    </p:spTree>
    <p:extLst>
      <p:ext uri="{BB962C8B-B14F-4D97-AF65-F5344CB8AC3E}">
        <p14:creationId xmlns:p14="http://schemas.microsoft.com/office/powerpoint/2010/main" val="9253520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mn-MN" sz="4000" dirty="0" smtClean="0"/>
              <a:t>Дасгал ажил </a:t>
            </a:r>
            <a:endParaRPr lang="en-US" sz="4000" dirty="0"/>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517866"/>
            <a:ext cx="10535239" cy="3477875"/>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mn-MN" altLang="ko-KR" sz="3200" dirty="0" smtClean="0">
                <a:solidFill>
                  <a:schemeClr val="accent4"/>
                </a:solidFill>
                <a:latin typeface="Calibri" pitchFamily="34" charset="0"/>
                <a:cs typeface="Calibri" pitchFamily="34" charset="0"/>
              </a:rPr>
              <a:t>Мендлеевийн үелэх системээс цахиур болон германий элементүүдийн олж харах </a:t>
            </a:r>
          </a:p>
          <a:p>
            <a:pPr marL="457200" indent="-457200" algn="just">
              <a:lnSpc>
                <a:spcPts val="3300"/>
              </a:lnSpc>
              <a:buFont typeface="Wingdings" pitchFamily="2" charset="2"/>
              <a:buChar char="ü"/>
            </a:pPr>
            <a:r>
              <a:rPr lang="mn-MN" altLang="ko-KR" sz="3200" dirty="0">
                <a:solidFill>
                  <a:schemeClr val="accent4"/>
                </a:solidFill>
                <a:latin typeface="Calibri" pitchFamily="34" charset="0"/>
                <a:cs typeface="Calibri" pitchFamily="34" charset="0"/>
              </a:rPr>
              <a:t>Мендлеевийн үелэх </a:t>
            </a:r>
            <a:r>
              <a:rPr lang="mn-MN" altLang="ko-KR" sz="3200" dirty="0" smtClean="0">
                <a:solidFill>
                  <a:schemeClr val="accent4"/>
                </a:solidFill>
                <a:latin typeface="Calibri" pitchFamily="34" charset="0"/>
                <a:cs typeface="Calibri" pitchFamily="34" charset="0"/>
              </a:rPr>
              <a:t>системээс гадаад давхраандаа 3 электронтой элементүүдийг ялгах</a:t>
            </a:r>
          </a:p>
          <a:p>
            <a:pPr marL="457200" indent="-457200" algn="just">
              <a:lnSpc>
                <a:spcPts val="3300"/>
              </a:lnSpc>
              <a:buFont typeface="Wingdings" pitchFamily="2" charset="2"/>
              <a:buChar char="ü"/>
            </a:pPr>
            <a:r>
              <a:rPr lang="mn-MN" altLang="ko-KR" sz="3200" dirty="0">
                <a:solidFill>
                  <a:schemeClr val="accent4"/>
                </a:solidFill>
                <a:latin typeface="Calibri" pitchFamily="34" charset="0"/>
                <a:cs typeface="Calibri" pitchFamily="34" charset="0"/>
              </a:rPr>
              <a:t>Мендлеевийн үелэх </a:t>
            </a:r>
            <a:r>
              <a:rPr lang="mn-MN" altLang="ko-KR" sz="3200" dirty="0" smtClean="0">
                <a:solidFill>
                  <a:schemeClr val="accent4"/>
                </a:solidFill>
                <a:latin typeface="Calibri" pitchFamily="34" charset="0"/>
                <a:cs typeface="Calibri" pitchFamily="34" charset="0"/>
              </a:rPr>
              <a:t>системээс гадаад давхраандаа 5 элетронтой элементүүдийг ялгах</a:t>
            </a: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Si </a:t>
            </a:r>
            <a:r>
              <a:rPr lang="mn-MN" altLang="ko-KR" sz="3200" dirty="0" smtClean="0">
                <a:solidFill>
                  <a:schemeClr val="accent4"/>
                </a:solidFill>
                <a:latin typeface="Calibri" pitchFamily="34" charset="0"/>
                <a:cs typeface="Calibri" pitchFamily="34" charset="0"/>
              </a:rPr>
              <a:t>буюу цахиурын атом массыг мэдэх</a:t>
            </a:r>
          </a:p>
          <a:p>
            <a:pPr marL="457200" indent="-457200" algn="just">
              <a:lnSpc>
                <a:spcPts val="3300"/>
              </a:lnSpc>
              <a:buFont typeface="Wingdings" pitchFamily="2" charset="2"/>
              <a:buChar char="ü"/>
            </a:pPr>
            <a:endParaRPr lang="mn-MN" altLang="ko-KR" sz="3200" dirty="0">
              <a:solidFill>
                <a:schemeClr val="accent4"/>
              </a:solidFill>
              <a:latin typeface="Calibri" pitchFamily="34" charset="0"/>
              <a:cs typeface="Calibri" pitchFamily="34" charset="0"/>
            </a:endParaRPr>
          </a:p>
        </p:txBody>
      </p:sp>
      <p:sp>
        <p:nvSpPr>
          <p:cNvPr id="4" name="Rectangle 3"/>
          <p:cNvSpPr/>
          <p:nvPr/>
        </p:nvSpPr>
        <p:spPr>
          <a:xfrm>
            <a:off x="10873795" y="6252518"/>
            <a:ext cx="506627" cy="4448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3"/>
                </a:solidFill>
              </a:rPr>
              <a:t>21</a:t>
            </a:r>
            <a:endParaRPr lang="en-US" dirty="0">
              <a:solidFill>
                <a:schemeClr val="accent3"/>
              </a:solidFill>
            </a:endParaRPr>
          </a:p>
        </p:txBody>
      </p:sp>
    </p:spTree>
    <p:extLst>
      <p:ext uri="{BB962C8B-B14F-4D97-AF65-F5344CB8AC3E}">
        <p14:creationId xmlns:p14="http://schemas.microsoft.com/office/powerpoint/2010/main" val="18306072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직사각형 5">
            <a:extLst>
              <a:ext uri="{FF2B5EF4-FFF2-40B4-BE49-F238E27FC236}">
                <a16:creationId xmlns="" xmlns:a16="http://schemas.microsoft.com/office/drawing/2014/main" id="{62FCDA44-6A11-4862-AC43-2EE435C27F3A}"/>
              </a:ext>
            </a:extLst>
          </p:cNvPr>
          <p:cNvSpPr/>
          <p:nvPr/>
        </p:nvSpPr>
        <p:spPr>
          <a:xfrm>
            <a:off x="6328140" y="1817423"/>
            <a:ext cx="4396803" cy="720638"/>
          </a:xfrm>
          <a:prstGeom prst="rect">
            <a:avLst/>
          </a:prstGeom>
          <a:noFill/>
        </p:spPr>
        <p:txBody>
          <a:bodyPr lIns="0" anchor="ctr"/>
          <a:lstStyle/>
          <a:p>
            <a:r>
              <a:rPr lang="en-US" altLang="ko-KR" sz="4000" b="1" dirty="0" smtClean="0">
                <a:solidFill>
                  <a:schemeClr val="accent3"/>
                </a:solidFill>
                <a:latin typeface="+mj-lt"/>
              </a:rPr>
              <a:t>THANK YOU FOR ATTENTION</a:t>
            </a:r>
            <a:endParaRPr lang="en-US" altLang="ko-KR" sz="4000" b="1" dirty="0">
              <a:solidFill>
                <a:schemeClr val="accent3"/>
              </a:solidFill>
              <a:latin typeface="+mj-lt"/>
            </a:endParaRPr>
          </a:p>
        </p:txBody>
      </p:sp>
      <p:sp>
        <p:nvSpPr>
          <p:cNvPr id="15" name="직사각형 6">
            <a:extLst>
              <a:ext uri="{FF2B5EF4-FFF2-40B4-BE49-F238E27FC236}">
                <a16:creationId xmlns="" xmlns:a16="http://schemas.microsoft.com/office/drawing/2014/main" id="{9266FBDC-2D84-4241-A1FD-123F18935DC5}"/>
              </a:ext>
            </a:extLst>
          </p:cNvPr>
          <p:cNvSpPr/>
          <p:nvPr/>
        </p:nvSpPr>
        <p:spPr>
          <a:xfrm>
            <a:off x="6328141" y="3756756"/>
            <a:ext cx="4396804" cy="1733542"/>
          </a:xfrm>
          <a:prstGeom prst="rect">
            <a:avLst/>
          </a:prstGeom>
          <a:noFill/>
        </p:spPr>
        <p:txBody>
          <a:bodyPr lIns="0" anchor="ctr"/>
          <a:lstStyle/>
          <a:p>
            <a:r>
              <a:rPr lang="mn-MN" altLang="ko-KR" sz="4000" b="1" dirty="0" smtClean="0">
                <a:solidFill>
                  <a:schemeClr val="accent2"/>
                </a:solidFill>
                <a:latin typeface="+mj-lt"/>
              </a:rPr>
              <a:t>АНХААРАЛ ХАНДУУЛСАНД БАЯРЛАЛАА</a:t>
            </a:r>
            <a:endParaRPr lang="en-US" altLang="ko-KR" sz="4000" b="1" dirty="0">
              <a:solidFill>
                <a:schemeClr val="accent2"/>
              </a:solidFill>
              <a:latin typeface="+mj-lt"/>
            </a:endParaRPr>
          </a:p>
        </p:txBody>
      </p:sp>
      <p:grpSp>
        <p:nvGrpSpPr>
          <p:cNvPr id="33" name="Group 32">
            <a:extLst>
              <a:ext uri="{FF2B5EF4-FFF2-40B4-BE49-F238E27FC236}">
                <a16:creationId xmlns="" xmlns:a16="http://schemas.microsoft.com/office/drawing/2014/main" id="{72FE12CE-C0C1-44DD-A6F2-49CAB8D3F40F}"/>
              </a:ext>
            </a:extLst>
          </p:cNvPr>
          <p:cNvGrpSpPr/>
          <p:nvPr/>
        </p:nvGrpSpPr>
        <p:grpSpPr>
          <a:xfrm>
            <a:off x="1774812" y="2083476"/>
            <a:ext cx="3490617" cy="2945421"/>
            <a:chOff x="3741176" y="2237322"/>
            <a:chExt cx="4709648" cy="3723835"/>
          </a:xfrm>
        </p:grpSpPr>
        <p:grpSp>
          <p:nvGrpSpPr>
            <p:cNvPr id="34" name="Group 33">
              <a:extLst>
                <a:ext uri="{FF2B5EF4-FFF2-40B4-BE49-F238E27FC236}">
                  <a16:creationId xmlns="" xmlns:a16="http://schemas.microsoft.com/office/drawing/2014/main" id="{D580609E-46E5-4572-AD02-DBCE9193855F}"/>
                </a:ext>
              </a:extLst>
            </p:cNvPr>
            <p:cNvGrpSpPr/>
            <p:nvPr/>
          </p:nvGrpSpPr>
          <p:grpSpPr>
            <a:xfrm>
              <a:off x="3741176" y="2237322"/>
              <a:ext cx="4709648" cy="3723835"/>
              <a:chOff x="2228055" y="1971102"/>
              <a:chExt cx="4575969" cy="3618138"/>
            </a:xfrm>
          </p:grpSpPr>
          <p:sp>
            <p:nvSpPr>
              <p:cNvPr id="38" name="Freeform 18">
                <a:extLst>
                  <a:ext uri="{FF2B5EF4-FFF2-40B4-BE49-F238E27FC236}">
                    <a16:creationId xmlns="" xmlns:a16="http://schemas.microsoft.com/office/drawing/2014/main" id="{5FB04C4E-8532-4372-93CA-A22998F9F850}"/>
                  </a:ext>
                </a:extLst>
              </p:cNvPr>
              <p:cNvSpPr>
                <a:spLocks/>
              </p:cNvSpPr>
              <p:nvPr/>
            </p:nvSpPr>
            <p:spPr bwMode="auto">
              <a:xfrm>
                <a:off x="2228055" y="1971102"/>
                <a:ext cx="3243960" cy="3618138"/>
              </a:xfrm>
              <a:custGeom>
                <a:avLst/>
                <a:gdLst/>
                <a:ahLst/>
                <a:cxnLst/>
                <a:rect l="l" t="t" r="r" b="b"/>
                <a:pathLst>
                  <a:path w="3243960" h="3618138">
                    <a:moveTo>
                      <a:pt x="1764407" y="0"/>
                    </a:moveTo>
                    <a:lnTo>
                      <a:pt x="1913381" y="1203"/>
                    </a:lnTo>
                    <a:lnTo>
                      <a:pt x="2053042" y="12022"/>
                    </a:lnTo>
                    <a:lnTo>
                      <a:pt x="2185723" y="30056"/>
                    </a:lnTo>
                    <a:lnTo>
                      <a:pt x="2312583" y="56506"/>
                    </a:lnTo>
                    <a:lnTo>
                      <a:pt x="2433624" y="88967"/>
                    </a:lnTo>
                    <a:lnTo>
                      <a:pt x="2545354" y="131046"/>
                    </a:lnTo>
                    <a:lnTo>
                      <a:pt x="2653593" y="176731"/>
                    </a:lnTo>
                    <a:lnTo>
                      <a:pt x="2752521" y="230833"/>
                    </a:lnTo>
                    <a:lnTo>
                      <a:pt x="2763561" y="238103"/>
                    </a:lnTo>
                    <a:lnTo>
                      <a:pt x="2764776" y="236609"/>
                    </a:lnTo>
                    <a:cubicBezTo>
                      <a:pt x="3318761" y="687035"/>
                      <a:pt x="3404939" y="1500322"/>
                      <a:pt x="2957653" y="2056846"/>
                    </a:cubicBezTo>
                    <a:lnTo>
                      <a:pt x="2794867" y="1926012"/>
                    </a:lnTo>
                    <a:cubicBezTo>
                      <a:pt x="3170184" y="1459033"/>
                      <a:pt x="3097872" y="776605"/>
                      <a:pt x="2633024" y="398652"/>
                    </a:cubicBezTo>
                    <a:lnTo>
                      <a:pt x="2635535" y="395564"/>
                    </a:lnTo>
                    <a:cubicBezTo>
                      <a:pt x="2458856" y="294299"/>
                      <a:pt x="2250796" y="159602"/>
                      <a:pt x="1912553" y="162771"/>
                    </a:cubicBezTo>
                    <a:cubicBezTo>
                      <a:pt x="1018501" y="171149"/>
                      <a:pt x="651082" y="745769"/>
                      <a:pt x="651082" y="1464934"/>
                    </a:cubicBezTo>
                    <a:cubicBezTo>
                      <a:pt x="651082" y="2065638"/>
                      <a:pt x="1045124" y="2571338"/>
                      <a:pt x="1581345" y="2720212"/>
                    </a:cubicBezTo>
                    <a:cubicBezTo>
                      <a:pt x="2189761" y="2865156"/>
                      <a:pt x="2916596" y="3085457"/>
                      <a:pt x="3019039" y="3381117"/>
                    </a:cubicBezTo>
                    <a:lnTo>
                      <a:pt x="3030682" y="3420409"/>
                    </a:lnTo>
                    <a:lnTo>
                      <a:pt x="3049304" y="3486532"/>
                    </a:lnTo>
                    <a:lnTo>
                      <a:pt x="3067926" y="3553859"/>
                    </a:lnTo>
                    <a:lnTo>
                      <a:pt x="3088874" y="3615173"/>
                    </a:lnTo>
                    <a:lnTo>
                      <a:pt x="3090086" y="3618138"/>
                    </a:lnTo>
                    <a:lnTo>
                      <a:pt x="1487028" y="3618138"/>
                    </a:lnTo>
                    <a:lnTo>
                      <a:pt x="1482754" y="3594736"/>
                    </a:lnTo>
                    <a:lnTo>
                      <a:pt x="1471115" y="3529813"/>
                    </a:lnTo>
                    <a:lnTo>
                      <a:pt x="1458312" y="3466094"/>
                    </a:lnTo>
                    <a:lnTo>
                      <a:pt x="1443182" y="3404780"/>
                    </a:lnTo>
                    <a:lnTo>
                      <a:pt x="1428052" y="3345869"/>
                    </a:lnTo>
                    <a:lnTo>
                      <a:pt x="1409430" y="3294173"/>
                    </a:lnTo>
                    <a:lnTo>
                      <a:pt x="1389645" y="3249689"/>
                    </a:lnTo>
                    <a:lnTo>
                      <a:pt x="1368696" y="3214824"/>
                    </a:lnTo>
                    <a:lnTo>
                      <a:pt x="1345419" y="3193183"/>
                    </a:lnTo>
                    <a:lnTo>
                      <a:pt x="1319814" y="3182363"/>
                    </a:lnTo>
                    <a:lnTo>
                      <a:pt x="1290717" y="3177554"/>
                    </a:lnTo>
                    <a:lnTo>
                      <a:pt x="1256965" y="3179958"/>
                    </a:lnTo>
                    <a:lnTo>
                      <a:pt x="1223213" y="3184767"/>
                    </a:lnTo>
                    <a:lnTo>
                      <a:pt x="1191790" y="3193183"/>
                    </a:lnTo>
                    <a:lnTo>
                      <a:pt x="1161529" y="3201598"/>
                    </a:lnTo>
                    <a:lnTo>
                      <a:pt x="1133597" y="3210015"/>
                    </a:lnTo>
                    <a:lnTo>
                      <a:pt x="1112647" y="3217228"/>
                    </a:lnTo>
                    <a:lnTo>
                      <a:pt x="1062602" y="3234059"/>
                    </a:lnTo>
                    <a:lnTo>
                      <a:pt x="1005573" y="3249689"/>
                    </a:lnTo>
                    <a:lnTo>
                      <a:pt x="941560" y="3262914"/>
                    </a:lnTo>
                    <a:lnTo>
                      <a:pt x="874056" y="3271330"/>
                    </a:lnTo>
                    <a:lnTo>
                      <a:pt x="806552" y="3278543"/>
                    </a:lnTo>
                    <a:lnTo>
                      <a:pt x="737886" y="3280948"/>
                    </a:lnTo>
                    <a:lnTo>
                      <a:pt x="672709" y="3276139"/>
                    </a:lnTo>
                    <a:lnTo>
                      <a:pt x="611025" y="3265318"/>
                    </a:lnTo>
                    <a:lnTo>
                      <a:pt x="577273" y="3256902"/>
                    </a:lnTo>
                    <a:lnTo>
                      <a:pt x="543521" y="3241274"/>
                    </a:lnTo>
                    <a:lnTo>
                      <a:pt x="509769" y="3223240"/>
                    </a:lnTo>
                    <a:lnTo>
                      <a:pt x="480674" y="3201598"/>
                    </a:lnTo>
                    <a:lnTo>
                      <a:pt x="450413" y="3175149"/>
                    </a:lnTo>
                    <a:lnTo>
                      <a:pt x="427136" y="3147498"/>
                    </a:lnTo>
                    <a:lnTo>
                      <a:pt x="410841" y="3112633"/>
                    </a:lnTo>
                    <a:lnTo>
                      <a:pt x="398039" y="3072958"/>
                    </a:lnTo>
                    <a:lnTo>
                      <a:pt x="393384" y="3029676"/>
                    </a:lnTo>
                    <a:lnTo>
                      <a:pt x="398039" y="2981586"/>
                    </a:lnTo>
                    <a:lnTo>
                      <a:pt x="403859" y="2947924"/>
                    </a:lnTo>
                    <a:lnTo>
                      <a:pt x="412006" y="2910653"/>
                    </a:lnTo>
                    <a:lnTo>
                      <a:pt x="421316" y="2872182"/>
                    </a:lnTo>
                    <a:lnTo>
                      <a:pt x="424808" y="2834911"/>
                    </a:lnTo>
                    <a:lnTo>
                      <a:pt x="424808" y="2795237"/>
                    </a:lnTo>
                    <a:lnTo>
                      <a:pt x="414333" y="2760372"/>
                    </a:lnTo>
                    <a:lnTo>
                      <a:pt x="403859" y="2741136"/>
                    </a:lnTo>
                    <a:lnTo>
                      <a:pt x="385236" y="2723102"/>
                    </a:lnTo>
                    <a:lnTo>
                      <a:pt x="365452" y="2709877"/>
                    </a:lnTo>
                    <a:lnTo>
                      <a:pt x="344502" y="2699057"/>
                    </a:lnTo>
                    <a:lnTo>
                      <a:pt x="323552" y="2683427"/>
                    </a:lnTo>
                    <a:lnTo>
                      <a:pt x="307259" y="2666596"/>
                    </a:lnTo>
                    <a:lnTo>
                      <a:pt x="294455" y="2644956"/>
                    </a:lnTo>
                    <a:lnTo>
                      <a:pt x="289800" y="2620911"/>
                    </a:lnTo>
                    <a:lnTo>
                      <a:pt x="292128" y="2596866"/>
                    </a:lnTo>
                    <a:lnTo>
                      <a:pt x="300275" y="2574023"/>
                    </a:lnTo>
                    <a:lnTo>
                      <a:pt x="310750" y="2554786"/>
                    </a:lnTo>
                    <a:lnTo>
                      <a:pt x="317733" y="2535551"/>
                    </a:lnTo>
                    <a:lnTo>
                      <a:pt x="283982" y="2511505"/>
                    </a:lnTo>
                    <a:lnTo>
                      <a:pt x="260703" y="2487461"/>
                    </a:lnTo>
                    <a:lnTo>
                      <a:pt x="247901" y="2463416"/>
                    </a:lnTo>
                    <a:lnTo>
                      <a:pt x="245574" y="2436966"/>
                    </a:lnTo>
                    <a:lnTo>
                      <a:pt x="249066" y="2412922"/>
                    </a:lnTo>
                    <a:lnTo>
                      <a:pt x="258376" y="2386471"/>
                    </a:lnTo>
                    <a:lnTo>
                      <a:pt x="271178" y="2360023"/>
                    </a:lnTo>
                    <a:lnTo>
                      <a:pt x="285145" y="2333572"/>
                    </a:lnTo>
                    <a:lnTo>
                      <a:pt x="297948" y="2305921"/>
                    </a:lnTo>
                    <a:lnTo>
                      <a:pt x="310750" y="2279471"/>
                    </a:lnTo>
                    <a:lnTo>
                      <a:pt x="317733" y="2250617"/>
                    </a:lnTo>
                    <a:lnTo>
                      <a:pt x="294455" y="2228976"/>
                    </a:lnTo>
                    <a:lnTo>
                      <a:pt x="261868" y="2212145"/>
                    </a:lnTo>
                    <a:lnTo>
                      <a:pt x="225789" y="2196515"/>
                    </a:lnTo>
                    <a:lnTo>
                      <a:pt x="188545" y="2183290"/>
                    </a:lnTo>
                    <a:lnTo>
                      <a:pt x="150138" y="2170066"/>
                    </a:lnTo>
                    <a:lnTo>
                      <a:pt x="111731" y="2156841"/>
                    </a:lnTo>
                    <a:lnTo>
                      <a:pt x="75651" y="2141212"/>
                    </a:lnTo>
                    <a:lnTo>
                      <a:pt x="46554" y="2124381"/>
                    </a:lnTo>
                    <a:lnTo>
                      <a:pt x="20950" y="2100335"/>
                    </a:lnTo>
                    <a:lnTo>
                      <a:pt x="5820" y="2071482"/>
                    </a:lnTo>
                    <a:lnTo>
                      <a:pt x="0" y="2041425"/>
                    </a:lnTo>
                    <a:lnTo>
                      <a:pt x="4656" y="2012571"/>
                    </a:lnTo>
                    <a:lnTo>
                      <a:pt x="15130" y="1986122"/>
                    </a:lnTo>
                    <a:lnTo>
                      <a:pt x="31424" y="1964481"/>
                    </a:lnTo>
                    <a:lnTo>
                      <a:pt x="51209" y="1942841"/>
                    </a:lnTo>
                    <a:lnTo>
                      <a:pt x="69831" y="1924807"/>
                    </a:lnTo>
                    <a:lnTo>
                      <a:pt x="84961" y="1910380"/>
                    </a:lnTo>
                    <a:lnTo>
                      <a:pt x="129188" y="1857481"/>
                    </a:lnTo>
                    <a:lnTo>
                      <a:pt x="175742" y="1809391"/>
                    </a:lnTo>
                    <a:lnTo>
                      <a:pt x="222297" y="1761301"/>
                    </a:lnTo>
                    <a:lnTo>
                      <a:pt x="266523" y="1708402"/>
                    </a:lnTo>
                    <a:lnTo>
                      <a:pt x="308423" y="1656704"/>
                    </a:lnTo>
                    <a:lnTo>
                      <a:pt x="346829" y="1597795"/>
                    </a:lnTo>
                    <a:lnTo>
                      <a:pt x="378254" y="1534075"/>
                    </a:lnTo>
                    <a:lnTo>
                      <a:pt x="395711" y="1481176"/>
                    </a:lnTo>
                    <a:lnTo>
                      <a:pt x="401531" y="1429479"/>
                    </a:lnTo>
                    <a:lnTo>
                      <a:pt x="401531" y="1374175"/>
                    </a:lnTo>
                    <a:cubicBezTo>
                      <a:pt x="401143" y="1354538"/>
                      <a:pt x="400754" y="1334901"/>
                      <a:pt x="400367" y="1315264"/>
                    </a:cubicBezTo>
                    <a:lnTo>
                      <a:pt x="398039" y="1256355"/>
                    </a:lnTo>
                    <a:lnTo>
                      <a:pt x="400367" y="1192635"/>
                    </a:lnTo>
                    <a:lnTo>
                      <a:pt x="406186" y="1125309"/>
                    </a:lnTo>
                    <a:lnTo>
                      <a:pt x="471362" y="847589"/>
                    </a:lnTo>
                    <a:lnTo>
                      <a:pt x="512097" y="746600"/>
                    </a:lnTo>
                    <a:lnTo>
                      <a:pt x="560979" y="652824"/>
                    </a:lnTo>
                    <a:lnTo>
                      <a:pt x="618008" y="565059"/>
                    </a:lnTo>
                    <a:lnTo>
                      <a:pt x="683184" y="482103"/>
                    </a:lnTo>
                    <a:lnTo>
                      <a:pt x="755343" y="406361"/>
                    </a:lnTo>
                    <a:lnTo>
                      <a:pt x="833322" y="336631"/>
                    </a:lnTo>
                    <a:lnTo>
                      <a:pt x="918283" y="272912"/>
                    </a:lnTo>
                    <a:lnTo>
                      <a:pt x="1006736" y="216405"/>
                    </a:lnTo>
                    <a:lnTo>
                      <a:pt x="1102172" y="165911"/>
                    </a:lnTo>
                    <a:lnTo>
                      <a:pt x="1199936" y="123832"/>
                    </a:lnTo>
                    <a:lnTo>
                      <a:pt x="1298864" y="86563"/>
                    </a:lnTo>
                    <a:lnTo>
                      <a:pt x="1631727" y="10821"/>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nvGrpSpPr>
              <p:cNvPr id="39" name="Group 38">
                <a:extLst>
                  <a:ext uri="{FF2B5EF4-FFF2-40B4-BE49-F238E27FC236}">
                    <a16:creationId xmlns="" xmlns:a16="http://schemas.microsoft.com/office/drawing/2014/main" id="{5F72C2A9-8DBC-4CDD-B90D-7FE566311DA7}"/>
                  </a:ext>
                </a:extLst>
              </p:cNvPr>
              <p:cNvGrpSpPr/>
              <p:nvPr/>
            </p:nvGrpSpPr>
            <p:grpSpPr>
              <a:xfrm>
                <a:off x="4023554" y="4019367"/>
                <a:ext cx="1008112" cy="734938"/>
                <a:chOff x="3509379" y="4293096"/>
                <a:chExt cx="1008112" cy="734938"/>
              </a:xfrm>
            </p:grpSpPr>
            <p:sp>
              <p:nvSpPr>
                <p:cNvPr id="41" name="Rounded Rectangle 10">
                  <a:extLst>
                    <a:ext uri="{FF2B5EF4-FFF2-40B4-BE49-F238E27FC236}">
                      <a16:creationId xmlns="" xmlns:a16="http://schemas.microsoft.com/office/drawing/2014/main" id="{1A12E3D1-6954-4B4B-A457-27E0763A2F5E}"/>
                    </a:ext>
                  </a:extLst>
                </p:cNvPr>
                <p:cNvSpPr/>
                <p:nvPr/>
              </p:nvSpPr>
              <p:spPr>
                <a:xfrm>
                  <a:off x="3509379" y="4293096"/>
                  <a:ext cx="1008112"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2" name="Rounded Rectangle 13">
                  <a:extLst>
                    <a:ext uri="{FF2B5EF4-FFF2-40B4-BE49-F238E27FC236}">
                      <a16:creationId xmlns="" xmlns:a16="http://schemas.microsoft.com/office/drawing/2014/main" id="{0ED066E5-C688-4E59-9549-D940FB6813DE}"/>
                    </a:ext>
                  </a:extLst>
                </p:cNvPr>
                <p:cNvSpPr/>
                <p:nvPr/>
              </p:nvSpPr>
              <p:spPr>
                <a:xfrm>
                  <a:off x="3581435" y="4537695"/>
                  <a:ext cx="864000" cy="180000"/>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3" name="Chord 42">
                  <a:extLst>
                    <a:ext uri="{FF2B5EF4-FFF2-40B4-BE49-F238E27FC236}">
                      <a16:creationId xmlns="" xmlns:a16="http://schemas.microsoft.com/office/drawing/2014/main" id="{5C18FA70-6B4D-4B58-9D09-D377ECB9B27D}"/>
                    </a:ext>
                  </a:extLst>
                </p:cNvPr>
                <p:cNvSpPr/>
                <p:nvPr/>
              </p:nvSpPr>
              <p:spPr>
                <a:xfrm>
                  <a:off x="3766973" y="4535109"/>
                  <a:ext cx="492925" cy="492925"/>
                </a:xfrm>
                <a:prstGeom prst="chord">
                  <a:avLst>
                    <a:gd name="adj1" fmla="val 21471232"/>
                    <a:gd name="adj2" fmla="val 10878117"/>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40" name="Freeform 18">
                <a:extLst>
                  <a:ext uri="{FF2B5EF4-FFF2-40B4-BE49-F238E27FC236}">
                    <a16:creationId xmlns="" xmlns:a16="http://schemas.microsoft.com/office/drawing/2014/main" id="{E8BFE9B6-E3BD-4BDE-B9AA-46C2022F9C35}"/>
                  </a:ext>
                </a:extLst>
              </p:cNvPr>
              <p:cNvSpPr>
                <a:spLocks/>
              </p:cNvSpPr>
              <p:nvPr/>
            </p:nvSpPr>
            <p:spPr bwMode="auto">
              <a:xfrm flipH="1">
                <a:off x="3560064" y="1971102"/>
                <a:ext cx="3243960" cy="3618138"/>
              </a:xfrm>
              <a:custGeom>
                <a:avLst/>
                <a:gdLst/>
                <a:ahLst/>
                <a:cxnLst/>
                <a:rect l="l" t="t" r="r" b="b"/>
                <a:pathLst>
                  <a:path w="3243960" h="3618138">
                    <a:moveTo>
                      <a:pt x="1764407" y="0"/>
                    </a:moveTo>
                    <a:lnTo>
                      <a:pt x="1631727" y="10821"/>
                    </a:lnTo>
                    <a:lnTo>
                      <a:pt x="1298864" y="86563"/>
                    </a:lnTo>
                    <a:lnTo>
                      <a:pt x="1199936" y="123832"/>
                    </a:lnTo>
                    <a:lnTo>
                      <a:pt x="1102172" y="165911"/>
                    </a:lnTo>
                    <a:lnTo>
                      <a:pt x="1006736" y="216405"/>
                    </a:lnTo>
                    <a:lnTo>
                      <a:pt x="918283" y="272912"/>
                    </a:lnTo>
                    <a:lnTo>
                      <a:pt x="833322" y="336631"/>
                    </a:lnTo>
                    <a:lnTo>
                      <a:pt x="755343" y="406361"/>
                    </a:lnTo>
                    <a:lnTo>
                      <a:pt x="683184" y="482103"/>
                    </a:lnTo>
                    <a:lnTo>
                      <a:pt x="618008" y="565059"/>
                    </a:lnTo>
                    <a:lnTo>
                      <a:pt x="560979" y="652824"/>
                    </a:lnTo>
                    <a:lnTo>
                      <a:pt x="512097" y="746600"/>
                    </a:lnTo>
                    <a:lnTo>
                      <a:pt x="471362" y="847589"/>
                    </a:lnTo>
                    <a:lnTo>
                      <a:pt x="406186" y="1125309"/>
                    </a:lnTo>
                    <a:lnTo>
                      <a:pt x="400367" y="1192635"/>
                    </a:lnTo>
                    <a:lnTo>
                      <a:pt x="398039" y="1256355"/>
                    </a:lnTo>
                    <a:lnTo>
                      <a:pt x="400367" y="1315264"/>
                    </a:lnTo>
                    <a:cubicBezTo>
                      <a:pt x="400754" y="1334901"/>
                      <a:pt x="401143" y="1354538"/>
                      <a:pt x="401531" y="1374175"/>
                    </a:cubicBezTo>
                    <a:lnTo>
                      <a:pt x="401531" y="1429479"/>
                    </a:lnTo>
                    <a:lnTo>
                      <a:pt x="395711" y="1481176"/>
                    </a:lnTo>
                    <a:lnTo>
                      <a:pt x="378254" y="1534075"/>
                    </a:lnTo>
                    <a:lnTo>
                      <a:pt x="346829" y="1597795"/>
                    </a:lnTo>
                    <a:lnTo>
                      <a:pt x="308423" y="1656704"/>
                    </a:lnTo>
                    <a:lnTo>
                      <a:pt x="266523" y="1708402"/>
                    </a:lnTo>
                    <a:lnTo>
                      <a:pt x="222297" y="1761301"/>
                    </a:lnTo>
                    <a:lnTo>
                      <a:pt x="175742" y="1809391"/>
                    </a:lnTo>
                    <a:lnTo>
                      <a:pt x="129188" y="1857481"/>
                    </a:lnTo>
                    <a:lnTo>
                      <a:pt x="84961" y="1910380"/>
                    </a:lnTo>
                    <a:lnTo>
                      <a:pt x="69831" y="1924807"/>
                    </a:lnTo>
                    <a:lnTo>
                      <a:pt x="51209" y="1942841"/>
                    </a:lnTo>
                    <a:lnTo>
                      <a:pt x="31424" y="1964481"/>
                    </a:lnTo>
                    <a:lnTo>
                      <a:pt x="15130" y="1986122"/>
                    </a:lnTo>
                    <a:lnTo>
                      <a:pt x="4656" y="2012571"/>
                    </a:lnTo>
                    <a:lnTo>
                      <a:pt x="0" y="2041425"/>
                    </a:lnTo>
                    <a:lnTo>
                      <a:pt x="5820" y="2071482"/>
                    </a:lnTo>
                    <a:lnTo>
                      <a:pt x="20950" y="2100335"/>
                    </a:lnTo>
                    <a:lnTo>
                      <a:pt x="46554" y="2124381"/>
                    </a:lnTo>
                    <a:lnTo>
                      <a:pt x="75651" y="2141212"/>
                    </a:lnTo>
                    <a:lnTo>
                      <a:pt x="111731" y="2156841"/>
                    </a:lnTo>
                    <a:lnTo>
                      <a:pt x="150138" y="2170066"/>
                    </a:lnTo>
                    <a:lnTo>
                      <a:pt x="188545" y="2183290"/>
                    </a:lnTo>
                    <a:lnTo>
                      <a:pt x="225789" y="2196515"/>
                    </a:lnTo>
                    <a:lnTo>
                      <a:pt x="261868" y="2212145"/>
                    </a:lnTo>
                    <a:lnTo>
                      <a:pt x="294455" y="2228976"/>
                    </a:lnTo>
                    <a:lnTo>
                      <a:pt x="317733" y="2250617"/>
                    </a:lnTo>
                    <a:lnTo>
                      <a:pt x="310750" y="2279471"/>
                    </a:lnTo>
                    <a:lnTo>
                      <a:pt x="297948" y="2305921"/>
                    </a:lnTo>
                    <a:lnTo>
                      <a:pt x="285145" y="2333572"/>
                    </a:lnTo>
                    <a:lnTo>
                      <a:pt x="271178" y="2360023"/>
                    </a:lnTo>
                    <a:lnTo>
                      <a:pt x="258376" y="2386471"/>
                    </a:lnTo>
                    <a:lnTo>
                      <a:pt x="249066" y="2412922"/>
                    </a:lnTo>
                    <a:lnTo>
                      <a:pt x="245574" y="2436966"/>
                    </a:lnTo>
                    <a:lnTo>
                      <a:pt x="247901" y="2463416"/>
                    </a:lnTo>
                    <a:lnTo>
                      <a:pt x="260703" y="2487461"/>
                    </a:lnTo>
                    <a:lnTo>
                      <a:pt x="283982" y="2511505"/>
                    </a:lnTo>
                    <a:lnTo>
                      <a:pt x="317733" y="2535551"/>
                    </a:lnTo>
                    <a:lnTo>
                      <a:pt x="310750" y="2554786"/>
                    </a:lnTo>
                    <a:lnTo>
                      <a:pt x="300275" y="2574023"/>
                    </a:lnTo>
                    <a:lnTo>
                      <a:pt x="292128" y="2596866"/>
                    </a:lnTo>
                    <a:lnTo>
                      <a:pt x="289800" y="2620911"/>
                    </a:lnTo>
                    <a:lnTo>
                      <a:pt x="294455" y="2644956"/>
                    </a:lnTo>
                    <a:lnTo>
                      <a:pt x="307259" y="2666596"/>
                    </a:lnTo>
                    <a:lnTo>
                      <a:pt x="323552" y="2683427"/>
                    </a:lnTo>
                    <a:lnTo>
                      <a:pt x="344502" y="2699057"/>
                    </a:lnTo>
                    <a:lnTo>
                      <a:pt x="365452" y="2709877"/>
                    </a:lnTo>
                    <a:lnTo>
                      <a:pt x="385236" y="2723102"/>
                    </a:lnTo>
                    <a:lnTo>
                      <a:pt x="403859" y="2741136"/>
                    </a:lnTo>
                    <a:lnTo>
                      <a:pt x="414333" y="2760372"/>
                    </a:lnTo>
                    <a:lnTo>
                      <a:pt x="424808" y="2795237"/>
                    </a:lnTo>
                    <a:lnTo>
                      <a:pt x="424808" y="2834911"/>
                    </a:lnTo>
                    <a:lnTo>
                      <a:pt x="421316" y="2872182"/>
                    </a:lnTo>
                    <a:lnTo>
                      <a:pt x="412006" y="2910653"/>
                    </a:lnTo>
                    <a:lnTo>
                      <a:pt x="403859" y="2947924"/>
                    </a:lnTo>
                    <a:lnTo>
                      <a:pt x="398039" y="2981586"/>
                    </a:lnTo>
                    <a:lnTo>
                      <a:pt x="393384" y="3029676"/>
                    </a:lnTo>
                    <a:lnTo>
                      <a:pt x="398039" y="3072958"/>
                    </a:lnTo>
                    <a:lnTo>
                      <a:pt x="410841" y="3112633"/>
                    </a:lnTo>
                    <a:lnTo>
                      <a:pt x="427136" y="3147498"/>
                    </a:lnTo>
                    <a:lnTo>
                      <a:pt x="450413" y="3175149"/>
                    </a:lnTo>
                    <a:lnTo>
                      <a:pt x="480674" y="3201598"/>
                    </a:lnTo>
                    <a:lnTo>
                      <a:pt x="509769" y="3223240"/>
                    </a:lnTo>
                    <a:lnTo>
                      <a:pt x="543521" y="3241274"/>
                    </a:lnTo>
                    <a:lnTo>
                      <a:pt x="577273" y="3256902"/>
                    </a:lnTo>
                    <a:lnTo>
                      <a:pt x="611025" y="3265318"/>
                    </a:lnTo>
                    <a:lnTo>
                      <a:pt x="672709" y="3276139"/>
                    </a:lnTo>
                    <a:lnTo>
                      <a:pt x="737886" y="3280948"/>
                    </a:lnTo>
                    <a:lnTo>
                      <a:pt x="806552" y="3278543"/>
                    </a:lnTo>
                    <a:lnTo>
                      <a:pt x="874056" y="3271330"/>
                    </a:lnTo>
                    <a:lnTo>
                      <a:pt x="941560" y="3262914"/>
                    </a:lnTo>
                    <a:lnTo>
                      <a:pt x="1005573" y="3249689"/>
                    </a:lnTo>
                    <a:lnTo>
                      <a:pt x="1062602" y="3234059"/>
                    </a:lnTo>
                    <a:lnTo>
                      <a:pt x="1112647" y="3217228"/>
                    </a:lnTo>
                    <a:lnTo>
                      <a:pt x="1133597" y="3210015"/>
                    </a:lnTo>
                    <a:lnTo>
                      <a:pt x="1161529" y="3201598"/>
                    </a:lnTo>
                    <a:lnTo>
                      <a:pt x="1191790" y="3193183"/>
                    </a:lnTo>
                    <a:lnTo>
                      <a:pt x="1223213" y="3184767"/>
                    </a:lnTo>
                    <a:lnTo>
                      <a:pt x="1256965" y="3179958"/>
                    </a:lnTo>
                    <a:lnTo>
                      <a:pt x="1290717" y="3177554"/>
                    </a:lnTo>
                    <a:lnTo>
                      <a:pt x="1319814" y="3182363"/>
                    </a:lnTo>
                    <a:lnTo>
                      <a:pt x="1345419" y="3193183"/>
                    </a:lnTo>
                    <a:lnTo>
                      <a:pt x="1368696" y="3214824"/>
                    </a:lnTo>
                    <a:lnTo>
                      <a:pt x="1389645" y="3249689"/>
                    </a:lnTo>
                    <a:lnTo>
                      <a:pt x="1409430" y="3294173"/>
                    </a:lnTo>
                    <a:lnTo>
                      <a:pt x="1428052" y="3345869"/>
                    </a:lnTo>
                    <a:lnTo>
                      <a:pt x="1443182" y="3404780"/>
                    </a:lnTo>
                    <a:lnTo>
                      <a:pt x="1458312" y="3466094"/>
                    </a:lnTo>
                    <a:lnTo>
                      <a:pt x="1471115" y="3529813"/>
                    </a:lnTo>
                    <a:lnTo>
                      <a:pt x="1482754" y="3594736"/>
                    </a:lnTo>
                    <a:lnTo>
                      <a:pt x="1487029" y="3618138"/>
                    </a:lnTo>
                    <a:lnTo>
                      <a:pt x="3090086" y="3618138"/>
                    </a:lnTo>
                    <a:lnTo>
                      <a:pt x="3088874" y="3615173"/>
                    </a:lnTo>
                    <a:lnTo>
                      <a:pt x="3067926" y="3553859"/>
                    </a:lnTo>
                    <a:lnTo>
                      <a:pt x="3049304" y="3486532"/>
                    </a:lnTo>
                    <a:lnTo>
                      <a:pt x="3030682" y="3420409"/>
                    </a:lnTo>
                    <a:lnTo>
                      <a:pt x="3019039" y="3381117"/>
                    </a:lnTo>
                    <a:cubicBezTo>
                      <a:pt x="2916596" y="3085457"/>
                      <a:pt x="2189761" y="2865156"/>
                      <a:pt x="1581345" y="2720212"/>
                    </a:cubicBezTo>
                    <a:cubicBezTo>
                      <a:pt x="1045124" y="2571338"/>
                      <a:pt x="651082" y="2065638"/>
                      <a:pt x="651082" y="1464934"/>
                    </a:cubicBezTo>
                    <a:cubicBezTo>
                      <a:pt x="651082" y="745769"/>
                      <a:pt x="1018501" y="171149"/>
                      <a:pt x="1912553" y="162771"/>
                    </a:cubicBezTo>
                    <a:cubicBezTo>
                      <a:pt x="2250796" y="159602"/>
                      <a:pt x="2458856" y="294299"/>
                      <a:pt x="2635535" y="395564"/>
                    </a:cubicBezTo>
                    <a:lnTo>
                      <a:pt x="2633024" y="398652"/>
                    </a:lnTo>
                    <a:cubicBezTo>
                      <a:pt x="3097872" y="776605"/>
                      <a:pt x="3170184" y="1459033"/>
                      <a:pt x="2794867" y="1926012"/>
                    </a:cubicBezTo>
                    <a:lnTo>
                      <a:pt x="2957653" y="2056846"/>
                    </a:lnTo>
                    <a:cubicBezTo>
                      <a:pt x="3404939" y="1500322"/>
                      <a:pt x="3318761" y="687035"/>
                      <a:pt x="2764776" y="236609"/>
                    </a:cubicBezTo>
                    <a:lnTo>
                      <a:pt x="2763561" y="238103"/>
                    </a:lnTo>
                    <a:lnTo>
                      <a:pt x="2752521" y="230833"/>
                    </a:lnTo>
                    <a:lnTo>
                      <a:pt x="2653593" y="176731"/>
                    </a:lnTo>
                    <a:lnTo>
                      <a:pt x="2545354" y="131046"/>
                    </a:lnTo>
                    <a:lnTo>
                      <a:pt x="2433624" y="88967"/>
                    </a:lnTo>
                    <a:lnTo>
                      <a:pt x="2312583" y="56506"/>
                    </a:lnTo>
                    <a:lnTo>
                      <a:pt x="2185723" y="30056"/>
                    </a:lnTo>
                    <a:lnTo>
                      <a:pt x="2053042" y="12022"/>
                    </a:lnTo>
                    <a:lnTo>
                      <a:pt x="1913381" y="1203"/>
                    </a:lnTo>
                    <a:close/>
                  </a:path>
                </a:pathLst>
              </a:custGeom>
              <a:solidFill>
                <a:schemeClr val="accent4"/>
              </a:solidFill>
              <a:ln>
                <a:noFill/>
              </a:ln>
            </p:spPr>
            <p:txBody>
              <a:bodyPr vert="horz" wrap="square" lIns="91440" tIns="45720" rIns="91440" bIns="45720" numCol="1" anchor="t" anchorCtr="0" compatLnSpc="1">
                <a:prstTxWarp prst="textNoShape">
                  <a:avLst/>
                </a:prstTxWarp>
              </a:bodyPr>
              <a:lstStyle/>
              <a:p>
                <a:endParaRPr lang="ko-KR" altLang="en-US" sz="2701" dirty="0"/>
              </a:p>
            </p:txBody>
          </p:sp>
        </p:grpSp>
        <p:grpSp>
          <p:nvGrpSpPr>
            <p:cNvPr id="35" name="Graphic 33">
              <a:extLst>
                <a:ext uri="{FF2B5EF4-FFF2-40B4-BE49-F238E27FC236}">
                  <a16:creationId xmlns="" xmlns:a16="http://schemas.microsoft.com/office/drawing/2014/main" id="{7E094656-B0FE-4366-894B-A845F3FFE63E}"/>
                </a:ext>
              </a:extLst>
            </p:cNvPr>
            <p:cNvGrpSpPr/>
            <p:nvPr/>
          </p:nvGrpSpPr>
          <p:grpSpPr>
            <a:xfrm>
              <a:off x="5396784" y="2909081"/>
              <a:ext cx="1364502" cy="1261798"/>
              <a:chOff x="7424910" y="2405641"/>
              <a:chExt cx="1771650" cy="1638300"/>
            </a:xfrm>
            <a:solidFill>
              <a:schemeClr val="accent2"/>
            </a:solidFill>
          </p:grpSpPr>
          <p:sp>
            <p:nvSpPr>
              <p:cNvPr id="36" name="Freeform: Shape 97">
                <a:extLst>
                  <a:ext uri="{FF2B5EF4-FFF2-40B4-BE49-F238E27FC236}">
                    <a16:creationId xmlns="" xmlns:a16="http://schemas.microsoft.com/office/drawing/2014/main" id="{564C3B67-C354-4D2F-AFB2-0462DEA908DB}"/>
                  </a:ext>
                </a:extLst>
              </p:cNvPr>
              <p:cNvSpPr/>
              <p:nvPr/>
            </p:nvSpPr>
            <p:spPr>
              <a:xfrm>
                <a:off x="7417766" y="2398092"/>
                <a:ext cx="885825" cy="1647825"/>
              </a:xfrm>
              <a:custGeom>
                <a:avLst/>
                <a:gdLst>
                  <a:gd name="connsiteX0" fmla="*/ 749141 w 885825"/>
                  <a:gd name="connsiteY0" fmla="*/ 1281042 h 1647825"/>
                  <a:gd name="connsiteX1" fmla="*/ 858679 w 885825"/>
                  <a:gd name="connsiteY1" fmla="*/ 1312474 h 1647825"/>
                  <a:gd name="connsiteX2" fmla="*/ 858679 w 885825"/>
                  <a:gd name="connsiteY2" fmla="*/ 1287709 h 1647825"/>
                  <a:gd name="connsiteX3" fmla="*/ 861536 w 885825"/>
                  <a:gd name="connsiteY3" fmla="*/ 1006722 h 1647825"/>
                  <a:gd name="connsiteX4" fmla="*/ 855821 w 885825"/>
                  <a:gd name="connsiteY4" fmla="*/ 975289 h 1647825"/>
                  <a:gd name="connsiteX5" fmla="*/ 791051 w 885825"/>
                  <a:gd name="connsiteY5" fmla="*/ 885754 h 1647825"/>
                  <a:gd name="connsiteX6" fmla="*/ 770096 w 885825"/>
                  <a:gd name="connsiteY6" fmla="*/ 880039 h 1647825"/>
                  <a:gd name="connsiteX7" fmla="*/ 745331 w 885825"/>
                  <a:gd name="connsiteY7" fmla="*/ 880039 h 1647825"/>
                  <a:gd name="connsiteX8" fmla="*/ 718661 w 885825"/>
                  <a:gd name="connsiteY8" fmla="*/ 884802 h 1647825"/>
                  <a:gd name="connsiteX9" fmla="*/ 630079 w 885825"/>
                  <a:gd name="connsiteY9" fmla="*/ 1042917 h 1647825"/>
                  <a:gd name="connsiteX10" fmla="*/ 618649 w 885825"/>
                  <a:gd name="connsiteY10" fmla="*/ 1060062 h 1647825"/>
                  <a:gd name="connsiteX11" fmla="*/ 604361 w 885825"/>
                  <a:gd name="connsiteY11" fmla="*/ 1049584 h 1647825"/>
                  <a:gd name="connsiteX12" fmla="*/ 711041 w 885825"/>
                  <a:gd name="connsiteY12" fmla="*/ 859084 h 1647825"/>
                  <a:gd name="connsiteX13" fmla="*/ 737711 w 885825"/>
                  <a:gd name="connsiteY13" fmla="*/ 854322 h 1647825"/>
                  <a:gd name="connsiteX14" fmla="*/ 768191 w 885825"/>
                  <a:gd name="connsiteY14" fmla="*/ 857179 h 1647825"/>
                  <a:gd name="connsiteX15" fmla="*/ 846296 w 885825"/>
                  <a:gd name="connsiteY15" fmla="*/ 891469 h 1647825"/>
                  <a:gd name="connsiteX16" fmla="*/ 855821 w 885825"/>
                  <a:gd name="connsiteY16" fmla="*/ 707637 h 1647825"/>
                  <a:gd name="connsiteX17" fmla="*/ 856774 w 885825"/>
                  <a:gd name="connsiteY17" fmla="*/ 681919 h 1647825"/>
                  <a:gd name="connsiteX18" fmla="*/ 863441 w 885825"/>
                  <a:gd name="connsiteY18" fmla="*/ 650487 h 1647825"/>
                  <a:gd name="connsiteX19" fmla="*/ 868204 w 885825"/>
                  <a:gd name="connsiteY19" fmla="*/ 619054 h 1647825"/>
                  <a:gd name="connsiteX20" fmla="*/ 856774 w 885825"/>
                  <a:gd name="connsiteY20" fmla="*/ 311397 h 1647825"/>
                  <a:gd name="connsiteX21" fmla="*/ 856774 w 885825"/>
                  <a:gd name="connsiteY21" fmla="*/ 280917 h 1647825"/>
                  <a:gd name="connsiteX22" fmla="*/ 856774 w 885825"/>
                  <a:gd name="connsiteY22" fmla="*/ 220909 h 1647825"/>
                  <a:gd name="connsiteX23" fmla="*/ 854869 w 885825"/>
                  <a:gd name="connsiteY23" fmla="*/ 221862 h 1647825"/>
                  <a:gd name="connsiteX24" fmla="*/ 776764 w 885825"/>
                  <a:gd name="connsiteY24" fmla="*/ 71367 h 1647825"/>
                  <a:gd name="connsiteX25" fmla="*/ 750094 w 885825"/>
                  <a:gd name="connsiteY25" fmla="*/ 50412 h 1647825"/>
                  <a:gd name="connsiteX26" fmla="*/ 656749 w 885825"/>
                  <a:gd name="connsiteY26" fmla="*/ 12312 h 1647825"/>
                  <a:gd name="connsiteX27" fmla="*/ 623411 w 885825"/>
                  <a:gd name="connsiteY27" fmla="*/ 8502 h 1647825"/>
                  <a:gd name="connsiteX28" fmla="*/ 391954 w 885825"/>
                  <a:gd name="connsiteY28" fmla="*/ 227577 h 1647825"/>
                  <a:gd name="connsiteX29" fmla="*/ 405289 w 885825"/>
                  <a:gd name="connsiteY29" fmla="*/ 253294 h 1647825"/>
                  <a:gd name="connsiteX30" fmla="*/ 520541 w 885825"/>
                  <a:gd name="connsiteY30" fmla="*/ 332352 h 1647825"/>
                  <a:gd name="connsiteX31" fmla="*/ 551021 w 885825"/>
                  <a:gd name="connsiteY31" fmla="*/ 335209 h 1647825"/>
                  <a:gd name="connsiteX32" fmla="*/ 718661 w 885825"/>
                  <a:gd name="connsiteY32" fmla="*/ 198049 h 1647825"/>
                  <a:gd name="connsiteX33" fmla="*/ 722471 w 885825"/>
                  <a:gd name="connsiteY33" fmla="*/ 163759 h 1647825"/>
                  <a:gd name="connsiteX34" fmla="*/ 743426 w 885825"/>
                  <a:gd name="connsiteY34" fmla="*/ 146614 h 1647825"/>
                  <a:gd name="connsiteX35" fmla="*/ 758666 w 885825"/>
                  <a:gd name="connsiteY35" fmla="*/ 164712 h 1647825"/>
                  <a:gd name="connsiteX36" fmla="*/ 635794 w 885825"/>
                  <a:gd name="connsiteY36" fmla="*/ 353307 h 1647825"/>
                  <a:gd name="connsiteX37" fmla="*/ 708184 w 885825"/>
                  <a:gd name="connsiteY37" fmla="*/ 407599 h 1647825"/>
                  <a:gd name="connsiteX38" fmla="*/ 726281 w 885825"/>
                  <a:gd name="connsiteY38" fmla="*/ 432364 h 1647825"/>
                  <a:gd name="connsiteX39" fmla="*/ 757714 w 885825"/>
                  <a:gd name="connsiteY39" fmla="*/ 584764 h 1647825"/>
                  <a:gd name="connsiteX40" fmla="*/ 751046 w 885825"/>
                  <a:gd name="connsiteY40" fmla="*/ 611434 h 1647825"/>
                  <a:gd name="connsiteX41" fmla="*/ 741521 w 885825"/>
                  <a:gd name="connsiteY41" fmla="*/ 637152 h 1647825"/>
                  <a:gd name="connsiteX42" fmla="*/ 727234 w 885825"/>
                  <a:gd name="connsiteY42" fmla="*/ 661917 h 1647825"/>
                  <a:gd name="connsiteX43" fmla="*/ 687229 w 885825"/>
                  <a:gd name="connsiteY43" fmla="*/ 706684 h 1647825"/>
                  <a:gd name="connsiteX44" fmla="*/ 737711 w 885825"/>
                  <a:gd name="connsiteY44" fmla="*/ 786694 h 1647825"/>
                  <a:gd name="connsiteX45" fmla="*/ 760571 w 885825"/>
                  <a:gd name="connsiteY45" fmla="*/ 796219 h 1647825"/>
                  <a:gd name="connsiteX46" fmla="*/ 788194 w 885825"/>
                  <a:gd name="connsiteY46" fmla="*/ 799077 h 1647825"/>
                  <a:gd name="connsiteX47" fmla="*/ 783431 w 885825"/>
                  <a:gd name="connsiteY47" fmla="*/ 835272 h 1647825"/>
                  <a:gd name="connsiteX48" fmla="*/ 752951 w 885825"/>
                  <a:gd name="connsiteY48" fmla="*/ 830509 h 1647825"/>
                  <a:gd name="connsiteX49" fmla="*/ 724376 w 885825"/>
                  <a:gd name="connsiteY49" fmla="*/ 820032 h 1647825"/>
                  <a:gd name="connsiteX50" fmla="*/ 653891 w 885825"/>
                  <a:gd name="connsiteY50" fmla="*/ 728592 h 1647825"/>
                  <a:gd name="connsiteX51" fmla="*/ 381476 w 885825"/>
                  <a:gd name="connsiteY51" fmla="*/ 658107 h 1647825"/>
                  <a:gd name="connsiteX52" fmla="*/ 384334 w 885825"/>
                  <a:gd name="connsiteY52" fmla="*/ 635247 h 1647825"/>
                  <a:gd name="connsiteX53" fmla="*/ 411004 w 885825"/>
                  <a:gd name="connsiteY53" fmla="*/ 639057 h 1647825"/>
                  <a:gd name="connsiteX54" fmla="*/ 541496 w 885825"/>
                  <a:gd name="connsiteY54" fmla="*/ 717162 h 1647825"/>
                  <a:gd name="connsiteX55" fmla="*/ 552926 w 885825"/>
                  <a:gd name="connsiteY55" fmla="*/ 716209 h 1647825"/>
                  <a:gd name="connsiteX56" fmla="*/ 693896 w 885825"/>
                  <a:gd name="connsiteY56" fmla="*/ 638104 h 1647825"/>
                  <a:gd name="connsiteX57" fmla="*/ 710089 w 885825"/>
                  <a:gd name="connsiteY57" fmla="*/ 608577 h 1647825"/>
                  <a:gd name="connsiteX58" fmla="*/ 710089 w 885825"/>
                  <a:gd name="connsiteY58" fmla="*/ 475227 h 1647825"/>
                  <a:gd name="connsiteX59" fmla="*/ 693896 w 885825"/>
                  <a:gd name="connsiteY59" fmla="*/ 445699 h 1647825"/>
                  <a:gd name="connsiteX60" fmla="*/ 551974 w 885825"/>
                  <a:gd name="connsiteY60" fmla="*/ 370452 h 1647825"/>
                  <a:gd name="connsiteX61" fmla="*/ 532924 w 885825"/>
                  <a:gd name="connsiteY61" fmla="*/ 368547 h 1647825"/>
                  <a:gd name="connsiteX62" fmla="*/ 397669 w 885825"/>
                  <a:gd name="connsiteY62" fmla="*/ 301872 h 1647825"/>
                  <a:gd name="connsiteX63" fmla="*/ 371951 w 885825"/>
                  <a:gd name="connsiteY63" fmla="*/ 293299 h 1647825"/>
                  <a:gd name="connsiteX64" fmla="*/ 180499 w 885825"/>
                  <a:gd name="connsiteY64" fmla="*/ 376167 h 1647825"/>
                  <a:gd name="connsiteX65" fmla="*/ 175736 w 885825"/>
                  <a:gd name="connsiteY65" fmla="*/ 505707 h 1647825"/>
                  <a:gd name="connsiteX66" fmla="*/ 181451 w 885825"/>
                  <a:gd name="connsiteY66" fmla="*/ 532377 h 1647825"/>
                  <a:gd name="connsiteX67" fmla="*/ 202406 w 885825"/>
                  <a:gd name="connsiteY67" fmla="*/ 580954 h 1647825"/>
                  <a:gd name="connsiteX68" fmla="*/ 217646 w 885825"/>
                  <a:gd name="connsiteY68" fmla="*/ 581907 h 1647825"/>
                  <a:gd name="connsiteX69" fmla="*/ 239554 w 885825"/>
                  <a:gd name="connsiteY69" fmla="*/ 580002 h 1647825"/>
                  <a:gd name="connsiteX70" fmla="*/ 260509 w 885825"/>
                  <a:gd name="connsiteY70" fmla="*/ 575239 h 1647825"/>
                  <a:gd name="connsiteX71" fmla="*/ 344329 w 885825"/>
                  <a:gd name="connsiteY71" fmla="*/ 490467 h 1647825"/>
                  <a:gd name="connsiteX72" fmla="*/ 351949 w 885825"/>
                  <a:gd name="connsiteY72" fmla="*/ 465702 h 1647825"/>
                  <a:gd name="connsiteX73" fmla="*/ 361474 w 885825"/>
                  <a:gd name="connsiteY73" fmla="*/ 415219 h 1647825"/>
                  <a:gd name="connsiteX74" fmla="*/ 390049 w 885825"/>
                  <a:gd name="connsiteY74" fmla="*/ 424744 h 1647825"/>
                  <a:gd name="connsiteX75" fmla="*/ 325279 w 885825"/>
                  <a:gd name="connsiteY75" fmla="*/ 580954 h 1647825"/>
                  <a:gd name="connsiteX76" fmla="*/ 301466 w 885825"/>
                  <a:gd name="connsiteY76" fmla="*/ 597147 h 1647825"/>
                  <a:gd name="connsiteX77" fmla="*/ 218599 w 885825"/>
                  <a:gd name="connsiteY77" fmla="*/ 618102 h 1647825"/>
                  <a:gd name="connsiteX78" fmla="*/ 145256 w 885825"/>
                  <a:gd name="connsiteY78" fmla="*/ 600957 h 1647825"/>
                  <a:gd name="connsiteX79" fmla="*/ 7144 w 885825"/>
                  <a:gd name="connsiteY79" fmla="*/ 817174 h 1647825"/>
                  <a:gd name="connsiteX80" fmla="*/ 164306 w 885825"/>
                  <a:gd name="connsiteY80" fmla="*/ 1041964 h 1647825"/>
                  <a:gd name="connsiteX81" fmla="*/ 174784 w 885825"/>
                  <a:gd name="connsiteY81" fmla="*/ 1041964 h 1647825"/>
                  <a:gd name="connsiteX82" fmla="*/ 346234 w 885825"/>
                  <a:gd name="connsiteY82" fmla="*/ 870514 h 1647825"/>
                  <a:gd name="connsiteX83" fmla="*/ 367189 w 885825"/>
                  <a:gd name="connsiteY83" fmla="*/ 853369 h 1647825"/>
                  <a:gd name="connsiteX84" fmla="*/ 382429 w 885825"/>
                  <a:gd name="connsiteY84" fmla="*/ 871467 h 1647825"/>
                  <a:gd name="connsiteX85" fmla="*/ 346234 w 885825"/>
                  <a:gd name="connsiteY85" fmla="*/ 987672 h 1647825"/>
                  <a:gd name="connsiteX86" fmla="*/ 350044 w 885825"/>
                  <a:gd name="connsiteY86" fmla="*/ 1021009 h 1647825"/>
                  <a:gd name="connsiteX87" fmla="*/ 360521 w 885825"/>
                  <a:gd name="connsiteY87" fmla="*/ 1052442 h 1647825"/>
                  <a:gd name="connsiteX88" fmla="*/ 451009 w 885825"/>
                  <a:gd name="connsiteY88" fmla="*/ 1141024 h 1647825"/>
                  <a:gd name="connsiteX89" fmla="*/ 482441 w 885825"/>
                  <a:gd name="connsiteY89" fmla="*/ 1150549 h 1647825"/>
                  <a:gd name="connsiteX90" fmla="*/ 516731 w 885825"/>
                  <a:gd name="connsiteY90" fmla="*/ 1154359 h 1647825"/>
                  <a:gd name="connsiteX91" fmla="*/ 688181 w 885825"/>
                  <a:gd name="connsiteY91" fmla="*/ 982909 h 1647825"/>
                  <a:gd name="connsiteX92" fmla="*/ 709136 w 885825"/>
                  <a:gd name="connsiteY92" fmla="*/ 965764 h 1647825"/>
                  <a:gd name="connsiteX93" fmla="*/ 724376 w 885825"/>
                  <a:gd name="connsiteY93" fmla="*/ 983862 h 1647825"/>
                  <a:gd name="connsiteX94" fmla="*/ 721519 w 885825"/>
                  <a:gd name="connsiteY94" fmla="*/ 1017199 h 1647825"/>
                  <a:gd name="connsiteX95" fmla="*/ 684371 w 885825"/>
                  <a:gd name="connsiteY95" fmla="*/ 1105782 h 1647825"/>
                  <a:gd name="connsiteX96" fmla="*/ 663416 w 885825"/>
                  <a:gd name="connsiteY96" fmla="*/ 1129595 h 1647825"/>
                  <a:gd name="connsiteX97" fmla="*/ 517684 w 885825"/>
                  <a:gd name="connsiteY97" fmla="*/ 1189602 h 1647825"/>
                  <a:gd name="connsiteX98" fmla="*/ 488156 w 885825"/>
                  <a:gd name="connsiteY98" fmla="*/ 1187697 h 1647825"/>
                  <a:gd name="connsiteX99" fmla="*/ 459581 w 885825"/>
                  <a:gd name="connsiteY99" fmla="*/ 1181982 h 1647825"/>
                  <a:gd name="connsiteX100" fmla="*/ 315754 w 885825"/>
                  <a:gd name="connsiteY100" fmla="*/ 1023867 h 1647825"/>
                  <a:gd name="connsiteX101" fmla="*/ 172879 w 885825"/>
                  <a:gd name="connsiteY101" fmla="*/ 1185792 h 1647825"/>
                  <a:gd name="connsiteX102" fmla="*/ 341471 w 885825"/>
                  <a:gd name="connsiteY102" fmla="*/ 1345812 h 1647825"/>
                  <a:gd name="connsiteX103" fmla="*/ 373856 w 885825"/>
                  <a:gd name="connsiteY103" fmla="*/ 1348670 h 1647825"/>
                  <a:gd name="connsiteX104" fmla="*/ 386239 w 885825"/>
                  <a:gd name="connsiteY104" fmla="*/ 1348670 h 1647825"/>
                  <a:gd name="connsiteX105" fmla="*/ 383381 w 885825"/>
                  <a:gd name="connsiteY105" fmla="*/ 1369624 h 1647825"/>
                  <a:gd name="connsiteX106" fmla="*/ 382429 w 885825"/>
                  <a:gd name="connsiteY106" fmla="*/ 1391532 h 1647825"/>
                  <a:gd name="connsiteX107" fmla="*/ 527209 w 885825"/>
                  <a:gd name="connsiteY107" fmla="*/ 1625847 h 1647825"/>
                  <a:gd name="connsiteX108" fmla="*/ 558641 w 885825"/>
                  <a:gd name="connsiteY108" fmla="*/ 1636324 h 1647825"/>
                  <a:gd name="connsiteX109" fmla="*/ 756761 w 885825"/>
                  <a:gd name="connsiteY109" fmla="*/ 1596320 h 1647825"/>
                  <a:gd name="connsiteX110" fmla="*/ 777716 w 885825"/>
                  <a:gd name="connsiteY110" fmla="*/ 1584890 h 1647825"/>
                  <a:gd name="connsiteX111" fmla="*/ 858679 w 885825"/>
                  <a:gd name="connsiteY111" fmla="*/ 1491545 h 1647825"/>
                  <a:gd name="connsiteX112" fmla="*/ 791051 w 885825"/>
                  <a:gd name="connsiteY112" fmla="*/ 1321999 h 1647825"/>
                  <a:gd name="connsiteX113" fmla="*/ 771049 w 885825"/>
                  <a:gd name="connsiteY113" fmla="*/ 1318190 h 1647825"/>
                  <a:gd name="connsiteX114" fmla="*/ 750094 w 885825"/>
                  <a:gd name="connsiteY114" fmla="*/ 1317237 h 1647825"/>
                  <a:gd name="connsiteX115" fmla="*/ 608171 w 885825"/>
                  <a:gd name="connsiteY115" fmla="*/ 1392484 h 1647825"/>
                  <a:gd name="connsiteX116" fmla="*/ 591979 w 885825"/>
                  <a:gd name="connsiteY116" fmla="*/ 1422012 h 1647825"/>
                  <a:gd name="connsiteX117" fmla="*/ 576739 w 885825"/>
                  <a:gd name="connsiteY117" fmla="*/ 1497259 h 1647825"/>
                  <a:gd name="connsiteX118" fmla="*/ 552926 w 885825"/>
                  <a:gd name="connsiteY118" fmla="*/ 1501070 h 1647825"/>
                  <a:gd name="connsiteX119" fmla="*/ 546259 w 885825"/>
                  <a:gd name="connsiteY119" fmla="*/ 1447729 h 1647825"/>
                  <a:gd name="connsiteX120" fmla="*/ 552926 w 885825"/>
                  <a:gd name="connsiteY120" fmla="*/ 1422965 h 1647825"/>
                  <a:gd name="connsiteX121" fmla="*/ 565309 w 885825"/>
                  <a:gd name="connsiteY121" fmla="*/ 1393437 h 1647825"/>
                  <a:gd name="connsiteX122" fmla="*/ 749141 w 885825"/>
                  <a:gd name="connsiteY122" fmla="*/ 1281042 h 1647825"/>
                  <a:gd name="connsiteX123" fmla="*/ 164306 w 885825"/>
                  <a:gd name="connsiteY123" fmla="*/ 969574 h 1647825"/>
                  <a:gd name="connsiteX124" fmla="*/ 140494 w 885825"/>
                  <a:gd name="connsiteY124" fmla="*/ 968622 h 1647825"/>
                  <a:gd name="connsiteX125" fmla="*/ 118586 w 885825"/>
                  <a:gd name="connsiteY125" fmla="*/ 678109 h 1647825"/>
                  <a:gd name="connsiteX126" fmla="*/ 133826 w 885825"/>
                  <a:gd name="connsiteY126" fmla="*/ 661917 h 1647825"/>
                  <a:gd name="connsiteX127" fmla="*/ 134779 w 885825"/>
                  <a:gd name="connsiteY127" fmla="*/ 661917 h 1647825"/>
                  <a:gd name="connsiteX128" fmla="*/ 153829 w 885825"/>
                  <a:gd name="connsiteY128" fmla="*/ 691444 h 1647825"/>
                  <a:gd name="connsiteX129" fmla="*/ 153829 w 885825"/>
                  <a:gd name="connsiteY129" fmla="*/ 692397 h 1647825"/>
                  <a:gd name="connsiteX130" fmla="*/ 146209 w 885825"/>
                  <a:gd name="connsiteY130" fmla="*/ 700969 h 1647825"/>
                  <a:gd name="connsiteX131" fmla="*/ 165259 w 885825"/>
                  <a:gd name="connsiteY131" fmla="*/ 942904 h 1647825"/>
                  <a:gd name="connsiteX132" fmla="*/ 164306 w 885825"/>
                  <a:gd name="connsiteY132" fmla="*/ 969574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749141" y="1281042"/>
                    </a:moveTo>
                    <a:cubicBezTo>
                      <a:pt x="789146" y="1281042"/>
                      <a:pt x="827246" y="1292472"/>
                      <a:pt x="858679" y="1312474"/>
                    </a:cubicBezTo>
                    <a:cubicBezTo>
                      <a:pt x="858679" y="1312474"/>
                      <a:pt x="858679" y="1302949"/>
                      <a:pt x="858679" y="1287709"/>
                    </a:cubicBezTo>
                    <a:cubicBezTo>
                      <a:pt x="874871" y="1196270"/>
                      <a:pt x="875824" y="1101972"/>
                      <a:pt x="861536" y="1006722"/>
                    </a:cubicBezTo>
                    <a:cubicBezTo>
                      <a:pt x="859631" y="996244"/>
                      <a:pt x="857726" y="985767"/>
                      <a:pt x="855821" y="975289"/>
                    </a:cubicBezTo>
                    <a:cubicBezTo>
                      <a:pt x="847249" y="938142"/>
                      <a:pt x="828199" y="900042"/>
                      <a:pt x="791051" y="885754"/>
                    </a:cubicBezTo>
                    <a:cubicBezTo>
                      <a:pt x="784384" y="882897"/>
                      <a:pt x="777716" y="880992"/>
                      <a:pt x="770096" y="880039"/>
                    </a:cubicBezTo>
                    <a:cubicBezTo>
                      <a:pt x="762476" y="879087"/>
                      <a:pt x="753904" y="879087"/>
                      <a:pt x="745331" y="880039"/>
                    </a:cubicBezTo>
                    <a:cubicBezTo>
                      <a:pt x="736759" y="880992"/>
                      <a:pt x="727234" y="881944"/>
                      <a:pt x="718661" y="884802"/>
                    </a:cubicBezTo>
                    <a:cubicBezTo>
                      <a:pt x="651034" y="903852"/>
                      <a:pt x="611029" y="975289"/>
                      <a:pt x="630079" y="1042917"/>
                    </a:cubicBezTo>
                    <a:cubicBezTo>
                      <a:pt x="631984" y="1050537"/>
                      <a:pt x="627221" y="1059109"/>
                      <a:pt x="618649" y="1060062"/>
                    </a:cubicBezTo>
                    <a:cubicBezTo>
                      <a:pt x="611981" y="1061014"/>
                      <a:pt x="606266" y="1056252"/>
                      <a:pt x="604361" y="1049584"/>
                    </a:cubicBezTo>
                    <a:cubicBezTo>
                      <a:pt x="581501" y="967669"/>
                      <a:pt x="629126" y="881944"/>
                      <a:pt x="711041" y="859084"/>
                    </a:cubicBezTo>
                    <a:cubicBezTo>
                      <a:pt x="719614" y="856227"/>
                      <a:pt x="729139" y="855274"/>
                      <a:pt x="737711" y="854322"/>
                    </a:cubicBezTo>
                    <a:cubicBezTo>
                      <a:pt x="748189" y="854322"/>
                      <a:pt x="758666" y="855274"/>
                      <a:pt x="768191" y="857179"/>
                    </a:cubicBezTo>
                    <a:cubicBezTo>
                      <a:pt x="798671" y="853369"/>
                      <a:pt x="817721" y="891469"/>
                      <a:pt x="846296" y="891469"/>
                    </a:cubicBezTo>
                    <a:cubicBezTo>
                      <a:pt x="827246" y="834319"/>
                      <a:pt x="855821" y="767644"/>
                      <a:pt x="855821" y="707637"/>
                    </a:cubicBezTo>
                    <a:cubicBezTo>
                      <a:pt x="856774" y="699064"/>
                      <a:pt x="856774" y="690492"/>
                      <a:pt x="856774" y="681919"/>
                    </a:cubicBezTo>
                    <a:cubicBezTo>
                      <a:pt x="859631" y="671442"/>
                      <a:pt x="861536" y="660964"/>
                      <a:pt x="863441" y="650487"/>
                    </a:cubicBezTo>
                    <a:cubicBezTo>
                      <a:pt x="865346" y="640009"/>
                      <a:pt x="866299" y="629532"/>
                      <a:pt x="868204" y="619054"/>
                    </a:cubicBezTo>
                    <a:cubicBezTo>
                      <a:pt x="893921" y="510469"/>
                      <a:pt x="865346" y="415219"/>
                      <a:pt x="856774" y="311397"/>
                    </a:cubicBezTo>
                    <a:cubicBezTo>
                      <a:pt x="856774" y="300919"/>
                      <a:pt x="856774" y="290442"/>
                      <a:pt x="856774" y="280917"/>
                    </a:cubicBezTo>
                    <a:cubicBezTo>
                      <a:pt x="856774" y="243769"/>
                      <a:pt x="856774" y="220909"/>
                      <a:pt x="856774" y="220909"/>
                    </a:cubicBezTo>
                    <a:lnTo>
                      <a:pt x="854869" y="221862"/>
                    </a:lnTo>
                    <a:cubicBezTo>
                      <a:pt x="848201" y="162807"/>
                      <a:pt x="819626" y="109467"/>
                      <a:pt x="776764" y="71367"/>
                    </a:cubicBezTo>
                    <a:cubicBezTo>
                      <a:pt x="768191" y="63747"/>
                      <a:pt x="759619" y="57079"/>
                      <a:pt x="750094" y="50412"/>
                    </a:cubicBezTo>
                    <a:cubicBezTo>
                      <a:pt x="721519" y="31362"/>
                      <a:pt x="690086" y="18027"/>
                      <a:pt x="656749" y="12312"/>
                    </a:cubicBezTo>
                    <a:cubicBezTo>
                      <a:pt x="645319" y="10407"/>
                      <a:pt x="634841" y="9454"/>
                      <a:pt x="623411" y="8502"/>
                    </a:cubicBezTo>
                    <a:cubicBezTo>
                      <a:pt x="502444" y="-4833"/>
                      <a:pt x="359569" y="80892"/>
                      <a:pt x="391954" y="227577"/>
                    </a:cubicBezTo>
                    <a:cubicBezTo>
                      <a:pt x="395764" y="236149"/>
                      <a:pt x="399574" y="244722"/>
                      <a:pt x="405289" y="253294"/>
                    </a:cubicBezTo>
                    <a:cubicBezTo>
                      <a:pt x="427196" y="290442"/>
                      <a:pt x="474821" y="328542"/>
                      <a:pt x="520541" y="332352"/>
                    </a:cubicBezTo>
                    <a:cubicBezTo>
                      <a:pt x="530066" y="334257"/>
                      <a:pt x="540544" y="335209"/>
                      <a:pt x="551021" y="335209"/>
                    </a:cubicBezTo>
                    <a:cubicBezTo>
                      <a:pt x="633889" y="335209"/>
                      <a:pt x="702469" y="276154"/>
                      <a:pt x="718661" y="198049"/>
                    </a:cubicBezTo>
                    <a:cubicBezTo>
                      <a:pt x="720566" y="186619"/>
                      <a:pt x="722471" y="175189"/>
                      <a:pt x="722471" y="163759"/>
                    </a:cubicBezTo>
                    <a:cubicBezTo>
                      <a:pt x="722471" y="153282"/>
                      <a:pt x="731996" y="144709"/>
                      <a:pt x="743426" y="146614"/>
                    </a:cubicBezTo>
                    <a:cubicBezTo>
                      <a:pt x="751999" y="147567"/>
                      <a:pt x="758666" y="156139"/>
                      <a:pt x="758666" y="164712"/>
                    </a:cubicBezTo>
                    <a:cubicBezTo>
                      <a:pt x="758666" y="248532"/>
                      <a:pt x="708184" y="320922"/>
                      <a:pt x="635794" y="353307"/>
                    </a:cubicBezTo>
                    <a:cubicBezTo>
                      <a:pt x="664369" y="365689"/>
                      <a:pt x="689134" y="384739"/>
                      <a:pt x="708184" y="407599"/>
                    </a:cubicBezTo>
                    <a:cubicBezTo>
                      <a:pt x="714851" y="415219"/>
                      <a:pt x="720566" y="423792"/>
                      <a:pt x="726281" y="432364"/>
                    </a:cubicBezTo>
                    <a:cubicBezTo>
                      <a:pt x="771049" y="473322"/>
                      <a:pt x="761524" y="530472"/>
                      <a:pt x="757714" y="584764"/>
                    </a:cubicBezTo>
                    <a:cubicBezTo>
                      <a:pt x="755809" y="593337"/>
                      <a:pt x="753904" y="602862"/>
                      <a:pt x="751046" y="611434"/>
                    </a:cubicBezTo>
                    <a:cubicBezTo>
                      <a:pt x="748189" y="620007"/>
                      <a:pt x="745331" y="628579"/>
                      <a:pt x="741521" y="637152"/>
                    </a:cubicBezTo>
                    <a:cubicBezTo>
                      <a:pt x="737711" y="645724"/>
                      <a:pt x="732949" y="654297"/>
                      <a:pt x="727234" y="661917"/>
                    </a:cubicBezTo>
                    <a:cubicBezTo>
                      <a:pt x="716756" y="678109"/>
                      <a:pt x="703421" y="693349"/>
                      <a:pt x="687229" y="706684"/>
                    </a:cubicBezTo>
                    <a:cubicBezTo>
                      <a:pt x="689134" y="740974"/>
                      <a:pt x="709136" y="771454"/>
                      <a:pt x="737711" y="786694"/>
                    </a:cubicBezTo>
                    <a:cubicBezTo>
                      <a:pt x="744379" y="790504"/>
                      <a:pt x="752951" y="794314"/>
                      <a:pt x="760571" y="796219"/>
                    </a:cubicBezTo>
                    <a:cubicBezTo>
                      <a:pt x="771049" y="791457"/>
                      <a:pt x="780574" y="794314"/>
                      <a:pt x="788194" y="799077"/>
                    </a:cubicBezTo>
                    <a:cubicBezTo>
                      <a:pt x="810101" y="816222"/>
                      <a:pt x="800576" y="825747"/>
                      <a:pt x="783431" y="835272"/>
                    </a:cubicBezTo>
                    <a:cubicBezTo>
                      <a:pt x="773906" y="838129"/>
                      <a:pt x="762476" y="837177"/>
                      <a:pt x="752951" y="830509"/>
                    </a:cubicBezTo>
                    <a:cubicBezTo>
                      <a:pt x="743426" y="827652"/>
                      <a:pt x="733901" y="824794"/>
                      <a:pt x="724376" y="820032"/>
                    </a:cubicBezTo>
                    <a:cubicBezTo>
                      <a:pt x="689134" y="801934"/>
                      <a:pt x="662464" y="768597"/>
                      <a:pt x="653891" y="728592"/>
                    </a:cubicBezTo>
                    <a:cubicBezTo>
                      <a:pt x="559594" y="780027"/>
                      <a:pt x="439579" y="750499"/>
                      <a:pt x="381476" y="658107"/>
                    </a:cubicBezTo>
                    <a:cubicBezTo>
                      <a:pt x="376714" y="650487"/>
                      <a:pt x="377666" y="640962"/>
                      <a:pt x="384334" y="635247"/>
                    </a:cubicBezTo>
                    <a:cubicBezTo>
                      <a:pt x="392906" y="627627"/>
                      <a:pt x="405289" y="629532"/>
                      <a:pt x="411004" y="639057"/>
                    </a:cubicBezTo>
                    <a:cubicBezTo>
                      <a:pt x="440531" y="685729"/>
                      <a:pt x="490061" y="713352"/>
                      <a:pt x="541496" y="717162"/>
                    </a:cubicBezTo>
                    <a:cubicBezTo>
                      <a:pt x="545306" y="715257"/>
                      <a:pt x="548164" y="716209"/>
                      <a:pt x="552926" y="716209"/>
                    </a:cubicBezTo>
                    <a:cubicBezTo>
                      <a:pt x="611981" y="716209"/>
                      <a:pt x="663416" y="684777"/>
                      <a:pt x="693896" y="638104"/>
                    </a:cubicBezTo>
                    <a:cubicBezTo>
                      <a:pt x="699611" y="628579"/>
                      <a:pt x="705326" y="619054"/>
                      <a:pt x="710089" y="608577"/>
                    </a:cubicBezTo>
                    <a:cubicBezTo>
                      <a:pt x="732949" y="557142"/>
                      <a:pt x="723424" y="519042"/>
                      <a:pt x="710089" y="475227"/>
                    </a:cubicBezTo>
                    <a:cubicBezTo>
                      <a:pt x="705326" y="464749"/>
                      <a:pt x="700564" y="455224"/>
                      <a:pt x="693896" y="445699"/>
                    </a:cubicBezTo>
                    <a:cubicBezTo>
                      <a:pt x="663416" y="399979"/>
                      <a:pt x="611029" y="370452"/>
                      <a:pt x="551974" y="370452"/>
                    </a:cubicBezTo>
                    <a:cubicBezTo>
                      <a:pt x="546259" y="370452"/>
                      <a:pt x="539591" y="369499"/>
                      <a:pt x="532924" y="368547"/>
                    </a:cubicBezTo>
                    <a:cubicBezTo>
                      <a:pt x="485299" y="347592"/>
                      <a:pt x="440531" y="319017"/>
                      <a:pt x="397669" y="301872"/>
                    </a:cubicBezTo>
                    <a:cubicBezTo>
                      <a:pt x="389096" y="298062"/>
                      <a:pt x="380524" y="295204"/>
                      <a:pt x="371951" y="293299"/>
                    </a:cubicBezTo>
                    <a:cubicBezTo>
                      <a:pt x="294799" y="280917"/>
                      <a:pt x="209074" y="299967"/>
                      <a:pt x="180499" y="376167"/>
                    </a:cubicBezTo>
                    <a:cubicBezTo>
                      <a:pt x="170974" y="423792"/>
                      <a:pt x="161449" y="461892"/>
                      <a:pt x="175736" y="505707"/>
                    </a:cubicBezTo>
                    <a:cubicBezTo>
                      <a:pt x="177641" y="515232"/>
                      <a:pt x="179546" y="523804"/>
                      <a:pt x="181451" y="532377"/>
                    </a:cubicBezTo>
                    <a:cubicBezTo>
                      <a:pt x="186214" y="549522"/>
                      <a:pt x="193834" y="565714"/>
                      <a:pt x="202406" y="580954"/>
                    </a:cubicBezTo>
                    <a:cubicBezTo>
                      <a:pt x="207169" y="581907"/>
                      <a:pt x="211931" y="581907"/>
                      <a:pt x="217646" y="581907"/>
                    </a:cubicBezTo>
                    <a:cubicBezTo>
                      <a:pt x="225266" y="581907"/>
                      <a:pt x="231934" y="580954"/>
                      <a:pt x="239554" y="580002"/>
                    </a:cubicBezTo>
                    <a:cubicBezTo>
                      <a:pt x="247174" y="579049"/>
                      <a:pt x="253841" y="577144"/>
                      <a:pt x="260509" y="575239"/>
                    </a:cubicBezTo>
                    <a:cubicBezTo>
                      <a:pt x="305276" y="563809"/>
                      <a:pt x="330041" y="530472"/>
                      <a:pt x="344329" y="490467"/>
                    </a:cubicBezTo>
                    <a:cubicBezTo>
                      <a:pt x="347186" y="482847"/>
                      <a:pt x="350044" y="474274"/>
                      <a:pt x="351949" y="465702"/>
                    </a:cubicBezTo>
                    <a:cubicBezTo>
                      <a:pt x="361474" y="443794"/>
                      <a:pt x="361474" y="434269"/>
                      <a:pt x="361474" y="415219"/>
                    </a:cubicBezTo>
                    <a:cubicBezTo>
                      <a:pt x="370999" y="415219"/>
                      <a:pt x="390049" y="415219"/>
                      <a:pt x="390049" y="424744"/>
                    </a:cubicBezTo>
                    <a:cubicBezTo>
                      <a:pt x="399574" y="481894"/>
                      <a:pt x="361474" y="539044"/>
                      <a:pt x="325279" y="580954"/>
                    </a:cubicBezTo>
                    <a:cubicBezTo>
                      <a:pt x="317659" y="587622"/>
                      <a:pt x="310039" y="592384"/>
                      <a:pt x="301466" y="597147"/>
                    </a:cubicBezTo>
                    <a:cubicBezTo>
                      <a:pt x="276701" y="610482"/>
                      <a:pt x="248126" y="618102"/>
                      <a:pt x="218599" y="618102"/>
                    </a:cubicBezTo>
                    <a:cubicBezTo>
                      <a:pt x="191929" y="618102"/>
                      <a:pt x="168116" y="611434"/>
                      <a:pt x="145256" y="600957"/>
                    </a:cubicBezTo>
                    <a:cubicBezTo>
                      <a:pt x="64294" y="638104"/>
                      <a:pt x="7144" y="720972"/>
                      <a:pt x="7144" y="817174"/>
                    </a:cubicBezTo>
                    <a:cubicBezTo>
                      <a:pt x="7144" y="920044"/>
                      <a:pt x="72866" y="1008627"/>
                      <a:pt x="164306" y="1041964"/>
                    </a:cubicBezTo>
                    <a:cubicBezTo>
                      <a:pt x="168116" y="1041964"/>
                      <a:pt x="170974" y="1041964"/>
                      <a:pt x="174784" y="1041964"/>
                    </a:cubicBezTo>
                    <a:cubicBezTo>
                      <a:pt x="269081" y="1041964"/>
                      <a:pt x="346234" y="964812"/>
                      <a:pt x="346234" y="870514"/>
                    </a:cubicBezTo>
                    <a:cubicBezTo>
                      <a:pt x="346234" y="860037"/>
                      <a:pt x="355759" y="851464"/>
                      <a:pt x="367189" y="853369"/>
                    </a:cubicBezTo>
                    <a:cubicBezTo>
                      <a:pt x="375761" y="854322"/>
                      <a:pt x="382429" y="862894"/>
                      <a:pt x="382429" y="871467"/>
                    </a:cubicBezTo>
                    <a:cubicBezTo>
                      <a:pt x="382429" y="914329"/>
                      <a:pt x="369094" y="954334"/>
                      <a:pt x="346234" y="987672"/>
                    </a:cubicBezTo>
                    <a:cubicBezTo>
                      <a:pt x="346234" y="999102"/>
                      <a:pt x="348139" y="1010532"/>
                      <a:pt x="350044" y="1021009"/>
                    </a:cubicBezTo>
                    <a:cubicBezTo>
                      <a:pt x="352901" y="1031487"/>
                      <a:pt x="355759" y="1041964"/>
                      <a:pt x="360521" y="1052442"/>
                    </a:cubicBezTo>
                    <a:cubicBezTo>
                      <a:pt x="372904" y="1100067"/>
                      <a:pt x="401479" y="1128642"/>
                      <a:pt x="451009" y="1141024"/>
                    </a:cubicBezTo>
                    <a:cubicBezTo>
                      <a:pt x="461486" y="1144834"/>
                      <a:pt x="471964" y="1148645"/>
                      <a:pt x="482441" y="1150549"/>
                    </a:cubicBezTo>
                    <a:cubicBezTo>
                      <a:pt x="493871" y="1152454"/>
                      <a:pt x="504349" y="1154359"/>
                      <a:pt x="516731" y="1154359"/>
                    </a:cubicBezTo>
                    <a:cubicBezTo>
                      <a:pt x="611029" y="1154359"/>
                      <a:pt x="688181" y="1077207"/>
                      <a:pt x="688181" y="982909"/>
                    </a:cubicBezTo>
                    <a:cubicBezTo>
                      <a:pt x="688181" y="972432"/>
                      <a:pt x="697706" y="963859"/>
                      <a:pt x="709136" y="965764"/>
                    </a:cubicBezTo>
                    <a:cubicBezTo>
                      <a:pt x="717709" y="966717"/>
                      <a:pt x="724376" y="975289"/>
                      <a:pt x="724376" y="983862"/>
                    </a:cubicBezTo>
                    <a:cubicBezTo>
                      <a:pt x="724376" y="995292"/>
                      <a:pt x="723424" y="1006722"/>
                      <a:pt x="721519" y="1017199"/>
                    </a:cubicBezTo>
                    <a:cubicBezTo>
                      <a:pt x="725329" y="1052442"/>
                      <a:pt x="696754" y="1071492"/>
                      <a:pt x="684371" y="1105782"/>
                    </a:cubicBezTo>
                    <a:cubicBezTo>
                      <a:pt x="677704" y="1114354"/>
                      <a:pt x="671036" y="1121974"/>
                      <a:pt x="663416" y="1129595"/>
                    </a:cubicBezTo>
                    <a:cubicBezTo>
                      <a:pt x="626269" y="1166742"/>
                      <a:pt x="574834" y="1189602"/>
                      <a:pt x="517684" y="1189602"/>
                    </a:cubicBezTo>
                    <a:cubicBezTo>
                      <a:pt x="507206" y="1189602"/>
                      <a:pt x="497681" y="1188649"/>
                      <a:pt x="488156" y="1187697"/>
                    </a:cubicBezTo>
                    <a:cubicBezTo>
                      <a:pt x="478631" y="1186745"/>
                      <a:pt x="469106" y="1183887"/>
                      <a:pt x="459581" y="1181982"/>
                    </a:cubicBezTo>
                    <a:cubicBezTo>
                      <a:pt x="382429" y="1166742"/>
                      <a:pt x="334804" y="1100067"/>
                      <a:pt x="315754" y="1023867"/>
                    </a:cubicBezTo>
                    <a:cubicBezTo>
                      <a:pt x="249079" y="1071492"/>
                      <a:pt x="153829" y="1071492"/>
                      <a:pt x="172879" y="1185792"/>
                    </a:cubicBezTo>
                    <a:cubicBezTo>
                      <a:pt x="191929" y="1271517"/>
                      <a:pt x="258604" y="1338192"/>
                      <a:pt x="341471" y="1345812"/>
                    </a:cubicBezTo>
                    <a:cubicBezTo>
                      <a:pt x="351949" y="1347717"/>
                      <a:pt x="362426" y="1348670"/>
                      <a:pt x="373856" y="1348670"/>
                    </a:cubicBezTo>
                    <a:cubicBezTo>
                      <a:pt x="377666" y="1348670"/>
                      <a:pt x="381476" y="1348670"/>
                      <a:pt x="386239" y="1348670"/>
                    </a:cubicBezTo>
                    <a:cubicBezTo>
                      <a:pt x="385286" y="1355337"/>
                      <a:pt x="384334" y="1362957"/>
                      <a:pt x="383381" y="1369624"/>
                    </a:cubicBezTo>
                    <a:cubicBezTo>
                      <a:pt x="382429" y="1376292"/>
                      <a:pt x="382429" y="1383912"/>
                      <a:pt x="382429" y="1391532"/>
                    </a:cubicBezTo>
                    <a:cubicBezTo>
                      <a:pt x="373856" y="1500117"/>
                      <a:pt x="421481" y="1595367"/>
                      <a:pt x="527209" y="1625847"/>
                    </a:cubicBezTo>
                    <a:cubicBezTo>
                      <a:pt x="537686" y="1629657"/>
                      <a:pt x="548164" y="1633467"/>
                      <a:pt x="558641" y="1636324"/>
                    </a:cubicBezTo>
                    <a:cubicBezTo>
                      <a:pt x="623411" y="1652517"/>
                      <a:pt x="698659" y="1636324"/>
                      <a:pt x="756761" y="1596320"/>
                    </a:cubicBezTo>
                    <a:cubicBezTo>
                      <a:pt x="764381" y="1592509"/>
                      <a:pt x="771049" y="1588699"/>
                      <a:pt x="777716" y="1584890"/>
                    </a:cubicBezTo>
                    <a:cubicBezTo>
                      <a:pt x="812006" y="1563934"/>
                      <a:pt x="841534" y="1533454"/>
                      <a:pt x="858679" y="1491545"/>
                    </a:cubicBezTo>
                    <a:cubicBezTo>
                      <a:pt x="887254" y="1424870"/>
                      <a:pt x="877729" y="1339145"/>
                      <a:pt x="791051" y="1321999"/>
                    </a:cubicBezTo>
                    <a:cubicBezTo>
                      <a:pt x="784384" y="1320095"/>
                      <a:pt x="777716" y="1319142"/>
                      <a:pt x="771049" y="1318190"/>
                    </a:cubicBezTo>
                    <a:cubicBezTo>
                      <a:pt x="764381" y="1317237"/>
                      <a:pt x="757714" y="1317237"/>
                      <a:pt x="750094" y="1317237"/>
                    </a:cubicBezTo>
                    <a:cubicBezTo>
                      <a:pt x="691039" y="1317237"/>
                      <a:pt x="638651" y="1347717"/>
                      <a:pt x="608171" y="1392484"/>
                    </a:cubicBezTo>
                    <a:cubicBezTo>
                      <a:pt x="602456" y="1402009"/>
                      <a:pt x="596741" y="1411534"/>
                      <a:pt x="591979" y="1422012"/>
                    </a:cubicBezTo>
                    <a:cubicBezTo>
                      <a:pt x="577691" y="1445824"/>
                      <a:pt x="590074" y="1483924"/>
                      <a:pt x="576739" y="1497259"/>
                    </a:cubicBezTo>
                    <a:cubicBezTo>
                      <a:pt x="571976" y="1502022"/>
                      <a:pt x="565309" y="1503927"/>
                      <a:pt x="552926" y="1501070"/>
                    </a:cubicBezTo>
                    <a:cubicBezTo>
                      <a:pt x="543401" y="1482020"/>
                      <a:pt x="543401" y="1462970"/>
                      <a:pt x="546259" y="1447729"/>
                    </a:cubicBezTo>
                    <a:cubicBezTo>
                      <a:pt x="548164" y="1439157"/>
                      <a:pt x="551021" y="1430584"/>
                      <a:pt x="552926" y="1422965"/>
                    </a:cubicBezTo>
                    <a:cubicBezTo>
                      <a:pt x="556736" y="1412487"/>
                      <a:pt x="560546" y="1402962"/>
                      <a:pt x="565309" y="1393437"/>
                    </a:cubicBezTo>
                    <a:cubicBezTo>
                      <a:pt x="600551" y="1326762"/>
                      <a:pt x="669131" y="1281042"/>
                      <a:pt x="749141" y="1281042"/>
                    </a:cubicBezTo>
                    <a:close/>
                    <a:moveTo>
                      <a:pt x="164306" y="969574"/>
                    </a:moveTo>
                    <a:cubicBezTo>
                      <a:pt x="157639" y="975289"/>
                      <a:pt x="147161" y="975289"/>
                      <a:pt x="140494" y="968622"/>
                    </a:cubicBezTo>
                    <a:cubicBezTo>
                      <a:pt x="54769" y="894327"/>
                      <a:pt x="45244" y="763834"/>
                      <a:pt x="118586" y="678109"/>
                    </a:cubicBezTo>
                    <a:cubicBezTo>
                      <a:pt x="123349" y="672394"/>
                      <a:pt x="129064" y="667632"/>
                      <a:pt x="133826" y="661917"/>
                    </a:cubicBezTo>
                    <a:cubicBezTo>
                      <a:pt x="133826" y="661917"/>
                      <a:pt x="134779" y="661917"/>
                      <a:pt x="134779" y="661917"/>
                    </a:cubicBezTo>
                    <a:lnTo>
                      <a:pt x="153829" y="691444"/>
                    </a:lnTo>
                    <a:cubicBezTo>
                      <a:pt x="153829" y="691444"/>
                      <a:pt x="153829" y="691444"/>
                      <a:pt x="153829" y="692397"/>
                    </a:cubicBezTo>
                    <a:cubicBezTo>
                      <a:pt x="150971" y="695254"/>
                      <a:pt x="148114" y="698112"/>
                      <a:pt x="146209" y="700969"/>
                    </a:cubicBezTo>
                    <a:cubicBezTo>
                      <a:pt x="84296" y="772407"/>
                      <a:pt x="92869" y="880992"/>
                      <a:pt x="165259" y="942904"/>
                    </a:cubicBezTo>
                    <a:cubicBezTo>
                      <a:pt x="172879" y="949572"/>
                      <a:pt x="172879" y="961954"/>
                      <a:pt x="164306" y="969574"/>
                    </a:cubicBezTo>
                    <a:close/>
                  </a:path>
                </a:pathLst>
              </a:custGeom>
              <a:solidFill>
                <a:schemeClr val="accent1"/>
              </a:solidFill>
              <a:ln w="9525" cap="flat">
                <a:noFill/>
                <a:prstDash val="solid"/>
                <a:miter/>
              </a:ln>
            </p:spPr>
            <p:txBody>
              <a:bodyPr rtlCol="0" anchor="ctr"/>
              <a:lstStyle/>
              <a:p>
                <a:endParaRPr lang="en-US">
                  <a:solidFill>
                    <a:schemeClr val="tx1">
                      <a:lumMod val="85000"/>
                      <a:lumOff val="15000"/>
                    </a:schemeClr>
                  </a:solidFill>
                </a:endParaRPr>
              </a:p>
            </p:txBody>
          </p:sp>
          <p:sp>
            <p:nvSpPr>
              <p:cNvPr id="37" name="Freeform: Shape 98">
                <a:extLst>
                  <a:ext uri="{FF2B5EF4-FFF2-40B4-BE49-F238E27FC236}">
                    <a16:creationId xmlns="" xmlns:a16="http://schemas.microsoft.com/office/drawing/2014/main" id="{0ECEC2CA-5700-4460-AB58-4790BFB18F74}"/>
                  </a:ext>
                </a:extLst>
              </p:cNvPr>
              <p:cNvSpPr/>
              <p:nvPr/>
            </p:nvSpPr>
            <p:spPr>
              <a:xfrm>
                <a:off x="8319409" y="2396187"/>
                <a:ext cx="885825" cy="1647825"/>
              </a:xfrm>
              <a:custGeom>
                <a:avLst/>
                <a:gdLst>
                  <a:gd name="connsiteX0" fmla="*/ 320891 w 885825"/>
                  <a:gd name="connsiteY0" fmla="*/ 1394389 h 1647825"/>
                  <a:gd name="connsiteX1" fmla="*/ 333274 w 885825"/>
                  <a:gd name="connsiteY1" fmla="*/ 1423917 h 1647825"/>
                  <a:gd name="connsiteX2" fmla="*/ 339941 w 885825"/>
                  <a:gd name="connsiteY2" fmla="*/ 1448682 h 1647825"/>
                  <a:gd name="connsiteX3" fmla="*/ 333274 w 885825"/>
                  <a:gd name="connsiteY3" fmla="*/ 1502022 h 1647825"/>
                  <a:gd name="connsiteX4" fmla="*/ 309461 w 885825"/>
                  <a:gd name="connsiteY4" fmla="*/ 1498212 h 1647825"/>
                  <a:gd name="connsiteX5" fmla="*/ 294221 w 885825"/>
                  <a:gd name="connsiteY5" fmla="*/ 1422964 h 1647825"/>
                  <a:gd name="connsiteX6" fmla="*/ 278029 w 885825"/>
                  <a:gd name="connsiteY6" fmla="*/ 1393437 h 1647825"/>
                  <a:gd name="connsiteX7" fmla="*/ 136106 w 885825"/>
                  <a:gd name="connsiteY7" fmla="*/ 1318189 h 1647825"/>
                  <a:gd name="connsiteX8" fmla="*/ 115151 w 885825"/>
                  <a:gd name="connsiteY8" fmla="*/ 1319142 h 1647825"/>
                  <a:gd name="connsiteX9" fmla="*/ 95149 w 885825"/>
                  <a:gd name="connsiteY9" fmla="*/ 1322952 h 1647825"/>
                  <a:gd name="connsiteX10" fmla="*/ 27521 w 885825"/>
                  <a:gd name="connsiteY10" fmla="*/ 1492497 h 1647825"/>
                  <a:gd name="connsiteX11" fmla="*/ 108484 w 885825"/>
                  <a:gd name="connsiteY11" fmla="*/ 1585842 h 1647825"/>
                  <a:gd name="connsiteX12" fmla="*/ 129439 w 885825"/>
                  <a:gd name="connsiteY12" fmla="*/ 1597272 h 1647825"/>
                  <a:gd name="connsiteX13" fmla="*/ 327559 w 885825"/>
                  <a:gd name="connsiteY13" fmla="*/ 1637277 h 1647825"/>
                  <a:gd name="connsiteX14" fmla="*/ 358991 w 885825"/>
                  <a:gd name="connsiteY14" fmla="*/ 1626800 h 1647825"/>
                  <a:gd name="connsiteX15" fmla="*/ 503771 w 885825"/>
                  <a:gd name="connsiteY15" fmla="*/ 1392484 h 1647825"/>
                  <a:gd name="connsiteX16" fmla="*/ 502819 w 885825"/>
                  <a:gd name="connsiteY16" fmla="*/ 1370577 h 1647825"/>
                  <a:gd name="connsiteX17" fmla="*/ 499961 w 885825"/>
                  <a:gd name="connsiteY17" fmla="*/ 1349622 h 1647825"/>
                  <a:gd name="connsiteX18" fmla="*/ 512344 w 885825"/>
                  <a:gd name="connsiteY18" fmla="*/ 1349622 h 1647825"/>
                  <a:gd name="connsiteX19" fmla="*/ 544729 w 885825"/>
                  <a:gd name="connsiteY19" fmla="*/ 1346764 h 1647825"/>
                  <a:gd name="connsiteX20" fmla="*/ 713321 w 885825"/>
                  <a:gd name="connsiteY20" fmla="*/ 1186744 h 1647825"/>
                  <a:gd name="connsiteX21" fmla="*/ 570446 w 885825"/>
                  <a:gd name="connsiteY21" fmla="*/ 1024819 h 1647825"/>
                  <a:gd name="connsiteX22" fmla="*/ 426619 w 885825"/>
                  <a:gd name="connsiteY22" fmla="*/ 1182934 h 1647825"/>
                  <a:gd name="connsiteX23" fmla="*/ 398044 w 885825"/>
                  <a:gd name="connsiteY23" fmla="*/ 1188650 h 1647825"/>
                  <a:gd name="connsiteX24" fmla="*/ 368516 w 885825"/>
                  <a:gd name="connsiteY24" fmla="*/ 1190554 h 1647825"/>
                  <a:gd name="connsiteX25" fmla="*/ 222784 w 885825"/>
                  <a:gd name="connsiteY25" fmla="*/ 1130547 h 1647825"/>
                  <a:gd name="connsiteX26" fmla="*/ 201829 w 885825"/>
                  <a:gd name="connsiteY26" fmla="*/ 1106734 h 1647825"/>
                  <a:gd name="connsiteX27" fmla="*/ 164681 w 885825"/>
                  <a:gd name="connsiteY27" fmla="*/ 1018152 h 1647825"/>
                  <a:gd name="connsiteX28" fmla="*/ 161824 w 885825"/>
                  <a:gd name="connsiteY28" fmla="*/ 984814 h 1647825"/>
                  <a:gd name="connsiteX29" fmla="*/ 177064 w 885825"/>
                  <a:gd name="connsiteY29" fmla="*/ 966717 h 1647825"/>
                  <a:gd name="connsiteX30" fmla="*/ 198019 w 885825"/>
                  <a:gd name="connsiteY30" fmla="*/ 983862 h 1647825"/>
                  <a:gd name="connsiteX31" fmla="*/ 369469 w 885825"/>
                  <a:gd name="connsiteY31" fmla="*/ 1155312 h 1647825"/>
                  <a:gd name="connsiteX32" fmla="*/ 403759 w 885825"/>
                  <a:gd name="connsiteY32" fmla="*/ 1151502 h 1647825"/>
                  <a:gd name="connsiteX33" fmla="*/ 435191 w 885825"/>
                  <a:gd name="connsiteY33" fmla="*/ 1141977 h 1647825"/>
                  <a:gd name="connsiteX34" fmla="*/ 525679 w 885825"/>
                  <a:gd name="connsiteY34" fmla="*/ 1053394 h 1647825"/>
                  <a:gd name="connsiteX35" fmla="*/ 536156 w 885825"/>
                  <a:gd name="connsiteY35" fmla="*/ 1021962 h 1647825"/>
                  <a:gd name="connsiteX36" fmla="*/ 539966 w 885825"/>
                  <a:gd name="connsiteY36" fmla="*/ 988624 h 1647825"/>
                  <a:gd name="connsiteX37" fmla="*/ 503771 w 885825"/>
                  <a:gd name="connsiteY37" fmla="*/ 872419 h 1647825"/>
                  <a:gd name="connsiteX38" fmla="*/ 519011 w 885825"/>
                  <a:gd name="connsiteY38" fmla="*/ 854322 h 1647825"/>
                  <a:gd name="connsiteX39" fmla="*/ 539966 w 885825"/>
                  <a:gd name="connsiteY39" fmla="*/ 871467 h 1647825"/>
                  <a:gd name="connsiteX40" fmla="*/ 711416 w 885825"/>
                  <a:gd name="connsiteY40" fmla="*/ 1042917 h 1647825"/>
                  <a:gd name="connsiteX41" fmla="*/ 721894 w 885825"/>
                  <a:gd name="connsiteY41" fmla="*/ 1042917 h 1647825"/>
                  <a:gd name="connsiteX42" fmla="*/ 879056 w 885825"/>
                  <a:gd name="connsiteY42" fmla="*/ 818127 h 1647825"/>
                  <a:gd name="connsiteX43" fmla="*/ 739991 w 885825"/>
                  <a:gd name="connsiteY43" fmla="*/ 600957 h 1647825"/>
                  <a:gd name="connsiteX44" fmla="*/ 666649 w 885825"/>
                  <a:gd name="connsiteY44" fmla="*/ 618102 h 1647825"/>
                  <a:gd name="connsiteX45" fmla="*/ 583781 w 885825"/>
                  <a:gd name="connsiteY45" fmla="*/ 597147 h 1647825"/>
                  <a:gd name="connsiteX46" fmla="*/ 559969 w 885825"/>
                  <a:gd name="connsiteY46" fmla="*/ 580954 h 1647825"/>
                  <a:gd name="connsiteX47" fmla="*/ 495199 w 885825"/>
                  <a:gd name="connsiteY47" fmla="*/ 424744 h 1647825"/>
                  <a:gd name="connsiteX48" fmla="*/ 523774 w 885825"/>
                  <a:gd name="connsiteY48" fmla="*/ 415219 h 1647825"/>
                  <a:gd name="connsiteX49" fmla="*/ 533299 w 885825"/>
                  <a:gd name="connsiteY49" fmla="*/ 465702 h 1647825"/>
                  <a:gd name="connsiteX50" fmla="*/ 540919 w 885825"/>
                  <a:gd name="connsiteY50" fmla="*/ 490467 h 1647825"/>
                  <a:gd name="connsiteX51" fmla="*/ 624739 w 885825"/>
                  <a:gd name="connsiteY51" fmla="*/ 575239 h 1647825"/>
                  <a:gd name="connsiteX52" fmla="*/ 645694 w 885825"/>
                  <a:gd name="connsiteY52" fmla="*/ 580002 h 1647825"/>
                  <a:gd name="connsiteX53" fmla="*/ 667601 w 885825"/>
                  <a:gd name="connsiteY53" fmla="*/ 581907 h 1647825"/>
                  <a:gd name="connsiteX54" fmla="*/ 682841 w 885825"/>
                  <a:gd name="connsiteY54" fmla="*/ 580954 h 1647825"/>
                  <a:gd name="connsiteX55" fmla="*/ 703796 w 885825"/>
                  <a:gd name="connsiteY55" fmla="*/ 532377 h 1647825"/>
                  <a:gd name="connsiteX56" fmla="*/ 709511 w 885825"/>
                  <a:gd name="connsiteY56" fmla="*/ 505707 h 1647825"/>
                  <a:gd name="connsiteX57" fmla="*/ 704749 w 885825"/>
                  <a:gd name="connsiteY57" fmla="*/ 376167 h 1647825"/>
                  <a:gd name="connsiteX58" fmla="*/ 513296 w 885825"/>
                  <a:gd name="connsiteY58" fmla="*/ 293299 h 1647825"/>
                  <a:gd name="connsiteX59" fmla="*/ 487579 w 885825"/>
                  <a:gd name="connsiteY59" fmla="*/ 301872 h 1647825"/>
                  <a:gd name="connsiteX60" fmla="*/ 352324 w 885825"/>
                  <a:gd name="connsiteY60" fmla="*/ 368547 h 1647825"/>
                  <a:gd name="connsiteX61" fmla="*/ 333274 w 885825"/>
                  <a:gd name="connsiteY61" fmla="*/ 370452 h 1647825"/>
                  <a:gd name="connsiteX62" fmla="*/ 191351 w 885825"/>
                  <a:gd name="connsiteY62" fmla="*/ 445699 h 1647825"/>
                  <a:gd name="connsiteX63" fmla="*/ 175159 w 885825"/>
                  <a:gd name="connsiteY63" fmla="*/ 475227 h 1647825"/>
                  <a:gd name="connsiteX64" fmla="*/ 175159 w 885825"/>
                  <a:gd name="connsiteY64" fmla="*/ 608577 h 1647825"/>
                  <a:gd name="connsiteX65" fmla="*/ 191351 w 885825"/>
                  <a:gd name="connsiteY65" fmla="*/ 638104 h 1647825"/>
                  <a:gd name="connsiteX66" fmla="*/ 332321 w 885825"/>
                  <a:gd name="connsiteY66" fmla="*/ 716209 h 1647825"/>
                  <a:gd name="connsiteX67" fmla="*/ 343751 w 885825"/>
                  <a:gd name="connsiteY67" fmla="*/ 717162 h 1647825"/>
                  <a:gd name="connsiteX68" fmla="*/ 474244 w 885825"/>
                  <a:gd name="connsiteY68" fmla="*/ 639057 h 1647825"/>
                  <a:gd name="connsiteX69" fmla="*/ 500914 w 885825"/>
                  <a:gd name="connsiteY69" fmla="*/ 635247 h 1647825"/>
                  <a:gd name="connsiteX70" fmla="*/ 503771 w 885825"/>
                  <a:gd name="connsiteY70" fmla="*/ 658107 h 1647825"/>
                  <a:gd name="connsiteX71" fmla="*/ 231356 w 885825"/>
                  <a:gd name="connsiteY71" fmla="*/ 728592 h 1647825"/>
                  <a:gd name="connsiteX72" fmla="*/ 160871 w 885825"/>
                  <a:gd name="connsiteY72" fmla="*/ 820032 h 1647825"/>
                  <a:gd name="connsiteX73" fmla="*/ 132296 w 885825"/>
                  <a:gd name="connsiteY73" fmla="*/ 830509 h 1647825"/>
                  <a:gd name="connsiteX74" fmla="*/ 101816 w 885825"/>
                  <a:gd name="connsiteY74" fmla="*/ 835272 h 1647825"/>
                  <a:gd name="connsiteX75" fmla="*/ 97054 w 885825"/>
                  <a:gd name="connsiteY75" fmla="*/ 799077 h 1647825"/>
                  <a:gd name="connsiteX76" fmla="*/ 124676 w 885825"/>
                  <a:gd name="connsiteY76" fmla="*/ 796219 h 1647825"/>
                  <a:gd name="connsiteX77" fmla="*/ 147536 w 885825"/>
                  <a:gd name="connsiteY77" fmla="*/ 786694 h 1647825"/>
                  <a:gd name="connsiteX78" fmla="*/ 198019 w 885825"/>
                  <a:gd name="connsiteY78" fmla="*/ 706684 h 1647825"/>
                  <a:gd name="connsiteX79" fmla="*/ 158014 w 885825"/>
                  <a:gd name="connsiteY79" fmla="*/ 661917 h 1647825"/>
                  <a:gd name="connsiteX80" fmla="*/ 143726 w 885825"/>
                  <a:gd name="connsiteY80" fmla="*/ 637152 h 1647825"/>
                  <a:gd name="connsiteX81" fmla="*/ 134201 w 885825"/>
                  <a:gd name="connsiteY81" fmla="*/ 611434 h 1647825"/>
                  <a:gd name="connsiteX82" fmla="*/ 127534 w 885825"/>
                  <a:gd name="connsiteY82" fmla="*/ 584764 h 1647825"/>
                  <a:gd name="connsiteX83" fmla="*/ 158966 w 885825"/>
                  <a:gd name="connsiteY83" fmla="*/ 432364 h 1647825"/>
                  <a:gd name="connsiteX84" fmla="*/ 177064 w 885825"/>
                  <a:gd name="connsiteY84" fmla="*/ 407599 h 1647825"/>
                  <a:gd name="connsiteX85" fmla="*/ 249454 w 885825"/>
                  <a:gd name="connsiteY85" fmla="*/ 353307 h 1647825"/>
                  <a:gd name="connsiteX86" fmla="*/ 126581 w 885825"/>
                  <a:gd name="connsiteY86" fmla="*/ 164712 h 1647825"/>
                  <a:gd name="connsiteX87" fmla="*/ 141821 w 885825"/>
                  <a:gd name="connsiteY87" fmla="*/ 146614 h 1647825"/>
                  <a:gd name="connsiteX88" fmla="*/ 162776 w 885825"/>
                  <a:gd name="connsiteY88" fmla="*/ 163759 h 1647825"/>
                  <a:gd name="connsiteX89" fmla="*/ 166586 w 885825"/>
                  <a:gd name="connsiteY89" fmla="*/ 198049 h 1647825"/>
                  <a:gd name="connsiteX90" fmla="*/ 334226 w 885825"/>
                  <a:gd name="connsiteY90" fmla="*/ 335209 h 1647825"/>
                  <a:gd name="connsiteX91" fmla="*/ 364706 w 885825"/>
                  <a:gd name="connsiteY91" fmla="*/ 332352 h 1647825"/>
                  <a:gd name="connsiteX92" fmla="*/ 479959 w 885825"/>
                  <a:gd name="connsiteY92" fmla="*/ 253294 h 1647825"/>
                  <a:gd name="connsiteX93" fmla="*/ 493294 w 885825"/>
                  <a:gd name="connsiteY93" fmla="*/ 227577 h 1647825"/>
                  <a:gd name="connsiteX94" fmla="*/ 261836 w 885825"/>
                  <a:gd name="connsiteY94" fmla="*/ 8502 h 1647825"/>
                  <a:gd name="connsiteX95" fmla="*/ 228499 w 885825"/>
                  <a:gd name="connsiteY95" fmla="*/ 12312 h 1647825"/>
                  <a:gd name="connsiteX96" fmla="*/ 135154 w 885825"/>
                  <a:gd name="connsiteY96" fmla="*/ 50412 h 1647825"/>
                  <a:gd name="connsiteX97" fmla="*/ 108484 w 885825"/>
                  <a:gd name="connsiteY97" fmla="*/ 71367 h 1647825"/>
                  <a:gd name="connsiteX98" fmla="*/ 30379 w 885825"/>
                  <a:gd name="connsiteY98" fmla="*/ 221862 h 1647825"/>
                  <a:gd name="connsiteX99" fmla="*/ 28474 w 885825"/>
                  <a:gd name="connsiteY99" fmla="*/ 220909 h 1647825"/>
                  <a:gd name="connsiteX100" fmla="*/ 28474 w 885825"/>
                  <a:gd name="connsiteY100" fmla="*/ 280917 h 1647825"/>
                  <a:gd name="connsiteX101" fmla="*/ 28474 w 885825"/>
                  <a:gd name="connsiteY101" fmla="*/ 311397 h 1647825"/>
                  <a:gd name="connsiteX102" fmla="*/ 17044 w 885825"/>
                  <a:gd name="connsiteY102" fmla="*/ 619054 h 1647825"/>
                  <a:gd name="connsiteX103" fmla="*/ 21806 w 885825"/>
                  <a:gd name="connsiteY103" fmla="*/ 650487 h 1647825"/>
                  <a:gd name="connsiteX104" fmla="*/ 28474 w 885825"/>
                  <a:gd name="connsiteY104" fmla="*/ 681919 h 1647825"/>
                  <a:gd name="connsiteX105" fmla="*/ 29426 w 885825"/>
                  <a:gd name="connsiteY105" fmla="*/ 707637 h 1647825"/>
                  <a:gd name="connsiteX106" fmla="*/ 38951 w 885825"/>
                  <a:gd name="connsiteY106" fmla="*/ 891469 h 1647825"/>
                  <a:gd name="connsiteX107" fmla="*/ 117056 w 885825"/>
                  <a:gd name="connsiteY107" fmla="*/ 857179 h 1647825"/>
                  <a:gd name="connsiteX108" fmla="*/ 147536 w 885825"/>
                  <a:gd name="connsiteY108" fmla="*/ 854322 h 1647825"/>
                  <a:gd name="connsiteX109" fmla="*/ 174206 w 885825"/>
                  <a:gd name="connsiteY109" fmla="*/ 859084 h 1647825"/>
                  <a:gd name="connsiteX110" fmla="*/ 280886 w 885825"/>
                  <a:gd name="connsiteY110" fmla="*/ 1049584 h 1647825"/>
                  <a:gd name="connsiteX111" fmla="*/ 266599 w 885825"/>
                  <a:gd name="connsiteY111" fmla="*/ 1060062 h 1647825"/>
                  <a:gd name="connsiteX112" fmla="*/ 255169 w 885825"/>
                  <a:gd name="connsiteY112" fmla="*/ 1042917 h 1647825"/>
                  <a:gd name="connsiteX113" fmla="*/ 166586 w 885825"/>
                  <a:gd name="connsiteY113" fmla="*/ 884802 h 1647825"/>
                  <a:gd name="connsiteX114" fmla="*/ 139916 w 885825"/>
                  <a:gd name="connsiteY114" fmla="*/ 880039 h 1647825"/>
                  <a:gd name="connsiteX115" fmla="*/ 115151 w 885825"/>
                  <a:gd name="connsiteY115" fmla="*/ 880039 h 1647825"/>
                  <a:gd name="connsiteX116" fmla="*/ 94196 w 885825"/>
                  <a:gd name="connsiteY116" fmla="*/ 885754 h 1647825"/>
                  <a:gd name="connsiteX117" fmla="*/ 29426 w 885825"/>
                  <a:gd name="connsiteY117" fmla="*/ 975289 h 1647825"/>
                  <a:gd name="connsiteX118" fmla="*/ 23711 w 885825"/>
                  <a:gd name="connsiteY118" fmla="*/ 1006722 h 1647825"/>
                  <a:gd name="connsiteX119" fmla="*/ 26569 w 885825"/>
                  <a:gd name="connsiteY119" fmla="*/ 1287709 h 1647825"/>
                  <a:gd name="connsiteX120" fmla="*/ 26569 w 885825"/>
                  <a:gd name="connsiteY120" fmla="*/ 1312475 h 1647825"/>
                  <a:gd name="connsiteX121" fmla="*/ 136106 w 885825"/>
                  <a:gd name="connsiteY121" fmla="*/ 1281042 h 1647825"/>
                  <a:gd name="connsiteX122" fmla="*/ 320891 w 885825"/>
                  <a:gd name="connsiteY122" fmla="*/ 1394389 h 1647825"/>
                  <a:gd name="connsiteX123" fmla="*/ 721894 w 885825"/>
                  <a:gd name="connsiteY123" fmla="*/ 944809 h 1647825"/>
                  <a:gd name="connsiteX124" fmla="*/ 740944 w 885825"/>
                  <a:gd name="connsiteY124" fmla="*/ 702874 h 1647825"/>
                  <a:gd name="connsiteX125" fmla="*/ 733324 w 885825"/>
                  <a:gd name="connsiteY125" fmla="*/ 694302 h 1647825"/>
                  <a:gd name="connsiteX126" fmla="*/ 733324 w 885825"/>
                  <a:gd name="connsiteY126" fmla="*/ 693349 h 1647825"/>
                  <a:gd name="connsiteX127" fmla="*/ 752374 w 885825"/>
                  <a:gd name="connsiteY127" fmla="*/ 663822 h 1647825"/>
                  <a:gd name="connsiteX128" fmla="*/ 753326 w 885825"/>
                  <a:gd name="connsiteY128" fmla="*/ 663822 h 1647825"/>
                  <a:gd name="connsiteX129" fmla="*/ 768566 w 885825"/>
                  <a:gd name="connsiteY129" fmla="*/ 680014 h 1647825"/>
                  <a:gd name="connsiteX130" fmla="*/ 746659 w 885825"/>
                  <a:gd name="connsiteY130" fmla="*/ 970527 h 1647825"/>
                  <a:gd name="connsiteX131" fmla="*/ 722846 w 885825"/>
                  <a:gd name="connsiteY131" fmla="*/ 971479 h 1647825"/>
                  <a:gd name="connsiteX132" fmla="*/ 721894 w 885825"/>
                  <a:gd name="connsiteY132" fmla="*/ 944809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885825" h="1647825">
                    <a:moveTo>
                      <a:pt x="320891" y="1394389"/>
                    </a:moveTo>
                    <a:cubicBezTo>
                      <a:pt x="325654" y="1403914"/>
                      <a:pt x="330416" y="1413439"/>
                      <a:pt x="333274" y="1423917"/>
                    </a:cubicBezTo>
                    <a:cubicBezTo>
                      <a:pt x="336131" y="1431537"/>
                      <a:pt x="338036" y="1440109"/>
                      <a:pt x="339941" y="1448682"/>
                    </a:cubicBezTo>
                    <a:cubicBezTo>
                      <a:pt x="342799" y="1463922"/>
                      <a:pt x="342799" y="1482972"/>
                      <a:pt x="333274" y="1502022"/>
                    </a:cubicBezTo>
                    <a:cubicBezTo>
                      <a:pt x="320891" y="1503927"/>
                      <a:pt x="314224" y="1502022"/>
                      <a:pt x="309461" y="1498212"/>
                    </a:cubicBezTo>
                    <a:cubicBezTo>
                      <a:pt x="296126" y="1484877"/>
                      <a:pt x="308509" y="1446777"/>
                      <a:pt x="294221" y="1422964"/>
                    </a:cubicBezTo>
                    <a:cubicBezTo>
                      <a:pt x="289459" y="1412487"/>
                      <a:pt x="284696" y="1402962"/>
                      <a:pt x="278029" y="1393437"/>
                    </a:cubicBezTo>
                    <a:cubicBezTo>
                      <a:pt x="247549" y="1347717"/>
                      <a:pt x="195161" y="1318189"/>
                      <a:pt x="136106" y="1318189"/>
                    </a:cubicBezTo>
                    <a:cubicBezTo>
                      <a:pt x="129439" y="1318189"/>
                      <a:pt x="121819" y="1318189"/>
                      <a:pt x="115151" y="1319142"/>
                    </a:cubicBezTo>
                    <a:cubicBezTo>
                      <a:pt x="108484" y="1320095"/>
                      <a:pt x="101816" y="1321047"/>
                      <a:pt x="95149" y="1322952"/>
                    </a:cubicBezTo>
                    <a:cubicBezTo>
                      <a:pt x="8471" y="1340097"/>
                      <a:pt x="-1054" y="1425822"/>
                      <a:pt x="27521" y="1492497"/>
                    </a:cubicBezTo>
                    <a:cubicBezTo>
                      <a:pt x="45619" y="1534407"/>
                      <a:pt x="74194" y="1564887"/>
                      <a:pt x="108484" y="1585842"/>
                    </a:cubicBezTo>
                    <a:cubicBezTo>
                      <a:pt x="115151" y="1589652"/>
                      <a:pt x="122771" y="1593462"/>
                      <a:pt x="129439" y="1597272"/>
                    </a:cubicBezTo>
                    <a:cubicBezTo>
                      <a:pt x="187541" y="1637277"/>
                      <a:pt x="262789" y="1653470"/>
                      <a:pt x="327559" y="1637277"/>
                    </a:cubicBezTo>
                    <a:cubicBezTo>
                      <a:pt x="338036" y="1634420"/>
                      <a:pt x="348514" y="1631562"/>
                      <a:pt x="358991" y="1626800"/>
                    </a:cubicBezTo>
                    <a:cubicBezTo>
                      <a:pt x="464719" y="1596320"/>
                      <a:pt x="512344" y="1501070"/>
                      <a:pt x="503771" y="1392484"/>
                    </a:cubicBezTo>
                    <a:cubicBezTo>
                      <a:pt x="503771" y="1384864"/>
                      <a:pt x="503771" y="1378197"/>
                      <a:pt x="502819" y="1370577"/>
                    </a:cubicBezTo>
                    <a:cubicBezTo>
                      <a:pt x="501866" y="1362957"/>
                      <a:pt x="500914" y="1356289"/>
                      <a:pt x="499961" y="1349622"/>
                    </a:cubicBezTo>
                    <a:cubicBezTo>
                      <a:pt x="503771" y="1349622"/>
                      <a:pt x="507581" y="1349622"/>
                      <a:pt x="512344" y="1349622"/>
                    </a:cubicBezTo>
                    <a:cubicBezTo>
                      <a:pt x="522821" y="1349622"/>
                      <a:pt x="534251" y="1348670"/>
                      <a:pt x="544729" y="1346764"/>
                    </a:cubicBezTo>
                    <a:cubicBezTo>
                      <a:pt x="627596" y="1339145"/>
                      <a:pt x="694271" y="1272470"/>
                      <a:pt x="713321" y="1186744"/>
                    </a:cubicBezTo>
                    <a:cubicBezTo>
                      <a:pt x="732371" y="1072444"/>
                      <a:pt x="637121" y="1072444"/>
                      <a:pt x="570446" y="1024819"/>
                    </a:cubicBezTo>
                    <a:cubicBezTo>
                      <a:pt x="551396" y="1101019"/>
                      <a:pt x="503771" y="1167694"/>
                      <a:pt x="426619" y="1182934"/>
                    </a:cubicBezTo>
                    <a:cubicBezTo>
                      <a:pt x="417094" y="1185792"/>
                      <a:pt x="407569" y="1187697"/>
                      <a:pt x="398044" y="1188650"/>
                    </a:cubicBezTo>
                    <a:cubicBezTo>
                      <a:pt x="388519" y="1189602"/>
                      <a:pt x="378994" y="1190554"/>
                      <a:pt x="368516" y="1190554"/>
                    </a:cubicBezTo>
                    <a:cubicBezTo>
                      <a:pt x="311366" y="1190554"/>
                      <a:pt x="259931" y="1167694"/>
                      <a:pt x="222784" y="1130547"/>
                    </a:cubicBezTo>
                    <a:cubicBezTo>
                      <a:pt x="215164" y="1122927"/>
                      <a:pt x="208496" y="1115307"/>
                      <a:pt x="201829" y="1106734"/>
                    </a:cubicBezTo>
                    <a:cubicBezTo>
                      <a:pt x="189446" y="1072444"/>
                      <a:pt x="160871" y="1053394"/>
                      <a:pt x="164681" y="1018152"/>
                    </a:cubicBezTo>
                    <a:cubicBezTo>
                      <a:pt x="162776" y="1007674"/>
                      <a:pt x="161824" y="996244"/>
                      <a:pt x="161824" y="984814"/>
                    </a:cubicBezTo>
                    <a:cubicBezTo>
                      <a:pt x="161824" y="976242"/>
                      <a:pt x="168491" y="967669"/>
                      <a:pt x="177064" y="966717"/>
                    </a:cubicBezTo>
                    <a:cubicBezTo>
                      <a:pt x="188494" y="964812"/>
                      <a:pt x="198019" y="973384"/>
                      <a:pt x="198019" y="983862"/>
                    </a:cubicBezTo>
                    <a:cubicBezTo>
                      <a:pt x="198019" y="1078159"/>
                      <a:pt x="275171" y="1155312"/>
                      <a:pt x="369469" y="1155312"/>
                    </a:cubicBezTo>
                    <a:cubicBezTo>
                      <a:pt x="380899" y="1155312"/>
                      <a:pt x="392329" y="1154359"/>
                      <a:pt x="403759" y="1151502"/>
                    </a:cubicBezTo>
                    <a:cubicBezTo>
                      <a:pt x="415189" y="1149597"/>
                      <a:pt x="425666" y="1145787"/>
                      <a:pt x="435191" y="1141977"/>
                    </a:cubicBezTo>
                    <a:cubicBezTo>
                      <a:pt x="485674" y="1129594"/>
                      <a:pt x="514249" y="1101019"/>
                      <a:pt x="525679" y="1053394"/>
                    </a:cubicBezTo>
                    <a:cubicBezTo>
                      <a:pt x="530441" y="1042917"/>
                      <a:pt x="533299" y="1032439"/>
                      <a:pt x="536156" y="1021962"/>
                    </a:cubicBezTo>
                    <a:cubicBezTo>
                      <a:pt x="539014" y="1011484"/>
                      <a:pt x="539966" y="1000054"/>
                      <a:pt x="539966" y="988624"/>
                    </a:cubicBezTo>
                    <a:cubicBezTo>
                      <a:pt x="517106" y="955287"/>
                      <a:pt x="503771" y="915282"/>
                      <a:pt x="503771" y="872419"/>
                    </a:cubicBezTo>
                    <a:cubicBezTo>
                      <a:pt x="503771" y="863847"/>
                      <a:pt x="510439" y="855274"/>
                      <a:pt x="519011" y="854322"/>
                    </a:cubicBezTo>
                    <a:cubicBezTo>
                      <a:pt x="530441" y="852417"/>
                      <a:pt x="539966" y="860989"/>
                      <a:pt x="539966" y="871467"/>
                    </a:cubicBezTo>
                    <a:cubicBezTo>
                      <a:pt x="539966" y="965764"/>
                      <a:pt x="617119" y="1042917"/>
                      <a:pt x="711416" y="1042917"/>
                    </a:cubicBezTo>
                    <a:cubicBezTo>
                      <a:pt x="715226" y="1042917"/>
                      <a:pt x="718084" y="1042917"/>
                      <a:pt x="721894" y="1042917"/>
                    </a:cubicBezTo>
                    <a:cubicBezTo>
                      <a:pt x="813334" y="1009579"/>
                      <a:pt x="879056" y="921949"/>
                      <a:pt x="879056" y="818127"/>
                    </a:cubicBezTo>
                    <a:cubicBezTo>
                      <a:pt x="879056" y="721924"/>
                      <a:pt x="821906" y="639057"/>
                      <a:pt x="739991" y="600957"/>
                    </a:cubicBezTo>
                    <a:cubicBezTo>
                      <a:pt x="718084" y="612387"/>
                      <a:pt x="693319" y="618102"/>
                      <a:pt x="666649" y="618102"/>
                    </a:cubicBezTo>
                    <a:cubicBezTo>
                      <a:pt x="637121" y="618102"/>
                      <a:pt x="608546" y="610482"/>
                      <a:pt x="583781" y="597147"/>
                    </a:cubicBezTo>
                    <a:cubicBezTo>
                      <a:pt x="575209" y="592384"/>
                      <a:pt x="567589" y="587622"/>
                      <a:pt x="559969" y="580954"/>
                    </a:cubicBezTo>
                    <a:cubicBezTo>
                      <a:pt x="523774" y="539044"/>
                      <a:pt x="485674" y="481894"/>
                      <a:pt x="495199" y="424744"/>
                    </a:cubicBezTo>
                    <a:cubicBezTo>
                      <a:pt x="495199" y="415219"/>
                      <a:pt x="514249" y="415219"/>
                      <a:pt x="523774" y="415219"/>
                    </a:cubicBezTo>
                    <a:cubicBezTo>
                      <a:pt x="523774" y="434269"/>
                      <a:pt x="523774" y="443794"/>
                      <a:pt x="533299" y="465702"/>
                    </a:cubicBezTo>
                    <a:cubicBezTo>
                      <a:pt x="535204" y="474274"/>
                      <a:pt x="538061" y="482847"/>
                      <a:pt x="540919" y="490467"/>
                    </a:cubicBezTo>
                    <a:cubicBezTo>
                      <a:pt x="555206" y="530472"/>
                      <a:pt x="579019" y="564762"/>
                      <a:pt x="624739" y="575239"/>
                    </a:cubicBezTo>
                    <a:cubicBezTo>
                      <a:pt x="631406" y="577144"/>
                      <a:pt x="639026" y="579049"/>
                      <a:pt x="645694" y="580002"/>
                    </a:cubicBezTo>
                    <a:cubicBezTo>
                      <a:pt x="653314" y="580954"/>
                      <a:pt x="659981" y="581907"/>
                      <a:pt x="667601" y="581907"/>
                    </a:cubicBezTo>
                    <a:cubicBezTo>
                      <a:pt x="672364" y="581907"/>
                      <a:pt x="677126" y="581907"/>
                      <a:pt x="682841" y="580954"/>
                    </a:cubicBezTo>
                    <a:cubicBezTo>
                      <a:pt x="692366" y="565714"/>
                      <a:pt x="699034" y="549522"/>
                      <a:pt x="703796" y="532377"/>
                    </a:cubicBezTo>
                    <a:cubicBezTo>
                      <a:pt x="706654" y="523804"/>
                      <a:pt x="708559" y="515232"/>
                      <a:pt x="709511" y="505707"/>
                    </a:cubicBezTo>
                    <a:cubicBezTo>
                      <a:pt x="723799" y="461892"/>
                      <a:pt x="714274" y="423792"/>
                      <a:pt x="704749" y="376167"/>
                    </a:cubicBezTo>
                    <a:cubicBezTo>
                      <a:pt x="676174" y="299967"/>
                      <a:pt x="590449" y="280917"/>
                      <a:pt x="513296" y="293299"/>
                    </a:cubicBezTo>
                    <a:cubicBezTo>
                      <a:pt x="504724" y="295204"/>
                      <a:pt x="496151" y="299014"/>
                      <a:pt x="487579" y="301872"/>
                    </a:cubicBezTo>
                    <a:cubicBezTo>
                      <a:pt x="444716" y="319017"/>
                      <a:pt x="399949" y="347592"/>
                      <a:pt x="352324" y="368547"/>
                    </a:cubicBezTo>
                    <a:cubicBezTo>
                      <a:pt x="345656" y="369499"/>
                      <a:pt x="338989" y="370452"/>
                      <a:pt x="333274" y="370452"/>
                    </a:cubicBezTo>
                    <a:cubicBezTo>
                      <a:pt x="274219" y="370452"/>
                      <a:pt x="221831" y="400932"/>
                      <a:pt x="191351" y="445699"/>
                    </a:cubicBezTo>
                    <a:cubicBezTo>
                      <a:pt x="185636" y="455224"/>
                      <a:pt x="179921" y="464749"/>
                      <a:pt x="175159" y="475227"/>
                    </a:cubicBezTo>
                    <a:cubicBezTo>
                      <a:pt x="161824" y="519042"/>
                      <a:pt x="152299" y="557142"/>
                      <a:pt x="175159" y="608577"/>
                    </a:cubicBezTo>
                    <a:cubicBezTo>
                      <a:pt x="179921" y="619054"/>
                      <a:pt x="184684" y="628579"/>
                      <a:pt x="191351" y="638104"/>
                    </a:cubicBezTo>
                    <a:cubicBezTo>
                      <a:pt x="221831" y="684777"/>
                      <a:pt x="274219" y="715257"/>
                      <a:pt x="332321" y="716209"/>
                    </a:cubicBezTo>
                    <a:cubicBezTo>
                      <a:pt x="336131" y="716209"/>
                      <a:pt x="339941" y="714304"/>
                      <a:pt x="343751" y="717162"/>
                    </a:cubicBezTo>
                    <a:cubicBezTo>
                      <a:pt x="395186" y="712399"/>
                      <a:pt x="444716" y="685729"/>
                      <a:pt x="474244" y="639057"/>
                    </a:cubicBezTo>
                    <a:cubicBezTo>
                      <a:pt x="479959" y="630484"/>
                      <a:pt x="492341" y="627627"/>
                      <a:pt x="500914" y="635247"/>
                    </a:cubicBezTo>
                    <a:cubicBezTo>
                      <a:pt x="507581" y="640962"/>
                      <a:pt x="508534" y="651439"/>
                      <a:pt x="503771" y="658107"/>
                    </a:cubicBezTo>
                    <a:cubicBezTo>
                      <a:pt x="444716" y="749547"/>
                      <a:pt x="325654" y="779074"/>
                      <a:pt x="231356" y="728592"/>
                    </a:cubicBezTo>
                    <a:cubicBezTo>
                      <a:pt x="222784" y="768597"/>
                      <a:pt x="196114" y="801934"/>
                      <a:pt x="160871" y="820032"/>
                    </a:cubicBezTo>
                    <a:cubicBezTo>
                      <a:pt x="152299" y="824794"/>
                      <a:pt x="142774" y="828604"/>
                      <a:pt x="132296" y="830509"/>
                    </a:cubicBezTo>
                    <a:cubicBezTo>
                      <a:pt x="123724" y="837177"/>
                      <a:pt x="111341" y="838129"/>
                      <a:pt x="101816" y="835272"/>
                    </a:cubicBezTo>
                    <a:cubicBezTo>
                      <a:pt x="85624" y="824794"/>
                      <a:pt x="76099" y="815269"/>
                      <a:pt x="97054" y="799077"/>
                    </a:cubicBezTo>
                    <a:cubicBezTo>
                      <a:pt x="104674" y="794314"/>
                      <a:pt x="114199" y="791457"/>
                      <a:pt x="124676" y="796219"/>
                    </a:cubicBezTo>
                    <a:cubicBezTo>
                      <a:pt x="132296" y="794314"/>
                      <a:pt x="140869" y="790504"/>
                      <a:pt x="147536" y="786694"/>
                    </a:cubicBezTo>
                    <a:cubicBezTo>
                      <a:pt x="176111" y="770502"/>
                      <a:pt x="196114" y="740974"/>
                      <a:pt x="198019" y="706684"/>
                    </a:cubicBezTo>
                    <a:cubicBezTo>
                      <a:pt x="181826" y="693349"/>
                      <a:pt x="168491" y="678109"/>
                      <a:pt x="158014" y="661917"/>
                    </a:cubicBezTo>
                    <a:cubicBezTo>
                      <a:pt x="152299" y="653344"/>
                      <a:pt x="147536" y="645724"/>
                      <a:pt x="143726" y="637152"/>
                    </a:cubicBezTo>
                    <a:cubicBezTo>
                      <a:pt x="139916" y="628579"/>
                      <a:pt x="137059" y="620007"/>
                      <a:pt x="134201" y="611434"/>
                    </a:cubicBezTo>
                    <a:cubicBezTo>
                      <a:pt x="131344" y="602862"/>
                      <a:pt x="129439" y="593337"/>
                      <a:pt x="127534" y="584764"/>
                    </a:cubicBezTo>
                    <a:cubicBezTo>
                      <a:pt x="123724" y="530472"/>
                      <a:pt x="114199" y="473322"/>
                      <a:pt x="158966" y="432364"/>
                    </a:cubicBezTo>
                    <a:cubicBezTo>
                      <a:pt x="164681" y="423792"/>
                      <a:pt x="170396" y="415219"/>
                      <a:pt x="177064" y="407599"/>
                    </a:cubicBezTo>
                    <a:cubicBezTo>
                      <a:pt x="197066" y="384739"/>
                      <a:pt x="221831" y="365689"/>
                      <a:pt x="249454" y="353307"/>
                    </a:cubicBezTo>
                    <a:cubicBezTo>
                      <a:pt x="177064" y="320922"/>
                      <a:pt x="126581" y="248532"/>
                      <a:pt x="126581" y="164712"/>
                    </a:cubicBezTo>
                    <a:cubicBezTo>
                      <a:pt x="126581" y="156139"/>
                      <a:pt x="133249" y="147567"/>
                      <a:pt x="141821" y="146614"/>
                    </a:cubicBezTo>
                    <a:cubicBezTo>
                      <a:pt x="153251" y="144709"/>
                      <a:pt x="162776" y="153282"/>
                      <a:pt x="162776" y="163759"/>
                    </a:cubicBezTo>
                    <a:cubicBezTo>
                      <a:pt x="162776" y="175189"/>
                      <a:pt x="163729" y="187572"/>
                      <a:pt x="166586" y="198049"/>
                    </a:cubicBezTo>
                    <a:cubicBezTo>
                      <a:pt x="182779" y="276154"/>
                      <a:pt x="251359" y="335209"/>
                      <a:pt x="334226" y="335209"/>
                    </a:cubicBezTo>
                    <a:cubicBezTo>
                      <a:pt x="344704" y="335209"/>
                      <a:pt x="354229" y="334257"/>
                      <a:pt x="364706" y="332352"/>
                    </a:cubicBezTo>
                    <a:cubicBezTo>
                      <a:pt x="410426" y="328542"/>
                      <a:pt x="458051" y="290442"/>
                      <a:pt x="479959" y="253294"/>
                    </a:cubicBezTo>
                    <a:cubicBezTo>
                      <a:pt x="484721" y="244722"/>
                      <a:pt x="489484" y="236149"/>
                      <a:pt x="493294" y="227577"/>
                    </a:cubicBezTo>
                    <a:cubicBezTo>
                      <a:pt x="524726" y="80892"/>
                      <a:pt x="381851" y="-4833"/>
                      <a:pt x="261836" y="8502"/>
                    </a:cubicBezTo>
                    <a:cubicBezTo>
                      <a:pt x="250406" y="8502"/>
                      <a:pt x="239929" y="10407"/>
                      <a:pt x="228499" y="12312"/>
                    </a:cubicBezTo>
                    <a:cubicBezTo>
                      <a:pt x="195161" y="18027"/>
                      <a:pt x="163729" y="30409"/>
                      <a:pt x="135154" y="50412"/>
                    </a:cubicBezTo>
                    <a:cubicBezTo>
                      <a:pt x="125629" y="57079"/>
                      <a:pt x="117056" y="63747"/>
                      <a:pt x="108484" y="71367"/>
                    </a:cubicBezTo>
                    <a:cubicBezTo>
                      <a:pt x="66574" y="109467"/>
                      <a:pt x="37046" y="161854"/>
                      <a:pt x="30379" y="221862"/>
                    </a:cubicBezTo>
                    <a:lnTo>
                      <a:pt x="28474" y="220909"/>
                    </a:lnTo>
                    <a:cubicBezTo>
                      <a:pt x="28474" y="220909"/>
                      <a:pt x="28474" y="243769"/>
                      <a:pt x="28474" y="280917"/>
                    </a:cubicBezTo>
                    <a:cubicBezTo>
                      <a:pt x="28474" y="290442"/>
                      <a:pt x="28474" y="299967"/>
                      <a:pt x="28474" y="311397"/>
                    </a:cubicBezTo>
                    <a:cubicBezTo>
                      <a:pt x="20854" y="415219"/>
                      <a:pt x="-7721" y="510469"/>
                      <a:pt x="17044" y="619054"/>
                    </a:cubicBezTo>
                    <a:cubicBezTo>
                      <a:pt x="17996" y="629532"/>
                      <a:pt x="19901" y="640009"/>
                      <a:pt x="21806" y="650487"/>
                    </a:cubicBezTo>
                    <a:cubicBezTo>
                      <a:pt x="23711" y="660964"/>
                      <a:pt x="25616" y="671442"/>
                      <a:pt x="28474" y="681919"/>
                    </a:cubicBezTo>
                    <a:cubicBezTo>
                      <a:pt x="28474" y="690492"/>
                      <a:pt x="29426" y="699064"/>
                      <a:pt x="29426" y="707637"/>
                    </a:cubicBezTo>
                    <a:cubicBezTo>
                      <a:pt x="29426" y="767644"/>
                      <a:pt x="58001" y="834319"/>
                      <a:pt x="38951" y="891469"/>
                    </a:cubicBezTo>
                    <a:cubicBezTo>
                      <a:pt x="67526" y="891469"/>
                      <a:pt x="86576" y="853369"/>
                      <a:pt x="117056" y="857179"/>
                    </a:cubicBezTo>
                    <a:cubicBezTo>
                      <a:pt x="126581" y="855274"/>
                      <a:pt x="137059" y="854322"/>
                      <a:pt x="147536" y="854322"/>
                    </a:cubicBezTo>
                    <a:cubicBezTo>
                      <a:pt x="156109" y="855274"/>
                      <a:pt x="165634" y="857179"/>
                      <a:pt x="174206" y="859084"/>
                    </a:cubicBezTo>
                    <a:cubicBezTo>
                      <a:pt x="256121" y="881944"/>
                      <a:pt x="303746" y="967669"/>
                      <a:pt x="280886" y="1049584"/>
                    </a:cubicBezTo>
                    <a:cubicBezTo>
                      <a:pt x="278981" y="1056252"/>
                      <a:pt x="273266" y="1060062"/>
                      <a:pt x="266599" y="1060062"/>
                    </a:cubicBezTo>
                    <a:cubicBezTo>
                      <a:pt x="258026" y="1059109"/>
                      <a:pt x="253264" y="1050537"/>
                      <a:pt x="255169" y="1042917"/>
                    </a:cubicBezTo>
                    <a:cubicBezTo>
                      <a:pt x="274219" y="974337"/>
                      <a:pt x="235166" y="903852"/>
                      <a:pt x="166586" y="884802"/>
                    </a:cubicBezTo>
                    <a:cubicBezTo>
                      <a:pt x="158014" y="881944"/>
                      <a:pt x="148489" y="880992"/>
                      <a:pt x="139916" y="880039"/>
                    </a:cubicBezTo>
                    <a:cubicBezTo>
                      <a:pt x="131344" y="879087"/>
                      <a:pt x="122771" y="879087"/>
                      <a:pt x="115151" y="880039"/>
                    </a:cubicBezTo>
                    <a:cubicBezTo>
                      <a:pt x="107531" y="880992"/>
                      <a:pt x="99911" y="882897"/>
                      <a:pt x="94196" y="885754"/>
                    </a:cubicBezTo>
                    <a:cubicBezTo>
                      <a:pt x="57049" y="900042"/>
                      <a:pt x="37999" y="938142"/>
                      <a:pt x="29426" y="975289"/>
                    </a:cubicBezTo>
                    <a:cubicBezTo>
                      <a:pt x="27521" y="985767"/>
                      <a:pt x="25616" y="996244"/>
                      <a:pt x="23711" y="1006722"/>
                    </a:cubicBezTo>
                    <a:cubicBezTo>
                      <a:pt x="9424" y="1101019"/>
                      <a:pt x="11329" y="1195317"/>
                      <a:pt x="26569" y="1287709"/>
                    </a:cubicBezTo>
                    <a:cubicBezTo>
                      <a:pt x="26569" y="1302950"/>
                      <a:pt x="26569" y="1312475"/>
                      <a:pt x="26569" y="1312475"/>
                    </a:cubicBezTo>
                    <a:cubicBezTo>
                      <a:pt x="58001" y="1292472"/>
                      <a:pt x="96101" y="1281042"/>
                      <a:pt x="136106" y="1281042"/>
                    </a:cubicBezTo>
                    <a:cubicBezTo>
                      <a:pt x="217069" y="1282947"/>
                      <a:pt x="285649" y="1328667"/>
                      <a:pt x="320891" y="1394389"/>
                    </a:cubicBezTo>
                    <a:close/>
                    <a:moveTo>
                      <a:pt x="721894" y="944809"/>
                    </a:moveTo>
                    <a:cubicBezTo>
                      <a:pt x="793331" y="882897"/>
                      <a:pt x="801904" y="775264"/>
                      <a:pt x="740944" y="702874"/>
                    </a:cubicBezTo>
                    <a:cubicBezTo>
                      <a:pt x="738086" y="700017"/>
                      <a:pt x="736181" y="697159"/>
                      <a:pt x="733324" y="694302"/>
                    </a:cubicBezTo>
                    <a:cubicBezTo>
                      <a:pt x="733324" y="694302"/>
                      <a:pt x="733324" y="694302"/>
                      <a:pt x="733324" y="693349"/>
                    </a:cubicBezTo>
                    <a:lnTo>
                      <a:pt x="752374" y="663822"/>
                    </a:lnTo>
                    <a:cubicBezTo>
                      <a:pt x="752374" y="663822"/>
                      <a:pt x="753326" y="663822"/>
                      <a:pt x="753326" y="663822"/>
                    </a:cubicBezTo>
                    <a:cubicBezTo>
                      <a:pt x="759041" y="668584"/>
                      <a:pt x="763804" y="674299"/>
                      <a:pt x="768566" y="680014"/>
                    </a:cubicBezTo>
                    <a:cubicBezTo>
                      <a:pt x="842861" y="766692"/>
                      <a:pt x="832384" y="896232"/>
                      <a:pt x="746659" y="970527"/>
                    </a:cubicBezTo>
                    <a:cubicBezTo>
                      <a:pt x="739991" y="976242"/>
                      <a:pt x="729514" y="977194"/>
                      <a:pt x="722846" y="971479"/>
                    </a:cubicBezTo>
                    <a:cubicBezTo>
                      <a:pt x="713321" y="963859"/>
                      <a:pt x="714274" y="951477"/>
                      <a:pt x="721894" y="944809"/>
                    </a:cubicBezTo>
                    <a:close/>
                  </a:path>
                </a:pathLst>
              </a:custGeom>
              <a:grpFill/>
              <a:ln w="9525" cap="flat">
                <a:noFill/>
                <a:prstDash val="solid"/>
                <a:miter/>
              </a:ln>
            </p:spPr>
            <p:txBody>
              <a:bodyPr rtlCol="0" anchor="ctr"/>
              <a:lstStyle/>
              <a:p>
                <a:endParaRPr lang="en-US">
                  <a:solidFill>
                    <a:schemeClr val="tx1">
                      <a:lumMod val="85000"/>
                      <a:lumOff val="15000"/>
                    </a:schemeClr>
                  </a:solidFill>
                </a:endParaRPr>
              </a:p>
            </p:txBody>
          </p:sp>
        </p:grpSp>
      </p:grpSp>
    </p:spTree>
    <p:extLst>
      <p:ext uri="{BB962C8B-B14F-4D97-AF65-F5344CB8AC3E}">
        <p14:creationId xmlns:p14="http://schemas.microsoft.com/office/powerpoint/2010/main" val="8975539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 xmlns:a16="http://schemas.microsoft.com/office/drawing/2014/main" id="{D735F7F3-C1B5-4B60-A00A-4EB618DDFB5A}"/>
              </a:ext>
            </a:extLst>
          </p:cNvPr>
          <p:cNvSpPr>
            <a:spLocks noGrp="1"/>
          </p:cNvSpPr>
          <p:nvPr>
            <p:ph type="body" sz="quarter" idx="10"/>
          </p:nvPr>
        </p:nvSpPr>
        <p:spPr/>
        <p:txBody>
          <a:bodyPr/>
          <a:lstStyle/>
          <a:p>
            <a:r>
              <a:rPr lang="en-US" sz="4000" dirty="0"/>
              <a:t>Textbook</a:t>
            </a:r>
          </a:p>
        </p:txBody>
      </p:sp>
      <p:sp>
        <p:nvSpPr>
          <p:cNvPr id="11" name="TextBox 10">
            <a:extLst>
              <a:ext uri="{FF2B5EF4-FFF2-40B4-BE49-F238E27FC236}">
                <a16:creationId xmlns:mc="http://schemas.openxmlformats.org/markup-compatibility/2006" xmlns:a14="http://schemas.microsoft.com/office/drawing/2010/main" xmlns="" xmlns:a16="http://schemas.microsoft.com/office/drawing/2014/main" id="{261665BF-96FD-4F4D-9ED7-B8AE0C9BBB39}"/>
              </a:ext>
            </a:extLst>
          </p:cNvPr>
          <p:cNvSpPr txBox="1"/>
          <p:nvPr/>
        </p:nvSpPr>
        <p:spPr>
          <a:xfrm>
            <a:off x="820466" y="1372371"/>
            <a:ext cx="10535239" cy="3901068"/>
          </a:xfrm>
          <a:prstGeom prst="rect">
            <a:avLst/>
          </a:prstGeom>
          <a:noFill/>
        </p:spPr>
        <p:txBody>
          <a:bodyPr wrap="square" lIns="108000" rIns="108000" rtlCol="0" anchor="ctr">
            <a:spAutoFit/>
          </a:bodyPr>
          <a:lstStyle/>
          <a:p>
            <a:pPr marL="457200" indent="-457200" algn="just">
              <a:lnSpc>
                <a:spcPts val="3300"/>
              </a:lnSpc>
              <a:buFont typeface="Wingdings" pitchFamily="2" charset="2"/>
              <a:buChar char="ü"/>
            </a:pPr>
            <a:r>
              <a:rPr lang="en-US" altLang="ko-KR" sz="3200" dirty="0">
                <a:solidFill>
                  <a:schemeClr val="accent4"/>
                </a:solidFill>
                <a:latin typeface="Calibri" pitchFamily="34" charset="0"/>
                <a:cs typeface="Calibri" pitchFamily="34" charset="0"/>
              </a:rPr>
              <a:t>English: Semiconductor devices, Otgonbayar.D</a:t>
            </a:r>
            <a:r>
              <a:rPr lang="en-US" altLang="ko-KR" sz="3200" dirty="0" smtClean="0">
                <a:solidFill>
                  <a:schemeClr val="accent4"/>
                </a:solidFill>
                <a:latin typeface="Calibri" pitchFamily="34" charset="0"/>
                <a:cs typeface="Calibri" pitchFamily="34" charset="0"/>
              </a:rPr>
              <a:t>/ </a:t>
            </a:r>
            <a:r>
              <a:rPr lang="en-US" altLang="ko-KR" sz="3200" dirty="0" err="1" smtClean="0">
                <a:solidFill>
                  <a:schemeClr val="accent4"/>
                </a:solidFill>
                <a:latin typeface="Calibri" pitchFamily="34" charset="0"/>
                <a:cs typeface="Calibri" pitchFamily="34" charset="0"/>
              </a:rPr>
              <a:t>Bayanjargal.B</a:t>
            </a:r>
            <a:r>
              <a:rPr lang="en-US" altLang="ko-KR" sz="3200" dirty="0">
                <a:solidFill>
                  <a:schemeClr val="accent4"/>
                </a:solidFill>
                <a:latin typeface="Calibri" pitchFamily="34" charset="0"/>
                <a:cs typeface="Calibri" pitchFamily="34" charset="0"/>
              </a:rPr>
              <a:t>, Enkhjargal.Ch, 2001</a:t>
            </a:r>
          </a:p>
          <a:p>
            <a:pPr algn="just">
              <a:lnSpc>
                <a:spcPts val="3300"/>
              </a:lnSpc>
            </a:pPr>
            <a:r>
              <a:rPr lang="en-US" altLang="ko-KR" sz="3200" dirty="0">
                <a:solidFill>
                  <a:schemeClr val="accent4"/>
                </a:solidFill>
                <a:latin typeface="Calibri" pitchFamily="34" charset="0"/>
                <a:cs typeface="Calibri" pitchFamily="34" charset="0"/>
              </a:rPr>
              <a:t>Mongolia: </a:t>
            </a:r>
            <a:r>
              <a:rPr lang="mn-MN" altLang="ko-KR" sz="3200" dirty="0">
                <a:solidFill>
                  <a:schemeClr val="accent4"/>
                </a:solidFill>
                <a:latin typeface="Calibri" pitchFamily="34" charset="0"/>
                <a:cs typeface="Calibri" pitchFamily="34" charset="0"/>
              </a:rPr>
              <a:t>Хагас дамжуулах хэрэгсэл, Д.Отгонбаяр/Б.Баянжаргал, Ч.Энхжаргал, 2001</a:t>
            </a:r>
          </a:p>
          <a:p>
            <a:pPr marL="457200" indent="-457200" algn="just">
              <a:lnSpc>
                <a:spcPts val="3300"/>
              </a:lnSpc>
              <a:buFont typeface="Wingdings" pitchFamily="2" charset="2"/>
              <a:buChar char="ü"/>
            </a:pPr>
            <a:endParaRPr lang="en-US" altLang="ko-KR" sz="3200" dirty="0" smtClean="0">
              <a:solidFill>
                <a:schemeClr val="accent4"/>
              </a:solidFill>
              <a:latin typeface="Calibri" pitchFamily="34" charset="0"/>
              <a:cs typeface="Calibri" pitchFamily="34" charset="0"/>
            </a:endParaRPr>
          </a:p>
          <a:p>
            <a:pPr marL="457200" indent="-457200" algn="just">
              <a:lnSpc>
                <a:spcPts val="3300"/>
              </a:lnSpc>
              <a:buFont typeface="Wingdings" pitchFamily="2" charset="2"/>
              <a:buChar char="ü"/>
            </a:pPr>
            <a:r>
              <a:rPr lang="en-US" altLang="ko-KR" sz="3200" dirty="0" smtClean="0">
                <a:solidFill>
                  <a:schemeClr val="accent4"/>
                </a:solidFill>
                <a:latin typeface="Calibri" pitchFamily="34" charset="0"/>
                <a:cs typeface="Calibri" pitchFamily="34" charset="0"/>
              </a:rPr>
              <a:t>English</a:t>
            </a:r>
            <a:r>
              <a:rPr lang="en-US" altLang="ko-KR" sz="3200" dirty="0">
                <a:solidFill>
                  <a:schemeClr val="accent4"/>
                </a:solidFill>
                <a:latin typeface="Calibri" pitchFamily="34" charset="0"/>
                <a:cs typeface="Calibri" pitchFamily="34" charset="0"/>
              </a:rPr>
              <a:t>: Basics of electronics Rentsendorj.T, Batmunkh.A /  Enkhzul.D, Munkhjargal.G, Amartuvshin.T, 2013</a:t>
            </a:r>
          </a:p>
          <a:p>
            <a:pPr algn="just">
              <a:lnSpc>
                <a:spcPts val="3300"/>
              </a:lnSpc>
            </a:pPr>
            <a:r>
              <a:rPr lang="en-US" altLang="ko-KR" sz="3200" dirty="0" smtClean="0">
                <a:solidFill>
                  <a:schemeClr val="accent4"/>
                </a:solidFill>
                <a:latin typeface="Calibri" pitchFamily="34" charset="0"/>
                <a:cs typeface="Calibri" pitchFamily="34" charset="0"/>
              </a:rPr>
              <a:t>Mongolia:</a:t>
            </a:r>
            <a:r>
              <a:rPr lang="mn-MN" altLang="ko-KR" sz="3200" dirty="0">
                <a:solidFill>
                  <a:schemeClr val="accent4"/>
                </a:solidFill>
                <a:latin typeface="Calibri" pitchFamily="34" charset="0"/>
                <a:cs typeface="Calibri" pitchFamily="34" charset="0"/>
              </a:rPr>
              <a:t>Электроникийн үндэс  Т.Рэнцэндорж., </a:t>
            </a:r>
            <a:r>
              <a:rPr lang="mn-MN" altLang="ko-KR" sz="3200" dirty="0" smtClean="0">
                <a:solidFill>
                  <a:schemeClr val="accent4"/>
                </a:solidFill>
                <a:latin typeface="Calibri" pitchFamily="34" charset="0"/>
                <a:cs typeface="Calibri" pitchFamily="34" charset="0"/>
              </a:rPr>
              <a:t>А.Батмөнх/Д</a:t>
            </a:r>
            <a:r>
              <a:rPr lang="mn-MN" altLang="ko-KR" sz="3200" dirty="0">
                <a:solidFill>
                  <a:schemeClr val="accent4"/>
                </a:solidFill>
                <a:latin typeface="Calibri" pitchFamily="34" charset="0"/>
                <a:cs typeface="Calibri" pitchFamily="34" charset="0"/>
              </a:rPr>
              <a:t>. Энхзул, Г.Мөнхжаргал, Т.Амартүвшин, 2013</a:t>
            </a:r>
          </a:p>
        </p:txBody>
      </p:sp>
    </p:spTree>
    <p:extLst>
      <p:ext uri="{BB962C8B-B14F-4D97-AF65-F5344CB8AC3E}">
        <p14:creationId xmlns:p14="http://schemas.microsoft.com/office/powerpoint/2010/main" val="276456465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hlinkClick r:id="rId2"/>
            <a:extLst>
              <a:ext uri="{FF2B5EF4-FFF2-40B4-BE49-F238E27FC236}">
                <a16:creationId xmlns="" xmlns:a16="http://schemas.microsoft.com/office/drawing/2014/main" id="{65EB7FFB-6FB1-480A-A898-65150C03087A}"/>
              </a:ext>
            </a:extLst>
          </p:cNvPr>
          <p:cNvSpPr txBox="1"/>
          <p:nvPr/>
        </p:nvSpPr>
        <p:spPr>
          <a:xfrm>
            <a:off x="6582440" y="6467568"/>
            <a:ext cx="5169613" cy="246221"/>
          </a:xfrm>
          <a:prstGeom prst="rect">
            <a:avLst/>
          </a:prstGeom>
          <a:noFill/>
        </p:spPr>
        <p:txBody>
          <a:bodyPr wrap="square" rtlCol="0">
            <a:spAutoFit/>
          </a:bodyPr>
          <a:lstStyle/>
          <a:p>
            <a:pPr algn="r"/>
            <a:r>
              <a:rPr lang="en-US" altLang="ko-KR" sz="1000" dirty="0">
                <a:solidFill>
                  <a:schemeClr val="bg1"/>
                </a:solidFill>
                <a:cs typeface="Arial" pitchFamily="34" charset="0"/>
                <a:hlinkClick r:id="rId2">
                  <a:extLst>
                    <a:ext uri="{A12FA001-AC4F-418D-AE19-62706E023703}">
                      <ahyp:hlinkClr xmlns="" xmlns:ahyp="http://schemas.microsoft.com/office/drawing/2018/hyperlinkcolor" val="tx"/>
                    </a:ext>
                  </a:extLst>
                </a:hlinkClick>
              </a:rPr>
              <a:t>http://www.free-powerpoint-templates-design.com</a:t>
            </a:r>
            <a:endParaRPr lang="ko-KR" altLang="en-US" sz="1000" dirty="0">
              <a:solidFill>
                <a:schemeClr val="bg1"/>
              </a:solidFill>
              <a:cs typeface="Arial" pitchFamily="34" charset="0"/>
            </a:endParaRPr>
          </a:p>
        </p:txBody>
      </p:sp>
      <p:sp>
        <p:nvSpPr>
          <p:cNvPr id="8" name="TextBox 7">
            <a:extLst>
              <a:ext uri="{FF2B5EF4-FFF2-40B4-BE49-F238E27FC236}">
                <a16:creationId xmlns="" xmlns:a16="http://schemas.microsoft.com/office/drawing/2014/main" id="{03B4C724-0776-4328-8F0A-B72DA1579537}"/>
              </a:ext>
            </a:extLst>
          </p:cNvPr>
          <p:cNvSpPr txBox="1"/>
          <p:nvPr/>
        </p:nvSpPr>
        <p:spPr>
          <a:xfrm>
            <a:off x="4908579" y="4430276"/>
            <a:ext cx="7283421" cy="1815882"/>
          </a:xfrm>
          <a:prstGeom prst="rect">
            <a:avLst/>
          </a:prstGeom>
          <a:noFill/>
        </p:spPr>
        <p:txBody>
          <a:bodyPr wrap="square" rtlCol="0" anchor="ctr">
            <a:spAutoFit/>
          </a:bodyPr>
          <a:lstStyle/>
          <a:p>
            <a:pPr algn="r"/>
            <a:r>
              <a:rPr lang="en-US" sz="2800" dirty="0">
                <a:solidFill>
                  <a:schemeClr val="bg1"/>
                </a:solidFill>
                <a:latin typeface="+mj-lt"/>
              </a:rPr>
              <a:t>Power point template design by</a:t>
            </a:r>
          </a:p>
          <a:p>
            <a:pPr algn="r"/>
            <a:r>
              <a:rPr lang="en-US" sz="2800" dirty="0">
                <a:solidFill>
                  <a:schemeClr val="bg1"/>
                </a:solidFill>
                <a:latin typeface="+mj-lt"/>
              </a:rPr>
              <a:t>https://www.free-powerpoint-templates-design.com/computer-hardware-technology-powerpoint-templates</a:t>
            </a:r>
            <a:endParaRPr lang="ko-KR" altLang="en-US" sz="2800" dirty="0">
              <a:solidFill>
                <a:schemeClr val="bg1"/>
              </a:solidFill>
              <a:latin typeface="+mj-lt"/>
              <a:cs typeface="Arial" pitchFamily="34" charset="0"/>
            </a:endParaRPr>
          </a:p>
        </p:txBody>
      </p:sp>
    </p:spTree>
    <p:extLst>
      <p:ext uri="{BB962C8B-B14F-4D97-AF65-F5344CB8AC3E}">
        <p14:creationId xmlns:p14="http://schemas.microsoft.com/office/powerpoint/2010/main" val="25925069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over and End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ALLPPT - COLOR 001">
      <a:dk1>
        <a:sysClr val="windowText" lastClr="000000"/>
      </a:dk1>
      <a:lt1>
        <a:sysClr val="window" lastClr="FFFFFF"/>
      </a:lt1>
      <a:dk2>
        <a:srgbClr val="44546A"/>
      </a:dk2>
      <a:lt2>
        <a:srgbClr val="E7E6E6"/>
      </a:lt2>
      <a:accent1>
        <a:srgbClr val="1FFBFD"/>
      </a:accent1>
      <a:accent2>
        <a:srgbClr val="0AA6ED"/>
      </a:accent2>
      <a:accent3>
        <a:srgbClr val="0085F2"/>
      </a:accent3>
      <a:accent4>
        <a:srgbClr val="125AC4"/>
      </a:accent4>
      <a:accent5>
        <a:srgbClr val="00307E"/>
      </a:accent5>
      <a:accent6>
        <a:srgbClr val="00001F"/>
      </a:accent6>
      <a:hlink>
        <a:srgbClr val="FFFFFF"/>
      </a:hlink>
      <a:folHlink>
        <a:srgbClr val="262626"/>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4578</TotalTime>
  <Words>866</Words>
  <Application>Microsoft Office PowerPoint</Application>
  <PresentationFormat>Custom</PresentationFormat>
  <Paragraphs>230</Paragraphs>
  <Slides>28</Slides>
  <Notes>2</Notes>
  <HiddenSlides>0</HiddenSlides>
  <MMClips>0</MMClips>
  <ScaleCrop>false</ScaleCrop>
  <HeadingPairs>
    <vt:vector size="4" baseType="variant">
      <vt:variant>
        <vt:lpstr>Theme</vt:lpstr>
      </vt:variant>
      <vt:variant>
        <vt:i4>3</vt:i4>
      </vt:variant>
      <vt:variant>
        <vt:lpstr>Slide Titles</vt:lpstr>
      </vt:variant>
      <vt:variant>
        <vt:i4>28</vt:i4>
      </vt:variant>
    </vt:vector>
  </HeadingPairs>
  <TitlesOfParts>
    <vt:vector size="31" baseType="lpstr">
      <vt:lpstr>Cover and End Slide Master</vt:lpstr>
      <vt:lpstr>Contents Slide Master</vt:lpstr>
      <vt:lpstr>Section Break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dc:creator>
  <cp:lastModifiedBy>Computer</cp:lastModifiedBy>
  <cp:revision>108</cp:revision>
  <dcterms:created xsi:type="dcterms:W3CDTF">2020-01-20T05:08:25Z</dcterms:created>
  <dcterms:modified xsi:type="dcterms:W3CDTF">2021-10-07T14:20:40Z</dcterms:modified>
</cp:coreProperties>
</file>