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slideLayouts/slideLayout2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51" r:id="rId2"/>
    <p:sldMasterId id="2147483673" r:id="rId3"/>
  </p:sldMasterIdLst>
  <p:notesMasterIdLst>
    <p:notesMasterId r:id="rId27"/>
  </p:notesMasterIdLst>
  <p:handoutMasterIdLst>
    <p:handoutMasterId r:id="rId28"/>
  </p:handoutMasterIdLst>
  <p:sldIdLst>
    <p:sldId id="345" r:id="rId4"/>
    <p:sldId id="257" r:id="rId5"/>
    <p:sldId id="341" r:id="rId6"/>
    <p:sldId id="346" r:id="rId7"/>
    <p:sldId id="370" r:id="rId8"/>
    <p:sldId id="348" r:id="rId9"/>
    <p:sldId id="349" r:id="rId10"/>
    <p:sldId id="350" r:id="rId11"/>
    <p:sldId id="371" r:id="rId12"/>
    <p:sldId id="353" r:id="rId13"/>
    <p:sldId id="372" r:id="rId14"/>
    <p:sldId id="368" r:id="rId15"/>
    <p:sldId id="363" r:id="rId16"/>
    <p:sldId id="357" r:id="rId17"/>
    <p:sldId id="365" r:id="rId18"/>
    <p:sldId id="367" r:id="rId19"/>
    <p:sldId id="373" r:id="rId20"/>
    <p:sldId id="374" r:id="rId21"/>
    <p:sldId id="375" r:id="rId22"/>
    <p:sldId id="376" r:id="rId23"/>
    <p:sldId id="355" r:id="rId24"/>
    <p:sldId id="369" r:id="rId25"/>
    <p:sldId id="362"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256"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showGuides="1">
      <p:cViewPr>
        <p:scale>
          <a:sx n="86" d="100"/>
          <a:sy n="86" d="100"/>
        </p:scale>
        <p:origin x="-288" y="-216"/>
      </p:cViewPr>
      <p:guideLst>
        <p:guide orient="horz" pos="2256"/>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handoutMaster" Target="handoutMasters/handout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notesMaster" Target="notesMasters/notes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D6BAF51-F4ED-4164-A90B-1675420A09C1}" type="datetimeFigureOut">
              <a:rPr lang="en-US" smtClean="0"/>
              <a:t>10/25/2021</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DCBF93A-9375-4E9A-8040-FF0CFE19492B}" type="slidenum">
              <a:rPr lang="en-US" smtClean="0"/>
              <a:t>‹#›</a:t>
            </a:fld>
            <a:endParaRPr lang="en-US"/>
          </a:p>
        </p:txBody>
      </p:sp>
    </p:spTree>
    <p:extLst>
      <p:ext uri="{BB962C8B-B14F-4D97-AF65-F5344CB8AC3E}">
        <p14:creationId xmlns:p14="http://schemas.microsoft.com/office/powerpoint/2010/main" val="137409402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BC53BC-D002-4EDE-BC4C-DF61F86B972E}" type="datetimeFigureOut">
              <a:rPr lang="en-US" smtClean="0"/>
              <a:t>10/25/2021</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E741F6B-F72A-4AEE-B726-5D2225A5F260}" type="slidenum">
              <a:rPr lang="en-US" smtClean="0"/>
              <a:t>‹#›</a:t>
            </a:fld>
            <a:endParaRPr lang="en-US"/>
          </a:p>
        </p:txBody>
      </p:sp>
    </p:spTree>
    <p:extLst>
      <p:ext uri="{BB962C8B-B14F-4D97-AF65-F5344CB8AC3E}">
        <p14:creationId xmlns:p14="http://schemas.microsoft.com/office/powerpoint/2010/main" val="156348802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E741F6B-F72A-4AEE-B726-5D2225A5F260}" type="slidenum">
              <a:rPr lang="en-US" smtClean="0"/>
              <a:t>3</a:t>
            </a:fld>
            <a:endParaRPr lang="en-US" dirty="0"/>
          </a:p>
        </p:txBody>
      </p:sp>
    </p:spTree>
    <p:extLst>
      <p:ext uri="{BB962C8B-B14F-4D97-AF65-F5344CB8AC3E}">
        <p14:creationId xmlns:p14="http://schemas.microsoft.com/office/powerpoint/2010/main" val="29419939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E741F6B-F72A-4AEE-B726-5D2225A5F260}" type="slidenum">
              <a:rPr lang="en-US" smtClean="0"/>
              <a:t>4</a:t>
            </a:fld>
            <a:endParaRPr lang="en-US" dirty="0"/>
          </a:p>
        </p:txBody>
      </p:sp>
    </p:spTree>
    <p:extLst>
      <p:ext uri="{BB962C8B-B14F-4D97-AF65-F5344CB8AC3E}">
        <p14:creationId xmlns:p14="http://schemas.microsoft.com/office/powerpoint/2010/main" val="39514789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E741F6B-F72A-4AEE-B726-5D2225A5F260}" type="slidenum">
              <a:rPr lang="en-US" smtClean="0"/>
              <a:t>5</a:t>
            </a:fld>
            <a:endParaRPr lang="en-US" dirty="0"/>
          </a:p>
        </p:txBody>
      </p:sp>
    </p:spTree>
    <p:extLst>
      <p:ext uri="{BB962C8B-B14F-4D97-AF65-F5344CB8AC3E}">
        <p14:creationId xmlns:p14="http://schemas.microsoft.com/office/powerpoint/2010/main" val="395147898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476917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End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506671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2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4047802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66" name="Rectangle 65">
            <a:extLst>
              <a:ext uri="{FF2B5EF4-FFF2-40B4-BE49-F238E27FC236}">
                <a16:creationId xmlns:a16="http://schemas.microsoft.com/office/drawing/2014/main" xmlns="" id="{9B5C313C-9909-469D-8AF9-D4F3DA949E2A}"/>
              </a:ext>
            </a:extLst>
          </p:cNvPr>
          <p:cNvSpPr/>
          <p:nvPr userDrawn="1"/>
        </p:nvSpPr>
        <p:spPr>
          <a:xfrm>
            <a:off x="0" y="0"/>
            <a:ext cx="12192000" cy="119650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Freeform: Shape 66">
            <a:extLst>
              <a:ext uri="{FF2B5EF4-FFF2-40B4-BE49-F238E27FC236}">
                <a16:creationId xmlns:a16="http://schemas.microsoft.com/office/drawing/2014/main" xmlns="" id="{CA101864-0A78-4DA0-B3D6-C3BCE08BDE4E}"/>
              </a:ext>
            </a:extLst>
          </p:cNvPr>
          <p:cNvSpPr/>
          <p:nvPr userDrawn="1"/>
        </p:nvSpPr>
        <p:spPr>
          <a:xfrm>
            <a:off x="10060426" y="2"/>
            <a:ext cx="2131575" cy="1251701"/>
          </a:xfrm>
          <a:custGeom>
            <a:avLst/>
            <a:gdLst>
              <a:gd name="connsiteX0" fmla="*/ 1468556 w 2131574"/>
              <a:gd name="connsiteY0" fmla="*/ 207970 h 1251701"/>
              <a:gd name="connsiteX1" fmla="*/ 765847 w 2131574"/>
              <a:gd name="connsiteY1" fmla="*/ 477621 h 1251701"/>
              <a:gd name="connsiteX2" fmla="*/ 989468 w 2131574"/>
              <a:gd name="connsiteY2" fmla="*/ 563908 h 1251701"/>
              <a:gd name="connsiteX3" fmla="*/ 1692178 w 2131574"/>
              <a:gd name="connsiteY3" fmla="*/ 294162 h 1251701"/>
              <a:gd name="connsiteX4" fmla="*/ 1654318 w 2131574"/>
              <a:gd name="connsiteY4" fmla="*/ 0 h 1251701"/>
              <a:gd name="connsiteX5" fmla="*/ 2022772 w 2131574"/>
              <a:gd name="connsiteY5" fmla="*/ 0 h 1251701"/>
              <a:gd name="connsiteX6" fmla="*/ 2131574 w 2131574"/>
              <a:gd name="connsiteY6" fmla="*/ 41936 h 1251701"/>
              <a:gd name="connsiteX7" fmla="*/ 2131574 w 2131574"/>
              <a:gd name="connsiteY7" fmla="*/ 466298 h 1251701"/>
              <a:gd name="connsiteX8" fmla="*/ 2111480 w 2131574"/>
              <a:gd name="connsiteY8" fmla="*/ 475348 h 1251701"/>
              <a:gd name="connsiteX9" fmla="*/ 2110534 w 2131574"/>
              <a:gd name="connsiteY9" fmla="*/ 711492 h 1251701"/>
              <a:gd name="connsiteX10" fmla="*/ 2074362 w 2131574"/>
              <a:gd name="connsiteY10" fmla="*/ 725354 h 1251701"/>
              <a:gd name="connsiteX11" fmla="*/ 2072088 w 2131574"/>
              <a:gd name="connsiteY11" fmla="*/ 488705 h 1251701"/>
              <a:gd name="connsiteX12" fmla="*/ 2033263 w 2131574"/>
              <a:gd name="connsiteY12" fmla="*/ 500423 h 1251701"/>
              <a:gd name="connsiteX13" fmla="*/ 2033061 w 2131574"/>
              <a:gd name="connsiteY13" fmla="*/ 445358 h 1251701"/>
              <a:gd name="connsiteX14" fmla="*/ 1953489 w 2131574"/>
              <a:gd name="connsiteY14" fmla="*/ 475816 h 1251701"/>
              <a:gd name="connsiteX15" fmla="*/ 1952964 w 2131574"/>
              <a:gd name="connsiteY15" fmla="*/ 533941 h 1251701"/>
              <a:gd name="connsiteX16" fmla="*/ 1915844 w 2131574"/>
              <a:gd name="connsiteY16" fmla="*/ 550576 h 1251701"/>
              <a:gd name="connsiteX17" fmla="*/ 1914897 w 2131574"/>
              <a:gd name="connsiteY17" fmla="*/ 786594 h 1251701"/>
              <a:gd name="connsiteX18" fmla="*/ 1878914 w 2131574"/>
              <a:gd name="connsiteY18" fmla="*/ 800581 h 1251701"/>
              <a:gd name="connsiteX19" fmla="*/ 1876454 w 2131574"/>
              <a:gd name="connsiteY19" fmla="*/ 563933 h 1251701"/>
              <a:gd name="connsiteX20" fmla="*/ 1837626 w 2131574"/>
              <a:gd name="connsiteY20" fmla="*/ 575651 h 1251701"/>
              <a:gd name="connsiteX21" fmla="*/ 1837425 w 2131574"/>
              <a:gd name="connsiteY21" fmla="*/ 520241 h 1251701"/>
              <a:gd name="connsiteX22" fmla="*/ 1757852 w 2131574"/>
              <a:gd name="connsiteY22" fmla="*/ 550699 h 1251701"/>
              <a:gd name="connsiteX23" fmla="*/ 1757326 w 2131574"/>
              <a:gd name="connsiteY23" fmla="*/ 609045 h 1251701"/>
              <a:gd name="connsiteX24" fmla="*/ 1720397 w 2131574"/>
              <a:gd name="connsiteY24" fmla="*/ 625678 h 1251701"/>
              <a:gd name="connsiteX25" fmla="*/ 1719260 w 2131574"/>
              <a:gd name="connsiteY25" fmla="*/ 861824 h 1251701"/>
              <a:gd name="connsiteX26" fmla="*/ 1683276 w 2131574"/>
              <a:gd name="connsiteY26" fmla="*/ 875810 h 1251701"/>
              <a:gd name="connsiteX27" fmla="*/ 1680816 w 2131574"/>
              <a:gd name="connsiteY27" fmla="*/ 639162 h 1251701"/>
              <a:gd name="connsiteX28" fmla="*/ 1641990 w 2131574"/>
              <a:gd name="connsiteY28" fmla="*/ 650754 h 1251701"/>
              <a:gd name="connsiteX29" fmla="*/ 1641837 w 2131574"/>
              <a:gd name="connsiteY29" fmla="*/ 595106 h 1251701"/>
              <a:gd name="connsiteX30" fmla="*/ 1562218 w 2131574"/>
              <a:gd name="connsiteY30" fmla="*/ 625583 h 1251701"/>
              <a:gd name="connsiteX31" fmla="*/ 1561688 w 2131574"/>
              <a:gd name="connsiteY31" fmla="*/ 684273 h 1251701"/>
              <a:gd name="connsiteX32" fmla="*/ 1524758 w 2131574"/>
              <a:gd name="connsiteY32" fmla="*/ 700907 h 1251701"/>
              <a:gd name="connsiteX33" fmla="*/ 1523622 w 2131574"/>
              <a:gd name="connsiteY33" fmla="*/ 937051 h 1251701"/>
              <a:gd name="connsiteX34" fmla="*/ 1487638 w 2131574"/>
              <a:gd name="connsiteY34" fmla="*/ 950913 h 1251701"/>
              <a:gd name="connsiteX35" fmla="*/ 1485366 w 2131574"/>
              <a:gd name="connsiteY35" fmla="*/ 714264 h 1251701"/>
              <a:gd name="connsiteX36" fmla="*/ 1446352 w 2131574"/>
              <a:gd name="connsiteY36" fmla="*/ 725983 h 1251701"/>
              <a:gd name="connsiteX37" fmla="*/ 1446199 w 2131574"/>
              <a:gd name="connsiteY37" fmla="*/ 669990 h 1251701"/>
              <a:gd name="connsiteX38" fmla="*/ 1366584 w 2131574"/>
              <a:gd name="connsiteY38" fmla="*/ 700465 h 1251701"/>
              <a:gd name="connsiteX39" fmla="*/ 1366052 w 2131574"/>
              <a:gd name="connsiteY39" fmla="*/ 759503 h 1251701"/>
              <a:gd name="connsiteX40" fmla="*/ 1329122 w 2131574"/>
              <a:gd name="connsiteY40" fmla="*/ 776135 h 1251701"/>
              <a:gd name="connsiteX41" fmla="*/ 1328175 w 2131574"/>
              <a:gd name="connsiteY41" fmla="*/ 1012153 h 1251701"/>
              <a:gd name="connsiteX42" fmla="*/ 1292002 w 2131574"/>
              <a:gd name="connsiteY42" fmla="*/ 1026141 h 1251701"/>
              <a:gd name="connsiteX43" fmla="*/ 1289728 w 2131574"/>
              <a:gd name="connsiteY43" fmla="*/ 789493 h 1251701"/>
              <a:gd name="connsiteX44" fmla="*/ 1250904 w 2131574"/>
              <a:gd name="connsiteY44" fmla="*/ 801211 h 1251701"/>
              <a:gd name="connsiteX45" fmla="*/ 1250697 w 2131574"/>
              <a:gd name="connsiteY45" fmla="*/ 744824 h 1251701"/>
              <a:gd name="connsiteX46" fmla="*/ 1171004 w 2131574"/>
              <a:gd name="connsiteY46" fmla="*/ 775328 h 1251701"/>
              <a:gd name="connsiteX47" fmla="*/ 1170416 w 2131574"/>
              <a:gd name="connsiteY47" fmla="*/ 834605 h 1251701"/>
              <a:gd name="connsiteX48" fmla="*/ 1133484 w 2131574"/>
              <a:gd name="connsiteY48" fmla="*/ 851239 h 1251701"/>
              <a:gd name="connsiteX49" fmla="*/ 1132536 w 2131574"/>
              <a:gd name="connsiteY49" fmla="*/ 1087383 h 1251701"/>
              <a:gd name="connsiteX50" fmla="*/ 1096366 w 2131574"/>
              <a:gd name="connsiteY50" fmla="*/ 1101370 h 1251701"/>
              <a:gd name="connsiteX51" fmla="*/ 1094094 w 2131574"/>
              <a:gd name="connsiteY51" fmla="*/ 864721 h 1251701"/>
              <a:gd name="connsiteX52" fmla="*/ 1055266 w 2131574"/>
              <a:gd name="connsiteY52" fmla="*/ 876441 h 1251701"/>
              <a:gd name="connsiteX53" fmla="*/ 1055059 w 2131574"/>
              <a:gd name="connsiteY53" fmla="*/ 819708 h 1251701"/>
              <a:gd name="connsiteX54" fmla="*/ 975504 w 2131574"/>
              <a:gd name="connsiteY54" fmla="*/ 850159 h 1251701"/>
              <a:gd name="connsiteX55" fmla="*/ 974966 w 2131574"/>
              <a:gd name="connsiteY55" fmla="*/ 909834 h 1251701"/>
              <a:gd name="connsiteX56" fmla="*/ 938037 w 2131574"/>
              <a:gd name="connsiteY56" fmla="*/ 926467 h 1251701"/>
              <a:gd name="connsiteX57" fmla="*/ 936898 w 2131574"/>
              <a:gd name="connsiteY57" fmla="*/ 1162611 h 1251701"/>
              <a:gd name="connsiteX58" fmla="*/ 900916 w 2131574"/>
              <a:gd name="connsiteY58" fmla="*/ 1176473 h 1251701"/>
              <a:gd name="connsiteX59" fmla="*/ 898454 w 2131574"/>
              <a:gd name="connsiteY59" fmla="*/ 939824 h 1251701"/>
              <a:gd name="connsiteX60" fmla="*/ 859628 w 2131574"/>
              <a:gd name="connsiteY60" fmla="*/ 951543 h 1251701"/>
              <a:gd name="connsiteX61" fmla="*/ 859421 w 2131574"/>
              <a:gd name="connsiteY61" fmla="*/ 894592 h 1251701"/>
              <a:gd name="connsiteX62" fmla="*/ 779871 w 2131574"/>
              <a:gd name="connsiteY62" fmla="*/ 925042 h 1251701"/>
              <a:gd name="connsiteX63" fmla="*/ 779330 w 2131574"/>
              <a:gd name="connsiteY63" fmla="*/ 985062 h 1251701"/>
              <a:gd name="connsiteX64" fmla="*/ 742398 w 2131574"/>
              <a:gd name="connsiteY64" fmla="*/ 1001695 h 1251701"/>
              <a:gd name="connsiteX65" fmla="*/ 741262 w 2131574"/>
              <a:gd name="connsiteY65" fmla="*/ 1237840 h 1251701"/>
              <a:gd name="connsiteX66" fmla="*/ 705280 w 2131574"/>
              <a:gd name="connsiteY66" fmla="*/ 1251701 h 1251701"/>
              <a:gd name="connsiteX67" fmla="*/ 702818 w 2131574"/>
              <a:gd name="connsiteY67" fmla="*/ 1015052 h 1251701"/>
              <a:gd name="connsiteX68" fmla="*/ 663992 w 2131574"/>
              <a:gd name="connsiteY68" fmla="*/ 1026772 h 1251701"/>
              <a:gd name="connsiteX69" fmla="*/ 663835 w 2131574"/>
              <a:gd name="connsiteY69" fmla="*/ 969456 h 1251701"/>
              <a:gd name="connsiteX70" fmla="*/ 585207 w 2131574"/>
              <a:gd name="connsiteY70" fmla="*/ 999553 h 1251701"/>
              <a:gd name="connsiteX71" fmla="*/ 585207 w 2131574"/>
              <a:gd name="connsiteY71" fmla="*/ 999552 h 1251701"/>
              <a:gd name="connsiteX72" fmla="*/ 384123 w 2131574"/>
              <a:gd name="connsiteY72" fmla="*/ 922654 h 1251701"/>
              <a:gd name="connsiteX73" fmla="*/ 384078 w 2131574"/>
              <a:gd name="connsiteY73" fmla="*/ 934087 h 1251701"/>
              <a:gd name="connsiteX74" fmla="*/ 347904 w 2131574"/>
              <a:gd name="connsiteY74" fmla="*/ 948074 h 1251701"/>
              <a:gd name="connsiteX75" fmla="*/ 347527 w 2131574"/>
              <a:gd name="connsiteY75" fmla="*/ 908658 h 1251701"/>
              <a:gd name="connsiteX76" fmla="*/ 189088 w 2131574"/>
              <a:gd name="connsiteY76" fmla="*/ 848068 h 1251701"/>
              <a:gd name="connsiteX77" fmla="*/ 188440 w 2131574"/>
              <a:gd name="connsiteY77" fmla="*/ 1009315 h 1251701"/>
              <a:gd name="connsiteX78" fmla="*/ 152268 w 2131574"/>
              <a:gd name="connsiteY78" fmla="*/ 1023303 h 1251701"/>
              <a:gd name="connsiteX79" fmla="*/ 150443 w 2131574"/>
              <a:gd name="connsiteY79" fmla="*/ 833290 h 1251701"/>
              <a:gd name="connsiteX80" fmla="*/ 0 w 2131574"/>
              <a:gd name="connsiteY80" fmla="*/ 775758 h 1251701"/>
              <a:gd name="connsiteX81" fmla="*/ 0 w 2131574"/>
              <a:gd name="connsiteY81" fmla="*/ 634811 h 1251701"/>
              <a:gd name="connsiteX82" fmla="*/ 0 w 2131574"/>
              <a:gd name="connsiteY82" fmla="*/ 625805 h 1251701"/>
              <a:gd name="connsiteX83" fmla="*/ 11702 w 2131574"/>
              <a:gd name="connsiteY83" fmla="*/ 630321 h 1251701"/>
              <a:gd name="connsiteX84" fmla="*/ 110416 w 2131574"/>
              <a:gd name="connsiteY84" fmla="*/ 592442 h 1251701"/>
              <a:gd name="connsiteX85" fmla="*/ 110413 w 2131574"/>
              <a:gd name="connsiteY85" fmla="*/ 591589 h 1251701"/>
              <a:gd name="connsiteX86" fmla="*/ 228402 w 2131574"/>
              <a:gd name="connsiteY86" fmla="*/ 546351 h 1251701"/>
              <a:gd name="connsiteX87" fmla="*/ 228394 w 2131574"/>
              <a:gd name="connsiteY87" fmla="*/ 547171 h 1251701"/>
              <a:gd name="connsiteX88" fmla="*/ 306052 w 2131574"/>
              <a:gd name="connsiteY88" fmla="*/ 517369 h 1251701"/>
              <a:gd name="connsiteX89" fmla="*/ 306051 w 2131574"/>
              <a:gd name="connsiteY89" fmla="*/ 516361 h 1251701"/>
              <a:gd name="connsiteX90" fmla="*/ 423850 w 2131574"/>
              <a:gd name="connsiteY90" fmla="*/ 471123 h 1251701"/>
              <a:gd name="connsiteX91" fmla="*/ 423840 w 2131574"/>
              <a:gd name="connsiteY91" fmla="*/ 472171 h 1251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2131574" h="1251701">
                <a:moveTo>
                  <a:pt x="1468556" y="207970"/>
                </a:moveTo>
                <a:lnTo>
                  <a:pt x="765847" y="477621"/>
                </a:lnTo>
                <a:lnTo>
                  <a:pt x="989468" y="563908"/>
                </a:lnTo>
                <a:lnTo>
                  <a:pt x="1692178" y="294162"/>
                </a:lnTo>
                <a:close/>
                <a:moveTo>
                  <a:pt x="1654318" y="0"/>
                </a:moveTo>
                <a:lnTo>
                  <a:pt x="2022772" y="0"/>
                </a:lnTo>
                <a:lnTo>
                  <a:pt x="2131574" y="41936"/>
                </a:lnTo>
                <a:lnTo>
                  <a:pt x="2131574" y="466298"/>
                </a:lnTo>
                <a:lnTo>
                  <a:pt x="2111480" y="475348"/>
                </a:lnTo>
                <a:lnTo>
                  <a:pt x="2110534" y="711492"/>
                </a:lnTo>
                <a:lnTo>
                  <a:pt x="2074362" y="725354"/>
                </a:lnTo>
                <a:lnTo>
                  <a:pt x="2072088" y="488705"/>
                </a:lnTo>
                <a:lnTo>
                  <a:pt x="2033263" y="500423"/>
                </a:lnTo>
                <a:lnTo>
                  <a:pt x="2033061" y="445358"/>
                </a:lnTo>
                <a:lnTo>
                  <a:pt x="1953489" y="475816"/>
                </a:lnTo>
                <a:lnTo>
                  <a:pt x="1952964" y="533941"/>
                </a:lnTo>
                <a:lnTo>
                  <a:pt x="1915844" y="550576"/>
                </a:lnTo>
                <a:lnTo>
                  <a:pt x="1914897" y="786594"/>
                </a:lnTo>
                <a:lnTo>
                  <a:pt x="1878914" y="800581"/>
                </a:lnTo>
                <a:lnTo>
                  <a:pt x="1876454" y="563933"/>
                </a:lnTo>
                <a:lnTo>
                  <a:pt x="1837626" y="575651"/>
                </a:lnTo>
                <a:lnTo>
                  <a:pt x="1837425" y="520241"/>
                </a:lnTo>
                <a:lnTo>
                  <a:pt x="1757852" y="550699"/>
                </a:lnTo>
                <a:lnTo>
                  <a:pt x="1757326" y="609045"/>
                </a:lnTo>
                <a:lnTo>
                  <a:pt x="1720397" y="625678"/>
                </a:lnTo>
                <a:lnTo>
                  <a:pt x="1719260" y="861824"/>
                </a:lnTo>
                <a:lnTo>
                  <a:pt x="1683276" y="875810"/>
                </a:lnTo>
                <a:lnTo>
                  <a:pt x="1680816" y="639162"/>
                </a:lnTo>
                <a:lnTo>
                  <a:pt x="1641990" y="650754"/>
                </a:lnTo>
                <a:lnTo>
                  <a:pt x="1641837" y="595106"/>
                </a:lnTo>
                <a:lnTo>
                  <a:pt x="1562218" y="625583"/>
                </a:lnTo>
                <a:lnTo>
                  <a:pt x="1561688" y="684273"/>
                </a:lnTo>
                <a:lnTo>
                  <a:pt x="1524758" y="700907"/>
                </a:lnTo>
                <a:lnTo>
                  <a:pt x="1523622" y="937051"/>
                </a:lnTo>
                <a:lnTo>
                  <a:pt x="1487638" y="950913"/>
                </a:lnTo>
                <a:lnTo>
                  <a:pt x="1485366" y="714264"/>
                </a:lnTo>
                <a:lnTo>
                  <a:pt x="1446352" y="725983"/>
                </a:lnTo>
                <a:lnTo>
                  <a:pt x="1446199" y="669990"/>
                </a:lnTo>
                <a:lnTo>
                  <a:pt x="1366584" y="700465"/>
                </a:lnTo>
                <a:lnTo>
                  <a:pt x="1366052" y="759503"/>
                </a:lnTo>
                <a:lnTo>
                  <a:pt x="1329122" y="776135"/>
                </a:lnTo>
                <a:lnTo>
                  <a:pt x="1328175" y="1012153"/>
                </a:lnTo>
                <a:lnTo>
                  <a:pt x="1292002" y="1026141"/>
                </a:lnTo>
                <a:lnTo>
                  <a:pt x="1289728" y="789493"/>
                </a:lnTo>
                <a:lnTo>
                  <a:pt x="1250904" y="801211"/>
                </a:lnTo>
                <a:lnTo>
                  <a:pt x="1250697" y="744824"/>
                </a:lnTo>
                <a:lnTo>
                  <a:pt x="1171004" y="775328"/>
                </a:lnTo>
                <a:lnTo>
                  <a:pt x="1170416" y="834605"/>
                </a:lnTo>
                <a:lnTo>
                  <a:pt x="1133484" y="851239"/>
                </a:lnTo>
                <a:lnTo>
                  <a:pt x="1132536" y="1087383"/>
                </a:lnTo>
                <a:lnTo>
                  <a:pt x="1096366" y="1101370"/>
                </a:lnTo>
                <a:lnTo>
                  <a:pt x="1094094" y="864721"/>
                </a:lnTo>
                <a:lnTo>
                  <a:pt x="1055266" y="876441"/>
                </a:lnTo>
                <a:lnTo>
                  <a:pt x="1055059" y="819708"/>
                </a:lnTo>
                <a:lnTo>
                  <a:pt x="975504" y="850159"/>
                </a:lnTo>
                <a:lnTo>
                  <a:pt x="974966" y="909834"/>
                </a:lnTo>
                <a:lnTo>
                  <a:pt x="938037" y="926467"/>
                </a:lnTo>
                <a:lnTo>
                  <a:pt x="936898" y="1162611"/>
                </a:lnTo>
                <a:lnTo>
                  <a:pt x="900916" y="1176473"/>
                </a:lnTo>
                <a:lnTo>
                  <a:pt x="898454" y="939824"/>
                </a:lnTo>
                <a:lnTo>
                  <a:pt x="859628" y="951543"/>
                </a:lnTo>
                <a:lnTo>
                  <a:pt x="859421" y="894592"/>
                </a:lnTo>
                <a:lnTo>
                  <a:pt x="779871" y="925042"/>
                </a:lnTo>
                <a:lnTo>
                  <a:pt x="779330" y="985062"/>
                </a:lnTo>
                <a:lnTo>
                  <a:pt x="742398" y="1001695"/>
                </a:lnTo>
                <a:lnTo>
                  <a:pt x="741262" y="1237840"/>
                </a:lnTo>
                <a:lnTo>
                  <a:pt x="705280" y="1251701"/>
                </a:lnTo>
                <a:lnTo>
                  <a:pt x="702818" y="1015052"/>
                </a:lnTo>
                <a:lnTo>
                  <a:pt x="663992" y="1026772"/>
                </a:lnTo>
                <a:lnTo>
                  <a:pt x="663835" y="969456"/>
                </a:lnTo>
                <a:lnTo>
                  <a:pt x="585207" y="999553"/>
                </a:lnTo>
                <a:lnTo>
                  <a:pt x="585207" y="999552"/>
                </a:lnTo>
                <a:lnTo>
                  <a:pt x="384123" y="922654"/>
                </a:lnTo>
                <a:lnTo>
                  <a:pt x="384078" y="934087"/>
                </a:lnTo>
                <a:lnTo>
                  <a:pt x="347904" y="948074"/>
                </a:lnTo>
                <a:lnTo>
                  <a:pt x="347527" y="908658"/>
                </a:lnTo>
                <a:lnTo>
                  <a:pt x="189088" y="848068"/>
                </a:lnTo>
                <a:lnTo>
                  <a:pt x="188440" y="1009315"/>
                </a:lnTo>
                <a:lnTo>
                  <a:pt x="152268" y="1023303"/>
                </a:lnTo>
                <a:lnTo>
                  <a:pt x="150443" y="833290"/>
                </a:lnTo>
                <a:lnTo>
                  <a:pt x="0" y="775758"/>
                </a:lnTo>
                <a:lnTo>
                  <a:pt x="0" y="634811"/>
                </a:lnTo>
                <a:lnTo>
                  <a:pt x="0" y="625805"/>
                </a:lnTo>
                <a:lnTo>
                  <a:pt x="11702" y="630321"/>
                </a:lnTo>
                <a:lnTo>
                  <a:pt x="110416" y="592442"/>
                </a:lnTo>
                <a:lnTo>
                  <a:pt x="110413" y="591589"/>
                </a:lnTo>
                <a:lnTo>
                  <a:pt x="228402" y="546351"/>
                </a:lnTo>
                <a:lnTo>
                  <a:pt x="228394" y="547171"/>
                </a:lnTo>
                <a:lnTo>
                  <a:pt x="306052" y="517369"/>
                </a:lnTo>
                <a:lnTo>
                  <a:pt x="306051" y="516361"/>
                </a:lnTo>
                <a:lnTo>
                  <a:pt x="423850" y="471123"/>
                </a:lnTo>
                <a:lnTo>
                  <a:pt x="423840" y="472171"/>
                </a:lnTo>
                <a:close/>
              </a:path>
            </a:pathLst>
          </a:custGeom>
          <a:solidFill>
            <a:schemeClr val="bg1"/>
          </a:solidFill>
          <a:ln w="2694" cap="flat">
            <a:noFill/>
            <a:prstDash val="solid"/>
            <a:miter/>
          </a:ln>
        </p:spPr>
        <p:txBody>
          <a:bodyPr rtlCol="0" anchor="ctr"/>
          <a:lstStyle/>
          <a:p>
            <a:endParaRPr lang="en-US"/>
          </a:p>
        </p:txBody>
      </p:sp>
      <p:grpSp>
        <p:nvGrpSpPr>
          <p:cNvPr id="68" name="Group 67">
            <a:extLst>
              <a:ext uri="{FF2B5EF4-FFF2-40B4-BE49-F238E27FC236}">
                <a16:creationId xmlns:a16="http://schemas.microsoft.com/office/drawing/2014/main" xmlns="" id="{311EB2B1-1FFF-40A7-8916-39F9F66C67AE}"/>
              </a:ext>
            </a:extLst>
          </p:cNvPr>
          <p:cNvGrpSpPr/>
          <p:nvPr userDrawn="1"/>
        </p:nvGrpSpPr>
        <p:grpSpPr>
          <a:xfrm>
            <a:off x="-189873" y="30973"/>
            <a:ext cx="2984373" cy="1122167"/>
            <a:chOff x="-82869" y="2041805"/>
            <a:chExt cx="2984373" cy="1122167"/>
          </a:xfrm>
        </p:grpSpPr>
        <p:grpSp>
          <p:nvGrpSpPr>
            <p:cNvPr id="69" name="Group 68">
              <a:extLst>
                <a:ext uri="{FF2B5EF4-FFF2-40B4-BE49-F238E27FC236}">
                  <a16:creationId xmlns:a16="http://schemas.microsoft.com/office/drawing/2014/main" xmlns="" id="{3E57FF97-F37F-4F19-9B19-E980E9F0D19F}"/>
                </a:ext>
              </a:extLst>
            </p:cNvPr>
            <p:cNvGrpSpPr/>
            <p:nvPr userDrawn="1"/>
          </p:nvGrpSpPr>
          <p:grpSpPr>
            <a:xfrm>
              <a:off x="200146" y="2104325"/>
              <a:ext cx="2701358" cy="875012"/>
              <a:chOff x="1066498" y="286265"/>
              <a:chExt cx="11991969" cy="3884392"/>
            </a:xfrm>
            <a:solidFill>
              <a:schemeClr val="bg1"/>
            </a:solidFill>
          </p:grpSpPr>
          <p:sp>
            <p:nvSpPr>
              <p:cNvPr id="97" name="Rectangle 96">
                <a:extLst>
                  <a:ext uri="{FF2B5EF4-FFF2-40B4-BE49-F238E27FC236}">
                    <a16:creationId xmlns:a16="http://schemas.microsoft.com/office/drawing/2014/main" xmlns="" id="{E4701247-9B01-4379-8F79-CA130966C099}"/>
                  </a:ext>
                </a:extLst>
              </p:cNvPr>
              <p:cNvSpPr/>
              <p:nvPr/>
            </p:nvSpPr>
            <p:spPr>
              <a:xfrm rot="2143082">
                <a:off x="5813228" y="3225577"/>
                <a:ext cx="1095502" cy="475403"/>
              </a:xfrm>
              <a:prstGeom prst="rect">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Oval 97">
                <a:extLst>
                  <a:ext uri="{FF2B5EF4-FFF2-40B4-BE49-F238E27FC236}">
                    <a16:creationId xmlns:a16="http://schemas.microsoft.com/office/drawing/2014/main" xmlns="" id="{70C40288-889F-4C14-813B-93CB4BE3595D}"/>
                  </a:ext>
                </a:extLst>
              </p:cNvPr>
              <p:cNvSpPr>
                <a:spLocks noChangeAspect="1"/>
              </p:cNvSpPr>
              <p:nvPr/>
            </p:nvSpPr>
            <p:spPr>
              <a:xfrm rot="2143082">
                <a:off x="12731593" y="2328837"/>
                <a:ext cx="326874" cy="326875"/>
              </a:xfrm>
              <a:prstGeom prst="ellipse">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Oval 98">
                <a:extLst>
                  <a:ext uri="{FF2B5EF4-FFF2-40B4-BE49-F238E27FC236}">
                    <a16:creationId xmlns:a16="http://schemas.microsoft.com/office/drawing/2014/main" xmlns="" id="{0A988AA3-AADC-43BF-BC51-C5A0FD6710AE}"/>
                  </a:ext>
                </a:extLst>
              </p:cNvPr>
              <p:cNvSpPr>
                <a:spLocks noChangeAspect="1"/>
              </p:cNvSpPr>
              <p:nvPr/>
            </p:nvSpPr>
            <p:spPr>
              <a:xfrm rot="2143082">
                <a:off x="12012401" y="1020618"/>
                <a:ext cx="326874" cy="326875"/>
              </a:xfrm>
              <a:prstGeom prst="ellipse">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Oval 99">
                <a:extLst>
                  <a:ext uri="{FF2B5EF4-FFF2-40B4-BE49-F238E27FC236}">
                    <a16:creationId xmlns:a16="http://schemas.microsoft.com/office/drawing/2014/main" xmlns="" id="{67ACEEB3-7388-4FAA-9D8F-35B2DDACCB47}"/>
                  </a:ext>
                </a:extLst>
              </p:cNvPr>
              <p:cNvSpPr>
                <a:spLocks noChangeAspect="1"/>
              </p:cNvSpPr>
              <p:nvPr/>
            </p:nvSpPr>
            <p:spPr>
              <a:xfrm rot="2143082">
                <a:off x="3996941" y="286265"/>
                <a:ext cx="326874" cy="326875"/>
              </a:xfrm>
              <a:prstGeom prst="ellipse">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Oval 100">
                <a:extLst>
                  <a:ext uri="{FF2B5EF4-FFF2-40B4-BE49-F238E27FC236}">
                    <a16:creationId xmlns:a16="http://schemas.microsoft.com/office/drawing/2014/main" xmlns="" id="{828B62BF-3D3C-4C75-B055-917521385691}"/>
                  </a:ext>
                </a:extLst>
              </p:cNvPr>
              <p:cNvSpPr>
                <a:spLocks noChangeAspect="1"/>
              </p:cNvSpPr>
              <p:nvPr/>
            </p:nvSpPr>
            <p:spPr>
              <a:xfrm rot="2143082">
                <a:off x="4668722" y="303427"/>
                <a:ext cx="326874" cy="326875"/>
              </a:xfrm>
              <a:prstGeom prst="ellipse">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Oval 101">
                <a:extLst>
                  <a:ext uri="{FF2B5EF4-FFF2-40B4-BE49-F238E27FC236}">
                    <a16:creationId xmlns:a16="http://schemas.microsoft.com/office/drawing/2014/main" xmlns="" id="{3C31D63E-DEE2-491E-9108-5BD8FEECDE81}"/>
                  </a:ext>
                </a:extLst>
              </p:cNvPr>
              <p:cNvSpPr>
                <a:spLocks noChangeAspect="1"/>
              </p:cNvSpPr>
              <p:nvPr/>
            </p:nvSpPr>
            <p:spPr>
              <a:xfrm rot="2143082">
                <a:off x="5318715" y="358216"/>
                <a:ext cx="326874" cy="326875"/>
              </a:xfrm>
              <a:prstGeom prst="ellipse">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 name="Oval 102">
                <a:extLst>
                  <a:ext uri="{FF2B5EF4-FFF2-40B4-BE49-F238E27FC236}">
                    <a16:creationId xmlns:a16="http://schemas.microsoft.com/office/drawing/2014/main" xmlns="" id="{5EA36B86-0126-4E44-9EB4-D5952A49774C}"/>
                  </a:ext>
                </a:extLst>
              </p:cNvPr>
              <p:cNvSpPr>
                <a:spLocks noChangeAspect="1"/>
              </p:cNvSpPr>
              <p:nvPr/>
            </p:nvSpPr>
            <p:spPr>
              <a:xfrm rot="2143082">
                <a:off x="1412639" y="3092041"/>
                <a:ext cx="326874" cy="326875"/>
              </a:xfrm>
              <a:prstGeom prst="ellipse">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 name="Rectangle 103">
                <a:extLst>
                  <a:ext uri="{FF2B5EF4-FFF2-40B4-BE49-F238E27FC236}">
                    <a16:creationId xmlns:a16="http://schemas.microsoft.com/office/drawing/2014/main" xmlns="" id="{5FC6C0F2-4F5A-465F-B239-2C2658FF3BC2}"/>
                  </a:ext>
                </a:extLst>
              </p:cNvPr>
              <p:cNvSpPr/>
              <p:nvPr/>
            </p:nvSpPr>
            <p:spPr>
              <a:xfrm rot="2143082">
                <a:off x="3222236" y="867087"/>
                <a:ext cx="802454" cy="156661"/>
              </a:xfrm>
              <a:prstGeom prst="rect">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a:extLst>
                  <a:ext uri="{FF2B5EF4-FFF2-40B4-BE49-F238E27FC236}">
                    <a16:creationId xmlns:a16="http://schemas.microsoft.com/office/drawing/2014/main" xmlns="" id="{B2F8833E-DE8E-4ACF-991D-49002FAD3BF4}"/>
                  </a:ext>
                </a:extLst>
              </p:cNvPr>
              <p:cNvSpPr/>
              <p:nvPr/>
            </p:nvSpPr>
            <p:spPr>
              <a:xfrm rot="2143082">
                <a:off x="4067032" y="3784745"/>
                <a:ext cx="326874" cy="267682"/>
              </a:xfrm>
              <a:prstGeom prst="rect">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ectangle 105">
                <a:extLst>
                  <a:ext uri="{FF2B5EF4-FFF2-40B4-BE49-F238E27FC236}">
                    <a16:creationId xmlns:a16="http://schemas.microsoft.com/office/drawing/2014/main" xmlns="" id="{5AE6E730-12DC-414C-84D3-DC429C339049}"/>
                  </a:ext>
                </a:extLst>
              </p:cNvPr>
              <p:cNvSpPr/>
              <p:nvPr/>
            </p:nvSpPr>
            <p:spPr>
              <a:xfrm rot="2143082">
                <a:off x="8226837" y="1636990"/>
                <a:ext cx="229078" cy="352760"/>
              </a:xfrm>
              <a:prstGeom prst="rect">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7" name="Rectangle 106">
                <a:extLst>
                  <a:ext uri="{FF2B5EF4-FFF2-40B4-BE49-F238E27FC236}">
                    <a16:creationId xmlns:a16="http://schemas.microsoft.com/office/drawing/2014/main" xmlns="" id="{82CB1C93-47AD-4BD1-8229-9CFC6459EAAF}"/>
                  </a:ext>
                </a:extLst>
              </p:cNvPr>
              <p:cNvSpPr/>
              <p:nvPr/>
            </p:nvSpPr>
            <p:spPr>
              <a:xfrm rot="2143082">
                <a:off x="8579610" y="1890648"/>
                <a:ext cx="229078" cy="352760"/>
              </a:xfrm>
              <a:prstGeom prst="rect">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Oval 107">
                <a:extLst>
                  <a:ext uri="{FF2B5EF4-FFF2-40B4-BE49-F238E27FC236}">
                    <a16:creationId xmlns:a16="http://schemas.microsoft.com/office/drawing/2014/main" xmlns="" id="{7385550C-3847-41F7-8366-E6F331200B1B}"/>
                  </a:ext>
                </a:extLst>
              </p:cNvPr>
              <p:cNvSpPr>
                <a:spLocks noChangeAspect="1"/>
              </p:cNvSpPr>
              <p:nvPr/>
            </p:nvSpPr>
            <p:spPr>
              <a:xfrm rot="2143082">
                <a:off x="7545295" y="1382204"/>
                <a:ext cx="326874" cy="326875"/>
              </a:xfrm>
              <a:prstGeom prst="ellipse">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Oval 108">
                <a:extLst>
                  <a:ext uri="{FF2B5EF4-FFF2-40B4-BE49-F238E27FC236}">
                    <a16:creationId xmlns:a16="http://schemas.microsoft.com/office/drawing/2014/main" xmlns="" id="{8D958013-051E-4D57-83E4-4510DA1FC7CB}"/>
                  </a:ext>
                </a:extLst>
              </p:cNvPr>
              <p:cNvSpPr>
                <a:spLocks noChangeAspect="1"/>
              </p:cNvSpPr>
              <p:nvPr/>
            </p:nvSpPr>
            <p:spPr>
              <a:xfrm rot="2143082">
                <a:off x="7019854" y="984696"/>
                <a:ext cx="326874" cy="326875"/>
              </a:xfrm>
              <a:prstGeom prst="ellipse">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0" name="Rectangle 109">
                <a:extLst>
                  <a:ext uri="{FF2B5EF4-FFF2-40B4-BE49-F238E27FC236}">
                    <a16:creationId xmlns:a16="http://schemas.microsoft.com/office/drawing/2014/main" xmlns="" id="{3892A3E6-91D0-4236-9EB4-5F593A2EBB68}"/>
                  </a:ext>
                </a:extLst>
              </p:cNvPr>
              <p:cNvSpPr/>
              <p:nvPr/>
            </p:nvSpPr>
            <p:spPr>
              <a:xfrm rot="2143082">
                <a:off x="1066498" y="3902975"/>
                <a:ext cx="1314414" cy="267682"/>
              </a:xfrm>
              <a:prstGeom prst="rect">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0" name="Group 69">
              <a:extLst>
                <a:ext uri="{FF2B5EF4-FFF2-40B4-BE49-F238E27FC236}">
                  <a16:creationId xmlns:a16="http://schemas.microsoft.com/office/drawing/2014/main" xmlns="" id="{049B3538-18F0-488E-BB58-795CA3E8B7C1}"/>
                </a:ext>
              </a:extLst>
            </p:cNvPr>
            <p:cNvGrpSpPr/>
            <p:nvPr userDrawn="1"/>
          </p:nvGrpSpPr>
          <p:grpSpPr>
            <a:xfrm>
              <a:off x="-82869" y="2041805"/>
              <a:ext cx="2978819" cy="1122167"/>
              <a:chOff x="-189872" y="8725"/>
              <a:chExt cx="13223684" cy="4981553"/>
            </a:xfrm>
          </p:grpSpPr>
          <p:sp>
            <p:nvSpPr>
              <p:cNvPr id="71" name="Freeform: Shape 70">
                <a:extLst>
                  <a:ext uri="{FF2B5EF4-FFF2-40B4-BE49-F238E27FC236}">
                    <a16:creationId xmlns:a16="http://schemas.microsoft.com/office/drawing/2014/main" xmlns="" id="{8D3342D1-A811-485D-BB35-CA6AD2F8F98A}"/>
                  </a:ext>
                </a:extLst>
              </p:cNvPr>
              <p:cNvSpPr/>
              <p:nvPr/>
            </p:nvSpPr>
            <p:spPr>
              <a:xfrm rot="2143082">
                <a:off x="7006336" y="655174"/>
                <a:ext cx="6027476" cy="1135945"/>
              </a:xfrm>
              <a:custGeom>
                <a:avLst/>
                <a:gdLst>
                  <a:gd name="connsiteX0" fmla="*/ 0 w 2529191"/>
                  <a:gd name="connsiteY0" fmla="*/ 457200 h 476656"/>
                  <a:gd name="connsiteX1" fmla="*/ 1906621 w 2529191"/>
                  <a:gd name="connsiteY1" fmla="*/ 476656 h 476656"/>
                  <a:gd name="connsiteX2" fmla="*/ 2529191 w 2529191"/>
                  <a:gd name="connsiteY2" fmla="*/ 0 h 476656"/>
                </a:gdLst>
                <a:ahLst/>
                <a:cxnLst>
                  <a:cxn ang="0">
                    <a:pos x="connsiteX0" y="connsiteY0"/>
                  </a:cxn>
                  <a:cxn ang="0">
                    <a:pos x="connsiteX1" y="connsiteY1"/>
                  </a:cxn>
                  <a:cxn ang="0">
                    <a:pos x="connsiteX2" y="connsiteY2"/>
                  </a:cxn>
                </a:cxnLst>
                <a:rect l="l" t="t" r="r" b="b"/>
                <a:pathLst>
                  <a:path w="2529191" h="476656">
                    <a:moveTo>
                      <a:pt x="0" y="457200"/>
                    </a:moveTo>
                    <a:lnTo>
                      <a:pt x="1906621" y="476656"/>
                    </a:lnTo>
                    <a:lnTo>
                      <a:pt x="2529191" y="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2" name="Straight Connector 71">
                <a:extLst>
                  <a:ext uri="{FF2B5EF4-FFF2-40B4-BE49-F238E27FC236}">
                    <a16:creationId xmlns:a16="http://schemas.microsoft.com/office/drawing/2014/main" xmlns="" id="{FE4E21AD-0E48-482D-92A7-D8F93B494FD7}"/>
                  </a:ext>
                </a:extLst>
              </p:cNvPr>
              <p:cNvCxnSpPr>
                <a:cxnSpLocks/>
              </p:cNvCxnSpPr>
              <p:nvPr/>
            </p:nvCxnSpPr>
            <p:spPr>
              <a:xfrm rot="2143082">
                <a:off x="2876886" y="92218"/>
                <a:ext cx="751230" cy="500296"/>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xmlns="" id="{B4407AE8-E730-48DD-A85F-BB30A7105592}"/>
                  </a:ext>
                </a:extLst>
              </p:cNvPr>
              <p:cNvCxnSpPr>
                <a:cxnSpLocks/>
                <a:endCxn id="100" idx="1"/>
              </p:cNvCxnSpPr>
              <p:nvPr/>
            </p:nvCxnSpPr>
            <p:spPr>
              <a:xfrm rot="2143082">
                <a:off x="3861913" y="8725"/>
                <a:ext cx="362215" cy="19201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xmlns="" id="{9954099B-AE86-4318-A3AA-7879DA254C89}"/>
                  </a:ext>
                </a:extLst>
              </p:cNvPr>
              <p:cNvCxnSpPr>
                <a:cxnSpLocks/>
                <a:endCxn id="101" idx="1"/>
              </p:cNvCxnSpPr>
              <p:nvPr/>
            </p:nvCxnSpPr>
            <p:spPr>
              <a:xfrm rot="2143082">
                <a:off x="4587946" y="36177"/>
                <a:ext cx="304652" cy="19919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xmlns="" id="{564796D9-34CB-446F-8C6C-E892F8C5B9A5}"/>
                  </a:ext>
                </a:extLst>
              </p:cNvPr>
              <p:cNvCxnSpPr>
                <a:cxnSpLocks/>
                <a:endCxn id="102" idx="1"/>
              </p:cNvCxnSpPr>
              <p:nvPr/>
            </p:nvCxnSpPr>
            <p:spPr>
              <a:xfrm rot="2143082">
                <a:off x="5184517" y="13932"/>
                <a:ext cx="382898" cy="25902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xmlns="" id="{DF2ABBB4-D4BB-4625-A164-F50D7D41F3CE}"/>
                  </a:ext>
                </a:extLst>
              </p:cNvPr>
              <p:cNvCxnSpPr>
                <a:cxnSpLocks/>
              </p:cNvCxnSpPr>
              <p:nvPr/>
            </p:nvCxnSpPr>
            <p:spPr>
              <a:xfrm rot="2143082">
                <a:off x="6351522" y="167773"/>
                <a:ext cx="1161265" cy="70157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xmlns="" id="{99710375-77AA-49E0-A302-408F4182C3FE}"/>
                  </a:ext>
                </a:extLst>
              </p:cNvPr>
              <p:cNvCxnSpPr>
                <a:cxnSpLocks/>
              </p:cNvCxnSpPr>
              <p:nvPr/>
            </p:nvCxnSpPr>
            <p:spPr>
              <a:xfrm rot="2143082">
                <a:off x="6692921" y="218797"/>
                <a:ext cx="1381992" cy="85998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8" name="Oval 77">
                <a:extLst>
                  <a:ext uri="{FF2B5EF4-FFF2-40B4-BE49-F238E27FC236}">
                    <a16:creationId xmlns:a16="http://schemas.microsoft.com/office/drawing/2014/main" xmlns="" id="{CE20859B-CDB1-4EDD-95C3-AD7E058B4EA0}"/>
                  </a:ext>
                </a:extLst>
              </p:cNvPr>
              <p:cNvSpPr/>
              <p:nvPr/>
            </p:nvSpPr>
            <p:spPr>
              <a:xfrm rot="2143082">
                <a:off x="7510123" y="2742036"/>
                <a:ext cx="414350" cy="414349"/>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Oval 78">
                <a:extLst>
                  <a:ext uri="{FF2B5EF4-FFF2-40B4-BE49-F238E27FC236}">
                    <a16:creationId xmlns:a16="http://schemas.microsoft.com/office/drawing/2014/main" xmlns="" id="{CC308384-A5E5-46C3-9EB3-5223C132CDAC}"/>
                  </a:ext>
                </a:extLst>
              </p:cNvPr>
              <p:cNvSpPr/>
              <p:nvPr/>
            </p:nvSpPr>
            <p:spPr>
              <a:xfrm rot="2143082">
                <a:off x="4669450" y="3406144"/>
                <a:ext cx="414350" cy="414349"/>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Oval 79">
                <a:extLst>
                  <a:ext uri="{FF2B5EF4-FFF2-40B4-BE49-F238E27FC236}">
                    <a16:creationId xmlns:a16="http://schemas.microsoft.com/office/drawing/2014/main" xmlns="" id="{03E74C94-8210-46D1-8EDD-B2C85995DB80}"/>
                  </a:ext>
                </a:extLst>
              </p:cNvPr>
              <p:cNvSpPr/>
              <p:nvPr/>
            </p:nvSpPr>
            <p:spPr>
              <a:xfrm rot="2143082">
                <a:off x="3138553" y="4575929"/>
                <a:ext cx="414350" cy="414349"/>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1" name="Straight Connector 80">
                <a:extLst>
                  <a:ext uri="{FF2B5EF4-FFF2-40B4-BE49-F238E27FC236}">
                    <a16:creationId xmlns:a16="http://schemas.microsoft.com/office/drawing/2014/main" xmlns="" id="{49258143-A5BC-432E-8135-895A78D7C940}"/>
                  </a:ext>
                </a:extLst>
              </p:cNvPr>
              <p:cNvCxnSpPr>
                <a:cxnSpLocks/>
                <a:endCxn id="99" idx="3"/>
              </p:cNvCxnSpPr>
              <p:nvPr/>
            </p:nvCxnSpPr>
            <p:spPr>
              <a:xfrm rot="2143082" flipV="1">
                <a:off x="9495558" y="398794"/>
                <a:ext cx="2220218" cy="173889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xmlns="" id="{F521C80A-6649-41B0-88E4-C5D5531E250B}"/>
                  </a:ext>
                </a:extLst>
              </p:cNvPr>
              <p:cNvCxnSpPr>
                <a:cxnSpLocks/>
                <a:endCxn id="106" idx="1"/>
              </p:cNvCxnSpPr>
              <p:nvPr/>
            </p:nvCxnSpPr>
            <p:spPr>
              <a:xfrm rot="2143082">
                <a:off x="7207957" y="513530"/>
                <a:ext cx="1437691" cy="89774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xmlns="" id="{13A23F11-AC30-4BC4-9767-A2A015B40E0E}"/>
                  </a:ext>
                </a:extLst>
              </p:cNvPr>
              <p:cNvCxnSpPr>
                <a:cxnSpLocks/>
                <a:endCxn id="103" idx="3"/>
              </p:cNvCxnSpPr>
              <p:nvPr/>
            </p:nvCxnSpPr>
            <p:spPr>
              <a:xfrm rot="2143082" flipV="1">
                <a:off x="702503" y="3052333"/>
                <a:ext cx="629883" cy="48522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xmlns="" id="{7B0467B1-3C2E-4AED-BF5C-475467E36519}"/>
                  </a:ext>
                </a:extLst>
              </p:cNvPr>
              <p:cNvCxnSpPr>
                <a:cxnSpLocks/>
              </p:cNvCxnSpPr>
              <p:nvPr/>
            </p:nvCxnSpPr>
            <p:spPr>
              <a:xfrm rot="2143082" flipV="1">
                <a:off x="669928" y="3488332"/>
                <a:ext cx="489377" cy="336192"/>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xmlns="" id="{A281F91D-A5F6-4D87-BD20-0F2144E81D98}"/>
                  </a:ext>
                </a:extLst>
              </p:cNvPr>
              <p:cNvCxnSpPr>
                <a:cxnSpLocks/>
                <a:endCxn id="80" idx="1"/>
              </p:cNvCxnSpPr>
              <p:nvPr/>
            </p:nvCxnSpPr>
            <p:spPr>
              <a:xfrm rot="2143082">
                <a:off x="2366587" y="3215368"/>
                <a:ext cx="1384975" cy="105856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xmlns="" id="{B0141A34-43F0-4BB2-B8F7-CCE47CC97474}"/>
                  </a:ext>
                </a:extLst>
              </p:cNvPr>
              <p:cNvCxnSpPr>
                <a:cxnSpLocks/>
                <a:endCxn id="97" idx="1"/>
              </p:cNvCxnSpPr>
              <p:nvPr/>
            </p:nvCxnSpPr>
            <p:spPr>
              <a:xfrm rot="2143082" flipV="1">
                <a:off x="4532904" y="2697776"/>
                <a:ext cx="1219991" cy="952756"/>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87" name="Freeform: Shape 86">
                <a:extLst>
                  <a:ext uri="{FF2B5EF4-FFF2-40B4-BE49-F238E27FC236}">
                    <a16:creationId xmlns:a16="http://schemas.microsoft.com/office/drawing/2014/main" xmlns="" id="{6046D093-C87E-4FDE-8401-F242157D8F87}"/>
                  </a:ext>
                </a:extLst>
              </p:cNvPr>
              <p:cNvSpPr/>
              <p:nvPr/>
            </p:nvSpPr>
            <p:spPr>
              <a:xfrm rot="2143082">
                <a:off x="568532" y="1210040"/>
                <a:ext cx="4879294" cy="908510"/>
              </a:xfrm>
              <a:custGeom>
                <a:avLst/>
                <a:gdLst>
                  <a:gd name="connsiteX0" fmla="*/ 0 w 2391302"/>
                  <a:gd name="connsiteY0" fmla="*/ 7998 h 381222"/>
                  <a:gd name="connsiteX1" fmla="*/ 0 w 2391302"/>
                  <a:gd name="connsiteY1" fmla="*/ 7998 h 381222"/>
                  <a:gd name="connsiteX2" fmla="*/ 71979 w 2391302"/>
                  <a:gd name="connsiteY2" fmla="*/ 7998 h 381222"/>
                  <a:gd name="connsiteX3" fmla="*/ 343899 w 2391302"/>
                  <a:gd name="connsiteY3" fmla="*/ 0 h 381222"/>
                  <a:gd name="connsiteX4" fmla="*/ 850418 w 2391302"/>
                  <a:gd name="connsiteY4" fmla="*/ 375890 h 381222"/>
                  <a:gd name="connsiteX5" fmla="*/ 2391302 w 2391302"/>
                  <a:gd name="connsiteY5" fmla="*/ 381222 h 381222"/>
                  <a:gd name="connsiteX6" fmla="*/ 2391302 w 2391302"/>
                  <a:gd name="connsiteY6" fmla="*/ 381222 h 381222"/>
                  <a:gd name="connsiteX0" fmla="*/ 0 w 2391302"/>
                  <a:gd name="connsiteY0" fmla="*/ 7998 h 381222"/>
                  <a:gd name="connsiteX1" fmla="*/ 0 w 2391302"/>
                  <a:gd name="connsiteY1" fmla="*/ 7998 h 381222"/>
                  <a:gd name="connsiteX2" fmla="*/ 343899 w 2391302"/>
                  <a:gd name="connsiteY2" fmla="*/ 0 h 381222"/>
                  <a:gd name="connsiteX3" fmla="*/ 850418 w 2391302"/>
                  <a:gd name="connsiteY3" fmla="*/ 375890 h 381222"/>
                  <a:gd name="connsiteX4" fmla="*/ 2391302 w 2391302"/>
                  <a:gd name="connsiteY4" fmla="*/ 381222 h 381222"/>
                  <a:gd name="connsiteX5" fmla="*/ 2391302 w 2391302"/>
                  <a:gd name="connsiteY5" fmla="*/ 381222 h 381222"/>
                  <a:gd name="connsiteX0" fmla="*/ 0 w 2391302"/>
                  <a:gd name="connsiteY0" fmla="*/ 7998 h 381222"/>
                  <a:gd name="connsiteX1" fmla="*/ 343899 w 2391302"/>
                  <a:gd name="connsiteY1" fmla="*/ 0 h 381222"/>
                  <a:gd name="connsiteX2" fmla="*/ 850418 w 2391302"/>
                  <a:gd name="connsiteY2" fmla="*/ 375890 h 381222"/>
                  <a:gd name="connsiteX3" fmla="*/ 2391302 w 2391302"/>
                  <a:gd name="connsiteY3" fmla="*/ 381222 h 381222"/>
                  <a:gd name="connsiteX4" fmla="*/ 2391302 w 2391302"/>
                  <a:gd name="connsiteY4" fmla="*/ 381222 h 381222"/>
                  <a:gd name="connsiteX0" fmla="*/ 0 w 2047403"/>
                  <a:gd name="connsiteY0" fmla="*/ 0 h 381222"/>
                  <a:gd name="connsiteX1" fmla="*/ 506519 w 2047403"/>
                  <a:gd name="connsiteY1" fmla="*/ 375890 h 381222"/>
                  <a:gd name="connsiteX2" fmla="*/ 2047403 w 2047403"/>
                  <a:gd name="connsiteY2" fmla="*/ 381222 h 381222"/>
                  <a:gd name="connsiteX3" fmla="*/ 2047403 w 2047403"/>
                  <a:gd name="connsiteY3" fmla="*/ 381222 h 381222"/>
                </a:gdLst>
                <a:ahLst/>
                <a:cxnLst>
                  <a:cxn ang="0">
                    <a:pos x="connsiteX0" y="connsiteY0"/>
                  </a:cxn>
                  <a:cxn ang="0">
                    <a:pos x="connsiteX1" y="connsiteY1"/>
                  </a:cxn>
                  <a:cxn ang="0">
                    <a:pos x="connsiteX2" y="connsiteY2"/>
                  </a:cxn>
                  <a:cxn ang="0">
                    <a:pos x="connsiteX3" y="connsiteY3"/>
                  </a:cxn>
                </a:cxnLst>
                <a:rect l="l" t="t" r="r" b="b"/>
                <a:pathLst>
                  <a:path w="2047403" h="381222">
                    <a:moveTo>
                      <a:pt x="0" y="0"/>
                    </a:moveTo>
                    <a:lnTo>
                      <a:pt x="506519" y="375890"/>
                    </a:lnTo>
                    <a:lnTo>
                      <a:pt x="2047403" y="381222"/>
                    </a:lnTo>
                    <a:lnTo>
                      <a:pt x="2047403" y="381222"/>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Freeform: Shape 87">
                <a:extLst>
                  <a:ext uri="{FF2B5EF4-FFF2-40B4-BE49-F238E27FC236}">
                    <a16:creationId xmlns:a16="http://schemas.microsoft.com/office/drawing/2014/main" xmlns="" id="{3AE092B6-338B-4D0B-A830-BFE6769978DF}"/>
                  </a:ext>
                </a:extLst>
              </p:cNvPr>
              <p:cNvSpPr/>
              <p:nvPr/>
            </p:nvSpPr>
            <p:spPr>
              <a:xfrm rot="2143082">
                <a:off x="-189872" y="1365133"/>
                <a:ext cx="5152485" cy="1114766"/>
              </a:xfrm>
              <a:custGeom>
                <a:avLst/>
                <a:gdLst>
                  <a:gd name="connsiteX0" fmla="*/ 0 w 2391302"/>
                  <a:gd name="connsiteY0" fmla="*/ 7998 h 381222"/>
                  <a:gd name="connsiteX1" fmla="*/ 0 w 2391302"/>
                  <a:gd name="connsiteY1" fmla="*/ 7998 h 381222"/>
                  <a:gd name="connsiteX2" fmla="*/ 71979 w 2391302"/>
                  <a:gd name="connsiteY2" fmla="*/ 7998 h 381222"/>
                  <a:gd name="connsiteX3" fmla="*/ 343899 w 2391302"/>
                  <a:gd name="connsiteY3" fmla="*/ 0 h 381222"/>
                  <a:gd name="connsiteX4" fmla="*/ 850418 w 2391302"/>
                  <a:gd name="connsiteY4" fmla="*/ 375890 h 381222"/>
                  <a:gd name="connsiteX5" fmla="*/ 2391302 w 2391302"/>
                  <a:gd name="connsiteY5" fmla="*/ 381222 h 381222"/>
                  <a:gd name="connsiteX6" fmla="*/ 2391302 w 2391302"/>
                  <a:gd name="connsiteY6" fmla="*/ 381222 h 381222"/>
                  <a:gd name="connsiteX0" fmla="*/ 0 w 2391302"/>
                  <a:gd name="connsiteY0" fmla="*/ 7998 h 381222"/>
                  <a:gd name="connsiteX1" fmla="*/ 0 w 2391302"/>
                  <a:gd name="connsiteY1" fmla="*/ 7998 h 381222"/>
                  <a:gd name="connsiteX2" fmla="*/ 71979 w 2391302"/>
                  <a:gd name="connsiteY2" fmla="*/ 7998 h 381222"/>
                  <a:gd name="connsiteX3" fmla="*/ 343899 w 2391302"/>
                  <a:gd name="connsiteY3" fmla="*/ 0 h 381222"/>
                  <a:gd name="connsiteX4" fmla="*/ 935726 w 2391302"/>
                  <a:gd name="connsiteY4" fmla="*/ 373714 h 381222"/>
                  <a:gd name="connsiteX5" fmla="*/ 2391302 w 2391302"/>
                  <a:gd name="connsiteY5" fmla="*/ 381222 h 381222"/>
                  <a:gd name="connsiteX6" fmla="*/ 2391302 w 2391302"/>
                  <a:gd name="connsiteY6" fmla="*/ 381222 h 381222"/>
                  <a:gd name="connsiteX0" fmla="*/ 0 w 2391302"/>
                  <a:gd name="connsiteY0" fmla="*/ 7998 h 381222"/>
                  <a:gd name="connsiteX1" fmla="*/ 71979 w 2391302"/>
                  <a:gd name="connsiteY1" fmla="*/ 7998 h 381222"/>
                  <a:gd name="connsiteX2" fmla="*/ 343899 w 2391302"/>
                  <a:gd name="connsiteY2" fmla="*/ 0 h 381222"/>
                  <a:gd name="connsiteX3" fmla="*/ 935726 w 2391302"/>
                  <a:gd name="connsiteY3" fmla="*/ 373714 h 381222"/>
                  <a:gd name="connsiteX4" fmla="*/ 2391302 w 2391302"/>
                  <a:gd name="connsiteY4" fmla="*/ 381222 h 381222"/>
                  <a:gd name="connsiteX5" fmla="*/ 2391302 w 2391302"/>
                  <a:gd name="connsiteY5" fmla="*/ 381222 h 381222"/>
                  <a:gd name="connsiteX0" fmla="*/ 0 w 2319323"/>
                  <a:gd name="connsiteY0" fmla="*/ 7998 h 381222"/>
                  <a:gd name="connsiteX1" fmla="*/ 271920 w 2319323"/>
                  <a:gd name="connsiteY1" fmla="*/ 0 h 381222"/>
                  <a:gd name="connsiteX2" fmla="*/ 863747 w 2319323"/>
                  <a:gd name="connsiteY2" fmla="*/ 373714 h 381222"/>
                  <a:gd name="connsiteX3" fmla="*/ 2319323 w 2319323"/>
                  <a:gd name="connsiteY3" fmla="*/ 381222 h 381222"/>
                  <a:gd name="connsiteX4" fmla="*/ 2319323 w 2319323"/>
                  <a:gd name="connsiteY4" fmla="*/ 381222 h 381222"/>
                  <a:gd name="connsiteX0" fmla="*/ 0 w 2188694"/>
                  <a:gd name="connsiteY0" fmla="*/ 10175 h 381222"/>
                  <a:gd name="connsiteX1" fmla="*/ 141291 w 2188694"/>
                  <a:gd name="connsiteY1" fmla="*/ 0 h 381222"/>
                  <a:gd name="connsiteX2" fmla="*/ 733118 w 2188694"/>
                  <a:gd name="connsiteY2" fmla="*/ 373714 h 381222"/>
                  <a:gd name="connsiteX3" fmla="*/ 2188694 w 2188694"/>
                  <a:gd name="connsiteY3" fmla="*/ 381222 h 381222"/>
                  <a:gd name="connsiteX4" fmla="*/ 2188694 w 2188694"/>
                  <a:gd name="connsiteY4" fmla="*/ 381222 h 381222"/>
                  <a:gd name="connsiteX0" fmla="*/ 0 w 2162035"/>
                  <a:gd name="connsiteY0" fmla="*/ 0 h 381930"/>
                  <a:gd name="connsiteX1" fmla="*/ 114632 w 2162035"/>
                  <a:gd name="connsiteY1" fmla="*/ 708 h 381930"/>
                  <a:gd name="connsiteX2" fmla="*/ 706459 w 2162035"/>
                  <a:gd name="connsiteY2" fmla="*/ 374422 h 381930"/>
                  <a:gd name="connsiteX3" fmla="*/ 2162035 w 2162035"/>
                  <a:gd name="connsiteY3" fmla="*/ 381930 h 381930"/>
                  <a:gd name="connsiteX4" fmla="*/ 2162035 w 2162035"/>
                  <a:gd name="connsiteY4" fmla="*/ 381930 h 3819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2035" h="381930">
                    <a:moveTo>
                      <a:pt x="0" y="0"/>
                    </a:moveTo>
                    <a:lnTo>
                      <a:pt x="114632" y="708"/>
                    </a:lnTo>
                    <a:lnTo>
                      <a:pt x="706459" y="374422"/>
                    </a:lnTo>
                    <a:lnTo>
                      <a:pt x="2162035" y="381930"/>
                    </a:lnTo>
                    <a:lnTo>
                      <a:pt x="2162035" y="38193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Freeform: Shape 88">
                <a:extLst>
                  <a:ext uri="{FF2B5EF4-FFF2-40B4-BE49-F238E27FC236}">
                    <a16:creationId xmlns:a16="http://schemas.microsoft.com/office/drawing/2014/main" xmlns="" id="{174C63A9-B1AA-42AC-A07D-663E5B3DC602}"/>
                  </a:ext>
                </a:extLst>
              </p:cNvPr>
              <p:cNvSpPr/>
              <p:nvPr/>
            </p:nvSpPr>
            <p:spPr>
              <a:xfrm rot="2143082">
                <a:off x="3332609" y="2161597"/>
                <a:ext cx="2611186" cy="1099113"/>
              </a:xfrm>
              <a:custGeom>
                <a:avLst/>
                <a:gdLst>
                  <a:gd name="connsiteX0" fmla="*/ 0 w 1095680"/>
                  <a:gd name="connsiteY0" fmla="*/ 461199 h 461199"/>
                  <a:gd name="connsiteX1" fmla="*/ 621152 w 1095680"/>
                  <a:gd name="connsiteY1" fmla="*/ 0 h 461199"/>
                  <a:gd name="connsiteX2" fmla="*/ 1095680 w 1095680"/>
                  <a:gd name="connsiteY2" fmla="*/ 0 h 461199"/>
                </a:gdLst>
                <a:ahLst/>
                <a:cxnLst>
                  <a:cxn ang="0">
                    <a:pos x="connsiteX0" y="connsiteY0"/>
                  </a:cxn>
                  <a:cxn ang="0">
                    <a:pos x="connsiteX1" y="connsiteY1"/>
                  </a:cxn>
                  <a:cxn ang="0">
                    <a:pos x="connsiteX2" y="connsiteY2"/>
                  </a:cxn>
                </a:cxnLst>
                <a:rect l="l" t="t" r="r" b="b"/>
                <a:pathLst>
                  <a:path w="1095680" h="461199">
                    <a:moveTo>
                      <a:pt x="0" y="461199"/>
                    </a:moveTo>
                    <a:lnTo>
                      <a:pt x="621152" y="0"/>
                    </a:lnTo>
                    <a:lnTo>
                      <a:pt x="1095680" y="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0" name="Straight Connector 89">
                <a:extLst>
                  <a:ext uri="{FF2B5EF4-FFF2-40B4-BE49-F238E27FC236}">
                    <a16:creationId xmlns:a16="http://schemas.microsoft.com/office/drawing/2014/main" xmlns="" id="{13BF2365-0B0D-40B9-A063-33FD0FCECA03}"/>
                  </a:ext>
                </a:extLst>
              </p:cNvPr>
              <p:cNvCxnSpPr>
                <a:cxnSpLocks/>
              </p:cNvCxnSpPr>
              <p:nvPr/>
            </p:nvCxnSpPr>
            <p:spPr>
              <a:xfrm rot="2143082" flipV="1">
                <a:off x="1319091" y="3532941"/>
                <a:ext cx="0" cy="439763"/>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xmlns="" id="{7389CC75-F22D-4E8B-AA38-EB6225EAE0DE}"/>
                  </a:ext>
                </a:extLst>
              </p:cNvPr>
              <p:cNvCxnSpPr>
                <a:cxnSpLocks/>
              </p:cNvCxnSpPr>
              <p:nvPr/>
            </p:nvCxnSpPr>
            <p:spPr>
              <a:xfrm rot="2143082" flipV="1">
                <a:off x="1490130" y="3655926"/>
                <a:ext cx="0" cy="439763"/>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xmlns="" id="{1FD7047D-8AC7-435B-B610-9DBAF202BD50}"/>
                  </a:ext>
                </a:extLst>
              </p:cNvPr>
              <p:cNvCxnSpPr>
                <a:cxnSpLocks/>
              </p:cNvCxnSpPr>
              <p:nvPr/>
            </p:nvCxnSpPr>
            <p:spPr>
              <a:xfrm rot="2143082" flipV="1">
                <a:off x="1661174" y="3778910"/>
                <a:ext cx="0" cy="439763"/>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xmlns="" id="{38C52008-23DF-4D3A-8C73-AEE0F4532613}"/>
                  </a:ext>
                </a:extLst>
              </p:cNvPr>
              <p:cNvCxnSpPr>
                <a:cxnSpLocks/>
              </p:cNvCxnSpPr>
              <p:nvPr/>
            </p:nvCxnSpPr>
            <p:spPr>
              <a:xfrm rot="2143082" flipV="1">
                <a:off x="1832213" y="3901899"/>
                <a:ext cx="0" cy="439763"/>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a16="http://schemas.microsoft.com/office/drawing/2014/main" xmlns="" id="{9F23CB5B-5948-44E4-9BF6-B83CCE7F7777}"/>
                  </a:ext>
                </a:extLst>
              </p:cNvPr>
              <p:cNvCxnSpPr>
                <a:cxnSpLocks/>
              </p:cNvCxnSpPr>
              <p:nvPr/>
            </p:nvCxnSpPr>
            <p:spPr>
              <a:xfrm rot="2143082" flipV="1">
                <a:off x="2003248" y="4024888"/>
                <a:ext cx="0" cy="439763"/>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xmlns="" id="{5EAF4F6D-11CE-4C3D-AE20-E4F6CF1428B3}"/>
                  </a:ext>
                </a:extLst>
              </p:cNvPr>
              <p:cNvCxnSpPr>
                <a:cxnSpLocks/>
              </p:cNvCxnSpPr>
              <p:nvPr/>
            </p:nvCxnSpPr>
            <p:spPr>
              <a:xfrm rot="2143082" flipV="1">
                <a:off x="2174296" y="4147877"/>
                <a:ext cx="0" cy="439763"/>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96" name="Freeform: Shape 95">
                <a:extLst>
                  <a:ext uri="{FF2B5EF4-FFF2-40B4-BE49-F238E27FC236}">
                    <a16:creationId xmlns:a16="http://schemas.microsoft.com/office/drawing/2014/main" xmlns="" id="{E700EA4F-DA6F-4D72-B8FA-FD385DDD00E9}"/>
                  </a:ext>
                </a:extLst>
              </p:cNvPr>
              <p:cNvSpPr/>
              <p:nvPr/>
            </p:nvSpPr>
            <p:spPr>
              <a:xfrm rot="2143082">
                <a:off x="4431107" y="1624748"/>
                <a:ext cx="3523756" cy="231821"/>
              </a:xfrm>
              <a:custGeom>
                <a:avLst/>
                <a:gdLst>
                  <a:gd name="connsiteX0" fmla="*/ 0 w 1478604"/>
                  <a:gd name="connsiteY0" fmla="*/ 0 h 97276"/>
                  <a:gd name="connsiteX1" fmla="*/ 107004 w 1478604"/>
                  <a:gd name="connsiteY1" fmla="*/ 97276 h 97276"/>
                  <a:gd name="connsiteX2" fmla="*/ 1478604 w 1478604"/>
                  <a:gd name="connsiteY2" fmla="*/ 97276 h 97276"/>
                </a:gdLst>
                <a:ahLst/>
                <a:cxnLst>
                  <a:cxn ang="0">
                    <a:pos x="connsiteX0" y="connsiteY0"/>
                  </a:cxn>
                  <a:cxn ang="0">
                    <a:pos x="connsiteX1" y="connsiteY1"/>
                  </a:cxn>
                  <a:cxn ang="0">
                    <a:pos x="connsiteX2" y="connsiteY2"/>
                  </a:cxn>
                </a:cxnLst>
                <a:rect l="l" t="t" r="r" b="b"/>
                <a:pathLst>
                  <a:path w="1478604" h="97276">
                    <a:moveTo>
                      <a:pt x="0" y="0"/>
                    </a:moveTo>
                    <a:lnTo>
                      <a:pt x="107004" y="97276"/>
                    </a:lnTo>
                    <a:lnTo>
                      <a:pt x="1478604" y="97276"/>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2" name="Text Placeholder 9">
            <a:extLst>
              <a:ext uri="{FF2B5EF4-FFF2-40B4-BE49-F238E27FC236}">
                <a16:creationId xmlns:a16="http://schemas.microsoft.com/office/drawing/2014/main" xmlns="" id="{23DE32A5-6181-4C51-AD5C-3F1A448478A1}"/>
              </a:ext>
            </a:extLst>
          </p:cNvPr>
          <p:cNvSpPr>
            <a:spLocks noGrp="1"/>
          </p:cNvSpPr>
          <p:nvPr>
            <p:ph type="body" sz="quarter" idx="10" hasCustomPrompt="1"/>
          </p:nvPr>
        </p:nvSpPr>
        <p:spPr>
          <a:xfrm>
            <a:off x="323530" y="271415"/>
            <a:ext cx="11573197" cy="724247"/>
          </a:xfrm>
          <a:prstGeom prst="rect">
            <a:avLst/>
          </a:prstGeom>
        </p:spPr>
        <p:txBody>
          <a:bodyPr anchor="ctr"/>
          <a:lstStyle>
            <a:lvl1pPr marL="0" indent="0" algn="ctr">
              <a:buNone/>
              <a:defRPr sz="5400" b="0" baseline="0">
                <a:solidFill>
                  <a:schemeClr val="bg1"/>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18993242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458394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Agenda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823200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Taam slide layout">
    <p:spTree>
      <p:nvGrpSpPr>
        <p:cNvPr id="1" name=""/>
        <p:cNvGrpSpPr/>
        <p:nvPr/>
      </p:nvGrpSpPr>
      <p:grpSpPr>
        <a:xfrm>
          <a:off x="0" y="0"/>
          <a:ext cx="0" cy="0"/>
          <a:chOff x="0" y="0"/>
          <a:chExt cx="0" cy="0"/>
        </a:xfrm>
      </p:grpSpPr>
      <p:sp>
        <p:nvSpPr>
          <p:cNvPr id="105" name="Freeform: Shape 104">
            <a:extLst>
              <a:ext uri="{FF2B5EF4-FFF2-40B4-BE49-F238E27FC236}">
                <a16:creationId xmlns:a16="http://schemas.microsoft.com/office/drawing/2014/main" xmlns="" id="{83890D28-DB65-4933-A998-F6D267BEDA98}"/>
              </a:ext>
            </a:extLst>
          </p:cNvPr>
          <p:cNvSpPr/>
          <p:nvPr userDrawn="1"/>
        </p:nvSpPr>
        <p:spPr>
          <a:xfrm>
            <a:off x="8746034" y="-17974"/>
            <a:ext cx="3445967" cy="2023537"/>
          </a:xfrm>
          <a:custGeom>
            <a:avLst/>
            <a:gdLst>
              <a:gd name="connsiteX0" fmla="*/ 1468556 w 2131574"/>
              <a:gd name="connsiteY0" fmla="*/ 207970 h 1251701"/>
              <a:gd name="connsiteX1" fmla="*/ 765847 w 2131574"/>
              <a:gd name="connsiteY1" fmla="*/ 477621 h 1251701"/>
              <a:gd name="connsiteX2" fmla="*/ 989468 w 2131574"/>
              <a:gd name="connsiteY2" fmla="*/ 563908 h 1251701"/>
              <a:gd name="connsiteX3" fmla="*/ 1692178 w 2131574"/>
              <a:gd name="connsiteY3" fmla="*/ 294162 h 1251701"/>
              <a:gd name="connsiteX4" fmla="*/ 1654318 w 2131574"/>
              <a:gd name="connsiteY4" fmla="*/ 0 h 1251701"/>
              <a:gd name="connsiteX5" fmla="*/ 2022772 w 2131574"/>
              <a:gd name="connsiteY5" fmla="*/ 0 h 1251701"/>
              <a:gd name="connsiteX6" fmla="*/ 2131574 w 2131574"/>
              <a:gd name="connsiteY6" fmla="*/ 41936 h 1251701"/>
              <a:gd name="connsiteX7" fmla="*/ 2131574 w 2131574"/>
              <a:gd name="connsiteY7" fmla="*/ 466298 h 1251701"/>
              <a:gd name="connsiteX8" fmla="*/ 2111480 w 2131574"/>
              <a:gd name="connsiteY8" fmla="*/ 475348 h 1251701"/>
              <a:gd name="connsiteX9" fmla="*/ 2110534 w 2131574"/>
              <a:gd name="connsiteY9" fmla="*/ 711492 h 1251701"/>
              <a:gd name="connsiteX10" fmla="*/ 2074362 w 2131574"/>
              <a:gd name="connsiteY10" fmla="*/ 725354 h 1251701"/>
              <a:gd name="connsiteX11" fmla="*/ 2072088 w 2131574"/>
              <a:gd name="connsiteY11" fmla="*/ 488705 h 1251701"/>
              <a:gd name="connsiteX12" fmla="*/ 2033263 w 2131574"/>
              <a:gd name="connsiteY12" fmla="*/ 500423 h 1251701"/>
              <a:gd name="connsiteX13" fmla="*/ 2033061 w 2131574"/>
              <a:gd name="connsiteY13" fmla="*/ 445358 h 1251701"/>
              <a:gd name="connsiteX14" fmla="*/ 1953489 w 2131574"/>
              <a:gd name="connsiteY14" fmla="*/ 475816 h 1251701"/>
              <a:gd name="connsiteX15" fmla="*/ 1952964 w 2131574"/>
              <a:gd name="connsiteY15" fmla="*/ 533941 h 1251701"/>
              <a:gd name="connsiteX16" fmla="*/ 1915844 w 2131574"/>
              <a:gd name="connsiteY16" fmla="*/ 550576 h 1251701"/>
              <a:gd name="connsiteX17" fmla="*/ 1914897 w 2131574"/>
              <a:gd name="connsiteY17" fmla="*/ 786594 h 1251701"/>
              <a:gd name="connsiteX18" fmla="*/ 1878914 w 2131574"/>
              <a:gd name="connsiteY18" fmla="*/ 800581 h 1251701"/>
              <a:gd name="connsiteX19" fmla="*/ 1876454 w 2131574"/>
              <a:gd name="connsiteY19" fmla="*/ 563933 h 1251701"/>
              <a:gd name="connsiteX20" fmla="*/ 1837626 w 2131574"/>
              <a:gd name="connsiteY20" fmla="*/ 575651 h 1251701"/>
              <a:gd name="connsiteX21" fmla="*/ 1837425 w 2131574"/>
              <a:gd name="connsiteY21" fmla="*/ 520241 h 1251701"/>
              <a:gd name="connsiteX22" fmla="*/ 1757852 w 2131574"/>
              <a:gd name="connsiteY22" fmla="*/ 550699 h 1251701"/>
              <a:gd name="connsiteX23" fmla="*/ 1757326 w 2131574"/>
              <a:gd name="connsiteY23" fmla="*/ 609045 h 1251701"/>
              <a:gd name="connsiteX24" fmla="*/ 1720397 w 2131574"/>
              <a:gd name="connsiteY24" fmla="*/ 625678 h 1251701"/>
              <a:gd name="connsiteX25" fmla="*/ 1719260 w 2131574"/>
              <a:gd name="connsiteY25" fmla="*/ 861824 h 1251701"/>
              <a:gd name="connsiteX26" fmla="*/ 1683276 w 2131574"/>
              <a:gd name="connsiteY26" fmla="*/ 875810 h 1251701"/>
              <a:gd name="connsiteX27" fmla="*/ 1680816 w 2131574"/>
              <a:gd name="connsiteY27" fmla="*/ 639162 h 1251701"/>
              <a:gd name="connsiteX28" fmla="*/ 1641990 w 2131574"/>
              <a:gd name="connsiteY28" fmla="*/ 650754 h 1251701"/>
              <a:gd name="connsiteX29" fmla="*/ 1641837 w 2131574"/>
              <a:gd name="connsiteY29" fmla="*/ 595106 h 1251701"/>
              <a:gd name="connsiteX30" fmla="*/ 1562218 w 2131574"/>
              <a:gd name="connsiteY30" fmla="*/ 625583 h 1251701"/>
              <a:gd name="connsiteX31" fmla="*/ 1561688 w 2131574"/>
              <a:gd name="connsiteY31" fmla="*/ 684273 h 1251701"/>
              <a:gd name="connsiteX32" fmla="*/ 1524758 w 2131574"/>
              <a:gd name="connsiteY32" fmla="*/ 700907 h 1251701"/>
              <a:gd name="connsiteX33" fmla="*/ 1523622 w 2131574"/>
              <a:gd name="connsiteY33" fmla="*/ 937051 h 1251701"/>
              <a:gd name="connsiteX34" fmla="*/ 1487638 w 2131574"/>
              <a:gd name="connsiteY34" fmla="*/ 950913 h 1251701"/>
              <a:gd name="connsiteX35" fmla="*/ 1485366 w 2131574"/>
              <a:gd name="connsiteY35" fmla="*/ 714264 h 1251701"/>
              <a:gd name="connsiteX36" fmla="*/ 1446352 w 2131574"/>
              <a:gd name="connsiteY36" fmla="*/ 725983 h 1251701"/>
              <a:gd name="connsiteX37" fmla="*/ 1446199 w 2131574"/>
              <a:gd name="connsiteY37" fmla="*/ 669990 h 1251701"/>
              <a:gd name="connsiteX38" fmla="*/ 1366584 w 2131574"/>
              <a:gd name="connsiteY38" fmla="*/ 700465 h 1251701"/>
              <a:gd name="connsiteX39" fmla="*/ 1366052 w 2131574"/>
              <a:gd name="connsiteY39" fmla="*/ 759503 h 1251701"/>
              <a:gd name="connsiteX40" fmla="*/ 1329122 w 2131574"/>
              <a:gd name="connsiteY40" fmla="*/ 776135 h 1251701"/>
              <a:gd name="connsiteX41" fmla="*/ 1328175 w 2131574"/>
              <a:gd name="connsiteY41" fmla="*/ 1012153 h 1251701"/>
              <a:gd name="connsiteX42" fmla="*/ 1292002 w 2131574"/>
              <a:gd name="connsiteY42" fmla="*/ 1026141 h 1251701"/>
              <a:gd name="connsiteX43" fmla="*/ 1289728 w 2131574"/>
              <a:gd name="connsiteY43" fmla="*/ 789493 h 1251701"/>
              <a:gd name="connsiteX44" fmla="*/ 1250904 w 2131574"/>
              <a:gd name="connsiteY44" fmla="*/ 801211 h 1251701"/>
              <a:gd name="connsiteX45" fmla="*/ 1250697 w 2131574"/>
              <a:gd name="connsiteY45" fmla="*/ 744824 h 1251701"/>
              <a:gd name="connsiteX46" fmla="*/ 1171004 w 2131574"/>
              <a:gd name="connsiteY46" fmla="*/ 775328 h 1251701"/>
              <a:gd name="connsiteX47" fmla="*/ 1170416 w 2131574"/>
              <a:gd name="connsiteY47" fmla="*/ 834605 h 1251701"/>
              <a:gd name="connsiteX48" fmla="*/ 1133484 w 2131574"/>
              <a:gd name="connsiteY48" fmla="*/ 851239 h 1251701"/>
              <a:gd name="connsiteX49" fmla="*/ 1132536 w 2131574"/>
              <a:gd name="connsiteY49" fmla="*/ 1087383 h 1251701"/>
              <a:gd name="connsiteX50" fmla="*/ 1096366 w 2131574"/>
              <a:gd name="connsiteY50" fmla="*/ 1101370 h 1251701"/>
              <a:gd name="connsiteX51" fmla="*/ 1094094 w 2131574"/>
              <a:gd name="connsiteY51" fmla="*/ 864721 h 1251701"/>
              <a:gd name="connsiteX52" fmla="*/ 1055266 w 2131574"/>
              <a:gd name="connsiteY52" fmla="*/ 876441 h 1251701"/>
              <a:gd name="connsiteX53" fmla="*/ 1055059 w 2131574"/>
              <a:gd name="connsiteY53" fmla="*/ 819708 h 1251701"/>
              <a:gd name="connsiteX54" fmla="*/ 975504 w 2131574"/>
              <a:gd name="connsiteY54" fmla="*/ 850159 h 1251701"/>
              <a:gd name="connsiteX55" fmla="*/ 974966 w 2131574"/>
              <a:gd name="connsiteY55" fmla="*/ 909834 h 1251701"/>
              <a:gd name="connsiteX56" fmla="*/ 938037 w 2131574"/>
              <a:gd name="connsiteY56" fmla="*/ 926467 h 1251701"/>
              <a:gd name="connsiteX57" fmla="*/ 936898 w 2131574"/>
              <a:gd name="connsiteY57" fmla="*/ 1162611 h 1251701"/>
              <a:gd name="connsiteX58" fmla="*/ 900916 w 2131574"/>
              <a:gd name="connsiteY58" fmla="*/ 1176473 h 1251701"/>
              <a:gd name="connsiteX59" fmla="*/ 898454 w 2131574"/>
              <a:gd name="connsiteY59" fmla="*/ 939824 h 1251701"/>
              <a:gd name="connsiteX60" fmla="*/ 859628 w 2131574"/>
              <a:gd name="connsiteY60" fmla="*/ 951543 h 1251701"/>
              <a:gd name="connsiteX61" fmla="*/ 859421 w 2131574"/>
              <a:gd name="connsiteY61" fmla="*/ 894592 h 1251701"/>
              <a:gd name="connsiteX62" fmla="*/ 779871 w 2131574"/>
              <a:gd name="connsiteY62" fmla="*/ 925042 h 1251701"/>
              <a:gd name="connsiteX63" fmla="*/ 779330 w 2131574"/>
              <a:gd name="connsiteY63" fmla="*/ 985062 h 1251701"/>
              <a:gd name="connsiteX64" fmla="*/ 742398 w 2131574"/>
              <a:gd name="connsiteY64" fmla="*/ 1001695 h 1251701"/>
              <a:gd name="connsiteX65" fmla="*/ 741262 w 2131574"/>
              <a:gd name="connsiteY65" fmla="*/ 1237840 h 1251701"/>
              <a:gd name="connsiteX66" fmla="*/ 705280 w 2131574"/>
              <a:gd name="connsiteY66" fmla="*/ 1251701 h 1251701"/>
              <a:gd name="connsiteX67" fmla="*/ 702818 w 2131574"/>
              <a:gd name="connsiteY67" fmla="*/ 1015052 h 1251701"/>
              <a:gd name="connsiteX68" fmla="*/ 663992 w 2131574"/>
              <a:gd name="connsiteY68" fmla="*/ 1026772 h 1251701"/>
              <a:gd name="connsiteX69" fmla="*/ 663835 w 2131574"/>
              <a:gd name="connsiteY69" fmla="*/ 969456 h 1251701"/>
              <a:gd name="connsiteX70" fmla="*/ 585207 w 2131574"/>
              <a:gd name="connsiteY70" fmla="*/ 999553 h 1251701"/>
              <a:gd name="connsiteX71" fmla="*/ 585207 w 2131574"/>
              <a:gd name="connsiteY71" fmla="*/ 999552 h 1251701"/>
              <a:gd name="connsiteX72" fmla="*/ 384123 w 2131574"/>
              <a:gd name="connsiteY72" fmla="*/ 922654 h 1251701"/>
              <a:gd name="connsiteX73" fmla="*/ 384078 w 2131574"/>
              <a:gd name="connsiteY73" fmla="*/ 934087 h 1251701"/>
              <a:gd name="connsiteX74" fmla="*/ 347904 w 2131574"/>
              <a:gd name="connsiteY74" fmla="*/ 948074 h 1251701"/>
              <a:gd name="connsiteX75" fmla="*/ 347527 w 2131574"/>
              <a:gd name="connsiteY75" fmla="*/ 908658 h 1251701"/>
              <a:gd name="connsiteX76" fmla="*/ 189088 w 2131574"/>
              <a:gd name="connsiteY76" fmla="*/ 848068 h 1251701"/>
              <a:gd name="connsiteX77" fmla="*/ 188440 w 2131574"/>
              <a:gd name="connsiteY77" fmla="*/ 1009315 h 1251701"/>
              <a:gd name="connsiteX78" fmla="*/ 152268 w 2131574"/>
              <a:gd name="connsiteY78" fmla="*/ 1023303 h 1251701"/>
              <a:gd name="connsiteX79" fmla="*/ 150443 w 2131574"/>
              <a:gd name="connsiteY79" fmla="*/ 833290 h 1251701"/>
              <a:gd name="connsiteX80" fmla="*/ 0 w 2131574"/>
              <a:gd name="connsiteY80" fmla="*/ 775758 h 1251701"/>
              <a:gd name="connsiteX81" fmla="*/ 0 w 2131574"/>
              <a:gd name="connsiteY81" fmla="*/ 634811 h 1251701"/>
              <a:gd name="connsiteX82" fmla="*/ 0 w 2131574"/>
              <a:gd name="connsiteY82" fmla="*/ 625805 h 1251701"/>
              <a:gd name="connsiteX83" fmla="*/ 11702 w 2131574"/>
              <a:gd name="connsiteY83" fmla="*/ 630321 h 1251701"/>
              <a:gd name="connsiteX84" fmla="*/ 110416 w 2131574"/>
              <a:gd name="connsiteY84" fmla="*/ 592442 h 1251701"/>
              <a:gd name="connsiteX85" fmla="*/ 110413 w 2131574"/>
              <a:gd name="connsiteY85" fmla="*/ 591589 h 1251701"/>
              <a:gd name="connsiteX86" fmla="*/ 228402 w 2131574"/>
              <a:gd name="connsiteY86" fmla="*/ 546351 h 1251701"/>
              <a:gd name="connsiteX87" fmla="*/ 228394 w 2131574"/>
              <a:gd name="connsiteY87" fmla="*/ 547171 h 1251701"/>
              <a:gd name="connsiteX88" fmla="*/ 306052 w 2131574"/>
              <a:gd name="connsiteY88" fmla="*/ 517369 h 1251701"/>
              <a:gd name="connsiteX89" fmla="*/ 306051 w 2131574"/>
              <a:gd name="connsiteY89" fmla="*/ 516361 h 1251701"/>
              <a:gd name="connsiteX90" fmla="*/ 423850 w 2131574"/>
              <a:gd name="connsiteY90" fmla="*/ 471123 h 1251701"/>
              <a:gd name="connsiteX91" fmla="*/ 423840 w 2131574"/>
              <a:gd name="connsiteY91" fmla="*/ 472171 h 1251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2131574" h="1251701">
                <a:moveTo>
                  <a:pt x="1468556" y="207970"/>
                </a:moveTo>
                <a:lnTo>
                  <a:pt x="765847" y="477621"/>
                </a:lnTo>
                <a:lnTo>
                  <a:pt x="989468" y="563908"/>
                </a:lnTo>
                <a:lnTo>
                  <a:pt x="1692178" y="294162"/>
                </a:lnTo>
                <a:close/>
                <a:moveTo>
                  <a:pt x="1654318" y="0"/>
                </a:moveTo>
                <a:lnTo>
                  <a:pt x="2022772" y="0"/>
                </a:lnTo>
                <a:lnTo>
                  <a:pt x="2131574" y="41936"/>
                </a:lnTo>
                <a:lnTo>
                  <a:pt x="2131574" y="466298"/>
                </a:lnTo>
                <a:lnTo>
                  <a:pt x="2111480" y="475348"/>
                </a:lnTo>
                <a:lnTo>
                  <a:pt x="2110534" y="711492"/>
                </a:lnTo>
                <a:lnTo>
                  <a:pt x="2074362" y="725354"/>
                </a:lnTo>
                <a:lnTo>
                  <a:pt x="2072088" y="488705"/>
                </a:lnTo>
                <a:lnTo>
                  <a:pt x="2033263" y="500423"/>
                </a:lnTo>
                <a:lnTo>
                  <a:pt x="2033061" y="445358"/>
                </a:lnTo>
                <a:lnTo>
                  <a:pt x="1953489" y="475816"/>
                </a:lnTo>
                <a:lnTo>
                  <a:pt x="1952964" y="533941"/>
                </a:lnTo>
                <a:lnTo>
                  <a:pt x="1915844" y="550576"/>
                </a:lnTo>
                <a:lnTo>
                  <a:pt x="1914897" y="786594"/>
                </a:lnTo>
                <a:lnTo>
                  <a:pt x="1878914" y="800581"/>
                </a:lnTo>
                <a:lnTo>
                  <a:pt x="1876454" y="563933"/>
                </a:lnTo>
                <a:lnTo>
                  <a:pt x="1837626" y="575651"/>
                </a:lnTo>
                <a:lnTo>
                  <a:pt x="1837425" y="520241"/>
                </a:lnTo>
                <a:lnTo>
                  <a:pt x="1757852" y="550699"/>
                </a:lnTo>
                <a:lnTo>
                  <a:pt x="1757326" y="609045"/>
                </a:lnTo>
                <a:lnTo>
                  <a:pt x="1720397" y="625678"/>
                </a:lnTo>
                <a:lnTo>
                  <a:pt x="1719260" y="861824"/>
                </a:lnTo>
                <a:lnTo>
                  <a:pt x="1683276" y="875810"/>
                </a:lnTo>
                <a:lnTo>
                  <a:pt x="1680816" y="639162"/>
                </a:lnTo>
                <a:lnTo>
                  <a:pt x="1641990" y="650754"/>
                </a:lnTo>
                <a:lnTo>
                  <a:pt x="1641837" y="595106"/>
                </a:lnTo>
                <a:lnTo>
                  <a:pt x="1562218" y="625583"/>
                </a:lnTo>
                <a:lnTo>
                  <a:pt x="1561688" y="684273"/>
                </a:lnTo>
                <a:lnTo>
                  <a:pt x="1524758" y="700907"/>
                </a:lnTo>
                <a:lnTo>
                  <a:pt x="1523622" y="937051"/>
                </a:lnTo>
                <a:lnTo>
                  <a:pt x="1487638" y="950913"/>
                </a:lnTo>
                <a:lnTo>
                  <a:pt x="1485366" y="714264"/>
                </a:lnTo>
                <a:lnTo>
                  <a:pt x="1446352" y="725983"/>
                </a:lnTo>
                <a:lnTo>
                  <a:pt x="1446199" y="669990"/>
                </a:lnTo>
                <a:lnTo>
                  <a:pt x="1366584" y="700465"/>
                </a:lnTo>
                <a:lnTo>
                  <a:pt x="1366052" y="759503"/>
                </a:lnTo>
                <a:lnTo>
                  <a:pt x="1329122" y="776135"/>
                </a:lnTo>
                <a:lnTo>
                  <a:pt x="1328175" y="1012153"/>
                </a:lnTo>
                <a:lnTo>
                  <a:pt x="1292002" y="1026141"/>
                </a:lnTo>
                <a:lnTo>
                  <a:pt x="1289728" y="789493"/>
                </a:lnTo>
                <a:lnTo>
                  <a:pt x="1250904" y="801211"/>
                </a:lnTo>
                <a:lnTo>
                  <a:pt x="1250697" y="744824"/>
                </a:lnTo>
                <a:lnTo>
                  <a:pt x="1171004" y="775328"/>
                </a:lnTo>
                <a:lnTo>
                  <a:pt x="1170416" y="834605"/>
                </a:lnTo>
                <a:lnTo>
                  <a:pt x="1133484" y="851239"/>
                </a:lnTo>
                <a:lnTo>
                  <a:pt x="1132536" y="1087383"/>
                </a:lnTo>
                <a:lnTo>
                  <a:pt x="1096366" y="1101370"/>
                </a:lnTo>
                <a:lnTo>
                  <a:pt x="1094094" y="864721"/>
                </a:lnTo>
                <a:lnTo>
                  <a:pt x="1055266" y="876441"/>
                </a:lnTo>
                <a:lnTo>
                  <a:pt x="1055059" y="819708"/>
                </a:lnTo>
                <a:lnTo>
                  <a:pt x="975504" y="850159"/>
                </a:lnTo>
                <a:lnTo>
                  <a:pt x="974966" y="909834"/>
                </a:lnTo>
                <a:lnTo>
                  <a:pt x="938037" y="926467"/>
                </a:lnTo>
                <a:lnTo>
                  <a:pt x="936898" y="1162611"/>
                </a:lnTo>
                <a:lnTo>
                  <a:pt x="900916" y="1176473"/>
                </a:lnTo>
                <a:lnTo>
                  <a:pt x="898454" y="939824"/>
                </a:lnTo>
                <a:lnTo>
                  <a:pt x="859628" y="951543"/>
                </a:lnTo>
                <a:lnTo>
                  <a:pt x="859421" y="894592"/>
                </a:lnTo>
                <a:lnTo>
                  <a:pt x="779871" y="925042"/>
                </a:lnTo>
                <a:lnTo>
                  <a:pt x="779330" y="985062"/>
                </a:lnTo>
                <a:lnTo>
                  <a:pt x="742398" y="1001695"/>
                </a:lnTo>
                <a:lnTo>
                  <a:pt x="741262" y="1237840"/>
                </a:lnTo>
                <a:lnTo>
                  <a:pt x="705280" y="1251701"/>
                </a:lnTo>
                <a:lnTo>
                  <a:pt x="702818" y="1015052"/>
                </a:lnTo>
                <a:lnTo>
                  <a:pt x="663992" y="1026772"/>
                </a:lnTo>
                <a:lnTo>
                  <a:pt x="663835" y="969456"/>
                </a:lnTo>
                <a:lnTo>
                  <a:pt x="585207" y="999553"/>
                </a:lnTo>
                <a:lnTo>
                  <a:pt x="585207" y="999552"/>
                </a:lnTo>
                <a:lnTo>
                  <a:pt x="384123" y="922654"/>
                </a:lnTo>
                <a:lnTo>
                  <a:pt x="384078" y="934087"/>
                </a:lnTo>
                <a:lnTo>
                  <a:pt x="347904" y="948074"/>
                </a:lnTo>
                <a:lnTo>
                  <a:pt x="347527" y="908658"/>
                </a:lnTo>
                <a:lnTo>
                  <a:pt x="189088" y="848068"/>
                </a:lnTo>
                <a:lnTo>
                  <a:pt x="188440" y="1009315"/>
                </a:lnTo>
                <a:lnTo>
                  <a:pt x="152268" y="1023303"/>
                </a:lnTo>
                <a:lnTo>
                  <a:pt x="150443" y="833290"/>
                </a:lnTo>
                <a:lnTo>
                  <a:pt x="0" y="775758"/>
                </a:lnTo>
                <a:lnTo>
                  <a:pt x="0" y="634811"/>
                </a:lnTo>
                <a:lnTo>
                  <a:pt x="0" y="625805"/>
                </a:lnTo>
                <a:lnTo>
                  <a:pt x="11702" y="630321"/>
                </a:lnTo>
                <a:lnTo>
                  <a:pt x="110416" y="592442"/>
                </a:lnTo>
                <a:lnTo>
                  <a:pt x="110413" y="591589"/>
                </a:lnTo>
                <a:lnTo>
                  <a:pt x="228402" y="546351"/>
                </a:lnTo>
                <a:lnTo>
                  <a:pt x="228394" y="547171"/>
                </a:lnTo>
                <a:lnTo>
                  <a:pt x="306052" y="517369"/>
                </a:lnTo>
                <a:lnTo>
                  <a:pt x="306051" y="516361"/>
                </a:lnTo>
                <a:lnTo>
                  <a:pt x="423850" y="471123"/>
                </a:lnTo>
                <a:lnTo>
                  <a:pt x="423840" y="472171"/>
                </a:lnTo>
                <a:close/>
              </a:path>
            </a:pathLst>
          </a:custGeom>
          <a:solidFill>
            <a:schemeClr val="accent1">
              <a:alpha val="40000"/>
            </a:schemeClr>
          </a:solidFill>
          <a:ln w="2694" cap="flat">
            <a:noFill/>
            <a:prstDash val="solid"/>
            <a:miter/>
          </a:ln>
        </p:spPr>
        <p:txBody>
          <a:bodyPr rtlCol="0" anchor="ctr"/>
          <a:lstStyle/>
          <a:p>
            <a:endParaRPr lang="en-US"/>
          </a:p>
        </p:txBody>
      </p:sp>
      <p:grpSp>
        <p:nvGrpSpPr>
          <p:cNvPr id="116" name="Group 115">
            <a:extLst>
              <a:ext uri="{FF2B5EF4-FFF2-40B4-BE49-F238E27FC236}">
                <a16:creationId xmlns:a16="http://schemas.microsoft.com/office/drawing/2014/main" xmlns="" id="{6B8C0EA2-D1F6-48A7-9EE4-840E625B9C02}"/>
              </a:ext>
            </a:extLst>
          </p:cNvPr>
          <p:cNvGrpSpPr/>
          <p:nvPr userDrawn="1"/>
        </p:nvGrpSpPr>
        <p:grpSpPr>
          <a:xfrm>
            <a:off x="548225" y="342081"/>
            <a:ext cx="5440771" cy="6257605"/>
            <a:chOff x="548226" y="342079"/>
            <a:chExt cx="5440770" cy="6257605"/>
          </a:xfrm>
          <a:solidFill>
            <a:schemeClr val="accent2"/>
          </a:solidFill>
        </p:grpSpPr>
        <p:sp>
          <p:nvSpPr>
            <p:cNvPr id="2" name="Rectangle: Rounded Corners 1">
              <a:extLst>
                <a:ext uri="{FF2B5EF4-FFF2-40B4-BE49-F238E27FC236}">
                  <a16:creationId xmlns:a16="http://schemas.microsoft.com/office/drawing/2014/main" xmlns="" id="{94C0989A-B0CD-467C-8FFF-0322C8779616}"/>
                </a:ext>
              </a:extLst>
            </p:cNvPr>
            <p:cNvSpPr/>
            <p:nvPr userDrawn="1"/>
          </p:nvSpPr>
          <p:spPr>
            <a:xfrm>
              <a:off x="1417713" y="1769387"/>
              <a:ext cx="3472774" cy="3472774"/>
            </a:xfrm>
            <a:prstGeom prst="roundRect">
              <a:avLst>
                <a:gd name="adj" fmla="val 518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6" name="Group 95">
              <a:extLst>
                <a:ext uri="{FF2B5EF4-FFF2-40B4-BE49-F238E27FC236}">
                  <a16:creationId xmlns:a16="http://schemas.microsoft.com/office/drawing/2014/main" xmlns="" id="{F32732B9-A675-4A92-B586-57210158DBB9}"/>
                </a:ext>
              </a:extLst>
            </p:cNvPr>
            <p:cNvGrpSpPr/>
            <p:nvPr userDrawn="1"/>
          </p:nvGrpSpPr>
          <p:grpSpPr>
            <a:xfrm>
              <a:off x="1266074" y="342079"/>
              <a:ext cx="3753546" cy="1535752"/>
              <a:chOff x="1373078" y="342079"/>
              <a:chExt cx="3753546" cy="1535752"/>
            </a:xfrm>
            <a:grpFill/>
          </p:grpSpPr>
          <p:sp>
            <p:nvSpPr>
              <p:cNvPr id="56" name="Freeform: Shape 55">
                <a:extLst>
                  <a:ext uri="{FF2B5EF4-FFF2-40B4-BE49-F238E27FC236}">
                    <a16:creationId xmlns:a16="http://schemas.microsoft.com/office/drawing/2014/main" xmlns="" id="{20BD9410-309C-4A73-BEB0-D4BD52253B38}"/>
                  </a:ext>
                </a:extLst>
              </p:cNvPr>
              <p:cNvSpPr/>
              <p:nvPr/>
            </p:nvSpPr>
            <p:spPr>
              <a:xfrm flipH="1">
                <a:off x="1945338" y="395212"/>
                <a:ext cx="546385" cy="1482619"/>
              </a:xfrm>
              <a:custGeom>
                <a:avLst/>
                <a:gdLst>
                  <a:gd name="connsiteX0" fmla="*/ 172666 w 1002965"/>
                  <a:gd name="connsiteY0" fmla="*/ 2721517 h 2721551"/>
                  <a:gd name="connsiteX1" fmla="*/ 216272 w 1002965"/>
                  <a:gd name="connsiteY1" fmla="*/ 2678572 h 2721551"/>
                  <a:gd name="connsiteX2" fmla="*/ 210986 w 1002965"/>
                  <a:gd name="connsiteY2" fmla="*/ 2373992 h 2721551"/>
                  <a:gd name="connsiteX3" fmla="*/ 201076 w 1002965"/>
                  <a:gd name="connsiteY3" fmla="*/ 2371349 h 2721551"/>
                  <a:gd name="connsiteX4" fmla="*/ 163416 w 1002965"/>
                  <a:gd name="connsiteY4" fmla="*/ 2332368 h 2721551"/>
                  <a:gd name="connsiteX5" fmla="*/ 163416 w 1002965"/>
                  <a:gd name="connsiteY5" fmla="*/ 711687 h 2721551"/>
                  <a:gd name="connsiteX6" fmla="*/ 199754 w 1002965"/>
                  <a:gd name="connsiteY6" fmla="*/ 674027 h 2721551"/>
                  <a:gd name="connsiteX7" fmla="*/ 909339 w 1002965"/>
                  <a:gd name="connsiteY7" fmla="*/ 674688 h 2721551"/>
                  <a:gd name="connsiteX8" fmla="*/ 943035 w 1002965"/>
                  <a:gd name="connsiteY8" fmla="*/ 639671 h 2721551"/>
                  <a:gd name="connsiteX9" fmla="*/ 941053 w 1002965"/>
                  <a:gd name="connsiteY9" fmla="*/ 222113 h 2721551"/>
                  <a:gd name="connsiteX10" fmla="*/ 964177 w 1002965"/>
                  <a:gd name="connsiteY10" fmla="*/ 176525 h 2721551"/>
                  <a:gd name="connsiteX11" fmla="*/ 995229 w 1002965"/>
                  <a:gd name="connsiteY11" fmla="*/ 58921 h 2721551"/>
                  <a:gd name="connsiteX12" fmla="*/ 894804 w 1002965"/>
                  <a:gd name="connsiteY12" fmla="*/ 780 h 2721551"/>
                  <a:gd name="connsiteX13" fmla="*/ 813538 w 1002965"/>
                  <a:gd name="connsiteY13" fmla="*/ 80724 h 2721551"/>
                  <a:gd name="connsiteX14" fmla="*/ 867055 w 1002965"/>
                  <a:gd name="connsiteY14" fmla="*/ 187096 h 2721551"/>
                  <a:gd name="connsiteX15" fmla="*/ 886876 w 1002965"/>
                  <a:gd name="connsiteY15" fmla="*/ 218809 h 2721551"/>
                  <a:gd name="connsiteX16" fmla="*/ 886876 w 1002965"/>
                  <a:gd name="connsiteY16" fmla="*/ 590780 h 2721551"/>
                  <a:gd name="connsiteX17" fmla="*/ 857144 w 1002965"/>
                  <a:gd name="connsiteY17" fmla="*/ 619850 h 2721551"/>
                  <a:gd name="connsiteX18" fmla="*/ 123114 w 1002965"/>
                  <a:gd name="connsiteY18" fmla="*/ 617208 h 2721551"/>
                  <a:gd name="connsiteX19" fmla="*/ 88758 w 1002965"/>
                  <a:gd name="connsiteY19" fmla="*/ 650242 h 2721551"/>
                  <a:gd name="connsiteX20" fmla="*/ 89418 w 1002965"/>
                  <a:gd name="connsiteY20" fmla="*/ 2329726 h 2721551"/>
                  <a:gd name="connsiteX21" fmla="*/ 89418 w 1002965"/>
                  <a:gd name="connsiteY21" fmla="*/ 2353511 h 2721551"/>
                  <a:gd name="connsiteX22" fmla="*/ 72240 w 1002965"/>
                  <a:gd name="connsiteY22" fmla="*/ 2370689 h 2721551"/>
                  <a:gd name="connsiteX23" fmla="*/ 5510 w 1002965"/>
                  <a:gd name="connsiteY23" fmla="*/ 2372671 h 2721551"/>
                  <a:gd name="connsiteX24" fmla="*/ 6171 w 1002965"/>
                  <a:gd name="connsiteY24" fmla="*/ 2388527 h 2721551"/>
                  <a:gd name="connsiteX25" fmla="*/ 225 w 1002965"/>
                  <a:gd name="connsiteY25" fmla="*/ 2687822 h 2721551"/>
                  <a:gd name="connsiteX26" fmla="*/ 34581 w 1002965"/>
                  <a:gd name="connsiteY26" fmla="*/ 2721517 h 2721551"/>
                  <a:gd name="connsiteX27" fmla="*/ 172666 w 1002965"/>
                  <a:gd name="connsiteY27" fmla="*/ 2721517 h 2721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002965" h="2721551">
                    <a:moveTo>
                      <a:pt x="172666" y="2721517"/>
                    </a:moveTo>
                    <a:cubicBezTo>
                      <a:pt x="215611" y="2721517"/>
                      <a:pt x="215611" y="2720856"/>
                      <a:pt x="216272" y="2678572"/>
                    </a:cubicBezTo>
                    <a:cubicBezTo>
                      <a:pt x="217593" y="2576825"/>
                      <a:pt x="205040" y="2475739"/>
                      <a:pt x="210986" y="2373992"/>
                    </a:cubicBezTo>
                    <a:cubicBezTo>
                      <a:pt x="207683" y="2373331"/>
                      <a:pt x="204379" y="2371349"/>
                      <a:pt x="201076" y="2371349"/>
                    </a:cubicBezTo>
                    <a:cubicBezTo>
                      <a:pt x="163416" y="2368707"/>
                      <a:pt x="163416" y="2369367"/>
                      <a:pt x="163416" y="2332368"/>
                    </a:cubicBezTo>
                    <a:cubicBezTo>
                      <a:pt x="163416" y="1791921"/>
                      <a:pt x="163416" y="1252134"/>
                      <a:pt x="163416" y="711687"/>
                    </a:cubicBezTo>
                    <a:cubicBezTo>
                      <a:pt x="163416" y="669402"/>
                      <a:pt x="157470" y="674027"/>
                      <a:pt x="199754" y="674027"/>
                    </a:cubicBezTo>
                    <a:cubicBezTo>
                      <a:pt x="436282" y="674027"/>
                      <a:pt x="672811" y="674688"/>
                      <a:pt x="909339" y="674688"/>
                    </a:cubicBezTo>
                    <a:cubicBezTo>
                      <a:pt x="943695" y="674688"/>
                      <a:pt x="943695" y="674688"/>
                      <a:pt x="943035" y="639671"/>
                    </a:cubicBezTo>
                    <a:cubicBezTo>
                      <a:pt x="942374" y="500265"/>
                      <a:pt x="942374" y="360858"/>
                      <a:pt x="941053" y="222113"/>
                    </a:cubicBezTo>
                    <a:cubicBezTo>
                      <a:pt x="941053" y="201631"/>
                      <a:pt x="945017" y="188417"/>
                      <a:pt x="964177" y="176525"/>
                    </a:cubicBezTo>
                    <a:cubicBezTo>
                      <a:pt x="1000515" y="153401"/>
                      <a:pt x="1012407" y="102527"/>
                      <a:pt x="995229" y="58921"/>
                    </a:cubicBezTo>
                    <a:cubicBezTo>
                      <a:pt x="979373" y="17298"/>
                      <a:pt x="941713" y="-4505"/>
                      <a:pt x="894804" y="780"/>
                    </a:cubicBezTo>
                    <a:cubicBezTo>
                      <a:pt x="851859" y="5405"/>
                      <a:pt x="822128" y="34476"/>
                      <a:pt x="813538" y="80724"/>
                    </a:cubicBezTo>
                    <a:cubicBezTo>
                      <a:pt x="805610" y="125651"/>
                      <a:pt x="826752" y="169918"/>
                      <a:pt x="867055" y="187096"/>
                    </a:cubicBezTo>
                    <a:cubicBezTo>
                      <a:pt x="883572" y="193703"/>
                      <a:pt x="886876" y="202292"/>
                      <a:pt x="886876" y="218809"/>
                    </a:cubicBezTo>
                    <a:cubicBezTo>
                      <a:pt x="886215" y="343020"/>
                      <a:pt x="885554" y="467230"/>
                      <a:pt x="886876" y="590780"/>
                    </a:cubicBezTo>
                    <a:cubicBezTo>
                      <a:pt x="886876" y="615226"/>
                      <a:pt x="880269" y="620511"/>
                      <a:pt x="857144" y="619850"/>
                    </a:cubicBezTo>
                    <a:cubicBezTo>
                      <a:pt x="612688" y="618529"/>
                      <a:pt x="368231" y="619190"/>
                      <a:pt x="123114" y="617208"/>
                    </a:cubicBezTo>
                    <a:cubicBezTo>
                      <a:pt x="97347" y="617208"/>
                      <a:pt x="88758" y="621832"/>
                      <a:pt x="88758" y="650242"/>
                    </a:cubicBezTo>
                    <a:cubicBezTo>
                      <a:pt x="90079" y="1209850"/>
                      <a:pt x="89418" y="1770118"/>
                      <a:pt x="89418" y="2329726"/>
                    </a:cubicBezTo>
                    <a:cubicBezTo>
                      <a:pt x="89418" y="2337654"/>
                      <a:pt x="88758" y="2345582"/>
                      <a:pt x="89418" y="2353511"/>
                    </a:cubicBezTo>
                    <a:cubicBezTo>
                      <a:pt x="90079" y="2366064"/>
                      <a:pt x="85454" y="2370689"/>
                      <a:pt x="72240" y="2370689"/>
                    </a:cubicBezTo>
                    <a:cubicBezTo>
                      <a:pt x="49777" y="2370689"/>
                      <a:pt x="27974" y="2367385"/>
                      <a:pt x="5510" y="2372671"/>
                    </a:cubicBezTo>
                    <a:cubicBezTo>
                      <a:pt x="5510" y="2377956"/>
                      <a:pt x="6171" y="2383242"/>
                      <a:pt x="6171" y="2388527"/>
                    </a:cubicBezTo>
                    <a:cubicBezTo>
                      <a:pt x="10135" y="2488292"/>
                      <a:pt x="-1757" y="2588057"/>
                      <a:pt x="225" y="2687822"/>
                    </a:cubicBezTo>
                    <a:cubicBezTo>
                      <a:pt x="885" y="2713589"/>
                      <a:pt x="8814" y="2722178"/>
                      <a:pt x="34581" y="2721517"/>
                    </a:cubicBezTo>
                    <a:cubicBezTo>
                      <a:pt x="81490" y="2720195"/>
                      <a:pt x="127078" y="2721517"/>
                      <a:pt x="172666" y="2721517"/>
                    </a:cubicBezTo>
                    <a:close/>
                  </a:path>
                </a:pathLst>
              </a:custGeom>
              <a:grpFill/>
              <a:ln w="6599" cap="flat">
                <a:noFill/>
                <a:prstDash val="solid"/>
                <a:miter/>
              </a:ln>
            </p:spPr>
            <p:txBody>
              <a:bodyPr rtlCol="0" anchor="ctr"/>
              <a:lstStyle/>
              <a:p>
                <a:endParaRPr lang="en-US"/>
              </a:p>
            </p:txBody>
          </p:sp>
          <p:sp>
            <p:nvSpPr>
              <p:cNvPr id="58" name="Freeform: Shape 57">
                <a:extLst>
                  <a:ext uri="{FF2B5EF4-FFF2-40B4-BE49-F238E27FC236}">
                    <a16:creationId xmlns:a16="http://schemas.microsoft.com/office/drawing/2014/main" xmlns="" id="{2D03E240-F54F-4508-9919-35CBB644B65F}"/>
                  </a:ext>
                </a:extLst>
              </p:cNvPr>
              <p:cNvSpPr/>
              <p:nvPr/>
            </p:nvSpPr>
            <p:spPr>
              <a:xfrm flipH="1">
                <a:off x="2788787" y="342079"/>
                <a:ext cx="130800" cy="1535752"/>
              </a:xfrm>
              <a:custGeom>
                <a:avLst/>
                <a:gdLst>
                  <a:gd name="connsiteX0" fmla="*/ 208346 w 240102"/>
                  <a:gd name="connsiteY0" fmla="*/ 2818424 h 2819084"/>
                  <a:gd name="connsiteX1" fmla="*/ 240059 w 240102"/>
                  <a:gd name="connsiteY1" fmla="*/ 2785390 h 2819084"/>
                  <a:gd name="connsiteX2" fmla="*/ 240059 w 240102"/>
                  <a:gd name="connsiteY2" fmla="*/ 2641358 h 2819084"/>
                  <a:gd name="connsiteX3" fmla="*/ 240059 w 240102"/>
                  <a:gd name="connsiteY3" fmla="*/ 2518470 h 2819084"/>
                  <a:gd name="connsiteX4" fmla="*/ 189846 w 240102"/>
                  <a:gd name="connsiteY4" fmla="*/ 2468917 h 2819084"/>
                  <a:gd name="connsiteX5" fmla="*/ 156151 w 240102"/>
                  <a:gd name="connsiteY5" fmla="*/ 2435222 h 2819084"/>
                  <a:gd name="connsiteX6" fmla="*/ 156812 w 240102"/>
                  <a:gd name="connsiteY6" fmla="*/ 215291 h 2819084"/>
                  <a:gd name="connsiteX7" fmla="*/ 173990 w 240102"/>
                  <a:gd name="connsiteY7" fmla="*/ 153186 h 2819084"/>
                  <a:gd name="connsiteX8" fmla="*/ 141616 w 240102"/>
                  <a:gd name="connsiteY8" fmla="*/ 11137 h 2819084"/>
                  <a:gd name="connsiteX9" fmla="*/ 8816 w 240102"/>
                  <a:gd name="connsiteY9" fmla="*/ 56725 h 2819084"/>
                  <a:gd name="connsiteX10" fmla="*/ 68940 w 240102"/>
                  <a:gd name="connsiteY10" fmla="*/ 192167 h 2819084"/>
                  <a:gd name="connsiteX11" fmla="*/ 84135 w 240102"/>
                  <a:gd name="connsiteY11" fmla="*/ 222559 h 2819084"/>
                  <a:gd name="connsiteX12" fmla="*/ 84796 w 240102"/>
                  <a:gd name="connsiteY12" fmla="*/ 2437204 h 2819084"/>
                  <a:gd name="connsiteX13" fmla="*/ 53743 w 240102"/>
                  <a:gd name="connsiteY13" fmla="*/ 2467596 h 2819084"/>
                  <a:gd name="connsiteX14" fmla="*/ 29958 w 240102"/>
                  <a:gd name="connsiteY14" fmla="*/ 2491381 h 2819084"/>
                  <a:gd name="connsiteX15" fmla="*/ 30619 w 240102"/>
                  <a:gd name="connsiteY15" fmla="*/ 2641358 h 2819084"/>
                  <a:gd name="connsiteX16" fmla="*/ 30619 w 240102"/>
                  <a:gd name="connsiteY16" fmla="*/ 2788032 h 2819084"/>
                  <a:gd name="connsiteX17" fmla="*/ 61672 w 240102"/>
                  <a:gd name="connsiteY17" fmla="*/ 2819085 h 2819084"/>
                  <a:gd name="connsiteX18" fmla="*/ 208346 w 240102"/>
                  <a:gd name="connsiteY18" fmla="*/ 2818424 h 2819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0102" h="2819084">
                    <a:moveTo>
                      <a:pt x="208346" y="2818424"/>
                    </a:moveTo>
                    <a:cubicBezTo>
                      <a:pt x="234113" y="2819085"/>
                      <a:pt x="240720" y="2808514"/>
                      <a:pt x="240059" y="2785390"/>
                    </a:cubicBezTo>
                    <a:cubicBezTo>
                      <a:pt x="238737" y="2737159"/>
                      <a:pt x="240059" y="2689589"/>
                      <a:pt x="240059" y="2641358"/>
                    </a:cubicBezTo>
                    <a:cubicBezTo>
                      <a:pt x="240059" y="2600395"/>
                      <a:pt x="240059" y="2559432"/>
                      <a:pt x="240059" y="2518470"/>
                    </a:cubicBezTo>
                    <a:cubicBezTo>
                      <a:pt x="240059" y="2468257"/>
                      <a:pt x="240059" y="2466275"/>
                      <a:pt x="189846" y="2468917"/>
                    </a:cubicBezTo>
                    <a:cubicBezTo>
                      <a:pt x="162758" y="2470239"/>
                      <a:pt x="156151" y="2462971"/>
                      <a:pt x="156151" y="2435222"/>
                    </a:cubicBezTo>
                    <a:cubicBezTo>
                      <a:pt x="156812" y="1695245"/>
                      <a:pt x="156812" y="955268"/>
                      <a:pt x="156812" y="215291"/>
                    </a:cubicBezTo>
                    <a:cubicBezTo>
                      <a:pt x="156812" y="192828"/>
                      <a:pt x="159454" y="173668"/>
                      <a:pt x="173990" y="153186"/>
                    </a:cubicBezTo>
                    <a:cubicBezTo>
                      <a:pt x="207685" y="106277"/>
                      <a:pt x="189185" y="35583"/>
                      <a:pt x="141616" y="11137"/>
                    </a:cubicBezTo>
                    <a:cubicBezTo>
                      <a:pt x="90742" y="-14630"/>
                      <a:pt x="29958" y="5851"/>
                      <a:pt x="8816" y="56725"/>
                    </a:cubicBezTo>
                    <a:cubicBezTo>
                      <a:pt x="-14969" y="113544"/>
                      <a:pt x="10798" y="174989"/>
                      <a:pt x="68940" y="192167"/>
                    </a:cubicBezTo>
                    <a:cubicBezTo>
                      <a:pt x="89421" y="198113"/>
                      <a:pt x="84135" y="210666"/>
                      <a:pt x="84135" y="222559"/>
                    </a:cubicBezTo>
                    <a:cubicBezTo>
                      <a:pt x="84135" y="960554"/>
                      <a:pt x="84135" y="1698549"/>
                      <a:pt x="84796" y="2437204"/>
                    </a:cubicBezTo>
                    <a:cubicBezTo>
                      <a:pt x="84796" y="2461650"/>
                      <a:pt x="78189" y="2471560"/>
                      <a:pt x="53743" y="2467596"/>
                    </a:cubicBezTo>
                    <a:cubicBezTo>
                      <a:pt x="35244" y="2464953"/>
                      <a:pt x="29298" y="2472221"/>
                      <a:pt x="29958" y="2491381"/>
                    </a:cubicBezTo>
                    <a:cubicBezTo>
                      <a:pt x="31280" y="2541594"/>
                      <a:pt x="30619" y="2591146"/>
                      <a:pt x="30619" y="2641358"/>
                    </a:cubicBezTo>
                    <a:cubicBezTo>
                      <a:pt x="30619" y="2690250"/>
                      <a:pt x="31940" y="2739141"/>
                      <a:pt x="30619" y="2788032"/>
                    </a:cubicBezTo>
                    <a:cubicBezTo>
                      <a:pt x="29958" y="2811817"/>
                      <a:pt x="39208" y="2819085"/>
                      <a:pt x="61672" y="2819085"/>
                    </a:cubicBezTo>
                    <a:cubicBezTo>
                      <a:pt x="110563" y="2817103"/>
                      <a:pt x="159454" y="2817103"/>
                      <a:pt x="208346" y="2818424"/>
                    </a:cubicBezTo>
                    <a:close/>
                  </a:path>
                </a:pathLst>
              </a:custGeom>
              <a:grpFill/>
              <a:ln w="6599" cap="flat">
                <a:noFill/>
                <a:prstDash val="solid"/>
                <a:miter/>
              </a:ln>
            </p:spPr>
            <p:txBody>
              <a:bodyPr rtlCol="0" anchor="ctr"/>
              <a:lstStyle/>
              <a:p>
                <a:endParaRPr lang="en-US" dirty="0"/>
              </a:p>
            </p:txBody>
          </p:sp>
          <p:sp>
            <p:nvSpPr>
              <p:cNvPr id="59" name="Freeform: Shape 58">
                <a:extLst>
                  <a:ext uri="{FF2B5EF4-FFF2-40B4-BE49-F238E27FC236}">
                    <a16:creationId xmlns:a16="http://schemas.microsoft.com/office/drawing/2014/main" xmlns="" id="{4BCF587F-187E-4163-89C2-718ECF77FD3C}"/>
                  </a:ext>
                </a:extLst>
              </p:cNvPr>
              <p:cNvSpPr/>
              <p:nvPr/>
            </p:nvSpPr>
            <p:spPr>
              <a:xfrm flipH="1">
                <a:off x="1373078" y="1091819"/>
                <a:ext cx="733965" cy="786012"/>
              </a:xfrm>
              <a:custGeom>
                <a:avLst/>
                <a:gdLst>
                  <a:gd name="connsiteX0" fmla="*/ 136802 w 1347294"/>
                  <a:gd name="connsiteY0" fmla="*/ 78466 h 1442833"/>
                  <a:gd name="connsiteX1" fmla="*/ 138123 w 1347294"/>
                  <a:gd name="connsiteY1" fmla="*/ 512542 h 1442833"/>
                  <a:gd name="connsiteX2" fmla="*/ 138784 w 1347294"/>
                  <a:gd name="connsiteY2" fmla="*/ 1066864 h 1442833"/>
                  <a:gd name="connsiteX3" fmla="*/ 113677 w 1347294"/>
                  <a:gd name="connsiteY3" fmla="*/ 1092631 h 1442833"/>
                  <a:gd name="connsiteX4" fmla="*/ 25145 w 1347294"/>
                  <a:gd name="connsiteY4" fmla="*/ 1091970 h 1442833"/>
                  <a:gd name="connsiteX5" fmla="*/ 38 w 1347294"/>
                  <a:gd name="connsiteY5" fmla="*/ 1115094 h 1442833"/>
                  <a:gd name="connsiteX6" fmla="*/ 699 w 1347294"/>
                  <a:gd name="connsiteY6" fmla="*/ 1265072 h 1442833"/>
                  <a:gd name="connsiteX7" fmla="*/ 699 w 1347294"/>
                  <a:gd name="connsiteY7" fmla="*/ 1414389 h 1442833"/>
                  <a:gd name="connsiteX8" fmla="*/ 29109 w 1347294"/>
                  <a:gd name="connsiteY8" fmla="*/ 1442799 h 1442833"/>
                  <a:gd name="connsiteX9" fmla="*/ 181068 w 1347294"/>
                  <a:gd name="connsiteY9" fmla="*/ 1442799 h 1442833"/>
                  <a:gd name="connsiteX10" fmla="*/ 210139 w 1347294"/>
                  <a:gd name="connsiteY10" fmla="*/ 1412407 h 1442833"/>
                  <a:gd name="connsiteX11" fmla="*/ 210139 w 1347294"/>
                  <a:gd name="connsiteY11" fmla="*/ 1265733 h 1442833"/>
                  <a:gd name="connsiteX12" fmla="*/ 209478 w 1347294"/>
                  <a:gd name="connsiteY12" fmla="*/ 1113112 h 1442833"/>
                  <a:gd name="connsiteX13" fmla="*/ 205514 w 1347294"/>
                  <a:gd name="connsiteY13" fmla="*/ 1093952 h 1442833"/>
                  <a:gd name="connsiteX14" fmla="*/ 191639 w 1347294"/>
                  <a:gd name="connsiteY14" fmla="*/ 1064221 h 1442833"/>
                  <a:gd name="connsiteX15" fmla="*/ 190979 w 1347294"/>
                  <a:gd name="connsiteY15" fmla="*/ 148500 h 1442833"/>
                  <a:gd name="connsiteX16" fmla="*/ 220049 w 1347294"/>
                  <a:gd name="connsiteY16" fmla="*/ 118768 h 1442833"/>
                  <a:gd name="connsiteX17" fmla="*/ 1133128 w 1347294"/>
                  <a:gd name="connsiteY17" fmla="*/ 118768 h 1442833"/>
                  <a:gd name="connsiteX18" fmla="*/ 1166162 w 1347294"/>
                  <a:gd name="connsiteY18" fmla="*/ 139911 h 1442833"/>
                  <a:gd name="connsiteX19" fmla="*/ 1267909 w 1347294"/>
                  <a:gd name="connsiteY19" fmla="*/ 194748 h 1442833"/>
                  <a:gd name="connsiteX20" fmla="*/ 1345211 w 1347294"/>
                  <a:gd name="connsiteY20" fmla="*/ 120090 h 1442833"/>
                  <a:gd name="connsiteX21" fmla="*/ 1299623 w 1347294"/>
                  <a:gd name="connsiteY21" fmla="*/ 11736 h 1442833"/>
                  <a:gd name="connsiteX22" fmla="*/ 1185983 w 1347294"/>
                  <a:gd name="connsiteY22" fmla="*/ 27593 h 1442833"/>
                  <a:gd name="connsiteX23" fmla="*/ 1142378 w 1347294"/>
                  <a:gd name="connsiteY23" fmla="*/ 45431 h 1442833"/>
                  <a:gd name="connsiteX24" fmla="*/ 170497 w 1347294"/>
                  <a:gd name="connsiteY24" fmla="*/ 44110 h 1442833"/>
                  <a:gd name="connsiteX25" fmla="*/ 136802 w 1347294"/>
                  <a:gd name="connsiteY25" fmla="*/ 78466 h 1442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347294" h="1442833">
                    <a:moveTo>
                      <a:pt x="136802" y="78466"/>
                    </a:moveTo>
                    <a:cubicBezTo>
                      <a:pt x="138784" y="223158"/>
                      <a:pt x="138123" y="367850"/>
                      <a:pt x="138123" y="512542"/>
                    </a:cubicBezTo>
                    <a:cubicBezTo>
                      <a:pt x="138123" y="697536"/>
                      <a:pt x="138123" y="881870"/>
                      <a:pt x="138784" y="1066864"/>
                    </a:cubicBezTo>
                    <a:cubicBezTo>
                      <a:pt x="138784" y="1086024"/>
                      <a:pt x="134820" y="1093952"/>
                      <a:pt x="113677" y="1092631"/>
                    </a:cubicBezTo>
                    <a:cubicBezTo>
                      <a:pt x="84607" y="1090649"/>
                      <a:pt x="54876" y="1093292"/>
                      <a:pt x="25145" y="1091970"/>
                    </a:cubicBezTo>
                    <a:cubicBezTo>
                      <a:pt x="7306" y="1091309"/>
                      <a:pt x="-623" y="1095274"/>
                      <a:pt x="38" y="1115094"/>
                    </a:cubicBezTo>
                    <a:cubicBezTo>
                      <a:pt x="1359" y="1165307"/>
                      <a:pt x="699" y="1214859"/>
                      <a:pt x="699" y="1265072"/>
                    </a:cubicBezTo>
                    <a:cubicBezTo>
                      <a:pt x="699" y="1314624"/>
                      <a:pt x="1359" y="1364837"/>
                      <a:pt x="699" y="1414389"/>
                    </a:cubicBezTo>
                    <a:cubicBezTo>
                      <a:pt x="699" y="1434870"/>
                      <a:pt x="7966" y="1443459"/>
                      <a:pt x="29109" y="1442799"/>
                    </a:cubicBezTo>
                    <a:cubicBezTo>
                      <a:pt x="79982" y="1442138"/>
                      <a:pt x="130856" y="1442138"/>
                      <a:pt x="181068" y="1442799"/>
                    </a:cubicBezTo>
                    <a:cubicBezTo>
                      <a:pt x="203532" y="1443459"/>
                      <a:pt x="210799" y="1434210"/>
                      <a:pt x="210139" y="1412407"/>
                    </a:cubicBezTo>
                    <a:cubicBezTo>
                      <a:pt x="209478" y="1363515"/>
                      <a:pt x="210139" y="1314624"/>
                      <a:pt x="210139" y="1265733"/>
                    </a:cubicBezTo>
                    <a:cubicBezTo>
                      <a:pt x="210139" y="1214859"/>
                      <a:pt x="210139" y="1163986"/>
                      <a:pt x="209478" y="1113112"/>
                    </a:cubicBezTo>
                    <a:cubicBezTo>
                      <a:pt x="209478" y="1106506"/>
                      <a:pt x="213442" y="1095274"/>
                      <a:pt x="205514" y="1093952"/>
                    </a:cubicBezTo>
                    <a:cubicBezTo>
                      <a:pt x="186354" y="1089327"/>
                      <a:pt x="191639" y="1075453"/>
                      <a:pt x="191639" y="1064221"/>
                    </a:cubicBezTo>
                    <a:cubicBezTo>
                      <a:pt x="191639" y="758981"/>
                      <a:pt x="191639" y="453740"/>
                      <a:pt x="190979" y="148500"/>
                    </a:cubicBezTo>
                    <a:cubicBezTo>
                      <a:pt x="190979" y="125375"/>
                      <a:pt x="195604" y="118768"/>
                      <a:pt x="220049" y="118768"/>
                    </a:cubicBezTo>
                    <a:cubicBezTo>
                      <a:pt x="524629" y="119429"/>
                      <a:pt x="829209" y="119429"/>
                      <a:pt x="1133128" y="118768"/>
                    </a:cubicBezTo>
                    <a:cubicBezTo>
                      <a:pt x="1150306" y="118768"/>
                      <a:pt x="1159555" y="122072"/>
                      <a:pt x="1166162" y="139911"/>
                    </a:cubicBezTo>
                    <a:cubicBezTo>
                      <a:pt x="1182019" y="182195"/>
                      <a:pt x="1219679" y="200694"/>
                      <a:pt x="1267909" y="194748"/>
                    </a:cubicBezTo>
                    <a:cubicBezTo>
                      <a:pt x="1306890" y="190123"/>
                      <a:pt x="1337282" y="161053"/>
                      <a:pt x="1345211" y="120090"/>
                    </a:cubicBezTo>
                    <a:cubicBezTo>
                      <a:pt x="1353799" y="74502"/>
                      <a:pt x="1335300" y="31557"/>
                      <a:pt x="1299623" y="11736"/>
                    </a:cubicBezTo>
                    <a:cubicBezTo>
                      <a:pt x="1262624" y="-8085"/>
                      <a:pt x="1212411" y="-2799"/>
                      <a:pt x="1185983" y="27593"/>
                    </a:cubicBezTo>
                    <a:cubicBezTo>
                      <a:pt x="1173430" y="42128"/>
                      <a:pt x="1160216" y="45431"/>
                      <a:pt x="1142378" y="45431"/>
                    </a:cubicBezTo>
                    <a:cubicBezTo>
                      <a:pt x="818638" y="44771"/>
                      <a:pt x="494237" y="45431"/>
                      <a:pt x="170497" y="44110"/>
                    </a:cubicBezTo>
                    <a:cubicBezTo>
                      <a:pt x="146052" y="46092"/>
                      <a:pt x="136141" y="49396"/>
                      <a:pt x="136802" y="78466"/>
                    </a:cubicBezTo>
                    <a:close/>
                  </a:path>
                </a:pathLst>
              </a:custGeom>
              <a:grpFill/>
              <a:ln w="6599" cap="flat">
                <a:noFill/>
                <a:prstDash val="solid"/>
                <a:miter/>
              </a:ln>
            </p:spPr>
            <p:txBody>
              <a:bodyPr rtlCol="0" anchor="ctr"/>
              <a:lstStyle/>
              <a:p>
                <a:endParaRPr lang="en-US"/>
              </a:p>
            </p:txBody>
          </p:sp>
          <p:sp>
            <p:nvSpPr>
              <p:cNvPr id="60" name="Freeform: Shape 59">
                <a:extLst>
                  <a:ext uri="{FF2B5EF4-FFF2-40B4-BE49-F238E27FC236}">
                    <a16:creationId xmlns:a16="http://schemas.microsoft.com/office/drawing/2014/main" xmlns="" id="{6C8E0D8C-4969-48C1-AF8C-64C51835A08D}"/>
                  </a:ext>
                </a:extLst>
              </p:cNvPr>
              <p:cNvSpPr/>
              <p:nvPr/>
            </p:nvSpPr>
            <p:spPr>
              <a:xfrm flipH="1">
                <a:off x="3557029" y="726738"/>
                <a:ext cx="453728" cy="1151093"/>
              </a:xfrm>
              <a:custGeom>
                <a:avLst/>
                <a:gdLst>
                  <a:gd name="connsiteX0" fmla="*/ 67744 w 832880"/>
                  <a:gd name="connsiteY0" fmla="*/ 190334 h 2112990"/>
                  <a:gd name="connsiteX1" fmla="*/ 85582 w 832880"/>
                  <a:gd name="connsiteY1" fmla="*/ 219405 h 2112990"/>
                  <a:gd name="connsiteX2" fmla="*/ 84922 w 832880"/>
                  <a:gd name="connsiteY2" fmla="*/ 1012237 h 2112990"/>
                  <a:gd name="connsiteX3" fmla="*/ 115974 w 832880"/>
                  <a:gd name="connsiteY3" fmla="*/ 1042629 h 2112990"/>
                  <a:gd name="connsiteX4" fmla="*/ 651797 w 832880"/>
                  <a:gd name="connsiteY4" fmla="*/ 1041308 h 2112990"/>
                  <a:gd name="connsiteX5" fmla="*/ 683510 w 832880"/>
                  <a:gd name="connsiteY5" fmla="*/ 1074343 h 2112990"/>
                  <a:gd name="connsiteX6" fmla="*/ 682849 w 832880"/>
                  <a:gd name="connsiteY6" fmla="*/ 1711912 h 2112990"/>
                  <a:gd name="connsiteX7" fmla="*/ 634619 w 832880"/>
                  <a:gd name="connsiteY7" fmla="*/ 1762125 h 2112990"/>
                  <a:gd name="connsiteX8" fmla="*/ 626691 w 832880"/>
                  <a:gd name="connsiteY8" fmla="*/ 1764107 h 2112990"/>
                  <a:gd name="connsiteX9" fmla="*/ 627351 w 832880"/>
                  <a:gd name="connsiteY9" fmla="*/ 1799124 h 2112990"/>
                  <a:gd name="connsiteX10" fmla="*/ 622066 w 832880"/>
                  <a:gd name="connsiteY10" fmla="*/ 2081900 h 2112990"/>
                  <a:gd name="connsiteX11" fmla="*/ 653118 w 832880"/>
                  <a:gd name="connsiteY11" fmla="*/ 2112953 h 2112990"/>
                  <a:gd name="connsiteX12" fmla="*/ 805739 w 832880"/>
                  <a:gd name="connsiteY12" fmla="*/ 2112953 h 2112990"/>
                  <a:gd name="connsiteX13" fmla="*/ 832827 w 832880"/>
                  <a:gd name="connsiteY13" fmla="*/ 2083222 h 2112990"/>
                  <a:gd name="connsiteX14" fmla="*/ 830845 w 832880"/>
                  <a:gd name="connsiteY14" fmla="*/ 1765428 h 2112990"/>
                  <a:gd name="connsiteX15" fmla="*/ 770061 w 832880"/>
                  <a:gd name="connsiteY15" fmla="*/ 1762785 h 2112990"/>
                  <a:gd name="connsiteX16" fmla="*/ 737026 w 832880"/>
                  <a:gd name="connsiteY16" fmla="*/ 1731072 h 2112990"/>
                  <a:gd name="connsiteX17" fmla="*/ 738348 w 832880"/>
                  <a:gd name="connsiteY17" fmla="*/ 1016202 h 2112990"/>
                  <a:gd name="connsiteX18" fmla="*/ 709938 w 832880"/>
                  <a:gd name="connsiteY18" fmla="*/ 988452 h 2112990"/>
                  <a:gd name="connsiteX19" fmla="*/ 187990 w 832880"/>
                  <a:gd name="connsiteY19" fmla="*/ 989774 h 2112990"/>
                  <a:gd name="connsiteX20" fmla="*/ 157598 w 832880"/>
                  <a:gd name="connsiteY20" fmla="*/ 958721 h 2112990"/>
                  <a:gd name="connsiteX21" fmla="*/ 158259 w 832880"/>
                  <a:gd name="connsiteY21" fmla="*/ 214119 h 2112990"/>
                  <a:gd name="connsiteX22" fmla="*/ 174776 w 832880"/>
                  <a:gd name="connsiteY22" fmla="*/ 152014 h 2112990"/>
                  <a:gd name="connsiteX23" fmla="*/ 140420 w 832880"/>
                  <a:gd name="connsiteY23" fmla="*/ 10626 h 2112990"/>
                  <a:gd name="connsiteX24" fmla="*/ 9603 w 832880"/>
                  <a:gd name="connsiteY24" fmla="*/ 55553 h 2112990"/>
                  <a:gd name="connsiteX25" fmla="*/ 67744 w 832880"/>
                  <a:gd name="connsiteY25" fmla="*/ 190334 h 2112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2880" h="2112990">
                    <a:moveTo>
                      <a:pt x="67744" y="190334"/>
                    </a:moveTo>
                    <a:cubicBezTo>
                      <a:pt x="86243" y="195620"/>
                      <a:pt x="85582" y="206191"/>
                      <a:pt x="85582" y="219405"/>
                    </a:cubicBezTo>
                    <a:cubicBezTo>
                      <a:pt x="85582" y="483682"/>
                      <a:pt x="85582" y="747960"/>
                      <a:pt x="84922" y="1012237"/>
                    </a:cubicBezTo>
                    <a:cubicBezTo>
                      <a:pt x="84922" y="1037344"/>
                      <a:pt x="92189" y="1042629"/>
                      <a:pt x="115974" y="1042629"/>
                    </a:cubicBezTo>
                    <a:cubicBezTo>
                      <a:pt x="294362" y="1041969"/>
                      <a:pt x="472749" y="1042629"/>
                      <a:pt x="651797" y="1041308"/>
                    </a:cubicBezTo>
                    <a:cubicBezTo>
                      <a:pt x="678885" y="1041308"/>
                      <a:pt x="683510" y="1049236"/>
                      <a:pt x="683510" y="1074343"/>
                    </a:cubicBezTo>
                    <a:cubicBezTo>
                      <a:pt x="682849" y="1287086"/>
                      <a:pt x="682849" y="1499168"/>
                      <a:pt x="682849" y="1711912"/>
                    </a:cubicBezTo>
                    <a:cubicBezTo>
                      <a:pt x="682849" y="1759482"/>
                      <a:pt x="682849" y="1759482"/>
                      <a:pt x="634619" y="1762125"/>
                    </a:cubicBezTo>
                    <a:cubicBezTo>
                      <a:pt x="631976" y="1762125"/>
                      <a:pt x="629333" y="1763446"/>
                      <a:pt x="626691" y="1764107"/>
                    </a:cubicBezTo>
                    <a:cubicBezTo>
                      <a:pt x="626691" y="1775999"/>
                      <a:pt x="627351" y="1787231"/>
                      <a:pt x="627351" y="1799124"/>
                    </a:cubicBezTo>
                    <a:cubicBezTo>
                      <a:pt x="625369" y="1893603"/>
                      <a:pt x="624048" y="1988082"/>
                      <a:pt x="622066" y="2081900"/>
                    </a:cubicBezTo>
                    <a:cubicBezTo>
                      <a:pt x="621405" y="2105025"/>
                      <a:pt x="629333" y="2113614"/>
                      <a:pt x="653118" y="2112953"/>
                    </a:cubicBezTo>
                    <a:cubicBezTo>
                      <a:pt x="703992" y="2111632"/>
                      <a:pt x="754865" y="2111632"/>
                      <a:pt x="805739" y="2112953"/>
                    </a:cubicBezTo>
                    <a:cubicBezTo>
                      <a:pt x="828202" y="2113614"/>
                      <a:pt x="833488" y="2105685"/>
                      <a:pt x="832827" y="2083222"/>
                    </a:cubicBezTo>
                    <a:cubicBezTo>
                      <a:pt x="830845" y="1977511"/>
                      <a:pt x="831506" y="1871139"/>
                      <a:pt x="830845" y="1765428"/>
                    </a:cubicBezTo>
                    <a:cubicBezTo>
                      <a:pt x="811024" y="1758821"/>
                      <a:pt x="789882" y="1761464"/>
                      <a:pt x="770061" y="1762785"/>
                    </a:cubicBezTo>
                    <a:cubicBezTo>
                      <a:pt x="744955" y="1764767"/>
                      <a:pt x="737026" y="1757500"/>
                      <a:pt x="737026" y="1731072"/>
                    </a:cubicBezTo>
                    <a:cubicBezTo>
                      <a:pt x="738348" y="1492562"/>
                      <a:pt x="737687" y="1254712"/>
                      <a:pt x="738348" y="1016202"/>
                    </a:cubicBezTo>
                    <a:cubicBezTo>
                      <a:pt x="738348" y="993738"/>
                      <a:pt x="731741" y="987792"/>
                      <a:pt x="709938" y="988452"/>
                    </a:cubicBezTo>
                    <a:cubicBezTo>
                      <a:pt x="536175" y="989113"/>
                      <a:pt x="361752" y="988452"/>
                      <a:pt x="187990" y="989774"/>
                    </a:cubicBezTo>
                    <a:cubicBezTo>
                      <a:pt x="162883" y="989774"/>
                      <a:pt x="156937" y="982506"/>
                      <a:pt x="157598" y="958721"/>
                    </a:cubicBezTo>
                    <a:cubicBezTo>
                      <a:pt x="158259" y="710300"/>
                      <a:pt x="158259" y="462540"/>
                      <a:pt x="158259" y="214119"/>
                    </a:cubicBezTo>
                    <a:cubicBezTo>
                      <a:pt x="158259" y="191656"/>
                      <a:pt x="160901" y="172496"/>
                      <a:pt x="174776" y="152014"/>
                    </a:cubicBezTo>
                    <a:cubicBezTo>
                      <a:pt x="207150" y="104444"/>
                      <a:pt x="188651" y="34411"/>
                      <a:pt x="140420" y="10626"/>
                    </a:cubicBezTo>
                    <a:cubicBezTo>
                      <a:pt x="90207" y="-14481"/>
                      <a:pt x="30084" y="6662"/>
                      <a:pt x="9603" y="55553"/>
                    </a:cubicBezTo>
                    <a:cubicBezTo>
                      <a:pt x="-15504" y="111051"/>
                      <a:pt x="10263" y="173156"/>
                      <a:pt x="67744" y="190334"/>
                    </a:cubicBezTo>
                    <a:close/>
                  </a:path>
                </a:pathLst>
              </a:custGeom>
              <a:grpFill/>
              <a:ln w="6599" cap="flat">
                <a:noFill/>
                <a:prstDash val="solid"/>
                <a:miter/>
              </a:ln>
            </p:spPr>
            <p:txBody>
              <a:bodyPr rtlCol="0" anchor="ctr"/>
              <a:lstStyle/>
              <a:p>
                <a:endParaRPr lang="en-US"/>
              </a:p>
            </p:txBody>
          </p:sp>
          <p:sp>
            <p:nvSpPr>
              <p:cNvPr id="65" name="Freeform: Shape 64">
                <a:extLst>
                  <a:ext uri="{FF2B5EF4-FFF2-40B4-BE49-F238E27FC236}">
                    <a16:creationId xmlns:a16="http://schemas.microsoft.com/office/drawing/2014/main" xmlns="" id="{D6A9F20E-06D2-4CF8-8829-660897F0E83A}"/>
                  </a:ext>
                </a:extLst>
              </p:cNvPr>
              <p:cNvSpPr/>
              <p:nvPr/>
            </p:nvSpPr>
            <p:spPr>
              <a:xfrm flipH="1">
                <a:off x="3167873" y="933829"/>
                <a:ext cx="121315" cy="944002"/>
              </a:xfrm>
              <a:custGeom>
                <a:avLst/>
                <a:gdLst>
                  <a:gd name="connsiteX0" fmla="*/ 85722 w 222690"/>
                  <a:gd name="connsiteY0" fmla="*/ 193430 h 1732846"/>
                  <a:gd name="connsiteX1" fmla="*/ 104882 w 222690"/>
                  <a:gd name="connsiteY1" fmla="*/ 219858 h 1732846"/>
                  <a:gd name="connsiteX2" fmla="*/ 104882 w 222690"/>
                  <a:gd name="connsiteY2" fmla="*/ 860070 h 1732846"/>
                  <a:gd name="connsiteX3" fmla="*/ 105543 w 222690"/>
                  <a:gd name="connsiteY3" fmla="*/ 1355591 h 1732846"/>
                  <a:gd name="connsiteX4" fmla="*/ 80437 w 222690"/>
                  <a:gd name="connsiteY4" fmla="*/ 1382018 h 1732846"/>
                  <a:gd name="connsiteX5" fmla="*/ 13706 w 222690"/>
                  <a:gd name="connsiteY5" fmla="*/ 1384000 h 1732846"/>
                  <a:gd name="connsiteX6" fmla="*/ 14367 w 222690"/>
                  <a:gd name="connsiteY6" fmla="*/ 1416374 h 1732846"/>
                  <a:gd name="connsiteX7" fmla="*/ 8421 w 222690"/>
                  <a:gd name="connsiteY7" fmla="*/ 1685937 h 1732846"/>
                  <a:gd name="connsiteX8" fmla="*/ 56652 w 222690"/>
                  <a:gd name="connsiteY8" fmla="*/ 1732847 h 1732846"/>
                  <a:gd name="connsiteX9" fmla="*/ 174255 w 222690"/>
                  <a:gd name="connsiteY9" fmla="*/ 1732847 h 1732846"/>
                  <a:gd name="connsiteX10" fmla="*/ 222486 w 222690"/>
                  <a:gd name="connsiteY10" fmla="*/ 1683295 h 1732846"/>
                  <a:gd name="connsiteX11" fmla="*/ 217200 w 222690"/>
                  <a:gd name="connsiteY11" fmla="*/ 1384661 h 1732846"/>
                  <a:gd name="connsiteX12" fmla="*/ 196058 w 222690"/>
                  <a:gd name="connsiteY12" fmla="*/ 1382018 h 1732846"/>
                  <a:gd name="connsiteX13" fmla="*/ 158398 w 222690"/>
                  <a:gd name="connsiteY13" fmla="*/ 1343037 h 1732846"/>
                  <a:gd name="connsiteX14" fmla="*/ 158398 w 222690"/>
                  <a:gd name="connsiteY14" fmla="*/ 215233 h 1732846"/>
                  <a:gd name="connsiteX15" fmla="*/ 174916 w 222690"/>
                  <a:gd name="connsiteY15" fmla="*/ 147843 h 1732846"/>
                  <a:gd name="connsiteX16" fmla="*/ 161041 w 222690"/>
                  <a:gd name="connsiteY16" fmla="*/ 26275 h 1732846"/>
                  <a:gd name="connsiteX17" fmla="*/ 48723 w 222690"/>
                  <a:gd name="connsiteY17" fmla="*/ 9758 h 1732846"/>
                  <a:gd name="connsiteX18" fmla="*/ 1814 w 222690"/>
                  <a:gd name="connsiteY18" fmla="*/ 117451 h 1732846"/>
                  <a:gd name="connsiteX19" fmla="*/ 85722 w 222690"/>
                  <a:gd name="connsiteY19" fmla="*/ 193430 h 17328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22690" h="1732846">
                    <a:moveTo>
                      <a:pt x="85722" y="193430"/>
                    </a:moveTo>
                    <a:cubicBezTo>
                      <a:pt x="107525" y="194752"/>
                      <a:pt x="104882" y="205984"/>
                      <a:pt x="104882" y="219858"/>
                    </a:cubicBezTo>
                    <a:cubicBezTo>
                      <a:pt x="104882" y="433262"/>
                      <a:pt x="104882" y="646666"/>
                      <a:pt x="104882" y="860070"/>
                    </a:cubicBezTo>
                    <a:cubicBezTo>
                      <a:pt x="104882" y="1025244"/>
                      <a:pt x="104882" y="1190417"/>
                      <a:pt x="105543" y="1355591"/>
                    </a:cubicBezTo>
                    <a:cubicBezTo>
                      <a:pt x="105543" y="1374751"/>
                      <a:pt x="101579" y="1382679"/>
                      <a:pt x="80437" y="1382018"/>
                    </a:cubicBezTo>
                    <a:cubicBezTo>
                      <a:pt x="58634" y="1381358"/>
                      <a:pt x="36170" y="1378715"/>
                      <a:pt x="13706" y="1384000"/>
                    </a:cubicBezTo>
                    <a:cubicBezTo>
                      <a:pt x="13706" y="1394571"/>
                      <a:pt x="14367" y="1405143"/>
                      <a:pt x="14367" y="1416374"/>
                    </a:cubicBezTo>
                    <a:cubicBezTo>
                      <a:pt x="18331" y="1506229"/>
                      <a:pt x="6439" y="1596083"/>
                      <a:pt x="8421" y="1685937"/>
                    </a:cubicBezTo>
                    <a:cubicBezTo>
                      <a:pt x="9742" y="1732847"/>
                      <a:pt x="8421" y="1732847"/>
                      <a:pt x="56652" y="1732847"/>
                    </a:cubicBezTo>
                    <a:cubicBezTo>
                      <a:pt x="95633" y="1732847"/>
                      <a:pt x="135274" y="1732847"/>
                      <a:pt x="174255" y="1732847"/>
                    </a:cubicBezTo>
                    <a:cubicBezTo>
                      <a:pt x="221825" y="1732847"/>
                      <a:pt x="221164" y="1732847"/>
                      <a:pt x="222486" y="1683295"/>
                    </a:cubicBezTo>
                    <a:cubicBezTo>
                      <a:pt x="224468" y="1583530"/>
                      <a:pt x="211254" y="1484426"/>
                      <a:pt x="217200" y="1384661"/>
                    </a:cubicBezTo>
                    <a:cubicBezTo>
                      <a:pt x="209933" y="1384000"/>
                      <a:pt x="203326" y="1382018"/>
                      <a:pt x="196058" y="1382018"/>
                    </a:cubicBezTo>
                    <a:cubicBezTo>
                      <a:pt x="158398" y="1381358"/>
                      <a:pt x="158398" y="1381358"/>
                      <a:pt x="158398" y="1343037"/>
                    </a:cubicBezTo>
                    <a:cubicBezTo>
                      <a:pt x="158398" y="967103"/>
                      <a:pt x="158398" y="591168"/>
                      <a:pt x="158398" y="215233"/>
                    </a:cubicBezTo>
                    <a:cubicBezTo>
                      <a:pt x="158398" y="190788"/>
                      <a:pt x="160380" y="169645"/>
                      <a:pt x="174916" y="147843"/>
                    </a:cubicBezTo>
                    <a:cubicBezTo>
                      <a:pt x="199362" y="110844"/>
                      <a:pt x="190772" y="56667"/>
                      <a:pt x="161041" y="26275"/>
                    </a:cubicBezTo>
                    <a:cubicBezTo>
                      <a:pt x="133953" y="-814"/>
                      <a:pt x="84401" y="-8081"/>
                      <a:pt x="48723" y="9758"/>
                    </a:cubicBezTo>
                    <a:cubicBezTo>
                      <a:pt x="12385" y="28918"/>
                      <a:pt x="-6114" y="71202"/>
                      <a:pt x="1814" y="117451"/>
                    </a:cubicBezTo>
                    <a:cubicBezTo>
                      <a:pt x="9742" y="161717"/>
                      <a:pt x="39474" y="190127"/>
                      <a:pt x="85722" y="193430"/>
                    </a:cubicBezTo>
                    <a:close/>
                  </a:path>
                </a:pathLst>
              </a:custGeom>
              <a:grpFill/>
              <a:ln w="6599" cap="flat">
                <a:noFill/>
                <a:prstDash val="solid"/>
                <a:miter/>
              </a:ln>
            </p:spPr>
            <p:txBody>
              <a:bodyPr rtlCol="0" anchor="ctr"/>
              <a:lstStyle/>
              <a:p>
                <a:endParaRPr lang="en-US"/>
              </a:p>
            </p:txBody>
          </p:sp>
          <p:sp>
            <p:nvSpPr>
              <p:cNvPr id="66" name="Freeform: Shape 65">
                <a:extLst>
                  <a:ext uri="{FF2B5EF4-FFF2-40B4-BE49-F238E27FC236}">
                    <a16:creationId xmlns:a16="http://schemas.microsoft.com/office/drawing/2014/main" xmlns="" id="{0F604A6E-18E0-4969-8962-866B849B4290}"/>
                  </a:ext>
                </a:extLst>
              </p:cNvPr>
              <p:cNvSpPr/>
              <p:nvPr/>
            </p:nvSpPr>
            <p:spPr>
              <a:xfrm flipH="1">
                <a:off x="4378571" y="1566006"/>
                <a:ext cx="748053" cy="311825"/>
              </a:xfrm>
              <a:custGeom>
                <a:avLst/>
                <a:gdLst>
                  <a:gd name="connsiteX0" fmla="*/ 99133 w 1373154"/>
                  <a:gd name="connsiteY0" fmla="*/ 196463 h 572397"/>
                  <a:gd name="connsiteX1" fmla="*/ 185023 w 1373154"/>
                  <a:gd name="connsiteY1" fmla="*/ 121805 h 572397"/>
                  <a:gd name="connsiteX2" fmla="*/ 216075 w 1373154"/>
                  <a:gd name="connsiteY2" fmla="*/ 100002 h 572397"/>
                  <a:gd name="connsiteX3" fmla="*/ 1238829 w 1373154"/>
                  <a:gd name="connsiteY3" fmla="*/ 100002 h 572397"/>
                  <a:gd name="connsiteX4" fmla="*/ 1265257 w 1373154"/>
                  <a:gd name="connsiteY4" fmla="*/ 101984 h 572397"/>
                  <a:gd name="connsiteX5" fmla="*/ 1264596 w 1373154"/>
                  <a:gd name="connsiteY5" fmla="*/ 200428 h 572397"/>
                  <a:gd name="connsiteX6" fmla="*/ 1243454 w 1373154"/>
                  <a:gd name="connsiteY6" fmla="*/ 221570 h 572397"/>
                  <a:gd name="connsiteX7" fmla="*/ 1164171 w 1373154"/>
                  <a:gd name="connsiteY7" fmla="*/ 223552 h 572397"/>
                  <a:gd name="connsiteX8" fmla="*/ 1164831 w 1373154"/>
                  <a:gd name="connsiteY8" fmla="*/ 258568 h 572397"/>
                  <a:gd name="connsiteX9" fmla="*/ 1158885 w 1373154"/>
                  <a:gd name="connsiteY9" fmla="*/ 525489 h 572397"/>
                  <a:gd name="connsiteX10" fmla="*/ 1207116 w 1373154"/>
                  <a:gd name="connsiteY10" fmla="*/ 572398 h 572397"/>
                  <a:gd name="connsiteX11" fmla="*/ 1324719 w 1373154"/>
                  <a:gd name="connsiteY11" fmla="*/ 572398 h 572397"/>
                  <a:gd name="connsiteX12" fmla="*/ 1372950 w 1373154"/>
                  <a:gd name="connsiteY12" fmla="*/ 522846 h 572397"/>
                  <a:gd name="connsiteX13" fmla="*/ 1367665 w 1373154"/>
                  <a:gd name="connsiteY13" fmla="*/ 224212 h 572397"/>
                  <a:gd name="connsiteX14" fmla="*/ 1335291 w 1373154"/>
                  <a:gd name="connsiteY14" fmla="*/ 185892 h 572397"/>
                  <a:gd name="connsiteX15" fmla="*/ 1335291 w 1373154"/>
                  <a:gd name="connsiteY15" fmla="*/ 53093 h 572397"/>
                  <a:gd name="connsiteX16" fmla="*/ 1306881 w 1373154"/>
                  <a:gd name="connsiteY16" fmla="*/ 27326 h 572397"/>
                  <a:gd name="connsiteX17" fmla="*/ 192951 w 1373154"/>
                  <a:gd name="connsiteY17" fmla="*/ 27986 h 572397"/>
                  <a:gd name="connsiteX18" fmla="*/ 143399 w 1373154"/>
                  <a:gd name="connsiteY18" fmla="*/ 14112 h 572397"/>
                  <a:gd name="connsiteX19" fmla="*/ 31081 w 1373154"/>
                  <a:gd name="connsiteY19" fmla="*/ 23362 h 572397"/>
                  <a:gd name="connsiteX20" fmla="*/ 7957 w 1373154"/>
                  <a:gd name="connsiteY20" fmla="*/ 139644 h 572397"/>
                  <a:gd name="connsiteX21" fmla="*/ 99133 w 1373154"/>
                  <a:gd name="connsiteY21" fmla="*/ 196463 h 572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73154" h="572397">
                    <a:moveTo>
                      <a:pt x="99133" y="196463"/>
                    </a:moveTo>
                    <a:cubicBezTo>
                      <a:pt x="144060" y="193160"/>
                      <a:pt x="175773" y="168053"/>
                      <a:pt x="185023" y="121805"/>
                    </a:cubicBezTo>
                    <a:cubicBezTo>
                      <a:pt x="188987" y="100663"/>
                      <a:pt x="199558" y="100002"/>
                      <a:pt x="216075" y="100002"/>
                    </a:cubicBezTo>
                    <a:cubicBezTo>
                      <a:pt x="556993" y="100002"/>
                      <a:pt x="897911" y="100002"/>
                      <a:pt x="1238829" y="100002"/>
                    </a:cubicBezTo>
                    <a:cubicBezTo>
                      <a:pt x="1247418" y="100002"/>
                      <a:pt x="1256668" y="101323"/>
                      <a:pt x="1265257" y="101984"/>
                    </a:cubicBezTo>
                    <a:cubicBezTo>
                      <a:pt x="1265257" y="135019"/>
                      <a:pt x="1263936" y="167393"/>
                      <a:pt x="1264596" y="200428"/>
                    </a:cubicBezTo>
                    <a:cubicBezTo>
                      <a:pt x="1265257" y="216945"/>
                      <a:pt x="1259311" y="221570"/>
                      <a:pt x="1243454" y="221570"/>
                    </a:cubicBezTo>
                    <a:cubicBezTo>
                      <a:pt x="1217026" y="221570"/>
                      <a:pt x="1190599" y="218266"/>
                      <a:pt x="1164171" y="223552"/>
                    </a:cubicBezTo>
                    <a:cubicBezTo>
                      <a:pt x="1164171" y="235444"/>
                      <a:pt x="1164171" y="246676"/>
                      <a:pt x="1164831" y="258568"/>
                    </a:cubicBezTo>
                    <a:cubicBezTo>
                      <a:pt x="1168796" y="347762"/>
                      <a:pt x="1156903" y="436295"/>
                      <a:pt x="1158885" y="525489"/>
                    </a:cubicBezTo>
                    <a:cubicBezTo>
                      <a:pt x="1160207" y="571737"/>
                      <a:pt x="1158885" y="572398"/>
                      <a:pt x="1207116" y="572398"/>
                    </a:cubicBezTo>
                    <a:cubicBezTo>
                      <a:pt x="1246097" y="572398"/>
                      <a:pt x="1285739" y="572398"/>
                      <a:pt x="1324719" y="572398"/>
                    </a:cubicBezTo>
                    <a:cubicBezTo>
                      <a:pt x="1372950" y="572398"/>
                      <a:pt x="1372289" y="572398"/>
                      <a:pt x="1372950" y="522846"/>
                    </a:cubicBezTo>
                    <a:cubicBezTo>
                      <a:pt x="1374932" y="423081"/>
                      <a:pt x="1361718" y="323977"/>
                      <a:pt x="1367665" y="224212"/>
                    </a:cubicBezTo>
                    <a:cubicBezTo>
                      <a:pt x="1340576" y="224873"/>
                      <a:pt x="1333969" y="212320"/>
                      <a:pt x="1335291" y="185892"/>
                    </a:cubicBezTo>
                    <a:cubicBezTo>
                      <a:pt x="1337933" y="141626"/>
                      <a:pt x="1335291" y="97359"/>
                      <a:pt x="1335291" y="53093"/>
                    </a:cubicBezTo>
                    <a:cubicBezTo>
                      <a:pt x="1342558" y="26004"/>
                      <a:pt x="1325380" y="27326"/>
                      <a:pt x="1306881" y="27326"/>
                    </a:cubicBezTo>
                    <a:cubicBezTo>
                      <a:pt x="935571" y="27326"/>
                      <a:pt x="564261" y="27326"/>
                      <a:pt x="192951" y="27986"/>
                    </a:cubicBezTo>
                    <a:cubicBezTo>
                      <a:pt x="174452" y="27986"/>
                      <a:pt x="159256" y="24683"/>
                      <a:pt x="143399" y="14112"/>
                    </a:cubicBezTo>
                    <a:cubicBezTo>
                      <a:pt x="109043" y="-8352"/>
                      <a:pt x="60812" y="-3066"/>
                      <a:pt x="31081" y="23362"/>
                    </a:cubicBezTo>
                    <a:cubicBezTo>
                      <a:pt x="1350" y="50450"/>
                      <a:pt x="-8560" y="100002"/>
                      <a:pt x="7957" y="139644"/>
                    </a:cubicBezTo>
                    <a:cubicBezTo>
                      <a:pt x="22492" y="177303"/>
                      <a:pt x="58170" y="199767"/>
                      <a:pt x="99133" y="196463"/>
                    </a:cubicBezTo>
                    <a:close/>
                  </a:path>
                </a:pathLst>
              </a:custGeom>
              <a:grpFill/>
              <a:ln w="6599" cap="flat">
                <a:noFill/>
                <a:prstDash val="solid"/>
                <a:miter/>
              </a:ln>
            </p:spPr>
            <p:txBody>
              <a:bodyPr rtlCol="0" anchor="ctr"/>
              <a:lstStyle/>
              <a:p>
                <a:endParaRPr lang="en-US"/>
              </a:p>
            </p:txBody>
          </p:sp>
          <p:sp>
            <p:nvSpPr>
              <p:cNvPr id="67" name="Freeform: Shape 66">
                <a:extLst>
                  <a:ext uri="{FF2B5EF4-FFF2-40B4-BE49-F238E27FC236}">
                    <a16:creationId xmlns:a16="http://schemas.microsoft.com/office/drawing/2014/main" xmlns="" id="{C487069F-40F3-413B-832F-3CDD864EB5E2}"/>
                  </a:ext>
                </a:extLst>
              </p:cNvPr>
              <p:cNvSpPr/>
              <p:nvPr/>
            </p:nvSpPr>
            <p:spPr>
              <a:xfrm flipH="1">
                <a:off x="3982857" y="1418093"/>
                <a:ext cx="497194" cy="459738"/>
              </a:xfrm>
              <a:custGeom>
                <a:avLst/>
                <a:gdLst>
                  <a:gd name="connsiteX0" fmla="*/ 96662 w 912667"/>
                  <a:gd name="connsiteY0" fmla="*/ 195773 h 843913"/>
                  <a:gd name="connsiteX1" fmla="*/ 186517 w 912667"/>
                  <a:gd name="connsiteY1" fmla="*/ 119133 h 843913"/>
                  <a:gd name="connsiteX2" fmla="*/ 210302 w 912667"/>
                  <a:gd name="connsiteY2" fmla="*/ 99312 h 843913"/>
                  <a:gd name="connsiteX3" fmla="*/ 759338 w 912667"/>
                  <a:gd name="connsiteY3" fmla="*/ 99312 h 843913"/>
                  <a:gd name="connsiteX4" fmla="*/ 783123 w 912667"/>
                  <a:gd name="connsiteY4" fmla="*/ 123758 h 843913"/>
                  <a:gd name="connsiteX5" fmla="*/ 782462 w 912667"/>
                  <a:gd name="connsiteY5" fmla="*/ 434284 h 843913"/>
                  <a:gd name="connsiteX6" fmla="*/ 724321 w 912667"/>
                  <a:gd name="connsiteY6" fmla="*/ 492425 h 843913"/>
                  <a:gd name="connsiteX7" fmla="*/ 701197 w 912667"/>
                  <a:gd name="connsiteY7" fmla="*/ 517531 h 843913"/>
                  <a:gd name="connsiteX8" fmla="*/ 701197 w 912667"/>
                  <a:gd name="connsiteY8" fmla="*/ 667508 h 843913"/>
                  <a:gd name="connsiteX9" fmla="*/ 704500 w 912667"/>
                  <a:gd name="connsiteY9" fmla="*/ 665526 h 843913"/>
                  <a:gd name="connsiteX10" fmla="*/ 702518 w 912667"/>
                  <a:gd name="connsiteY10" fmla="*/ 820789 h 843913"/>
                  <a:gd name="connsiteX11" fmla="*/ 724982 w 912667"/>
                  <a:gd name="connsiteY11" fmla="*/ 843914 h 843913"/>
                  <a:gd name="connsiteX12" fmla="*/ 888173 w 912667"/>
                  <a:gd name="connsiteY12" fmla="*/ 843914 h 843913"/>
                  <a:gd name="connsiteX13" fmla="*/ 911958 w 912667"/>
                  <a:gd name="connsiteY13" fmla="*/ 819468 h 843913"/>
                  <a:gd name="connsiteX14" fmla="*/ 910637 w 912667"/>
                  <a:gd name="connsiteY14" fmla="*/ 672133 h 843913"/>
                  <a:gd name="connsiteX15" fmla="*/ 910637 w 912667"/>
                  <a:gd name="connsiteY15" fmla="*/ 672133 h 843913"/>
                  <a:gd name="connsiteX16" fmla="*/ 911958 w 912667"/>
                  <a:gd name="connsiteY16" fmla="*/ 666848 h 843913"/>
                  <a:gd name="connsiteX17" fmla="*/ 912619 w 912667"/>
                  <a:gd name="connsiteY17" fmla="*/ 522156 h 843913"/>
                  <a:gd name="connsiteX18" fmla="*/ 883548 w 912667"/>
                  <a:gd name="connsiteY18" fmla="*/ 493085 h 843913"/>
                  <a:gd name="connsiteX19" fmla="*/ 855799 w 912667"/>
                  <a:gd name="connsiteY19" fmla="*/ 464676 h 843913"/>
                  <a:gd name="connsiteX20" fmla="*/ 856460 w 912667"/>
                  <a:gd name="connsiteY20" fmla="*/ 82134 h 843913"/>
                  <a:gd name="connsiteX21" fmla="*/ 818800 w 912667"/>
                  <a:gd name="connsiteY21" fmla="*/ 45796 h 843913"/>
                  <a:gd name="connsiteX22" fmla="*/ 203034 w 912667"/>
                  <a:gd name="connsiteY22" fmla="*/ 45796 h 843913"/>
                  <a:gd name="connsiteX23" fmla="*/ 166035 w 912667"/>
                  <a:gd name="connsiteY23" fmla="*/ 31260 h 843913"/>
                  <a:gd name="connsiteX24" fmla="*/ 48432 w 912667"/>
                  <a:gd name="connsiteY24" fmla="*/ 11440 h 843913"/>
                  <a:gd name="connsiteX25" fmla="*/ 4165 w 912667"/>
                  <a:gd name="connsiteY25" fmla="*/ 127722 h 843913"/>
                  <a:gd name="connsiteX26" fmla="*/ 96662 w 912667"/>
                  <a:gd name="connsiteY26" fmla="*/ 195773 h 843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912667" h="843913">
                    <a:moveTo>
                      <a:pt x="96662" y="195773"/>
                    </a:moveTo>
                    <a:cubicBezTo>
                      <a:pt x="142911" y="194452"/>
                      <a:pt x="177267" y="166703"/>
                      <a:pt x="186517" y="119133"/>
                    </a:cubicBezTo>
                    <a:cubicBezTo>
                      <a:pt x="189820" y="102615"/>
                      <a:pt x="195766" y="99312"/>
                      <a:pt x="210302" y="99312"/>
                    </a:cubicBezTo>
                    <a:cubicBezTo>
                      <a:pt x="393314" y="99973"/>
                      <a:pt x="576326" y="99973"/>
                      <a:pt x="759338" y="99312"/>
                    </a:cubicBezTo>
                    <a:cubicBezTo>
                      <a:pt x="778498" y="99312"/>
                      <a:pt x="783123" y="105258"/>
                      <a:pt x="783123" y="123758"/>
                    </a:cubicBezTo>
                    <a:cubicBezTo>
                      <a:pt x="782462" y="227486"/>
                      <a:pt x="782462" y="330555"/>
                      <a:pt x="782462" y="434284"/>
                    </a:cubicBezTo>
                    <a:cubicBezTo>
                      <a:pt x="782462" y="491764"/>
                      <a:pt x="782462" y="492425"/>
                      <a:pt x="724321" y="492425"/>
                    </a:cubicBezTo>
                    <a:cubicBezTo>
                      <a:pt x="704500" y="492425"/>
                      <a:pt x="700536" y="499692"/>
                      <a:pt x="701197" y="517531"/>
                    </a:cubicBezTo>
                    <a:cubicBezTo>
                      <a:pt x="701858" y="567744"/>
                      <a:pt x="701197" y="617296"/>
                      <a:pt x="701197" y="667508"/>
                    </a:cubicBezTo>
                    <a:cubicBezTo>
                      <a:pt x="701858" y="666187"/>
                      <a:pt x="703179" y="665526"/>
                      <a:pt x="704500" y="665526"/>
                    </a:cubicBezTo>
                    <a:cubicBezTo>
                      <a:pt x="699876" y="717060"/>
                      <a:pt x="703179" y="768595"/>
                      <a:pt x="702518" y="820789"/>
                    </a:cubicBezTo>
                    <a:cubicBezTo>
                      <a:pt x="702518" y="835985"/>
                      <a:pt x="709125" y="843914"/>
                      <a:pt x="724982" y="843914"/>
                    </a:cubicBezTo>
                    <a:cubicBezTo>
                      <a:pt x="779159" y="843914"/>
                      <a:pt x="833996" y="843914"/>
                      <a:pt x="888173" y="843914"/>
                    </a:cubicBezTo>
                    <a:cubicBezTo>
                      <a:pt x="905351" y="843914"/>
                      <a:pt x="911958" y="835985"/>
                      <a:pt x="911958" y="819468"/>
                    </a:cubicBezTo>
                    <a:cubicBezTo>
                      <a:pt x="911298" y="770577"/>
                      <a:pt x="911298" y="721685"/>
                      <a:pt x="910637" y="672133"/>
                    </a:cubicBezTo>
                    <a:cubicBezTo>
                      <a:pt x="910637" y="672133"/>
                      <a:pt x="910637" y="672133"/>
                      <a:pt x="910637" y="672133"/>
                    </a:cubicBezTo>
                    <a:cubicBezTo>
                      <a:pt x="911298" y="670151"/>
                      <a:pt x="911298" y="668830"/>
                      <a:pt x="911958" y="666848"/>
                    </a:cubicBezTo>
                    <a:cubicBezTo>
                      <a:pt x="911958" y="618617"/>
                      <a:pt x="910637" y="570387"/>
                      <a:pt x="912619" y="522156"/>
                    </a:cubicBezTo>
                    <a:cubicBezTo>
                      <a:pt x="913280" y="499031"/>
                      <a:pt x="907333" y="488460"/>
                      <a:pt x="883548" y="493085"/>
                    </a:cubicBezTo>
                    <a:cubicBezTo>
                      <a:pt x="860424" y="497049"/>
                      <a:pt x="855799" y="486478"/>
                      <a:pt x="855799" y="464676"/>
                    </a:cubicBezTo>
                    <a:cubicBezTo>
                      <a:pt x="856460" y="337162"/>
                      <a:pt x="856460" y="209648"/>
                      <a:pt x="856460" y="82134"/>
                    </a:cubicBezTo>
                    <a:cubicBezTo>
                      <a:pt x="856460" y="39189"/>
                      <a:pt x="859763" y="45796"/>
                      <a:pt x="818800" y="45796"/>
                    </a:cubicBezTo>
                    <a:cubicBezTo>
                      <a:pt x="613325" y="45796"/>
                      <a:pt x="408510" y="45796"/>
                      <a:pt x="203034" y="45796"/>
                    </a:cubicBezTo>
                    <a:cubicBezTo>
                      <a:pt x="188499" y="45796"/>
                      <a:pt x="177267" y="44474"/>
                      <a:pt x="166035" y="31260"/>
                    </a:cubicBezTo>
                    <a:cubicBezTo>
                      <a:pt x="138286" y="-1774"/>
                      <a:pt x="86091" y="-9042"/>
                      <a:pt x="48432" y="11440"/>
                    </a:cubicBezTo>
                    <a:cubicBezTo>
                      <a:pt x="10111" y="32582"/>
                      <a:pt x="-9049" y="81473"/>
                      <a:pt x="4165" y="127722"/>
                    </a:cubicBezTo>
                    <a:cubicBezTo>
                      <a:pt x="15397" y="171327"/>
                      <a:pt x="50414" y="196434"/>
                      <a:pt x="96662" y="195773"/>
                    </a:cubicBezTo>
                    <a:close/>
                  </a:path>
                </a:pathLst>
              </a:custGeom>
              <a:grpFill/>
              <a:ln w="6599" cap="flat">
                <a:noFill/>
                <a:prstDash val="solid"/>
                <a:miter/>
              </a:ln>
            </p:spPr>
            <p:txBody>
              <a:bodyPr rtlCol="0" anchor="ctr"/>
              <a:lstStyle/>
              <a:p>
                <a:endParaRPr lang="en-US"/>
              </a:p>
            </p:txBody>
          </p:sp>
        </p:grpSp>
        <p:grpSp>
          <p:nvGrpSpPr>
            <p:cNvPr id="98" name="Group 97">
              <a:extLst>
                <a:ext uri="{FF2B5EF4-FFF2-40B4-BE49-F238E27FC236}">
                  <a16:creationId xmlns:a16="http://schemas.microsoft.com/office/drawing/2014/main" xmlns="" id="{0B142645-539F-4F9E-87F8-F01187B92CE8}"/>
                </a:ext>
              </a:extLst>
            </p:cNvPr>
            <p:cNvGrpSpPr/>
            <p:nvPr userDrawn="1"/>
          </p:nvGrpSpPr>
          <p:grpSpPr>
            <a:xfrm>
              <a:off x="1298308" y="5139374"/>
              <a:ext cx="3556005" cy="1460310"/>
              <a:chOff x="1405312" y="5139374"/>
              <a:chExt cx="3556005" cy="1460310"/>
            </a:xfrm>
            <a:grpFill/>
          </p:grpSpPr>
          <p:sp>
            <p:nvSpPr>
              <p:cNvPr id="53" name="Freeform: Shape 52">
                <a:extLst>
                  <a:ext uri="{FF2B5EF4-FFF2-40B4-BE49-F238E27FC236}">
                    <a16:creationId xmlns:a16="http://schemas.microsoft.com/office/drawing/2014/main" xmlns="" id="{EDF8925C-AF03-4D8D-84E6-10DC6DA03D95}"/>
                  </a:ext>
                </a:extLst>
              </p:cNvPr>
              <p:cNvSpPr/>
              <p:nvPr/>
            </p:nvSpPr>
            <p:spPr>
              <a:xfrm flipH="1">
                <a:off x="3177489" y="5139374"/>
                <a:ext cx="556980" cy="1460310"/>
              </a:xfrm>
              <a:custGeom>
                <a:avLst/>
                <a:gdLst>
                  <a:gd name="connsiteX0" fmla="*/ 985486 w 1022414"/>
                  <a:gd name="connsiteY0" fmla="*/ 1487 h 2680599"/>
                  <a:gd name="connsiteX1" fmla="*/ 822295 w 1022414"/>
                  <a:gd name="connsiteY1" fmla="*/ 1487 h 2680599"/>
                  <a:gd name="connsiteX2" fmla="*/ 787278 w 1022414"/>
                  <a:gd name="connsiteY2" fmla="*/ 37164 h 2680599"/>
                  <a:gd name="connsiteX3" fmla="*/ 787278 w 1022414"/>
                  <a:gd name="connsiteY3" fmla="*/ 160053 h 2680599"/>
                  <a:gd name="connsiteX4" fmla="*/ 799170 w 1022414"/>
                  <a:gd name="connsiteY4" fmla="*/ 191766 h 2680599"/>
                  <a:gd name="connsiteX5" fmla="*/ 799831 w 1022414"/>
                  <a:gd name="connsiteY5" fmla="*/ 312013 h 2680599"/>
                  <a:gd name="connsiteX6" fmla="*/ 853347 w 1022414"/>
                  <a:gd name="connsiteY6" fmla="*/ 364207 h 2680599"/>
                  <a:gd name="connsiteX7" fmla="*/ 887043 w 1022414"/>
                  <a:gd name="connsiteY7" fmla="*/ 397903 h 2680599"/>
                  <a:gd name="connsiteX8" fmla="*/ 886382 w 1022414"/>
                  <a:gd name="connsiteY8" fmla="*/ 2472481 h 2680599"/>
                  <a:gd name="connsiteX9" fmla="*/ 841455 w 1022414"/>
                  <a:gd name="connsiteY9" fmla="*/ 2516087 h 2680599"/>
                  <a:gd name="connsiteX10" fmla="*/ 190672 w 1022414"/>
                  <a:gd name="connsiteY10" fmla="*/ 2516087 h 2680599"/>
                  <a:gd name="connsiteX11" fmla="*/ 151691 w 1022414"/>
                  <a:gd name="connsiteY11" fmla="*/ 2503533 h 2680599"/>
                  <a:gd name="connsiteX12" fmla="*/ 52587 w 1022414"/>
                  <a:gd name="connsiteY12" fmla="*/ 2494284 h 2680599"/>
                  <a:gd name="connsiteX13" fmla="*/ 392 w 1022414"/>
                  <a:gd name="connsiteY13" fmla="*/ 2574889 h 2680599"/>
                  <a:gd name="connsiteX14" fmla="*/ 65801 w 1022414"/>
                  <a:gd name="connsiteY14" fmla="*/ 2680600 h 2680599"/>
                  <a:gd name="connsiteX15" fmla="*/ 119317 w 1022414"/>
                  <a:gd name="connsiteY15" fmla="*/ 2680600 h 2680599"/>
                  <a:gd name="connsiteX16" fmla="*/ 184725 w 1022414"/>
                  <a:gd name="connsiteY16" fmla="*/ 2612548 h 2680599"/>
                  <a:gd name="connsiteX17" fmla="*/ 216439 w 1022414"/>
                  <a:gd name="connsiteY17" fmla="*/ 2588103 h 2680599"/>
                  <a:gd name="connsiteX18" fmla="*/ 832205 w 1022414"/>
                  <a:gd name="connsiteY18" fmla="*/ 2589424 h 2680599"/>
                  <a:gd name="connsiteX19" fmla="*/ 934613 w 1022414"/>
                  <a:gd name="connsiteY19" fmla="*/ 2551764 h 2680599"/>
                  <a:gd name="connsiteX20" fmla="*/ 959058 w 1022414"/>
                  <a:gd name="connsiteY20" fmla="*/ 2497587 h 2680599"/>
                  <a:gd name="connsiteX21" fmla="*/ 958397 w 1022414"/>
                  <a:gd name="connsiteY21" fmla="*/ 395921 h 2680599"/>
                  <a:gd name="connsiteX22" fmla="*/ 987468 w 1022414"/>
                  <a:gd name="connsiteY22" fmla="*/ 364207 h 2680599"/>
                  <a:gd name="connsiteX23" fmla="*/ 1009271 w 1022414"/>
                  <a:gd name="connsiteY23" fmla="*/ 341083 h 2680599"/>
                  <a:gd name="connsiteX24" fmla="*/ 1009271 w 1022414"/>
                  <a:gd name="connsiteY24" fmla="*/ 191106 h 2680599"/>
                  <a:gd name="connsiteX25" fmla="*/ 1021163 w 1022414"/>
                  <a:gd name="connsiteY25" fmla="*/ 162035 h 2680599"/>
                  <a:gd name="connsiteX26" fmla="*/ 1021163 w 1022414"/>
                  <a:gd name="connsiteY26" fmla="*/ 33861 h 2680599"/>
                  <a:gd name="connsiteX27" fmla="*/ 985486 w 1022414"/>
                  <a:gd name="connsiteY27" fmla="*/ 1487 h 26805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022414" h="2680599">
                    <a:moveTo>
                      <a:pt x="985486" y="1487"/>
                    </a:moveTo>
                    <a:cubicBezTo>
                      <a:pt x="931309" y="-496"/>
                      <a:pt x="876472" y="-496"/>
                      <a:pt x="822295" y="1487"/>
                    </a:cubicBezTo>
                    <a:cubicBezTo>
                      <a:pt x="793885" y="2808"/>
                      <a:pt x="787939" y="8754"/>
                      <a:pt x="787278" y="37164"/>
                    </a:cubicBezTo>
                    <a:cubicBezTo>
                      <a:pt x="785296" y="78127"/>
                      <a:pt x="785957" y="119090"/>
                      <a:pt x="787278" y="160053"/>
                    </a:cubicBezTo>
                    <a:cubicBezTo>
                      <a:pt x="787278" y="171946"/>
                      <a:pt x="790582" y="182517"/>
                      <a:pt x="799170" y="191766"/>
                    </a:cubicBezTo>
                    <a:cubicBezTo>
                      <a:pt x="799170" y="232069"/>
                      <a:pt x="799831" y="272371"/>
                      <a:pt x="799831" y="312013"/>
                    </a:cubicBezTo>
                    <a:cubicBezTo>
                      <a:pt x="799831" y="364868"/>
                      <a:pt x="799831" y="366189"/>
                      <a:pt x="853347" y="364207"/>
                    </a:cubicBezTo>
                    <a:cubicBezTo>
                      <a:pt x="879775" y="362886"/>
                      <a:pt x="887043" y="370154"/>
                      <a:pt x="887043" y="397903"/>
                    </a:cubicBezTo>
                    <a:cubicBezTo>
                      <a:pt x="886382" y="1089649"/>
                      <a:pt x="886382" y="1780735"/>
                      <a:pt x="886382" y="2472481"/>
                    </a:cubicBezTo>
                    <a:cubicBezTo>
                      <a:pt x="886382" y="2511462"/>
                      <a:pt x="881757" y="2516087"/>
                      <a:pt x="841455" y="2516087"/>
                    </a:cubicBezTo>
                    <a:cubicBezTo>
                      <a:pt x="624747" y="2516087"/>
                      <a:pt x="408040" y="2516087"/>
                      <a:pt x="190672" y="2516087"/>
                    </a:cubicBezTo>
                    <a:cubicBezTo>
                      <a:pt x="176136" y="2516087"/>
                      <a:pt x="164244" y="2513444"/>
                      <a:pt x="151691" y="2503533"/>
                    </a:cubicBezTo>
                    <a:cubicBezTo>
                      <a:pt x="121299" y="2481070"/>
                      <a:pt x="86943" y="2479088"/>
                      <a:pt x="52587" y="2494284"/>
                    </a:cubicBezTo>
                    <a:cubicBezTo>
                      <a:pt x="18231" y="2509480"/>
                      <a:pt x="3035" y="2538551"/>
                      <a:pt x="392" y="2574889"/>
                    </a:cubicBezTo>
                    <a:cubicBezTo>
                      <a:pt x="-3572" y="2626422"/>
                      <a:pt x="22855" y="2658796"/>
                      <a:pt x="65801" y="2680600"/>
                    </a:cubicBezTo>
                    <a:cubicBezTo>
                      <a:pt x="83639" y="2680600"/>
                      <a:pt x="101478" y="2680600"/>
                      <a:pt x="119317" y="2680600"/>
                    </a:cubicBezTo>
                    <a:cubicBezTo>
                      <a:pt x="150369" y="2666725"/>
                      <a:pt x="178118" y="2648225"/>
                      <a:pt x="184725" y="2612548"/>
                    </a:cubicBezTo>
                    <a:cubicBezTo>
                      <a:pt x="188689" y="2592067"/>
                      <a:pt x="197939" y="2588103"/>
                      <a:pt x="216439" y="2588103"/>
                    </a:cubicBezTo>
                    <a:cubicBezTo>
                      <a:pt x="421914" y="2588763"/>
                      <a:pt x="626729" y="2587442"/>
                      <a:pt x="832205" y="2589424"/>
                    </a:cubicBezTo>
                    <a:cubicBezTo>
                      <a:pt x="873829" y="2590084"/>
                      <a:pt x="904881" y="2579513"/>
                      <a:pt x="934613" y="2551764"/>
                    </a:cubicBezTo>
                    <a:cubicBezTo>
                      <a:pt x="951130" y="2535908"/>
                      <a:pt x="959058" y="2520712"/>
                      <a:pt x="959058" y="2497587"/>
                    </a:cubicBezTo>
                    <a:cubicBezTo>
                      <a:pt x="958397" y="1797252"/>
                      <a:pt x="958397" y="1096917"/>
                      <a:pt x="958397" y="395921"/>
                    </a:cubicBezTo>
                    <a:cubicBezTo>
                      <a:pt x="958397" y="374118"/>
                      <a:pt x="960379" y="358922"/>
                      <a:pt x="987468" y="364207"/>
                    </a:cubicBezTo>
                    <a:cubicBezTo>
                      <a:pt x="1005968" y="367511"/>
                      <a:pt x="1009271" y="357600"/>
                      <a:pt x="1009271" y="341083"/>
                    </a:cubicBezTo>
                    <a:cubicBezTo>
                      <a:pt x="1008610" y="290871"/>
                      <a:pt x="1009271" y="241319"/>
                      <a:pt x="1009271" y="191106"/>
                    </a:cubicBezTo>
                    <a:cubicBezTo>
                      <a:pt x="1016538" y="182517"/>
                      <a:pt x="1020503" y="173267"/>
                      <a:pt x="1021163" y="162035"/>
                    </a:cubicBezTo>
                    <a:cubicBezTo>
                      <a:pt x="1022485" y="119090"/>
                      <a:pt x="1023145" y="76145"/>
                      <a:pt x="1021163" y="33861"/>
                    </a:cubicBezTo>
                    <a:cubicBezTo>
                      <a:pt x="1019181" y="8094"/>
                      <a:pt x="1012574" y="2147"/>
                      <a:pt x="985486" y="1487"/>
                    </a:cubicBezTo>
                    <a:close/>
                  </a:path>
                </a:pathLst>
              </a:custGeom>
              <a:grpFill/>
              <a:ln w="6599" cap="flat">
                <a:noFill/>
                <a:prstDash val="solid"/>
                <a:miter/>
              </a:ln>
            </p:spPr>
            <p:txBody>
              <a:bodyPr rtlCol="0" anchor="ctr"/>
              <a:lstStyle/>
              <a:p>
                <a:endParaRPr lang="en-US"/>
              </a:p>
            </p:txBody>
          </p:sp>
          <p:sp>
            <p:nvSpPr>
              <p:cNvPr id="57" name="Freeform: Shape 56">
                <a:extLst>
                  <a:ext uri="{FF2B5EF4-FFF2-40B4-BE49-F238E27FC236}">
                    <a16:creationId xmlns:a16="http://schemas.microsoft.com/office/drawing/2014/main" xmlns="" id="{8238273A-1045-4A54-9A3E-66FF26456E9F}"/>
                  </a:ext>
                </a:extLst>
              </p:cNvPr>
              <p:cNvSpPr/>
              <p:nvPr/>
            </p:nvSpPr>
            <p:spPr>
              <a:xfrm flipH="1">
                <a:off x="3977908" y="5139374"/>
                <a:ext cx="525900" cy="1335363"/>
              </a:xfrm>
              <a:custGeom>
                <a:avLst/>
                <a:gdLst>
                  <a:gd name="connsiteX0" fmla="*/ 846399 w 965361"/>
                  <a:gd name="connsiteY0" fmla="*/ 2292642 h 2451243"/>
                  <a:gd name="connsiteX1" fmla="*/ 845739 w 965361"/>
                  <a:gd name="connsiteY1" fmla="*/ 395791 h 2451243"/>
                  <a:gd name="connsiteX2" fmla="*/ 845739 w 965361"/>
                  <a:gd name="connsiteY2" fmla="*/ 368702 h 2451243"/>
                  <a:gd name="connsiteX3" fmla="*/ 862917 w 965361"/>
                  <a:gd name="connsiteY3" fmla="*/ 351524 h 2451243"/>
                  <a:gd name="connsiteX4" fmla="*/ 937575 w 965361"/>
                  <a:gd name="connsiteY4" fmla="*/ 352185 h 2451243"/>
                  <a:gd name="connsiteX5" fmla="*/ 963342 w 965361"/>
                  <a:gd name="connsiteY5" fmla="*/ 327078 h 2451243"/>
                  <a:gd name="connsiteX6" fmla="*/ 965324 w 965361"/>
                  <a:gd name="connsiteY6" fmla="*/ 177101 h 2451243"/>
                  <a:gd name="connsiteX7" fmla="*/ 965324 w 965361"/>
                  <a:gd name="connsiteY7" fmla="*/ 35052 h 2451243"/>
                  <a:gd name="connsiteX8" fmla="*/ 931629 w 965361"/>
                  <a:gd name="connsiteY8" fmla="*/ 35 h 2451243"/>
                  <a:gd name="connsiteX9" fmla="*/ 784294 w 965361"/>
                  <a:gd name="connsiteY9" fmla="*/ 35 h 2451243"/>
                  <a:gd name="connsiteX10" fmla="*/ 751260 w 965361"/>
                  <a:gd name="connsiteY10" fmla="*/ 32409 h 2451243"/>
                  <a:gd name="connsiteX11" fmla="*/ 751260 w 965361"/>
                  <a:gd name="connsiteY11" fmla="*/ 177101 h 2451243"/>
                  <a:gd name="connsiteX12" fmla="*/ 753242 w 965361"/>
                  <a:gd name="connsiteY12" fmla="*/ 327078 h 2451243"/>
                  <a:gd name="connsiteX13" fmla="*/ 757866 w 965361"/>
                  <a:gd name="connsiteY13" fmla="*/ 348882 h 2451243"/>
                  <a:gd name="connsiteX14" fmla="*/ 773063 w 965361"/>
                  <a:gd name="connsiteY14" fmla="*/ 382577 h 2451243"/>
                  <a:gd name="connsiteX15" fmla="*/ 773063 w 965361"/>
                  <a:gd name="connsiteY15" fmla="*/ 2268197 h 2451243"/>
                  <a:gd name="connsiteX16" fmla="*/ 720207 w 965361"/>
                  <a:gd name="connsiteY16" fmla="*/ 2321713 h 2451243"/>
                  <a:gd name="connsiteX17" fmla="*/ 208830 w 965361"/>
                  <a:gd name="connsiteY17" fmla="*/ 2322373 h 2451243"/>
                  <a:gd name="connsiteX18" fmla="*/ 175795 w 965361"/>
                  <a:gd name="connsiteY18" fmla="*/ 2303213 h 2451243"/>
                  <a:gd name="connsiteX19" fmla="*/ 65460 w 965361"/>
                  <a:gd name="connsiteY19" fmla="*/ 2259607 h 2451243"/>
                  <a:gd name="connsiteX20" fmla="*/ 51 w 965361"/>
                  <a:gd name="connsiteY20" fmla="*/ 2358712 h 2451243"/>
                  <a:gd name="connsiteX21" fmla="*/ 70084 w 965361"/>
                  <a:gd name="connsiteY21" fmla="*/ 2448566 h 2451243"/>
                  <a:gd name="connsiteX22" fmla="*/ 177117 w 965361"/>
                  <a:gd name="connsiteY22" fmla="*/ 2399014 h 2451243"/>
                  <a:gd name="connsiteX23" fmla="*/ 212794 w 965361"/>
                  <a:gd name="connsiteY23" fmla="*/ 2376550 h 2451243"/>
                  <a:gd name="connsiteX24" fmla="*/ 703029 w 965361"/>
                  <a:gd name="connsiteY24" fmla="*/ 2377872 h 2451243"/>
                  <a:gd name="connsiteX25" fmla="*/ 821293 w 965361"/>
                  <a:gd name="connsiteY25" fmla="*/ 2340873 h 2451243"/>
                  <a:gd name="connsiteX26" fmla="*/ 846399 w 965361"/>
                  <a:gd name="connsiteY26" fmla="*/ 2292642 h 2451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965361" h="2451243">
                    <a:moveTo>
                      <a:pt x="846399" y="2292642"/>
                    </a:moveTo>
                    <a:cubicBezTo>
                      <a:pt x="845739" y="1660359"/>
                      <a:pt x="845739" y="1028075"/>
                      <a:pt x="845739" y="395791"/>
                    </a:cubicBezTo>
                    <a:cubicBezTo>
                      <a:pt x="845739" y="386541"/>
                      <a:pt x="846399" y="377952"/>
                      <a:pt x="845739" y="368702"/>
                    </a:cubicBezTo>
                    <a:cubicBezTo>
                      <a:pt x="845078" y="356149"/>
                      <a:pt x="850364" y="351524"/>
                      <a:pt x="862917" y="351524"/>
                    </a:cubicBezTo>
                    <a:cubicBezTo>
                      <a:pt x="888023" y="352185"/>
                      <a:pt x="913129" y="350203"/>
                      <a:pt x="937575" y="352185"/>
                    </a:cubicBezTo>
                    <a:cubicBezTo>
                      <a:pt x="957396" y="353506"/>
                      <a:pt x="964003" y="347560"/>
                      <a:pt x="963342" y="327078"/>
                    </a:cubicBezTo>
                    <a:cubicBezTo>
                      <a:pt x="963342" y="276866"/>
                      <a:pt x="960039" y="227314"/>
                      <a:pt x="965324" y="177101"/>
                    </a:cubicBezTo>
                    <a:cubicBezTo>
                      <a:pt x="965324" y="129531"/>
                      <a:pt x="964003" y="82622"/>
                      <a:pt x="965324" y="35052"/>
                    </a:cubicBezTo>
                    <a:cubicBezTo>
                      <a:pt x="965985" y="9945"/>
                      <a:pt x="958057" y="-625"/>
                      <a:pt x="931629" y="35"/>
                    </a:cubicBezTo>
                    <a:cubicBezTo>
                      <a:pt x="882738" y="1357"/>
                      <a:pt x="833185" y="1357"/>
                      <a:pt x="784294" y="35"/>
                    </a:cubicBezTo>
                    <a:cubicBezTo>
                      <a:pt x="760509" y="-625"/>
                      <a:pt x="750599" y="7963"/>
                      <a:pt x="751260" y="32409"/>
                    </a:cubicBezTo>
                    <a:cubicBezTo>
                      <a:pt x="752581" y="80640"/>
                      <a:pt x="751260" y="128870"/>
                      <a:pt x="751260" y="177101"/>
                    </a:cubicBezTo>
                    <a:cubicBezTo>
                      <a:pt x="751920" y="227314"/>
                      <a:pt x="751920" y="276866"/>
                      <a:pt x="753242" y="327078"/>
                    </a:cubicBezTo>
                    <a:cubicBezTo>
                      <a:pt x="753242" y="335007"/>
                      <a:pt x="749278" y="346899"/>
                      <a:pt x="757866" y="348882"/>
                    </a:cubicBezTo>
                    <a:cubicBezTo>
                      <a:pt x="779669" y="354167"/>
                      <a:pt x="773063" y="370024"/>
                      <a:pt x="773063" y="382577"/>
                    </a:cubicBezTo>
                    <a:cubicBezTo>
                      <a:pt x="773063" y="1010896"/>
                      <a:pt x="773063" y="1639877"/>
                      <a:pt x="773063" y="2268197"/>
                    </a:cubicBezTo>
                    <a:cubicBezTo>
                      <a:pt x="773063" y="2305195"/>
                      <a:pt x="757206" y="2321713"/>
                      <a:pt x="720207" y="2321713"/>
                    </a:cubicBezTo>
                    <a:cubicBezTo>
                      <a:pt x="549748" y="2321713"/>
                      <a:pt x="379289" y="2321713"/>
                      <a:pt x="208830" y="2322373"/>
                    </a:cubicBezTo>
                    <a:cubicBezTo>
                      <a:pt x="192313" y="2322373"/>
                      <a:pt x="183724" y="2318409"/>
                      <a:pt x="175795" y="2303213"/>
                    </a:cubicBezTo>
                    <a:cubicBezTo>
                      <a:pt x="155314" y="2263572"/>
                      <a:pt x="109726" y="2246394"/>
                      <a:pt x="65460" y="2259607"/>
                    </a:cubicBezTo>
                    <a:cubicBezTo>
                      <a:pt x="23175" y="2272161"/>
                      <a:pt x="-1271" y="2309159"/>
                      <a:pt x="51" y="2358712"/>
                    </a:cubicBezTo>
                    <a:cubicBezTo>
                      <a:pt x="1372" y="2404300"/>
                      <a:pt x="29782" y="2439977"/>
                      <a:pt x="70084" y="2448566"/>
                    </a:cubicBezTo>
                    <a:cubicBezTo>
                      <a:pt x="117654" y="2458476"/>
                      <a:pt x="159939" y="2440638"/>
                      <a:pt x="177117" y="2399014"/>
                    </a:cubicBezTo>
                    <a:cubicBezTo>
                      <a:pt x="185045" y="2379854"/>
                      <a:pt x="195616" y="2376550"/>
                      <a:pt x="212794" y="2376550"/>
                    </a:cubicBezTo>
                    <a:cubicBezTo>
                      <a:pt x="375986" y="2377211"/>
                      <a:pt x="539838" y="2375229"/>
                      <a:pt x="703029" y="2377872"/>
                    </a:cubicBezTo>
                    <a:cubicBezTo>
                      <a:pt x="747956" y="2378532"/>
                      <a:pt x="785616" y="2370604"/>
                      <a:pt x="821293" y="2340873"/>
                    </a:cubicBezTo>
                    <a:cubicBezTo>
                      <a:pt x="838471" y="2326998"/>
                      <a:pt x="846399" y="2314445"/>
                      <a:pt x="846399" y="2292642"/>
                    </a:cubicBezTo>
                    <a:close/>
                  </a:path>
                </a:pathLst>
              </a:custGeom>
              <a:grpFill/>
              <a:ln w="6599" cap="flat">
                <a:noFill/>
                <a:prstDash val="solid"/>
                <a:miter/>
              </a:ln>
            </p:spPr>
            <p:txBody>
              <a:bodyPr rtlCol="0" anchor="ctr"/>
              <a:lstStyle/>
              <a:p>
                <a:endParaRPr lang="en-US"/>
              </a:p>
            </p:txBody>
          </p:sp>
          <p:sp>
            <p:nvSpPr>
              <p:cNvPr id="62" name="Freeform: Shape 61">
                <a:extLst>
                  <a:ext uri="{FF2B5EF4-FFF2-40B4-BE49-F238E27FC236}">
                    <a16:creationId xmlns:a16="http://schemas.microsoft.com/office/drawing/2014/main" xmlns="" id="{7AB48C8F-534D-420E-81DD-67A2CD1366C0}"/>
                  </a:ext>
                </a:extLst>
              </p:cNvPr>
              <p:cNvSpPr/>
              <p:nvPr/>
            </p:nvSpPr>
            <p:spPr>
              <a:xfrm flipH="1">
                <a:off x="3564028" y="5139374"/>
                <a:ext cx="133654" cy="1187379"/>
              </a:xfrm>
              <a:custGeom>
                <a:avLst/>
                <a:gdLst>
                  <a:gd name="connsiteX0" fmla="*/ 65588 w 245340"/>
                  <a:gd name="connsiteY0" fmla="*/ 33 h 2179597"/>
                  <a:gd name="connsiteX1" fmla="*/ 34535 w 245340"/>
                  <a:gd name="connsiteY1" fmla="*/ 31746 h 2179597"/>
                  <a:gd name="connsiteX2" fmla="*/ 33874 w 245340"/>
                  <a:gd name="connsiteY2" fmla="*/ 179081 h 2179597"/>
                  <a:gd name="connsiteX3" fmla="*/ 33874 w 245340"/>
                  <a:gd name="connsiteY3" fmla="*/ 331701 h 2179597"/>
                  <a:gd name="connsiteX4" fmla="*/ 53034 w 245340"/>
                  <a:gd name="connsiteY4" fmla="*/ 351522 h 2179597"/>
                  <a:gd name="connsiteX5" fmla="*/ 86730 w 245340"/>
                  <a:gd name="connsiteY5" fmla="*/ 387860 h 2179597"/>
                  <a:gd name="connsiteX6" fmla="*/ 86730 w 245340"/>
                  <a:gd name="connsiteY6" fmla="*/ 1949740 h 2179597"/>
                  <a:gd name="connsiteX7" fmla="*/ 58981 w 245340"/>
                  <a:gd name="connsiteY7" fmla="*/ 1990703 h 2179597"/>
                  <a:gd name="connsiteX8" fmla="*/ 13393 w 245340"/>
                  <a:gd name="connsiteY8" fmla="*/ 2029023 h 2179597"/>
                  <a:gd name="connsiteX9" fmla="*/ 35856 w 245340"/>
                  <a:gd name="connsiteY9" fmla="*/ 2160501 h 2179597"/>
                  <a:gd name="connsiteX10" fmla="*/ 155442 w 245340"/>
                  <a:gd name="connsiteY10" fmla="*/ 2158519 h 2179597"/>
                  <a:gd name="connsiteX11" fmla="*/ 173281 w 245340"/>
                  <a:gd name="connsiteY11" fmla="*/ 2027041 h 2179597"/>
                  <a:gd name="connsiteX12" fmla="*/ 158745 w 245340"/>
                  <a:gd name="connsiteY12" fmla="*/ 1974846 h 2179597"/>
                  <a:gd name="connsiteX13" fmla="*/ 159406 w 245340"/>
                  <a:gd name="connsiteY13" fmla="*/ 418912 h 2179597"/>
                  <a:gd name="connsiteX14" fmla="*/ 164031 w 245340"/>
                  <a:gd name="connsiteY14" fmla="*/ 356807 h 2179597"/>
                  <a:gd name="connsiteX15" fmla="*/ 223493 w 245340"/>
                  <a:gd name="connsiteY15" fmla="*/ 352843 h 2179597"/>
                  <a:gd name="connsiteX16" fmla="*/ 244636 w 245340"/>
                  <a:gd name="connsiteY16" fmla="*/ 331701 h 2179597"/>
                  <a:gd name="connsiteX17" fmla="*/ 245296 w 245340"/>
                  <a:gd name="connsiteY17" fmla="*/ 179081 h 2179597"/>
                  <a:gd name="connsiteX18" fmla="*/ 245296 w 245340"/>
                  <a:gd name="connsiteY18" fmla="*/ 34389 h 2179597"/>
                  <a:gd name="connsiteX19" fmla="*/ 213583 w 245340"/>
                  <a:gd name="connsiteY19" fmla="*/ 693 h 2179597"/>
                  <a:gd name="connsiteX20" fmla="*/ 65588 w 245340"/>
                  <a:gd name="connsiteY20" fmla="*/ 33 h 2179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45340" h="2179597">
                    <a:moveTo>
                      <a:pt x="65588" y="33"/>
                    </a:moveTo>
                    <a:cubicBezTo>
                      <a:pt x="42463" y="-628"/>
                      <a:pt x="33874" y="8622"/>
                      <a:pt x="34535" y="31746"/>
                    </a:cubicBezTo>
                    <a:cubicBezTo>
                      <a:pt x="35196" y="80638"/>
                      <a:pt x="33874" y="130190"/>
                      <a:pt x="33874" y="179081"/>
                    </a:cubicBezTo>
                    <a:cubicBezTo>
                      <a:pt x="33874" y="229954"/>
                      <a:pt x="34535" y="280828"/>
                      <a:pt x="33874" y="331701"/>
                    </a:cubicBezTo>
                    <a:cubicBezTo>
                      <a:pt x="33874" y="346236"/>
                      <a:pt x="37838" y="354825"/>
                      <a:pt x="53034" y="351522"/>
                    </a:cubicBezTo>
                    <a:cubicBezTo>
                      <a:pt x="84087" y="345576"/>
                      <a:pt x="86730" y="362093"/>
                      <a:pt x="86730" y="387860"/>
                    </a:cubicBezTo>
                    <a:cubicBezTo>
                      <a:pt x="86069" y="908487"/>
                      <a:pt x="86069" y="1429113"/>
                      <a:pt x="86730" y="1949740"/>
                    </a:cubicBezTo>
                    <a:cubicBezTo>
                      <a:pt x="86730" y="1971543"/>
                      <a:pt x="86069" y="1986078"/>
                      <a:pt x="58981" y="1990703"/>
                    </a:cubicBezTo>
                    <a:cubicBezTo>
                      <a:pt x="38499" y="1994006"/>
                      <a:pt x="23303" y="2010524"/>
                      <a:pt x="13393" y="2029023"/>
                    </a:cubicBezTo>
                    <a:cubicBezTo>
                      <a:pt x="-11053" y="2072629"/>
                      <a:pt x="-1142" y="2131431"/>
                      <a:pt x="35856" y="2160501"/>
                    </a:cubicBezTo>
                    <a:cubicBezTo>
                      <a:pt x="68891" y="2186929"/>
                      <a:pt x="123068" y="2185608"/>
                      <a:pt x="155442" y="2158519"/>
                    </a:cubicBezTo>
                    <a:cubicBezTo>
                      <a:pt x="191780" y="2127467"/>
                      <a:pt x="201030" y="2068665"/>
                      <a:pt x="173281" y="2027041"/>
                    </a:cubicBezTo>
                    <a:cubicBezTo>
                      <a:pt x="162049" y="2009863"/>
                      <a:pt x="158745" y="1994006"/>
                      <a:pt x="158745" y="1974846"/>
                    </a:cubicBezTo>
                    <a:cubicBezTo>
                      <a:pt x="158745" y="1456202"/>
                      <a:pt x="158745" y="937557"/>
                      <a:pt x="159406" y="418912"/>
                    </a:cubicBezTo>
                    <a:cubicBezTo>
                      <a:pt x="159406" y="397771"/>
                      <a:pt x="150156" y="371343"/>
                      <a:pt x="164031" y="356807"/>
                    </a:cubicBezTo>
                    <a:cubicBezTo>
                      <a:pt x="177245" y="343594"/>
                      <a:pt x="203012" y="352843"/>
                      <a:pt x="223493" y="352843"/>
                    </a:cubicBezTo>
                    <a:cubicBezTo>
                      <a:pt x="239350" y="352843"/>
                      <a:pt x="245296" y="348219"/>
                      <a:pt x="244636" y="331701"/>
                    </a:cubicBezTo>
                    <a:cubicBezTo>
                      <a:pt x="243975" y="280828"/>
                      <a:pt x="244636" y="229954"/>
                      <a:pt x="245296" y="179081"/>
                    </a:cubicBezTo>
                    <a:cubicBezTo>
                      <a:pt x="245296" y="130850"/>
                      <a:pt x="243975" y="82620"/>
                      <a:pt x="245296" y="34389"/>
                    </a:cubicBezTo>
                    <a:cubicBezTo>
                      <a:pt x="245957" y="10604"/>
                      <a:pt x="239350" y="33"/>
                      <a:pt x="213583" y="693"/>
                    </a:cubicBezTo>
                    <a:cubicBezTo>
                      <a:pt x="163370" y="1354"/>
                      <a:pt x="114479" y="1354"/>
                      <a:pt x="65588" y="33"/>
                    </a:cubicBezTo>
                    <a:close/>
                  </a:path>
                </a:pathLst>
              </a:custGeom>
              <a:grpFill/>
              <a:ln w="6599" cap="flat">
                <a:noFill/>
                <a:prstDash val="solid"/>
                <a:miter/>
              </a:ln>
            </p:spPr>
            <p:txBody>
              <a:bodyPr rtlCol="0" anchor="ctr"/>
              <a:lstStyle/>
              <a:p>
                <a:endParaRPr lang="en-US"/>
              </a:p>
            </p:txBody>
          </p:sp>
          <p:sp>
            <p:nvSpPr>
              <p:cNvPr id="63" name="Freeform: Shape 62">
                <a:extLst>
                  <a:ext uri="{FF2B5EF4-FFF2-40B4-BE49-F238E27FC236}">
                    <a16:creationId xmlns:a16="http://schemas.microsoft.com/office/drawing/2014/main" xmlns="" id="{613A399E-CE85-4E9A-A82B-B91FC40A53F3}"/>
                  </a:ext>
                </a:extLst>
              </p:cNvPr>
              <p:cNvSpPr/>
              <p:nvPr/>
            </p:nvSpPr>
            <p:spPr>
              <a:xfrm flipH="1">
                <a:off x="4375310" y="5139374"/>
                <a:ext cx="586007" cy="738652"/>
              </a:xfrm>
              <a:custGeom>
                <a:avLst/>
                <a:gdLst>
                  <a:gd name="connsiteX0" fmla="*/ 855025 w 1075696"/>
                  <a:gd name="connsiteY0" fmla="*/ 1271871 h 1355897"/>
                  <a:gd name="connsiteX1" fmla="*/ 958093 w 1075696"/>
                  <a:gd name="connsiteY1" fmla="*/ 1234211 h 1355897"/>
                  <a:gd name="connsiteX2" fmla="*/ 979235 w 1075696"/>
                  <a:gd name="connsiteY2" fmla="*/ 1186641 h 1355897"/>
                  <a:gd name="connsiteX3" fmla="*/ 978574 w 1075696"/>
                  <a:gd name="connsiteY3" fmla="*/ 541143 h 1355897"/>
                  <a:gd name="connsiteX4" fmla="*/ 977914 w 1075696"/>
                  <a:gd name="connsiteY4" fmla="*/ 377952 h 1355897"/>
                  <a:gd name="connsiteX5" fmla="*/ 1005663 w 1075696"/>
                  <a:gd name="connsiteY5" fmla="*/ 351524 h 1355897"/>
                  <a:gd name="connsiteX6" fmla="*/ 1051251 w 1075696"/>
                  <a:gd name="connsiteY6" fmla="*/ 352185 h 1355897"/>
                  <a:gd name="connsiteX7" fmla="*/ 1075697 w 1075696"/>
                  <a:gd name="connsiteY7" fmla="*/ 328400 h 1355897"/>
                  <a:gd name="connsiteX8" fmla="*/ 1075697 w 1075696"/>
                  <a:gd name="connsiteY8" fmla="*/ 178422 h 1355897"/>
                  <a:gd name="connsiteX9" fmla="*/ 1075036 w 1075696"/>
                  <a:gd name="connsiteY9" fmla="*/ 28445 h 1355897"/>
                  <a:gd name="connsiteX10" fmla="*/ 1046626 w 1075696"/>
                  <a:gd name="connsiteY10" fmla="*/ 35 h 1355897"/>
                  <a:gd name="connsiteX11" fmla="*/ 896648 w 1075696"/>
                  <a:gd name="connsiteY11" fmla="*/ 35 h 1355897"/>
                  <a:gd name="connsiteX12" fmla="*/ 865596 w 1075696"/>
                  <a:gd name="connsiteY12" fmla="*/ 31088 h 1355897"/>
                  <a:gd name="connsiteX13" fmla="*/ 864935 w 1075696"/>
                  <a:gd name="connsiteY13" fmla="*/ 178422 h 1355897"/>
                  <a:gd name="connsiteX14" fmla="*/ 864935 w 1075696"/>
                  <a:gd name="connsiteY14" fmla="*/ 331043 h 1355897"/>
                  <a:gd name="connsiteX15" fmla="*/ 884095 w 1075696"/>
                  <a:gd name="connsiteY15" fmla="*/ 351524 h 1355897"/>
                  <a:gd name="connsiteX16" fmla="*/ 907880 w 1075696"/>
                  <a:gd name="connsiteY16" fmla="*/ 375970 h 1355897"/>
                  <a:gd name="connsiteX17" fmla="*/ 907220 w 1075696"/>
                  <a:gd name="connsiteY17" fmla="*/ 1171445 h 1355897"/>
                  <a:gd name="connsiteX18" fmla="*/ 861632 w 1075696"/>
                  <a:gd name="connsiteY18" fmla="*/ 1217033 h 1355897"/>
                  <a:gd name="connsiteX19" fmla="*/ 208206 w 1075696"/>
                  <a:gd name="connsiteY19" fmla="*/ 1217694 h 1355897"/>
                  <a:gd name="connsiteX20" fmla="*/ 171868 w 1075696"/>
                  <a:gd name="connsiteY20" fmla="*/ 1198533 h 1355897"/>
                  <a:gd name="connsiteX21" fmla="*/ 57568 w 1075696"/>
                  <a:gd name="connsiteY21" fmla="*/ 1166820 h 1355897"/>
                  <a:gd name="connsiteX22" fmla="*/ 748 w 1075696"/>
                  <a:gd name="connsiteY22" fmla="*/ 1269228 h 1355897"/>
                  <a:gd name="connsiteX23" fmla="*/ 82674 w 1075696"/>
                  <a:gd name="connsiteY23" fmla="*/ 1355118 h 1355897"/>
                  <a:gd name="connsiteX24" fmla="*/ 182439 w 1075696"/>
                  <a:gd name="connsiteY24" fmla="*/ 1296316 h 1355897"/>
                  <a:gd name="connsiteX25" fmla="*/ 220759 w 1075696"/>
                  <a:gd name="connsiteY25" fmla="*/ 1271210 h 1355897"/>
                  <a:gd name="connsiteX26" fmla="*/ 855025 w 1075696"/>
                  <a:gd name="connsiteY26" fmla="*/ 1271871 h 1355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075696" h="1355897">
                    <a:moveTo>
                      <a:pt x="855025" y="1271871"/>
                    </a:moveTo>
                    <a:cubicBezTo>
                      <a:pt x="896648" y="1272531"/>
                      <a:pt x="928362" y="1262621"/>
                      <a:pt x="958093" y="1234211"/>
                    </a:cubicBezTo>
                    <a:cubicBezTo>
                      <a:pt x="973289" y="1219676"/>
                      <a:pt x="979235" y="1206462"/>
                      <a:pt x="979235" y="1186641"/>
                    </a:cubicBezTo>
                    <a:cubicBezTo>
                      <a:pt x="978574" y="971255"/>
                      <a:pt x="978574" y="756529"/>
                      <a:pt x="978574" y="541143"/>
                    </a:cubicBezTo>
                    <a:cubicBezTo>
                      <a:pt x="978574" y="486966"/>
                      <a:pt x="979896" y="432129"/>
                      <a:pt x="977914" y="377952"/>
                    </a:cubicBezTo>
                    <a:cubicBezTo>
                      <a:pt x="977253" y="355488"/>
                      <a:pt x="985181" y="350203"/>
                      <a:pt x="1005663" y="351524"/>
                    </a:cubicBezTo>
                    <a:cubicBezTo>
                      <a:pt x="1020859" y="352845"/>
                      <a:pt x="1036055" y="350863"/>
                      <a:pt x="1051251" y="352185"/>
                    </a:cubicBezTo>
                    <a:cubicBezTo>
                      <a:pt x="1069750" y="353506"/>
                      <a:pt x="1075697" y="347560"/>
                      <a:pt x="1075697" y="328400"/>
                    </a:cubicBezTo>
                    <a:cubicBezTo>
                      <a:pt x="1074375" y="278187"/>
                      <a:pt x="1075697" y="228635"/>
                      <a:pt x="1075697" y="178422"/>
                    </a:cubicBezTo>
                    <a:cubicBezTo>
                      <a:pt x="1075697" y="128210"/>
                      <a:pt x="1074375" y="78657"/>
                      <a:pt x="1075036" y="28445"/>
                    </a:cubicBezTo>
                    <a:cubicBezTo>
                      <a:pt x="1075036" y="7303"/>
                      <a:pt x="1067108" y="35"/>
                      <a:pt x="1046626" y="35"/>
                    </a:cubicBezTo>
                    <a:cubicBezTo>
                      <a:pt x="996413" y="696"/>
                      <a:pt x="946861" y="1357"/>
                      <a:pt x="896648" y="35"/>
                    </a:cubicBezTo>
                    <a:cubicBezTo>
                      <a:pt x="873524" y="-626"/>
                      <a:pt x="864935" y="7964"/>
                      <a:pt x="865596" y="31088"/>
                    </a:cubicBezTo>
                    <a:cubicBezTo>
                      <a:pt x="866257" y="79979"/>
                      <a:pt x="865596" y="129531"/>
                      <a:pt x="864935" y="178422"/>
                    </a:cubicBezTo>
                    <a:cubicBezTo>
                      <a:pt x="864935" y="229296"/>
                      <a:pt x="865596" y="280169"/>
                      <a:pt x="864935" y="331043"/>
                    </a:cubicBezTo>
                    <a:cubicBezTo>
                      <a:pt x="864935" y="344917"/>
                      <a:pt x="867578" y="354167"/>
                      <a:pt x="884095" y="351524"/>
                    </a:cubicBezTo>
                    <a:cubicBezTo>
                      <a:pt x="903255" y="348881"/>
                      <a:pt x="907880" y="358131"/>
                      <a:pt x="907880" y="375970"/>
                    </a:cubicBezTo>
                    <a:cubicBezTo>
                      <a:pt x="907220" y="640908"/>
                      <a:pt x="907880" y="906507"/>
                      <a:pt x="907220" y="1171445"/>
                    </a:cubicBezTo>
                    <a:cubicBezTo>
                      <a:pt x="907220" y="1201837"/>
                      <a:pt x="892024" y="1217033"/>
                      <a:pt x="861632" y="1217033"/>
                    </a:cubicBezTo>
                    <a:cubicBezTo>
                      <a:pt x="643603" y="1217033"/>
                      <a:pt x="426235" y="1217033"/>
                      <a:pt x="208206" y="1217694"/>
                    </a:cubicBezTo>
                    <a:cubicBezTo>
                      <a:pt x="191688" y="1217694"/>
                      <a:pt x="181117" y="1213730"/>
                      <a:pt x="171868" y="1198533"/>
                    </a:cubicBezTo>
                    <a:cubicBezTo>
                      <a:pt x="148743" y="1162195"/>
                      <a:pt x="99852" y="1150303"/>
                      <a:pt x="57568" y="1166820"/>
                    </a:cubicBezTo>
                    <a:cubicBezTo>
                      <a:pt x="18587" y="1182016"/>
                      <a:pt x="-4538" y="1224300"/>
                      <a:pt x="748" y="1269228"/>
                    </a:cubicBezTo>
                    <a:cubicBezTo>
                      <a:pt x="6694" y="1316798"/>
                      <a:pt x="37747" y="1349832"/>
                      <a:pt x="82674" y="1355118"/>
                    </a:cubicBezTo>
                    <a:cubicBezTo>
                      <a:pt x="128262" y="1360403"/>
                      <a:pt x="169885" y="1338600"/>
                      <a:pt x="182439" y="1296316"/>
                    </a:cubicBezTo>
                    <a:cubicBezTo>
                      <a:pt x="189706" y="1273853"/>
                      <a:pt x="201599" y="1271210"/>
                      <a:pt x="220759" y="1271210"/>
                    </a:cubicBezTo>
                    <a:cubicBezTo>
                      <a:pt x="431520" y="1271210"/>
                      <a:pt x="643603" y="1269889"/>
                      <a:pt x="855025" y="1271871"/>
                    </a:cubicBezTo>
                    <a:close/>
                  </a:path>
                </a:pathLst>
              </a:custGeom>
              <a:grpFill/>
              <a:ln w="6599" cap="flat">
                <a:noFill/>
                <a:prstDash val="solid"/>
                <a:miter/>
              </a:ln>
            </p:spPr>
            <p:txBody>
              <a:bodyPr rtlCol="0" anchor="ctr"/>
              <a:lstStyle/>
              <a:p>
                <a:endParaRPr lang="en-US"/>
              </a:p>
            </p:txBody>
          </p:sp>
          <p:sp>
            <p:nvSpPr>
              <p:cNvPr id="84" name="Freeform: Shape 83">
                <a:extLst>
                  <a:ext uri="{FF2B5EF4-FFF2-40B4-BE49-F238E27FC236}">
                    <a16:creationId xmlns:a16="http://schemas.microsoft.com/office/drawing/2014/main" xmlns="" id="{899869F7-7F70-43EC-97C3-A531CD669C49}"/>
                  </a:ext>
                </a:extLst>
              </p:cNvPr>
              <p:cNvSpPr/>
              <p:nvPr/>
            </p:nvSpPr>
            <p:spPr>
              <a:xfrm flipH="1">
                <a:off x="1924341" y="5139374"/>
                <a:ext cx="576100" cy="1118127"/>
              </a:xfrm>
              <a:custGeom>
                <a:avLst/>
                <a:gdLst>
                  <a:gd name="connsiteX0" fmla="*/ 97540 w 576100"/>
                  <a:gd name="connsiteY0" fmla="*/ 19 h 1118127"/>
                  <a:gd name="connsiteX1" fmla="*/ 17276 w 576100"/>
                  <a:gd name="connsiteY1" fmla="*/ 19 h 1118127"/>
                  <a:gd name="connsiteX2" fmla="*/ 360 w 576100"/>
                  <a:gd name="connsiteY2" fmla="*/ 16936 h 1118127"/>
                  <a:gd name="connsiteX3" fmla="*/ 0 w 576100"/>
                  <a:gd name="connsiteY3" fmla="*/ 97199 h 1118127"/>
                  <a:gd name="connsiteX4" fmla="*/ 0 w 576100"/>
                  <a:gd name="connsiteY4" fmla="*/ 179982 h 1118127"/>
                  <a:gd name="connsiteX5" fmla="*/ 11517 w 576100"/>
                  <a:gd name="connsiteY5" fmla="*/ 191500 h 1118127"/>
                  <a:gd name="connsiteX6" fmla="*/ 49922 w 576100"/>
                  <a:gd name="connsiteY6" fmla="*/ 191650 h 1118127"/>
                  <a:gd name="connsiteX7" fmla="*/ 46244 w 576100"/>
                  <a:gd name="connsiteY7" fmla="*/ 192570 h 1118127"/>
                  <a:gd name="connsiteX8" fmla="*/ 43182 w 576100"/>
                  <a:gd name="connsiteY8" fmla="*/ 207687 h 1118127"/>
                  <a:gd name="connsiteX9" fmla="*/ 43496 w 576100"/>
                  <a:gd name="connsiteY9" fmla="*/ 1059632 h 1118127"/>
                  <a:gd name="connsiteX10" fmla="*/ 60140 w 576100"/>
                  <a:gd name="connsiteY10" fmla="*/ 1077988 h 1118127"/>
                  <a:gd name="connsiteX11" fmla="*/ 471203 w 576100"/>
                  <a:gd name="connsiteY11" fmla="*/ 1077988 h 1118127"/>
                  <a:gd name="connsiteX12" fmla="*/ 488789 w 576100"/>
                  <a:gd name="connsiteY12" fmla="*/ 1080147 h 1118127"/>
                  <a:gd name="connsiteX13" fmla="*/ 522076 w 576100"/>
                  <a:gd name="connsiteY13" fmla="*/ 1117220 h 1118127"/>
                  <a:gd name="connsiteX14" fmla="*/ 573890 w 576100"/>
                  <a:gd name="connsiteY14" fmla="*/ 1082307 h 1118127"/>
                  <a:gd name="connsiteX15" fmla="*/ 550967 w 576100"/>
                  <a:gd name="connsiteY15" fmla="*/ 1016440 h 1118127"/>
                  <a:gd name="connsiteX16" fmla="*/ 491615 w 576100"/>
                  <a:gd name="connsiteY16" fmla="*/ 1038036 h 1118127"/>
                  <a:gd name="connsiteX17" fmla="*/ 94369 w 576100"/>
                  <a:gd name="connsiteY17" fmla="*/ 1038396 h 1118127"/>
                  <a:gd name="connsiteX18" fmla="*/ 78039 w 576100"/>
                  <a:gd name="connsiteY18" fmla="*/ 1019680 h 1118127"/>
                  <a:gd name="connsiteX19" fmla="*/ 78039 w 576100"/>
                  <a:gd name="connsiteY19" fmla="*/ 211286 h 1118127"/>
                  <a:gd name="connsiteX20" fmla="*/ 76642 w 576100"/>
                  <a:gd name="connsiteY20" fmla="*/ 191755 h 1118127"/>
                  <a:gd name="connsiteX21" fmla="*/ 103299 w 576100"/>
                  <a:gd name="connsiteY21" fmla="*/ 191860 h 1118127"/>
                  <a:gd name="connsiteX22" fmla="*/ 114817 w 576100"/>
                  <a:gd name="connsiteY22" fmla="*/ 179982 h 1118127"/>
                  <a:gd name="connsiteX23" fmla="*/ 115177 w 576100"/>
                  <a:gd name="connsiteY23" fmla="*/ 97199 h 1118127"/>
                  <a:gd name="connsiteX24" fmla="*/ 114817 w 576100"/>
                  <a:gd name="connsiteY24" fmla="*/ 16936 h 1118127"/>
                  <a:gd name="connsiteX25" fmla="*/ 97540 w 576100"/>
                  <a:gd name="connsiteY25" fmla="*/ 19 h 1118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76100" h="1118127">
                    <a:moveTo>
                      <a:pt x="97540" y="19"/>
                    </a:moveTo>
                    <a:cubicBezTo>
                      <a:pt x="70905" y="739"/>
                      <a:pt x="43911" y="739"/>
                      <a:pt x="17276" y="19"/>
                    </a:cubicBezTo>
                    <a:cubicBezTo>
                      <a:pt x="4679" y="-341"/>
                      <a:pt x="0" y="4338"/>
                      <a:pt x="360" y="16936"/>
                    </a:cubicBezTo>
                    <a:cubicBezTo>
                      <a:pt x="720" y="43570"/>
                      <a:pt x="360" y="70564"/>
                      <a:pt x="0" y="97199"/>
                    </a:cubicBezTo>
                    <a:cubicBezTo>
                      <a:pt x="0" y="124913"/>
                      <a:pt x="360" y="152627"/>
                      <a:pt x="0" y="179982"/>
                    </a:cubicBezTo>
                    <a:cubicBezTo>
                      <a:pt x="0" y="188980"/>
                      <a:pt x="2879" y="191500"/>
                      <a:pt x="11517" y="191500"/>
                    </a:cubicBezTo>
                    <a:lnTo>
                      <a:pt x="49922" y="191650"/>
                    </a:lnTo>
                    <a:lnTo>
                      <a:pt x="46244" y="192570"/>
                    </a:lnTo>
                    <a:cubicBezTo>
                      <a:pt x="43889" y="195449"/>
                      <a:pt x="43182" y="200308"/>
                      <a:pt x="43182" y="207687"/>
                    </a:cubicBezTo>
                    <a:cubicBezTo>
                      <a:pt x="43496" y="491668"/>
                      <a:pt x="43496" y="775651"/>
                      <a:pt x="43496" y="1059632"/>
                    </a:cubicBezTo>
                    <a:cubicBezTo>
                      <a:pt x="43496" y="1079428"/>
                      <a:pt x="40670" y="1077988"/>
                      <a:pt x="60140" y="1077988"/>
                    </a:cubicBezTo>
                    <a:cubicBezTo>
                      <a:pt x="197056" y="1077988"/>
                      <a:pt x="334287" y="1077988"/>
                      <a:pt x="471203" y="1077988"/>
                    </a:cubicBezTo>
                    <a:cubicBezTo>
                      <a:pt x="477170" y="1077988"/>
                      <a:pt x="483136" y="1076548"/>
                      <a:pt x="488789" y="1080147"/>
                    </a:cubicBezTo>
                    <a:cubicBezTo>
                      <a:pt x="492871" y="1100664"/>
                      <a:pt x="505119" y="1113981"/>
                      <a:pt x="522076" y="1117220"/>
                    </a:cubicBezTo>
                    <a:cubicBezTo>
                      <a:pt x="546884" y="1121899"/>
                      <a:pt x="566982" y="1108222"/>
                      <a:pt x="573890" y="1082307"/>
                    </a:cubicBezTo>
                    <a:cubicBezTo>
                      <a:pt x="580799" y="1055673"/>
                      <a:pt x="571064" y="1026879"/>
                      <a:pt x="550967" y="1016440"/>
                    </a:cubicBezTo>
                    <a:cubicBezTo>
                      <a:pt x="528671" y="1004923"/>
                      <a:pt x="505432" y="1013201"/>
                      <a:pt x="491615" y="1038036"/>
                    </a:cubicBezTo>
                    <a:cubicBezTo>
                      <a:pt x="359095" y="1038036"/>
                      <a:pt x="226889" y="1038396"/>
                      <a:pt x="94369" y="1038396"/>
                    </a:cubicBezTo>
                    <a:cubicBezTo>
                      <a:pt x="78039" y="1038396"/>
                      <a:pt x="78039" y="1038396"/>
                      <a:pt x="78039" y="1019680"/>
                    </a:cubicBezTo>
                    <a:cubicBezTo>
                      <a:pt x="78039" y="750095"/>
                      <a:pt x="78039" y="480871"/>
                      <a:pt x="78039" y="211286"/>
                    </a:cubicBezTo>
                    <a:lnTo>
                      <a:pt x="76642" y="191755"/>
                    </a:lnTo>
                    <a:lnTo>
                      <a:pt x="103299" y="191860"/>
                    </a:lnTo>
                    <a:cubicBezTo>
                      <a:pt x="112297" y="191860"/>
                      <a:pt x="114817" y="188620"/>
                      <a:pt x="114817" y="179982"/>
                    </a:cubicBezTo>
                    <a:cubicBezTo>
                      <a:pt x="114456" y="152268"/>
                      <a:pt x="114817" y="124553"/>
                      <a:pt x="115177" y="97199"/>
                    </a:cubicBezTo>
                    <a:cubicBezTo>
                      <a:pt x="115177" y="70564"/>
                      <a:pt x="114456" y="43570"/>
                      <a:pt x="114817" y="16936"/>
                    </a:cubicBezTo>
                    <a:cubicBezTo>
                      <a:pt x="115177" y="3978"/>
                      <a:pt x="110137" y="19"/>
                      <a:pt x="97540" y="19"/>
                    </a:cubicBezTo>
                    <a:close/>
                  </a:path>
                </a:pathLst>
              </a:custGeom>
              <a:grpFill/>
              <a:ln w="6599" cap="flat">
                <a:no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xmlns="" id="{6585459A-FF7E-4A4B-B080-F4E91E9E8C31}"/>
                  </a:ext>
                </a:extLst>
              </p:cNvPr>
              <p:cNvSpPr/>
              <p:nvPr/>
            </p:nvSpPr>
            <p:spPr>
              <a:xfrm flipH="1">
                <a:off x="2778637" y="5139374"/>
                <a:ext cx="120656" cy="1100593"/>
              </a:xfrm>
              <a:custGeom>
                <a:avLst/>
                <a:gdLst>
                  <a:gd name="connsiteX0" fmla="*/ 102279 w 120656"/>
                  <a:gd name="connsiteY0" fmla="*/ 19 h 1100593"/>
                  <a:gd name="connsiteX1" fmla="*/ 22016 w 120656"/>
                  <a:gd name="connsiteY1" fmla="*/ 19 h 1100593"/>
                  <a:gd name="connsiteX2" fmla="*/ 4020 w 120656"/>
                  <a:gd name="connsiteY2" fmla="*/ 17656 h 1100593"/>
                  <a:gd name="connsiteX3" fmla="*/ 4020 w 120656"/>
                  <a:gd name="connsiteY3" fmla="*/ 96480 h 1100593"/>
                  <a:gd name="connsiteX4" fmla="*/ 4379 w 120656"/>
                  <a:gd name="connsiteY4" fmla="*/ 177823 h 1100593"/>
                  <a:gd name="connsiteX5" fmla="*/ 18417 w 120656"/>
                  <a:gd name="connsiteY5" fmla="*/ 191500 h 1100593"/>
                  <a:gd name="connsiteX6" fmla="*/ 57596 w 120656"/>
                  <a:gd name="connsiteY6" fmla="*/ 191500 h 1100593"/>
                  <a:gd name="connsiteX7" fmla="*/ 52440 w 120656"/>
                  <a:gd name="connsiteY7" fmla="*/ 193064 h 1100593"/>
                  <a:gd name="connsiteX8" fmla="*/ 49741 w 120656"/>
                  <a:gd name="connsiteY8" fmla="*/ 206606 h 1100593"/>
                  <a:gd name="connsiteX9" fmla="*/ 50100 w 120656"/>
                  <a:gd name="connsiteY9" fmla="*/ 975408 h 1100593"/>
                  <a:gd name="connsiteX10" fmla="*/ 34624 w 120656"/>
                  <a:gd name="connsiteY10" fmla="*/ 997004 h 1100593"/>
                  <a:gd name="connsiteX11" fmla="*/ 11948 w 120656"/>
                  <a:gd name="connsiteY11" fmla="*/ 1011761 h 1100593"/>
                  <a:gd name="connsiteX12" fmla="*/ 16627 w 120656"/>
                  <a:gd name="connsiteY12" fmla="*/ 1087705 h 1100593"/>
                  <a:gd name="connsiteX13" fmla="*/ 88253 w 120656"/>
                  <a:gd name="connsiteY13" fmla="*/ 1085905 h 1100593"/>
                  <a:gd name="connsiteX14" fmla="*/ 88613 w 120656"/>
                  <a:gd name="connsiteY14" fmla="*/ 1009241 h 1100593"/>
                  <a:gd name="connsiteX15" fmla="*/ 79974 w 120656"/>
                  <a:gd name="connsiteY15" fmla="*/ 984766 h 1100593"/>
                  <a:gd name="connsiteX16" fmla="*/ 79974 w 120656"/>
                  <a:gd name="connsiteY16" fmla="*/ 596766 h 1100593"/>
                  <a:gd name="connsiteX17" fmla="*/ 79974 w 120656"/>
                  <a:gd name="connsiteY17" fmla="*/ 204447 h 1100593"/>
                  <a:gd name="connsiteX18" fmla="*/ 77680 w 120656"/>
                  <a:gd name="connsiteY18" fmla="*/ 192929 h 1100593"/>
                  <a:gd name="connsiteX19" fmla="*/ 73441 w 120656"/>
                  <a:gd name="connsiteY19" fmla="*/ 191500 h 1100593"/>
                  <a:gd name="connsiteX20" fmla="*/ 105879 w 120656"/>
                  <a:gd name="connsiteY20" fmla="*/ 191500 h 1100593"/>
                  <a:gd name="connsiteX21" fmla="*/ 119916 w 120656"/>
                  <a:gd name="connsiteY21" fmla="*/ 177463 h 1100593"/>
                  <a:gd name="connsiteX22" fmla="*/ 120636 w 120656"/>
                  <a:gd name="connsiteY22" fmla="*/ 96120 h 1100593"/>
                  <a:gd name="connsiteX23" fmla="*/ 120636 w 120656"/>
                  <a:gd name="connsiteY23" fmla="*/ 19096 h 1100593"/>
                  <a:gd name="connsiteX24" fmla="*/ 102279 w 120656"/>
                  <a:gd name="connsiteY24" fmla="*/ 19 h 1100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20656" h="1100593">
                    <a:moveTo>
                      <a:pt x="102279" y="19"/>
                    </a:moveTo>
                    <a:cubicBezTo>
                      <a:pt x="75645" y="740"/>
                      <a:pt x="48651" y="740"/>
                      <a:pt x="22016" y="19"/>
                    </a:cubicBezTo>
                    <a:cubicBezTo>
                      <a:pt x="9059" y="-341"/>
                      <a:pt x="3660" y="4339"/>
                      <a:pt x="4020" y="17656"/>
                    </a:cubicBezTo>
                    <a:cubicBezTo>
                      <a:pt x="4740" y="43931"/>
                      <a:pt x="4020" y="70205"/>
                      <a:pt x="4020" y="96480"/>
                    </a:cubicBezTo>
                    <a:cubicBezTo>
                      <a:pt x="4379" y="123474"/>
                      <a:pt x="5100" y="150829"/>
                      <a:pt x="4379" y="177823"/>
                    </a:cubicBezTo>
                    <a:cubicBezTo>
                      <a:pt x="4020" y="188981"/>
                      <a:pt x="7979" y="191860"/>
                      <a:pt x="18417" y="191500"/>
                    </a:cubicBezTo>
                    <a:lnTo>
                      <a:pt x="57596" y="191500"/>
                    </a:lnTo>
                    <a:lnTo>
                      <a:pt x="52440" y="193064"/>
                    </a:lnTo>
                    <a:cubicBezTo>
                      <a:pt x="50191" y="195989"/>
                      <a:pt x="49741" y="200488"/>
                      <a:pt x="49741" y="206606"/>
                    </a:cubicBezTo>
                    <a:cubicBezTo>
                      <a:pt x="50100" y="462874"/>
                      <a:pt x="49741" y="719141"/>
                      <a:pt x="50100" y="975408"/>
                    </a:cubicBezTo>
                    <a:cubicBezTo>
                      <a:pt x="50100" y="987286"/>
                      <a:pt x="49381" y="995564"/>
                      <a:pt x="34624" y="997004"/>
                    </a:cubicBezTo>
                    <a:cubicBezTo>
                      <a:pt x="25266" y="997724"/>
                      <a:pt x="18067" y="1004562"/>
                      <a:pt x="11948" y="1011761"/>
                    </a:cubicBezTo>
                    <a:cubicBezTo>
                      <a:pt x="-5688" y="1033716"/>
                      <a:pt x="-3529" y="1068989"/>
                      <a:pt x="16627" y="1087705"/>
                    </a:cubicBezTo>
                    <a:cubicBezTo>
                      <a:pt x="36064" y="1105702"/>
                      <a:pt x="69897" y="1104622"/>
                      <a:pt x="88253" y="1085905"/>
                    </a:cubicBezTo>
                    <a:cubicBezTo>
                      <a:pt x="108048" y="1066109"/>
                      <a:pt x="109128" y="1029397"/>
                      <a:pt x="88613" y="1009241"/>
                    </a:cubicBezTo>
                    <a:cubicBezTo>
                      <a:pt x="81414" y="1001683"/>
                      <a:pt x="79974" y="994485"/>
                      <a:pt x="79974" y="984766"/>
                    </a:cubicBezTo>
                    <a:cubicBezTo>
                      <a:pt x="79974" y="855553"/>
                      <a:pt x="79974" y="725980"/>
                      <a:pt x="79974" y="596766"/>
                    </a:cubicBezTo>
                    <a:cubicBezTo>
                      <a:pt x="79974" y="466113"/>
                      <a:pt x="79974" y="335100"/>
                      <a:pt x="79974" y="204447"/>
                    </a:cubicBezTo>
                    <a:cubicBezTo>
                      <a:pt x="79974" y="199228"/>
                      <a:pt x="79614" y="195449"/>
                      <a:pt x="77680" y="192929"/>
                    </a:cubicBezTo>
                    <a:lnTo>
                      <a:pt x="73441" y="191500"/>
                    </a:lnTo>
                    <a:lnTo>
                      <a:pt x="105879" y="191500"/>
                    </a:lnTo>
                    <a:cubicBezTo>
                      <a:pt x="116677" y="191860"/>
                      <a:pt x="119916" y="188261"/>
                      <a:pt x="119916" y="177463"/>
                    </a:cubicBezTo>
                    <a:cubicBezTo>
                      <a:pt x="119916" y="150469"/>
                      <a:pt x="118116" y="123114"/>
                      <a:pt x="120636" y="96120"/>
                    </a:cubicBezTo>
                    <a:cubicBezTo>
                      <a:pt x="120636" y="70565"/>
                      <a:pt x="119916" y="45010"/>
                      <a:pt x="120636" y="19096"/>
                    </a:cubicBezTo>
                    <a:cubicBezTo>
                      <a:pt x="120995" y="5419"/>
                      <a:pt x="116677" y="-341"/>
                      <a:pt x="102279" y="19"/>
                    </a:cubicBezTo>
                    <a:close/>
                  </a:path>
                </a:pathLst>
              </a:custGeom>
              <a:grpFill/>
              <a:ln w="6599" cap="flat">
                <a:noFill/>
                <a:prstDash val="solid"/>
                <a:miter/>
              </a:ln>
            </p:spPr>
            <p:txBody>
              <a:bodyPr rtlCol="0" anchor="ctr"/>
              <a:lstStyle/>
              <a:p>
                <a:endParaRPr lang="en-US"/>
              </a:p>
            </p:txBody>
          </p:sp>
          <p:sp>
            <p:nvSpPr>
              <p:cNvPr id="85" name="Freeform: Shape 84">
                <a:extLst>
                  <a:ext uri="{FF2B5EF4-FFF2-40B4-BE49-F238E27FC236}">
                    <a16:creationId xmlns:a16="http://schemas.microsoft.com/office/drawing/2014/main" xmlns="" id="{2C6A12CB-A937-425D-BCA3-A5BB1CB57193}"/>
                  </a:ext>
                </a:extLst>
              </p:cNvPr>
              <p:cNvSpPr/>
              <p:nvPr/>
            </p:nvSpPr>
            <p:spPr>
              <a:xfrm flipH="1">
                <a:off x="1405312" y="5139374"/>
                <a:ext cx="689866" cy="864745"/>
              </a:xfrm>
              <a:custGeom>
                <a:avLst/>
                <a:gdLst>
                  <a:gd name="connsiteX0" fmla="*/ 50409 w 689866"/>
                  <a:gd name="connsiteY0" fmla="*/ 189897 h 864745"/>
                  <a:gd name="connsiteX1" fmla="*/ 42131 w 689866"/>
                  <a:gd name="connsiteY1" fmla="*/ 205149 h 864745"/>
                  <a:gd name="connsiteX2" fmla="*/ 42131 w 689866"/>
                  <a:gd name="connsiteY2" fmla="*/ 505687 h 864745"/>
                  <a:gd name="connsiteX3" fmla="*/ 41771 w 689866"/>
                  <a:gd name="connsiteY3" fmla="*/ 803346 h 864745"/>
                  <a:gd name="connsiteX4" fmla="*/ 59768 w 689866"/>
                  <a:gd name="connsiteY4" fmla="*/ 822062 h 864745"/>
                  <a:gd name="connsiteX5" fmla="*/ 571582 w 689866"/>
                  <a:gd name="connsiteY5" fmla="*/ 821702 h 864745"/>
                  <a:gd name="connsiteX6" fmla="*/ 591018 w 689866"/>
                  <a:gd name="connsiteY6" fmla="*/ 833580 h 864745"/>
                  <a:gd name="connsiteX7" fmla="*/ 648966 w 689866"/>
                  <a:gd name="connsiteY7" fmla="*/ 863814 h 864745"/>
                  <a:gd name="connsiteX8" fmla="*/ 689638 w 689866"/>
                  <a:gd name="connsiteY8" fmla="*/ 816663 h 864745"/>
                  <a:gd name="connsiteX9" fmla="*/ 656525 w 689866"/>
                  <a:gd name="connsiteY9" fmla="*/ 760874 h 864745"/>
                  <a:gd name="connsiteX10" fmla="*/ 595338 w 689866"/>
                  <a:gd name="connsiteY10" fmla="*/ 781390 h 864745"/>
                  <a:gd name="connsiteX11" fmla="*/ 575542 w 689866"/>
                  <a:gd name="connsiteY11" fmla="*/ 791828 h 864745"/>
                  <a:gd name="connsiteX12" fmla="*/ 88201 w 689866"/>
                  <a:gd name="connsiteY12" fmla="*/ 791828 h 864745"/>
                  <a:gd name="connsiteX13" fmla="*/ 71645 w 689866"/>
                  <a:gd name="connsiteY13" fmla="*/ 774552 h 864745"/>
                  <a:gd name="connsiteX14" fmla="*/ 72005 w 689866"/>
                  <a:gd name="connsiteY14" fmla="*/ 210187 h 864745"/>
                  <a:gd name="connsiteX15" fmla="*/ 72005 w 689866"/>
                  <a:gd name="connsiteY15" fmla="*/ 197230 h 864745"/>
                  <a:gd name="connsiteX16" fmla="*/ 68405 w 689866"/>
                  <a:gd name="connsiteY16" fmla="*/ 190031 h 864745"/>
                  <a:gd name="connsiteX17" fmla="*/ 50409 w 689866"/>
                  <a:gd name="connsiteY17" fmla="*/ 189897 h 864745"/>
                  <a:gd name="connsiteX18" fmla="*/ 100079 w 689866"/>
                  <a:gd name="connsiteY18" fmla="*/ 0 h 864745"/>
                  <a:gd name="connsiteX19" fmla="*/ 14057 w 689866"/>
                  <a:gd name="connsiteY19" fmla="*/ 0 h 864745"/>
                  <a:gd name="connsiteX20" fmla="*/ 19 w 689866"/>
                  <a:gd name="connsiteY20" fmla="*/ 14037 h 864745"/>
                  <a:gd name="connsiteX21" fmla="*/ 739 w 689866"/>
                  <a:gd name="connsiteY21" fmla="*/ 95381 h 864745"/>
                  <a:gd name="connsiteX22" fmla="*/ 2899 w 689866"/>
                  <a:gd name="connsiteY22" fmla="*/ 114097 h 864745"/>
                  <a:gd name="connsiteX23" fmla="*/ 2899 w 689866"/>
                  <a:gd name="connsiteY23" fmla="*/ 175284 h 864745"/>
                  <a:gd name="connsiteX24" fmla="*/ 16576 w 689866"/>
                  <a:gd name="connsiteY24" fmla="*/ 189321 h 864745"/>
                  <a:gd name="connsiteX25" fmla="*/ 112676 w 689866"/>
                  <a:gd name="connsiteY25" fmla="*/ 188601 h 864745"/>
                  <a:gd name="connsiteX26" fmla="*/ 114116 w 689866"/>
                  <a:gd name="connsiteY26" fmla="*/ 15477 h 864745"/>
                  <a:gd name="connsiteX27" fmla="*/ 100079 w 689866"/>
                  <a:gd name="connsiteY27" fmla="*/ 0 h 8647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689866" h="864745">
                    <a:moveTo>
                      <a:pt x="50409" y="189897"/>
                    </a:moveTo>
                    <a:cubicBezTo>
                      <a:pt x="45460" y="192731"/>
                      <a:pt x="42131" y="198130"/>
                      <a:pt x="42131" y="205149"/>
                    </a:cubicBezTo>
                    <a:cubicBezTo>
                      <a:pt x="42131" y="305208"/>
                      <a:pt x="42131" y="405628"/>
                      <a:pt x="42131" y="505687"/>
                    </a:cubicBezTo>
                    <a:cubicBezTo>
                      <a:pt x="42131" y="605027"/>
                      <a:pt x="42491" y="704006"/>
                      <a:pt x="41771" y="803346"/>
                    </a:cubicBezTo>
                    <a:cubicBezTo>
                      <a:pt x="41771" y="817743"/>
                      <a:pt x="44650" y="822062"/>
                      <a:pt x="59768" y="822062"/>
                    </a:cubicBezTo>
                    <a:cubicBezTo>
                      <a:pt x="230372" y="821342"/>
                      <a:pt x="400977" y="821702"/>
                      <a:pt x="571582" y="821702"/>
                    </a:cubicBezTo>
                    <a:cubicBezTo>
                      <a:pt x="580940" y="821702"/>
                      <a:pt x="587059" y="822422"/>
                      <a:pt x="591018" y="833580"/>
                    </a:cubicBezTo>
                    <a:cubicBezTo>
                      <a:pt x="599296" y="857335"/>
                      <a:pt x="621972" y="868133"/>
                      <a:pt x="648966" y="863814"/>
                    </a:cubicBezTo>
                    <a:cubicBezTo>
                      <a:pt x="671282" y="860214"/>
                      <a:pt x="687478" y="841498"/>
                      <a:pt x="689638" y="816663"/>
                    </a:cubicBezTo>
                    <a:cubicBezTo>
                      <a:pt x="691798" y="790388"/>
                      <a:pt x="678480" y="768433"/>
                      <a:pt x="656525" y="760874"/>
                    </a:cubicBezTo>
                    <a:cubicBezTo>
                      <a:pt x="632770" y="752956"/>
                      <a:pt x="607215" y="760515"/>
                      <a:pt x="595338" y="781390"/>
                    </a:cubicBezTo>
                    <a:cubicBezTo>
                      <a:pt x="590298" y="790029"/>
                      <a:pt x="584899" y="791828"/>
                      <a:pt x="575542" y="791828"/>
                    </a:cubicBezTo>
                    <a:cubicBezTo>
                      <a:pt x="413215" y="791468"/>
                      <a:pt x="250888" y="791468"/>
                      <a:pt x="88201" y="791828"/>
                    </a:cubicBezTo>
                    <a:cubicBezTo>
                      <a:pt x="74164" y="791828"/>
                      <a:pt x="71645" y="787509"/>
                      <a:pt x="71645" y="774552"/>
                    </a:cubicBezTo>
                    <a:cubicBezTo>
                      <a:pt x="72005" y="586310"/>
                      <a:pt x="72005" y="398069"/>
                      <a:pt x="72005" y="210187"/>
                    </a:cubicBezTo>
                    <a:cubicBezTo>
                      <a:pt x="72005" y="205869"/>
                      <a:pt x="72005" y="201550"/>
                      <a:pt x="72005" y="197230"/>
                    </a:cubicBezTo>
                    <a:cubicBezTo>
                      <a:pt x="72005" y="194351"/>
                      <a:pt x="71645" y="191471"/>
                      <a:pt x="68405" y="190031"/>
                    </a:cubicBezTo>
                    <a:cubicBezTo>
                      <a:pt x="61927" y="186792"/>
                      <a:pt x="55358" y="187062"/>
                      <a:pt x="50409" y="189897"/>
                    </a:cubicBezTo>
                    <a:close/>
                    <a:moveTo>
                      <a:pt x="100079" y="0"/>
                    </a:moveTo>
                    <a:cubicBezTo>
                      <a:pt x="71285" y="360"/>
                      <a:pt x="42851" y="360"/>
                      <a:pt x="14057" y="0"/>
                    </a:cubicBezTo>
                    <a:cubicBezTo>
                      <a:pt x="4339" y="0"/>
                      <a:pt x="-341" y="4319"/>
                      <a:pt x="19" y="14037"/>
                    </a:cubicBezTo>
                    <a:cubicBezTo>
                      <a:pt x="379" y="41032"/>
                      <a:pt x="379" y="68386"/>
                      <a:pt x="739" y="95381"/>
                    </a:cubicBezTo>
                    <a:cubicBezTo>
                      <a:pt x="3618" y="101499"/>
                      <a:pt x="2899" y="107618"/>
                      <a:pt x="2899" y="114097"/>
                    </a:cubicBezTo>
                    <a:cubicBezTo>
                      <a:pt x="2899" y="134612"/>
                      <a:pt x="3259" y="154768"/>
                      <a:pt x="2899" y="175284"/>
                    </a:cubicBezTo>
                    <a:cubicBezTo>
                      <a:pt x="2899" y="185362"/>
                      <a:pt x="6498" y="189681"/>
                      <a:pt x="16576" y="189321"/>
                    </a:cubicBezTo>
                    <a:cubicBezTo>
                      <a:pt x="48609" y="188961"/>
                      <a:pt x="80643" y="188961"/>
                      <a:pt x="112676" y="188601"/>
                    </a:cubicBezTo>
                    <a:cubicBezTo>
                      <a:pt x="113036" y="131013"/>
                      <a:pt x="113396" y="73065"/>
                      <a:pt x="114116" y="15477"/>
                    </a:cubicBezTo>
                    <a:cubicBezTo>
                      <a:pt x="114116" y="5399"/>
                      <a:pt x="111237" y="0"/>
                      <a:pt x="100079" y="0"/>
                    </a:cubicBezTo>
                    <a:close/>
                  </a:path>
                </a:pathLst>
              </a:custGeom>
              <a:grpFill/>
              <a:ln w="6599" cap="flat">
                <a:noFill/>
                <a:prstDash val="solid"/>
                <a:miter/>
              </a:ln>
            </p:spPr>
            <p:txBody>
              <a:bodyPr rtlCol="0" anchor="ctr"/>
              <a:lstStyle/>
              <a:p>
                <a:endParaRPr lang="en-US"/>
              </a:p>
            </p:txBody>
          </p:sp>
        </p:grpSp>
        <p:grpSp>
          <p:nvGrpSpPr>
            <p:cNvPr id="97" name="Group 96">
              <a:extLst>
                <a:ext uri="{FF2B5EF4-FFF2-40B4-BE49-F238E27FC236}">
                  <a16:creationId xmlns:a16="http://schemas.microsoft.com/office/drawing/2014/main" xmlns="" id="{71F5C56A-4D65-45BB-ADFB-4902606EA2E5}"/>
                </a:ext>
              </a:extLst>
            </p:cNvPr>
            <p:cNvGrpSpPr/>
            <p:nvPr userDrawn="1"/>
          </p:nvGrpSpPr>
          <p:grpSpPr>
            <a:xfrm>
              <a:off x="548226" y="1602802"/>
              <a:ext cx="944002" cy="3757883"/>
              <a:chOff x="655230" y="1602802"/>
              <a:chExt cx="944002" cy="3757883"/>
            </a:xfrm>
            <a:grpFill/>
          </p:grpSpPr>
          <p:sp>
            <p:nvSpPr>
              <p:cNvPr id="54" name="Freeform: Shape 53">
                <a:extLst>
                  <a:ext uri="{FF2B5EF4-FFF2-40B4-BE49-F238E27FC236}">
                    <a16:creationId xmlns:a16="http://schemas.microsoft.com/office/drawing/2014/main" xmlns="" id="{14CFE449-955F-4128-94F3-2CACBE8BB46B}"/>
                  </a:ext>
                </a:extLst>
              </p:cNvPr>
              <p:cNvSpPr/>
              <p:nvPr userDrawn="1"/>
            </p:nvSpPr>
            <p:spPr>
              <a:xfrm flipH="1">
                <a:off x="830109" y="3005304"/>
                <a:ext cx="769123" cy="128635"/>
              </a:xfrm>
              <a:custGeom>
                <a:avLst/>
                <a:gdLst>
                  <a:gd name="connsiteX0" fmla="*/ 1409189 w 1411831"/>
                  <a:gd name="connsiteY0" fmla="*/ 73007 h 236127"/>
                  <a:gd name="connsiteX1" fmla="*/ 1238730 w 1411831"/>
                  <a:gd name="connsiteY1" fmla="*/ 45257 h 236127"/>
                  <a:gd name="connsiteX2" fmla="*/ 1212963 w 1411831"/>
                  <a:gd name="connsiteY2" fmla="*/ 55168 h 236127"/>
                  <a:gd name="connsiteX3" fmla="*/ 385775 w 1411831"/>
                  <a:gd name="connsiteY3" fmla="*/ 55168 h 236127"/>
                  <a:gd name="connsiteX4" fmla="*/ 363972 w 1411831"/>
                  <a:gd name="connsiteY4" fmla="*/ 34687 h 236127"/>
                  <a:gd name="connsiteX5" fmla="*/ 340848 w 1411831"/>
                  <a:gd name="connsiteY5" fmla="*/ 12884 h 236127"/>
                  <a:gd name="connsiteX6" fmla="*/ 190870 w 1411831"/>
                  <a:gd name="connsiteY6" fmla="*/ 12884 h 236127"/>
                  <a:gd name="connsiteX7" fmla="*/ 165103 w 1411831"/>
                  <a:gd name="connsiteY7" fmla="*/ 991 h 236127"/>
                  <a:gd name="connsiteX8" fmla="*/ 31643 w 1411831"/>
                  <a:gd name="connsiteY8" fmla="*/ 991 h 236127"/>
                  <a:gd name="connsiteX9" fmla="*/ 1251 w 1411831"/>
                  <a:gd name="connsiteY9" fmla="*/ 34026 h 236127"/>
                  <a:gd name="connsiteX10" fmla="*/ 1251 w 1411831"/>
                  <a:gd name="connsiteY10" fmla="*/ 199860 h 236127"/>
                  <a:gd name="connsiteX11" fmla="*/ 37589 w 1411831"/>
                  <a:gd name="connsiteY11" fmla="*/ 234877 h 236127"/>
                  <a:gd name="connsiteX12" fmla="*/ 160478 w 1411831"/>
                  <a:gd name="connsiteY12" fmla="*/ 234877 h 236127"/>
                  <a:gd name="connsiteX13" fmla="*/ 192192 w 1411831"/>
                  <a:gd name="connsiteY13" fmla="*/ 222984 h 236127"/>
                  <a:gd name="connsiteX14" fmla="*/ 339526 w 1411831"/>
                  <a:gd name="connsiteY14" fmla="*/ 223645 h 236127"/>
                  <a:gd name="connsiteX15" fmla="*/ 363972 w 1411831"/>
                  <a:gd name="connsiteY15" fmla="*/ 199860 h 236127"/>
                  <a:gd name="connsiteX16" fmla="*/ 363311 w 1411831"/>
                  <a:gd name="connsiteY16" fmla="*/ 151629 h 236127"/>
                  <a:gd name="connsiteX17" fmla="*/ 386435 w 1411831"/>
                  <a:gd name="connsiteY17" fmla="*/ 126523 h 236127"/>
                  <a:gd name="connsiteX18" fmla="*/ 1203053 w 1411831"/>
                  <a:gd name="connsiteY18" fmla="*/ 126523 h 236127"/>
                  <a:gd name="connsiteX19" fmla="*/ 1230802 w 1411831"/>
                  <a:gd name="connsiteY19" fmla="*/ 145022 h 236127"/>
                  <a:gd name="connsiteX20" fmla="*/ 1339817 w 1411831"/>
                  <a:gd name="connsiteY20" fmla="*/ 196556 h 236127"/>
                  <a:gd name="connsiteX21" fmla="*/ 1411832 w 1411831"/>
                  <a:gd name="connsiteY21" fmla="*/ 124541 h 236127"/>
                  <a:gd name="connsiteX22" fmla="*/ 1411832 w 1411831"/>
                  <a:gd name="connsiteY22" fmla="*/ 76310 h 236127"/>
                  <a:gd name="connsiteX23" fmla="*/ 1409189 w 1411831"/>
                  <a:gd name="connsiteY23" fmla="*/ 73007 h 236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411831" h="236127">
                    <a:moveTo>
                      <a:pt x="1409189" y="73007"/>
                    </a:moveTo>
                    <a:cubicBezTo>
                      <a:pt x="1375494" y="-8259"/>
                      <a:pt x="1294889" y="-21472"/>
                      <a:pt x="1238730" y="45257"/>
                    </a:cubicBezTo>
                    <a:cubicBezTo>
                      <a:pt x="1230802" y="54507"/>
                      <a:pt x="1222874" y="55168"/>
                      <a:pt x="1212963" y="55168"/>
                    </a:cubicBezTo>
                    <a:cubicBezTo>
                      <a:pt x="937454" y="55168"/>
                      <a:pt x="661284" y="55168"/>
                      <a:pt x="385775" y="55168"/>
                    </a:cubicBezTo>
                    <a:cubicBezTo>
                      <a:pt x="370579" y="55168"/>
                      <a:pt x="361329" y="51864"/>
                      <a:pt x="363972" y="34687"/>
                    </a:cubicBezTo>
                    <a:cubicBezTo>
                      <a:pt x="366614" y="16187"/>
                      <a:pt x="357365" y="12884"/>
                      <a:pt x="340848" y="12884"/>
                    </a:cubicBezTo>
                    <a:cubicBezTo>
                      <a:pt x="290635" y="13544"/>
                      <a:pt x="241083" y="12884"/>
                      <a:pt x="190870" y="12884"/>
                    </a:cubicBezTo>
                    <a:cubicBezTo>
                      <a:pt x="184263" y="4955"/>
                      <a:pt x="175674" y="991"/>
                      <a:pt x="165103" y="991"/>
                    </a:cubicBezTo>
                    <a:cubicBezTo>
                      <a:pt x="120837" y="-330"/>
                      <a:pt x="75909" y="-330"/>
                      <a:pt x="31643" y="991"/>
                    </a:cubicBezTo>
                    <a:cubicBezTo>
                      <a:pt x="10501" y="1652"/>
                      <a:pt x="1912" y="14205"/>
                      <a:pt x="1251" y="34026"/>
                    </a:cubicBezTo>
                    <a:cubicBezTo>
                      <a:pt x="-71" y="89524"/>
                      <a:pt x="-731" y="144362"/>
                      <a:pt x="1251" y="199860"/>
                    </a:cubicBezTo>
                    <a:cubicBezTo>
                      <a:pt x="2572" y="227609"/>
                      <a:pt x="8519" y="233555"/>
                      <a:pt x="37589" y="234877"/>
                    </a:cubicBezTo>
                    <a:cubicBezTo>
                      <a:pt x="78552" y="236859"/>
                      <a:pt x="119515" y="236198"/>
                      <a:pt x="160478" y="234877"/>
                    </a:cubicBezTo>
                    <a:cubicBezTo>
                      <a:pt x="172371" y="234877"/>
                      <a:pt x="182942" y="230913"/>
                      <a:pt x="192192" y="222984"/>
                    </a:cubicBezTo>
                    <a:cubicBezTo>
                      <a:pt x="241083" y="222984"/>
                      <a:pt x="290635" y="222323"/>
                      <a:pt x="339526" y="223645"/>
                    </a:cubicBezTo>
                    <a:cubicBezTo>
                      <a:pt x="357365" y="224306"/>
                      <a:pt x="365954" y="219681"/>
                      <a:pt x="363972" y="199860"/>
                    </a:cubicBezTo>
                    <a:cubicBezTo>
                      <a:pt x="362650" y="184003"/>
                      <a:pt x="364632" y="167486"/>
                      <a:pt x="363311" y="151629"/>
                    </a:cubicBezTo>
                    <a:cubicBezTo>
                      <a:pt x="361990" y="133791"/>
                      <a:pt x="367275" y="126523"/>
                      <a:pt x="386435" y="126523"/>
                    </a:cubicBezTo>
                    <a:cubicBezTo>
                      <a:pt x="658641" y="127184"/>
                      <a:pt x="930847" y="127184"/>
                      <a:pt x="1203053" y="126523"/>
                    </a:cubicBezTo>
                    <a:cubicBezTo>
                      <a:pt x="1218249" y="126523"/>
                      <a:pt x="1224195" y="131808"/>
                      <a:pt x="1230802" y="145022"/>
                    </a:cubicBezTo>
                    <a:cubicBezTo>
                      <a:pt x="1250623" y="187968"/>
                      <a:pt x="1292907" y="206467"/>
                      <a:pt x="1339817" y="196556"/>
                    </a:cubicBezTo>
                    <a:cubicBezTo>
                      <a:pt x="1379458" y="187968"/>
                      <a:pt x="1397957" y="158897"/>
                      <a:pt x="1411832" y="124541"/>
                    </a:cubicBezTo>
                    <a:cubicBezTo>
                      <a:pt x="1411832" y="108684"/>
                      <a:pt x="1411832" y="92167"/>
                      <a:pt x="1411832" y="76310"/>
                    </a:cubicBezTo>
                    <a:cubicBezTo>
                      <a:pt x="1411171" y="74989"/>
                      <a:pt x="1409189" y="74328"/>
                      <a:pt x="1409189" y="73007"/>
                    </a:cubicBezTo>
                    <a:close/>
                  </a:path>
                </a:pathLst>
              </a:custGeom>
              <a:grpFill/>
              <a:ln w="6599" cap="flat">
                <a:noFill/>
                <a:prstDash val="solid"/>
                <a:miter/>
              </a:ln>
            </p:spPr>
            <p:txBody>
              <a:bodyPr rtlCol="0" anchor="ctr"/>
              <a:lstStyle/>
              <a:p>
                <a:endParaRPr lang="en-US"/>
              </a:p>
            </p:txBody>
          </p:sp>
          <p:sp>
            <p:nvSpPr>
              <p:cNvPr id="70" name="Freeform: Shape 69">
                <a:extLst>
                  <a:ext uri="{FF2B5EF4-FFF2-40B4-BE49-F238E27FC236}">
                    <a16:creationId xmlns:a16="http://schemas.microsoft.com/office/drawing/2014/main" xmlns="" id="{C36CAA8C-CBDE-4BC9-ADAC-9B9B329BE1DC}"/>
                  </a:ext>
                </a:extLst>
              </p:cNvPr>
              <p:cNvSpPr/>
              <p:nvPr userDrawn="1"/>
            </p:nvSpPr>
            <p:spPr>
              <a:xfrm flipH="1">
                <a:off x="955830" y="4190397"/>
                <a:ext cx="643402" cy="634359"/>
              </a:xfrm>
              <a:custGeom>
                <a:avLst/>
                <a:gdLst>
                  <a:gd name="connsiteX0" fmla="*/ 1129160 w 1181053"/>
                  <a:gd name="connsiteY0" fmla="*/ 979148 h 1164453"/>
                  <a:gd name="connsiteX1" fmla="*/ 1108019 w 1181053"/>
                  <a:gd name="connsiteY1" fmla="*/ 942810 h 1164453"/>
                  <a:gd name="connsiteX2" fmla="*/ 1109340 w 1181053"/>
                  <a:gd name="connsiteY2" fmla="*/ 104390 h 1164453"/>
                  <a:gd name="connsiteX3" fmla="*/ 1074984 w 1181053"/>
                  <a:gd name="connsiteY3" fmla="*/ 71355 h 1164453"/>
                  <a:gd name="connsiteX4" fmla="*/ 383898 w 1181053"/>
                  <a:gd name="connsiteY4" fmla="*/ 72016 h 1164453"/>
                  <a:gd name="connsiteX5" fmla="*/ 349542 w 1181053"/>
                  <a:gd name="connsiteY5" fmla="*/ 69373 h 1164453"/>
                  <a:gd name="connsiteX6" fmla="*/ 348221 w 1181053"/>
                  <a:gd name="connsiteY6" fmla="*/ 1321 h 1164453"/>
                  <a:gd name="connsiteX7" fmla="*/ 337650 w 1181053"/>
                  <a:gd name="connsiteY7" fmla="*/ 1982 h 1164453"/>
                  <a:gd name="connsiteX8" fmla="*/ 32409 w 1181053"/>
                  <a:gd name="connsiteY8" fmla="*/ 0 h 1164453"/>
                  <a:gd name="connsiteX9" fmla="*/ 35 w 1181053"/>
                  <a:gd name="connsiteY9" fmla="*/ 30392 h 1164453"/>
                  <a:gd name="connsiteX10" fmla="*/ 35 w 1181053"/>
                  <a:gd name="connsiteY10" fmla="*/ 180369 h 1164453"/>
                  <a:gd name="connsiteX11" fmla="*/ 29766 w 1181053"/>
                  <a:gd name="connsiteY11" fmla="*/ 210101 h 1164453"/>
                  <a:gd name="connsiteX12" fmla="*/ 177101 w 1181053"/>
                  <a:gd name="connsiteY12" fmla="*/ 210101 h 1164453"/>
                  <a:gd name="connsiteX13" fmla="*/ 292062 w 1181053"/>
                  <a:gd name="connsiteY13" fmla="*/ 209440 h 1164453"/>
                  <a:gd name="connsiteX14" fmla="*/ 349542 w 1181053"/>
                  <a:gd name="connsiteY14" fmla="*/ 147996 h 1164453"/>
                  <a:gd name="connsiteX15" fmla="*/ 381256 w 1181053"/>
                  <a:gd name="connsiteY15" fmla="*/ 146014 h 1164453"/>
                  <a:gd name="connsiteX16" fmla="*/ 1021467 w 1181053"/>
                  <a:gd name="connsiteY16" fmla="*/ 145353 h 1164453"/>
                  <a:gd name="connsiteX17" fmla="*/ 1054502 w 1181053"/>
                  <a:gd name="connsiteY17" fmla="*/ 177066 h 1164453"/>
                  <a:gd name="connsiteX18" fmla="*/ 1054502 w 1181053"/>
                  <a:gd name="connsiteY18" fmla="*/ 945453 h 1164453"/>
                  <a:gd name="connsiteX19" fmla="*/ 1032699 w 1181053"/>
                  <a:gd name="connsiteY19" fmla="*/ 985755 h 1164453"/>
                  <a:gd name="connsiteX20" fmla="*/ 997022 w 1181053"/>
                  <a:gd name="connsiteY20" fmla="*/ 1102037 h 1164453"/>
                  <a:gd name="connsiteX21" fmla="*/ 1094805 w 1181053"/>
                  <a:gd name="connsiteY21" fmla="*/ 1164142 h 1164453"/>
                  <a:gd name="connsiteX22" fmla="*/ 1178712 w 1181053"/>
                  <a:gd name="connsiteY22" fmla="*/ 1090145 h 1164453"/>
                  <a:gd name="connsiteX23" fmla="*/ 1129160 w 1181053"/>
                  <a:gd name="connsiteY23" fmla="*/ 979148 h 1164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181053" h="1164453">
                    <a:moveTo>
                      <a:pt x="1129160" y="979148"/>
                    </a:moveTo>
                    <a:cubicBezTo>
                      <a:pt x="1110001" y="971220"/>
                      <a:pt x="1108019" y="959988"/>
                      <a:pt x="1108019" y="942810"/>
                    </a:cubicBezTo>
                    <a:cubicBezTo>
                      <a:pt x="1108679" y="663337"/>
                      <a:pt x="1108019" y="383863"/>
                      <a:pt x="1109340" y="104390"/>
                    </a:cubicBezTo>
                    <a:cubicBezTo>
                      <a:pt x="1109340" y="75980"/>
                      <a:pt x="1100751" y="71355"/>
                      <a:pt x="1074984" y="71355"/>
                    </a:cubicBezTo>
                    <a:cubicBezTo>
                      <a:pt x="844402" y="72676"/>
                      <a:pt x="614480" y="72016"/>
                      <a:pt x="383898" y="72016"/>
                    </a:cubicBezTo>
                    <a:cubicBezTo>
                      <a:pt x="372666" y="72016"/>
                      <a:pt x="360774" y="73998"/>
                      <a:pt x="349542" y="69373"/>
                    </a:cubicBezTo>
                    <a:cubicBezTo>
                      <a:pt x="350863" y="46909"/>
                      <a:pt x="352845" y="23785"/>
                      <a:pt x="348221" y="1321"/>
                    </a:cubicBezTo>
                    <a:cubicBezTo>
                      <a:pt x="344917" y="1321"/>
                      <a:pt x="340953" y="1982"/>
                      <a:pt x="337650" y="1982"/>
                    </a:cubicBezTo>
                    <a:cubicBezTo>
                      <a:pt x="235903" y="1321"/>
                      <a:pt x="134156" y="1321"/>
                      <a:pt x="32409" y="0"/>
                    </a:cubicBezTo>
                    <a:cubicBezTo>
                      <a:pt x="9946" y="0"/>
                      <a:pt x="-626" y="5946"/>
                      <a:pt x="35" y="30392"/>
                    </a:cubicBezTo>
                    <a:cubicBezTo>
                      <a:pt x="1357" y="80605"/>
                      <a:pt x="1357" y="130157"/>
                      <a:pt x="35" y="180369"/>
                    </a:cubicBezTo>
                    <a:cubicBezTo>
                      <a:pt x="-626" y="202173"/>
                      <a:pt x="7964" y="210761"/>
                      <a:pt x="29766" y="210101"/>
                    </a:cubicBezTo>
                    <a:cubicBezTo>
                      <a:pt x="78658" y="209440"/>
                      <a:pt x="128210" y="210101"/>
                      <a:pt x="177101" y="210101"/>
                    </a:cubicBezTo>
                    <a:cubicBezTo>
                      <a:pt x="215421" y="210101"/>
                      <a:pt x="253741" y="209440"/>
                      <a:pt x="292062" y="209440"/>
                    </a:cubicBezTo>
                    <a:cubicBezTo>
                      <a:pt x="352845" y="209440"/>
                      <a:pt x="352845" y="209440"/>
                      <a:pt x="349542" y="147996"/>
                    </a:cubicBezTo>
                    <a:cubicBezTo>
                      <a:pt x="360113" y="147335"/>
                      <a:pt x="370684" y="146014"/>
                      <a:pt x="381256" y="146014"/>
                    </a:cubicBezTo>
                    <a:cubicBezTo>
                      <a:pt x="594660" y="146014"/>
                      <a:pt x="808063" y="146674"/>
                      <a:pt x="1021467" y="145353"/>
                    </a:cubicBezTo>
                    <a:cubicBezTo>
                      <a:pt x="1046574" y="145353"/>
                      <a:pt x="1054502" y="150638"/>
                      <a:pt x="1054502" y="177066"/>
                    </a:cubicBezTo>
                    <a:cubicBezTo>
                      <a:pt x="1053181" y="433415"/>
                      <a:pt x="1053842" y="689764"/>
                      <a:pt x="1054502" y="945453"/>
                    </a:cubicBezTo>
                    <a:cubicBezTo>
                      <a:pt x="1054502" y="964613"/>
                      <a:pt x="1049877" y="975184"/>
                      <a:pt x="1032699" y="985755"/>
                    </a:cubicBezTo>
                    <a:cubicBezTo>
                      <a:pt x="995701" y="1008219"/>
                      <a:pt x="982487" y="1057771"/>
                      <a:pt x="997022" y="1102037"/>
                    </a:cubicBezTo>
                    <a:cubicBezTo>
                      <a:pt x="1010897" y="1144322"/>
                      <a:pt x="1047895" y="1167446"/>
                      <a:pt x="1094805" y="1164142"/>
                    </a:cubicBezTo>
                    <a:cubicBezTo>
                      <a:pt x="1137089" y="1161499"/>
                      <a:pt x="1170784" y="1131768"/>
                      <a:pt x="1178712" y="1090145"/>
                    </a:cubicBezTo>
                    <a:cubicBezTo>
                      <a:pt x="1187962" y="1041914"/>
                      <a:pt x="1169463" y="996326"/>
                      <a:pt x="1129160" y="979148"/>
                    </a:cubicBezTo>
                    <a:close/>
                  </a:path>
                </a:pathLst>
              </a:custGeom>
              <a:grpFill/>
              <a:ln w="6599" cap="flat">
                <a:noFill/>
                <a:prstDash val="solid"/>
                <a:miter/>
              </a:ln>
            </p:spPr>
            <p:txBody>
              <a:bodyPr rtlCol="0" anchor="ctr"/>
              <a:lstStyle/>
              <a:p>
                <a:endParaRPr lang="en-US"/>
              </a:p>
            </p:txBody>
          </p:sp>
          <p:sp>
            <p:nvSpPr>
              <p:cNvPr id="87" name="Freeform: Shape 86">
                <a:extLst>
                  <a:ext uri="{FF2B5EF4-FFF2-40B4-BE49-F238E27FC236}">
                    <a16:creationId xmlns:a16="http://schemas.microsoft.com/office/drawing/2014/main" xmlns="" id="{9FE059B7-412E-4650-8EF3-9B138089D6F0}"/>
                  </a:ext>
                </a:extLst>
              </p:cNvPr>
              <p:cNvSpPr/>
              <p:nvPr userDrawn="1"/>
            </p:nvSpPr>
            <p:spPr>
              <a:xfrm rot="16200000" flipH="1">
                <a:off x="1069293" y="1820916"/>
                <a:ext cx="748053" cy="311825"/>
              </a:xfrm>
              <a:custGeom>
                <a:avLst/>
                <a:gdLst>
                  <a:gd name="connsiteX0" fmla="*/ 99133 w 1373154"/>
                  <a:gd name="connsiteY0" fmla="*/ 196463 h 572397"/>
                  <a:gd name="connsiteX1" fmla="*/ 185023 w 1373154"/>
                  <a:gd name="connsiteY1" fmla="*/ 121805 h 572397"/>
                  <a:gd name="connsiteX2" fmla="*/ 216075 w 1373154"/>
                  <a:gd name="connsiteY2" fmla="*/ 100002 h 572397"/>
                  <a:gd name="connsiteX3" fmla="*/ 1238829 w 1373154"/>
                  <a:gd name="connsiteY3" fmla="*/ 100002 h 572397"/>
                  <a:gd name="connsiteX4" fmla="*/ 1265257 w 1373154"/>
                  <a:gd name="connsiteY4" fmla="*/ 101984 h 572397"/>
                  <a:gd name="connsiteX5" fmla="*/ 1264596 w 1373154"/>
                  <a:gd name="connsiteY5" fmla="*/ 200428 h 572397"/>
                  <a:gd name="connsiteX6" fmla="*/ 1243454 w 1373154"/>
                  <a:gd name="connsiteY6" fmla="*/ 221570 h 572397"/>
                  <a:gd name="connsiteX7" fmla="*/ 1164171 w 1373154"/>
                  <a:gd name="connsiteY7" fmla="*/ 223552 h 572397"/>
                  <a:gd name="connsiteX8" fmla="*/ 1164831 w 1373154"/>
                  <a:gd name="connsiteY8" fmla="*/ 258568 h 572397"/>
                  <a:gd name="connsiteX9" fmla="*/ 1158885 w 1373154"/>
                  <a:gd name="connsiteY9" fmla="*/ 525489 h 572397"/>
                  <a:gd name="connsiteX10" fmla="*/ 1207116 w 1373154"/>
                  <a:gd name="connsiteY10" fmla="*/ 572398 h 572397"/>
                  <a:gd name="connsiteX11" fmla="*/ 1324719 w 1373154"/>
                  <a:gd name="connsiteY11" fmla="*/ 572398 h 572397"/>
                  <a:gd name="connsiteX12" fmla="*/ 1372950 w 1373154"/>
                  <a:gd name="connsiteY12" fmla="*/ 522846 h 572397"/>
                  <a:gd name="connsiteX13" fmla="*/ 1367665 w 1373154"/>
                  <a:gd name="connsiteY13" fmla="*/ 224212 h 572397"/>
                  <a:gd name="connsiteX14" fmla="*/ 1335291 w 1373154"/>
                  <a:gd name="connsiteY14" fmla="*/ 185892 h 572397"/>
                  <a:gd name="connsiteX15" fmla="*/ 1335291 w 1373154"/>
                  <a:gd name="connsiteY15" fmla="*/ 53093 h 572397"/>
                  <a:gd name="connsiteX16" fmla="*/ 1306881 w 1373154"/>
                  <a:gd name="connsiteY16" fmla="*/ 27326 h 572397"/>
                  <a:gd name="connsiteX17" fmla="*/ 192951 w 1373154"/>
                  <a:gd name="connsiteY17" fmla="*/ 27986 h 572397"/>
                  <a:gd name="connsiteX18" fmla="*/ 143399 w 1373154"/>
                  <a:gd name="connsiteY18" fmla="*/ 14112 h 572397"/>
                  <a:gd name="connsiteX19" fmla="*/ 31081 w 1373154"/>
                  <a:gd name="connsiteY19" fmla="*/ 23362 h 572397"/>
                  <a:gd name="connsiteX20" fmla="*/ 7957 w 1373154"/>
                  <a:gd name="connsiteY20" fmla="*/ 139644 h 572397"/>
                  <a:gd name="connsiteX21" fmla="*/ 99133 w 1373154"/>
                  <a:gd name="connsiteY21" fmla="*/ 196463 h 572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73154" h="572397">
                    <a:moveTo>
                      <a:pt x="99133" y="196463"/>
                    </a:moveTo>
                    <a:cubicBezTo>
                      <a:pt x="144060" y="193160"/>
                      <a:pt x="175773" y="168053"/>
                      <a:pt x="185023" y="121805"/>
                    </a:cubicBezTo>
                    <a:cubicBezTo>
                      <a:pt x="188987" y="100663"/>
                      <a:pt x="199558" y="100002"/>
                      <a:pt x="216075" y="100002"/>
                    </a:cubicBezTo>
                    <a:cubicBezTo>
                      <a:pt x="556993" y="100002"/>
                      <a:pt x="897911" y="100002"/>
                      <a:pt x="1238829" y="100002"/>
                    </a:cubicBezTo>
                    <a:cubicBezTo>
                      <a:pt x="1247418" y="100002"/>
                      <a:pt x="1256668" y="101323"/>
                      <a:pt x="1265257" y="101984"/>
                    </a:cubicBezTo>
                    <a:cubicBezTo>
                      <a:pt x="1265257" y="135019"/>
                      <a:pt x="1263936" y="167393"/>
                      <a:pt x="1264596" y="200428"/>
                    </a:cubicBezTo>
                    <a:cubicBezTo>
                      <a:pt x="1265257" y="216945"/>
                      <a:pt x="1259311" y="221570"/>
                      <a:pt x="1243454" y="221570"/>
                    </a:cubicBezTo>
                    <a:cubicBezTo>
                      <a:pt x="1217026" y="221570"/>
                      <a:pt x="1190599" y="218266"/>
                      <a:pt x="1164171" y="223552"/>
                    </a:cubicBezTo>
                    <a:cubicBezTo>
                      <a:pt x="1164171" y="235444"/>
                      <a:pt x="1164171" y="246676"/>
                      <a:pt x="1164831" y="258568"/>
                    </a:cubicBezTo>
                    <a:cubicBezTo>
                      <a:pt x="1168796" y="347762"/>
                      <a:pt x="1156903" y="436295"/>
                      <a:pt x="1158885" y="525489"/>
                    </a:cubicBezTo>
                    <a:cubicBezTo>
                      <a:pt x="1160207" y="571737"/>
                      <a:pt x="1158885" y="572398"/>
                      <a:pt x="1207116" y="572398"/>
                    </a:cubicBezTo>
                    <a:cubicBezTo>
                      <a:pt x="1246097" y="572398"/>
                      <a:pt x="1285739" y="572398"/>
                      <a:pt x="1324719" y="572398"/>
                    </a:cubicBezTo>
                    <a:cubicBezTo>
                      <a:pt x="1372950" y="572398"/>
                      <a:pt x="1372289" y="572398"/>
                      <a:pt x="1372950" y="522846"/>
                    </a:cubicBezTo>
                    <a:cubicBezTo>
                      <a:pt x="1374932" y="423081"/>
                      <a:pt x="1361718" y="323977"/>
                      <a:pt x="1367665" y="224212"/>
                    </a:cubicBezTo>
                    <a:cubicBezTo>
                      <a:pt x="1340576" y="224873"/>
                      <a:pt x="1333969" y="212320"/>
                      <a:pt x="1335291" y="185892"/>
                    </a:cubicBezTo>
                    <a:cubicBezTo>
                      <a:pt x="1337933" y="141626"/>
                      <a:pt x="1335291" y="97359"/>
                      <a:pt x="1335291" y="53093"/>
                    </a:cubicBezTo>
                    <a:cubicBezTo>
                      <a:pt x="1342558" y="26004"/>
                      <a:pt x="1325380" y="27326"/>
                      <a:pt x="1306881" y="27326"/>
                    </a:cubicBezTo>
                    <a:cubicBezTo>
                      <a:pt x="935571" y="27326"/>
                      <a:pt x="564261" y="27326"/>
                      <a:pt x="192951" y="27986"/>
                    </a:cubicBezTo>
                    <a:cubicBezTo>
                      <a:pt x="174452" y="27986"/>
                      <a:pt x="159256" y="24683"/>
                      <a:pt x="143399" y="14112"/>
                    </a:cubicBezTo>
                    <a:cubicBezTo>
                      <a:pt x="109043" y="-8352"/>
                      <a:pt x="60812" y="-3066"/>
                      <a:pt x="31081" y="23362"/>
                    </a:cubicBezTo>
                    <a:cubicBezTo>
                      <a:pt x="1350" y="50450"/>
                      <a:pt x="-8560" y="100002"/>
                      <a:pt x="7957" y="139644"/>
                    </a:cubicBezTo>
                    <a:cubicBezTo>
                      <a:pt x="22492" y="177303"/>
                      <a:pt x="58170" y="199767"/>
                      <a:pt x="99133" y="196463"/>
                    </a:cubicBezTo>
                    <a:close/>
                  </a:path>
                </a:pathLst>
              </a:custGeom>
              <a:grpFill/>
              <a:ln w="6599" cap="flat">
                <a:noFill/>
                <a:prstDash val="solid"/>
                <a:miter/>
              </a:ln>
            </p:spPr>
            <p:txBody>
              <a:bodyPr rtlCol="0" anchor="ctr"/>
              <a:lstStyle/>
              <a:p>
                <a:endParaRPr lang="en-US"/>
              </a:p>
            </p:txBody>
          </p:sp>
          <p:sp>
            <p:nvSpPr>
              <p:cNvPr id="88" name="Freeform: Shape 87">
                <a:extLst>
                  <a:ext uri="{FF2B5EF4-FFF2-40B4-BE49-F238E27FC236}">
                    <a16:creationId xmlns:a16="http://schemas.microsoft.com/office/drawing/2014/main" xmlns="" id="{76DA1E9E-C3EF-4052-B739-AB5261881BA3}"/>
                  </a:ext>
                </a:extLst>
              </p:cNvPr>
              <p:cNvSpPr/>
              <p:nvPr userDrawn="1"/>
            </p:nvSpPr>
            <p:spPr>
              <a:xfrm rot="16200000" flipH="1">
                <a:off x="1120766" y="2289790"/>
                <a:ext cx="497194" cy="459738"/>
              </a:xfrm>
              <a:custGeom>
                <a:avLst/>
                <a:gdLst>
                  <a:gd name="connsiteX0" fmla="*/ 96662 w 912667"/>
                  <a:gd name="connsiteY0" fmla="*/ 195773 h 843913"/>
                  <a:gd name="connsiteX1" fmla="*/ 186517 w 912667"/>
                  <a:gd name="connsiteY1" fmla="*/ 119133 h 843913"/>
                  <a:gd name="connsiteX2" fmla="*/ 210302 w 912667"/>
                  <a:gd name="connsiteY2" fmla="*/ 99312 h 843913"/>
                  <a:gd name="connsiteX3" fmla="*/ 759338 w 912667"/>
                  <a:gd name="connsiteY3" fmla="*/ 99312 h 843913"/>
                  <a:gd name="connsiteX4" fmla="*/ 783123 w 912667"/>
                  <a:gd name="connsiteY4" fmla="*/ 123758 h 843913"/>
                  <a:gd name="connsiteX5" fmla="*/ 782462 w 912667"/>
                  <a:gd name="connsiteY5" fmla="*/ 434284 h 843913"/>
                  <a:gd name="connsiteX6" fmla="*/ 724321 w 912667"/>
                  <a:gd name="connsiteY6" fmla="*/ 492425 h 843913"/>
                  <a:gd name="connsiteX7" fmla="*/ 701197 w 912667"/>
                  <a:gd name="connsiteY7" fmla="*/ 517531 h 843913"/>
                  <a:gd name="connsiteX8" fmla="*/ 701197 w 912667"/>
                  <a:gd name="connsiteY8" fmla="*/ 667508 h 843913"/>
                  <a:gd name="connsiteX9" fmla="*/ 704500 w 912667"/>
                  <a:gd name="connsiteY9" fmla="*/ 665526 h 843913"/>
                  <a:gd name="connsiteX10" fmla="*/ 702518 w 912667"/>
                  <a:gd name="connsiteY10" fmla="*/ 820789 h 843913"/>
                  <a:gd name="connsiteX11" fmla="*/ 724982 w 912667"/>
                  <a:gd name="connsiteY11" fmla="*/ 843914 h 843913"/>
                  <a:gd name="connsiteX12" fmla="*/ 888173 w 912667"/>
                  <a:gd name="connsiteY12" fmla="*/ 843914 h 843913"/>
                  <a:gd name="connsiteX13" fmla="*/ 911958 w 912667"/>
                  <a:gd name="connsiteY13" fmla="*/ 819468 h 843913"/>
                  <a:gd name="connsiteX14" fmla="*/ 910637 w 912667"/>
                  <a:gd name="connsiteY14" fmla="*/ 672133 h 843913"/>
                  <a:gd name="connsiteX15" fmla="*/ 910637 w 912667"/>
                  <a:gd name="connsiteY15" fmla="*/ 672133 h 843913"/>
                  <a:gd name="connsiteX16" fmla="*/ 911958 w 912667"/>
                  <a:gd name="connsiteY16" fmla="*/ 666848 h 843913"/>
                  <a:gd name="connsiteX17" fmla="*/ 912619 w 912667"/>
                  <a:gd name="connsiteY17" fmla="*/ 522156 h 843913"/>
                  <a:gd name="connsiteX18" fmla="*/ 883548 w 912667"/>
                  <a:gd name="connsiteY18" fmla="*/ 493085 h 843913"/>
                  <a:gd name="connsiteX19" fmla="*/ 855799 w 912667"/>
                  <a:gd name="connsiteY19" fmla="*/ 464676 h 843913"/>
                  <a:gd name="connsiteX20" fmla="*/ 856460 w 912667"/>
                  <a:gd name="connsiteY20" fmla="*/ 82134 h 843913"/>
                  <a:gd name="connsiteX21" fmla="*/ 818800 w 912667"/>
                  <a:gd name="connsiteY21" fmla="*/ 45796 h 843913"/>
                  <a:gd name="connsiteX22" fmla="*/ 203034 w 912667"/>
                  <a:gd name="connsiteY22" fmla="*/ 45796 h 843913"/>
                  <a:gd name="connsiteX23" fmla="*/ 166035 w 912667"/>
                  <a:gd name="connsiteY23" fmla="*/ 31260 h 843913"/>
                  <a:gd name="connsiteX24" fmla="*/ 48432 w 912667"/>
                  <a:gd name="connsiteY24" fmla="*/ 11440 h 843913"/>
                  <a:gd name="connsiteX25" fmla="*/ 4165 w 912667"/>
                  <a:gd name="connsiteY25" fmla="*/ 127722 h 843913"/>
                  <a:gd name="connsiteX26" fmla="*/ 96662 w 912667"/>
                  <a:gd name="connsiteY26" fmla="*/ 195773 h 843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912667" h="843913">
                    <a:moveTo>
                      <a:pt x="96662" y="195773"/>
                    </a:moveTo>
                    <a:cubicBezTo>
                      <a:pt x="142911" y="194452"/>
                      <a:pt x="177267" y="166703"/>
                      <a:pt x="186517" y="119133"/>
                    </a:cubicBezTo>
                    <a:cubicBezTo>
                      <a:pt x="189820" y="102615"/>
                      <a:pt x="195766" y="99312"/>
                      <a:pt x="210302" y="99312"/>
                    </a:cubicBezTo>
                    <a:cubicBezTo>
                      <a:pt x="393314" y="99973"/>
                      <a:pt x="576326" y="99973"/>
                      <a:pt x="759338" y="99312"/>
                    </a:cubicBezTo>
                    <a:cubicBezTo>
                      <a:pt x="778498" y="99312"/>
                      <a:pt x="783123" y="105258"/>
                      <a:pt x="783123" y="123758"/>
                    </a:cubicBezTo>
                    <a:cubicBezTo>
                      <a:pt x="782462" y="227486"/>
                      <a:pt x="782462" y="330555"/>
                      <a:pt x="782462" y="434284"/>
                    </a:cubicBezTo>
                    <a:cubicBezTo>
                      <a:pt x="782462" y="491764"/>
                      <a:pt x="782462" y="492425"/>
                      <a:pt x="724321" y="492425"/>
                    </a:cubicBezTo>
                    <a:cubicBezTo>
                      <a:pt x="704500" y="492425"/>
                      <a:pt x="700536" y="499692"/>
                      <a:pt x="701197" y="517531"/>
                    </a:cubicBezTo>
                    <a:cubicBezTo>
                      <a:pt x="701858" y="567744"/>
                      <a:pt x="701197" y="617296"/>
                      <a:pt x="701197" y="667508"/>
                    </a:cubicBezTo>
                    <a:cubicBezTo>
                      <a:pt x="701858" y="666187"/>
                      <a:pt x="703179" y="665526"/>
                      <a:pt x="704500" y="665526"/>
                    </a:cubicBezTo>
                    <a:cubicBezTo>
                      <a:pt x="699876" y="717060"/>
                      <a:pt x="703179" y="768595"/>
                      <a:pt x="702518" y="820789"/>
                    </a:cubicBezTo>
                    <a:cubicBezTo>
                      <a:pt x="702518" y="835985"/>
                      <a:pt x="709125" y="843914"/>
                      <a:pt x="724982" y="843914"/>
                    </a:cubicBezTo>
                    <a:cubicBezTo>
                      <a:pt x="779159" y="843914"/>
                      <a:pt x="833996" y="843914"/>
                      <a:pt x="888173" y="843914"/>
                    </a:cubicBezTo>
                    <a:cubicBezTo>
                      <a:pt x="905351" y="843914"/>
                      <a:pt x="911958" y="835985"/>
                      <a:pt x="911958" y="819468"/>
                    </a:cubicBezTo>
                    <a:cubicBezTo>
                      <a:pt x="911298" y="770577"/>
                      <a:pt x="911298" y="721685"/>
                      <a:pt x="910637" y="672133"/>
                    </a:cubicBezTo>
                    <a:cubicBezTo>
                      <a:pt x="910637" y="672133"/>
                      <a:pt x="910637" y="672133"/>
                      <a:pt x="910637" y="672133"/>
                    </a:cubicBezTo>
                    <a:cubicBezTo>
                      <a:pt x="911298" y="670151"/>
                      <a:pt x="911298" y="668830"/>
                      <a:pt x="911958" y="666848"/>
                    </a:cubicBezTo>
                    <a:cubicBezTo>
                      <a:pt x="911958" y="618617"/>
                      <a:pt x="910637" y="570387"/>
                      <a:pt x="912619" y="522156"/>
                    </a:cubicBezTo>
                    <a:cubicBezTo>
                      <a:pt x="913280" y="499031"/>
                      <a:pt x="907333" y="488460"/>
                      <a:pt x="883548" y="493085"/>
                    </a:cubicBezTo>
                    <a:cubicBezTo>
                      <a:pt x="860424" y="497049"/>
                      <a:pt x="855799" y="486478"/>
                      <a:pt x="855799" y="464676"/>
                    </a:cubicBezTo>
                    <a:cubicBezTo>
                      <a:pt x="856460" y="337162"/>
                      <a:pt x="856460" y="209648"/>
                      <a:pt x="856460" y="82134"/>
                    </a:cubicBezTo>
                    <a:cubicBezTo>
                      <a:pt x="856460" y="39189"/>
                      <a:pt x="859763" y="45796"/>
                      <a:pt x="818800" y="45796"/>
                    </a:cubicBezTo>
                    <a:cubicBezTo>
                      <a:pt x="613325" y="45796"/>
                      <a:pt x="408510" y="45796"/>
                      <a:pt x="203034" y="45796"/>
                    </a:cubicBezTo>
                    <a:cubicBezTo>
                      <a:pt x="188499" y="45796"/>
                      <a:pt x="177267" y="44474"/>
                      <a:pt x="166035" y="31260"/>
                    </a:cubicBezTo>
                    <a:cubicBezTo>
                      <a:pt x="138286" y="-1774"/>
                      <a:pt x="86091" y="-9042"/>
                      <a:pt x="48432" y="11440"/>
                    </a:cubicBezTo>
                    <a:cubicBezTo>
                      <a:pt x="10111" y="32582"/>
                      <a:pt x="-9049" y="81473"/>
                      <a:pt x="4165" y="127722"/>
                    </a:cubicBezTo>
                    <a:cubicBezTo>
                      <a:pt x="15397" y="171327"/>
                      <a:pt x="50414" y="196434"/>
                      <a:pt x="96662" y="195773"/>
                    </a:cubicBezTo>
                    <a:close/>
                  </a:path>
                </a:pathLst>
              </a:custGeom>
              <a:grpFill/>
              <a:ln w="6599" cap="flat">
                <a:noFill/>
                <a:prstDash val="solid"/>
                <a:miter/>
              </a:ln>
            </p:spPr>
            <p:txBody>
              <a:bodyPr rtlCol="0" anchor="ctr"/>
              <a:lstStyle/>
              <a:p>
                <a:endParaRPr lang="en-US"/>
              </a:p>
            </p:txBody>
          </p:sp>
          <p:sp>
            <p:nvSpPr>
              <p:cNvPr id="89" name="Freeform: Shape 88">
                <a:extLst>
                  <a:ext uri="{FF2B5EF4-FFF2-40B4-BE49-F238E27FC236}">
                    <a16:creationId xmlns:a16="http://schemas.microsoft.com/office/drawing/2014/main" xmlns="" id="{9AE258E7-1627-4F85-BE58-CE26AE080072}"/>
                  </a:ext>
                </a:extLst>
              </p:cNvPr>
              <p:cNvSpPr/>
              <p:nvPr userDrawn="1"/>
            </p:nvSpPr>
            <p:spPr>
              <a:xfrm flipH="1">
                <a:off x="830109" y="3801796"/>
                <a:ext cx="769123" cy="128635"/>
              </a:xfrm>
              <a:custGeom>
                <a:avLst/>
                <a:gdLst>
                  <a:gd name="connsiteX0" fmla="*/ 1409189 w 1411831"/>
                  <a:gd name="connsiteY0" fmla="*/ 73007 h 236127"/>
                  <a:gd name="connsiteX1" fmla="*/ 1238730 w 1411831"/>
                  <a:gd name="connsiteY1" fmla="*/ 45257 h 236127"/>
                  <a:gd name="connsiteX2" fmla="*/ 1212963 w 1411831"/>
                  <a:gd name="connsiteY2" fmla="*/ 55168 h 236127"/>
                  <a:gd name="connsiteX3" fmla="*/ 385775 w 1411831"/>
                  <a:gd name="connsiteY3" fmla="*/ 55168 h 236127"/>
                  <a:gd name="connsiteX4" fmla="*/ 363972 w 1411831"/>
                  <a:gd name="connsiteY4" fmla="*/ 34687 h 236127"/>
                  <a:gd name="connsiteX5" fmla="*/ 340848 w 1411831"/>
                  <a:gd name="connsiteY5" fmla="*/ 12884 h 236127"/>
                  <a:gd name="connsiteX6" fmla="*/ 190870 w 1411831"/>
                  <a:gd name="connsiteY6" fmla="*/ 12884 h 236127"/>
                  <a:gd name="connsiteX7" fmla="*/ 165103 w 1411831"/>
                  <a:gd name="connsiteY7" fmla="*/ 991 h 236127"/>
                  <a:gd name="connsiteX8" fmla="*/ 31643 w 1411831"/>
                  <a:gd name="connsiteY8" fmla="*/ 991 h 236127"/>
                  <a:gd name="connsiteX9" fmla="*/ 1251 w 1411831"/>
                  <a:gd name="connsiteY9" fmla="*/ 34026 h 236127"/>
                  <a:gd name="connsiteX10" fmla="*/ 1251 w 1411831"/>
                  <a:gd name="connsiteY10" fmla="*/ 199860 h 236127"/>
                  <a:gd name="connsiteX11" fmla="*/ 37589 w 1411831"/>
                  <a:gd name="connsiteY11" fmla="*/ 234877 h 236127"/>
                  <a:gd name="connsiteX12" fmla="*/ 160478 w 1411831"/>
                  <a:gd name="connsiteY12" fmla="*/ 234877 h 236127"/>
                  <a:gd name="connsiteX13" fmla="*/ 192192 w 1411831"/>
                  <a:gd name="connsiteY13" fmla="*/ 222984 h 236127"/>
                  <a:gd name="connsiteX14" fmla="*/ 339526 w 1411831"/>
                  <a:gd name="connsiteY14" fmla="*/ 223645 h 236127"/>
                  <a:gd name="connsiteX15" fmla="*/ 363972 w 1411831"/>
                  <a:gd name="connsiteY15" fmla="*/ 199860 h 236127"/>
                  <a:gd name="connsiteX16" fmla="*/ 363311 w 1411831"/>
                  <a:gd name="connsiteY16" fmla="*/ 151629 h 236127"/>
                  <a:gd name="connsiteX17" fmla="*/ 386435 w 1411831"/>
                  <a:gd name="connsiteY17" fmla="*/ 126523 h 236127"/>
                  <a:gd name="connsiteX18" fmla="*/ 1203053 w 1411831"/>
                  <a:gd name="connsiteY18" fmla="*/ 126523 h 236127"/>
                  <a:gd name="connsiteX19" fmla="*/ 1230802 w 1411831"/>
                  <a:gd name="connsiteY19" fmla="*/ 145022 h 236127"/>
                  <a:gd name="connsiteX20" fmla="*/ 1339817 w 1411831"/>
                  <a:gd name="connsiteY20" fmla="*/ 196556 h 236127"/>
                  <a:gd name="connsiteX21" fmla="*/ 1411832 w 1411831"/>
                  <a:gd name="connsiteY21" fmla="*/ 124541 h 236127"/>
                  <a:gd name="connsiteX22" fmla="*/ 1411832 w 1411831"/>
                  <a:gd name="connsiteY22" fmla="*/ 76310 h 236127"/>
                  <a:gd name="connsiteX23" fmla="*/ 1409189 w 1411831"/>
                  <a:gd name="connsiteY23" fmla="*/ 73007 h 236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411831" h="236127">
                    <a:moveTo>
                      <a:pt x="1409189" y="73007"/>
                    </a:moveTo>
                    <a:cubicBezTo>
                      <a:pt x="1375494" y="-8259"/>
                      <a:pt x="1294889" y="-21472"/>
                      <a:pt x="1238730" y="45257"/>
                    </a:cubicBezTo>
                    <a:cubicBezTo>
                      <a:pt x="1230802" y="54507"/>
                      <a:pt x="1222874" y="55168"/>
                      <a:pt x="1212963" y="55168"/>
                    </a:cubicBezTo>
                    <a:cubicBezTo>
                      <a:pt x="937454" y="55168"/>
                      <a:pt x="661284" y="55168"/>
                      <a:pt x="385775" y="55168"/>
                    </a:cubicBezTo>
                    <a:cubicBezTo>
                      <a:pt x="370579" y="55168"/>
                      <a:pt x="361329" y="51864"/>
                      <a:pt x="363972" y="34687"/>
                    </a:cubicBezTo>
                    <a:cubicBezTo>
                      <a:pt x="366614" y="16187"/>
                      <a:pt x="357365" y="12884"/>
                      <a:pt x="340848" y="12884"/>
                    </a:cubicBezTo>
                    <a:cubicBezTo>
                      <a:pt x="290635" y="13544"/>
                      <a:pt x="241083" y="12884"/>
                      <a:pt x="190870" y="12884"/>
                    </a:cubicBezTo>
                    <a:cubicBezTo>
                      <a:pt x="184263" y="4955"/>
                      <a:pt x="175674" y="991"/>
                      <a:pt x="165103" y="991"/>
                    </a:cubicBezTo>
                    <a:cubicBezTo>
                      <a:pt x="120837" y="-330"/>
                      <a:pt x="75909" y="-330"/>
                      <a:pt x="31643" y="991"/>
                    </a:cubicBezTo>
                    <a:cubicBezTo>
                      <a:pt x="10501" y="1652"/>
                      <a:pt x="1912" y="14205"/>
                      <a:pt x="1251" y="34026"/>
                    </a:cubicBezTo>
                    <a:cubicBezTo>
                      <a:pt x="-71" y="89524"/>
                      <a:pt x="-731" y="144362"/>
                      <a:pt x="1251" y="199860"/>
                    </a:cubicBezTo>
                    <a:cubicBezTo>
                      <a:pt x="2572" y="227609"/>
                      <a:pt x="8519" y="233555"/>
                      <a:pt x="37589" y="234877"/>
                    </a:cubicBezTo>
                    <a:cubicBezTo>
                      <a:pt x="78552" y="236859"/>
                      <a:pt x="119515" y="236198"/>
                      <a:pt x="160478" y="234877"/>
                    </a:cubicBezTo>
                    <a:cubicBezTo>
                      <a:pt x="172371" y="234877"/>
                      <a:pt x="182942" y="230913"/>
                      <a:pt x="192192" y="222984"/>
                    </a:cubicBezTo>
                    <a:cubicBezTo>
                      <a:pt x="241083" y="222984"/>
                      <a:pt x="290635" y="222323"/>
                      <a:pt x="339526" y="223645"/>
                    </a:cubicBezTo>
                    <a:cubicBezTo>
                      <a:pt x="357365" y="224306"/>
                      <a:pt x="365954" y="219681"/>
                      <a:pt x="363972" y="199860"/>
                    </a:cubicBezTo>
                    <a:cubicBezTo>
                      <a:pt x="362650" y="184003"/>
                      <a:pt x="364632" y="167486"/>
                      <a:pt x="363311" y="151629"/>
                    </a:cubicBezTo>
                    <a:cubicBezTo>
                      <a:pt x="361990" y="133791"/>
                      <a:pt x="367275" y="126523"/>
                      <a:pt x="386435" y="126523"/>
                    </a:cubicBezTo>
                    <a:cubicBezTo>
                      <a:pt x="658641" y="127184"/>
                      <a:pt x="930847" y="127184"/>
                      <a:pt x="1203053" y="126523"/>
                    </a:cubicBezTo>
                    <a:cubicBezTo>
                      <a:pt x="1218249" y="126523"/>
                      <a:pt x="1224195" y="131808"/>
                      <a:pt x="1230802" y="145022"/>
                    </a:cubicBezTo>
                    <a:cubicBezTo>
                      <a:pt x="1250623" y="187968"/>
                      <a:pt x="1292907" y="206467"/>
                      <a:pt x="1339817" y="196556"/>
                    </a:cubicBezTo>
                    <a:cubicBezTo>
                      <a:pt x="1379458" y="187968"/>
                      <a:pt x="1397957" y="158897"/>
                      <a:pt x="1411832" y="124541"/>
                    </a:cubicBezTo>
                    <a:cubicBezTo>
                      <a:pt x="1411832" y="108684"/>
                      <a:pt x="1411832" y="92167"/>
                      <a:pt x="1411832" y="76310"/>
                    </a:cubicBezTo>
                    <a:cubicBezTo>
                      <a:pt x="1411171" y="74989"/>
                      <a:pt x="1409189" y="74328"/>
                      <a:pt x="1409189" y="73007"/>
                    </a:cubicBezTo>
                    <a:close/>
                  </a:path>
                </a:pathLst>
              </a:custGeom>
              <a:grpFill/>
              <a:ln w="6599" cap="flat">
                <a:noFill/>
                <a:prstDash val="solid"/>
                <a:miter/>
              </a:ln>
            </p:spPr>
            <p:txBody>
              <a:bodyPr rtlCol="0" anchor="ctr"/>
              <a:lstStyle/>
              <a:p>
                <a:endParaRPr lang="en-US"/>
              </a:p>
            </p:txBody>
          </p:sp>
          <p:sp>
            <p:nvSpPr>
              <p:cNvPr id="90" name="Freeform: Shape 89">
                <a:extLst>
                  <a:ext uri="{FF2B5EF4-FFF2-40B4-BE49-F238E27FC236}">
                    <a16:creationId xmlns:a16="http://schemas.microsoft.com/office/drawing/2014/main" xmlns="" id="{388BC822-45B5-4649-B16E-C559A55EB449}"/>
                  </a:ext>
                </a:extLst>
              </p:cNvPr>
              <p:cNvSpPr/>
              <p:nvPr userDrawn="1"/>
            </p:nvSpPr>
            <p:spPr>
              <a:xfrm rot="16200000" flipH="1">
                <a:off x="1066573" y="3025173"/>
                <a:ext cx="121315" cy="944002"/>
              </a:xfrm>
              <a:custGeom>
                <a:avLst/>
                <a:gdLst>
                  <a:gd name="connsiteX0" fmla="*/ 85722 w 222690"/>
                  <a:gd name="connsiteY0" fmla="*/ 193430 h 1732846"/>
                  <a:gd name="connsiteX1" fmla="*/ 104882 w 222690"/>
                  <a:gd name="connsiteY1" fmla="*/ 219858 h 1732846"/>
                  <a:gd name="connsiteX2" fmla="*/ 104882 w 222690"/>
                  <a:gd name="connsiteY2" fmla="*/ 860070 h 1732846"/>
                  <a:gd name="connsiteX3" fmla="*/ 105543 w 222690"/>
                  <a:gd name="connsiteY3" fmla="*/ 1355591 h 1732846"/>
                  <a:gd name="connsiteX4" fmla="*/ 80437 w 222690"/>
                  <a:gd name="connsiteY4" fmla="*/ 1382018 h 1732846"/>
                  <a:gd name="connsiteX5" fmla="*/ 13706 w 222690"/>
                  <a:gd name="connsiteY5" fmla="*/ 1384000 h 1732846"/>
                  <a:gd name="connsiteX6" fmla="*/ 14367 w 222690"/>
                  <a:gd name="connsiteY6" fmla="*/ 1416374 h 1732846"/>
                  <a:gd name="connsiteX7" fmla="*/ 8421 w 222690"/>
                  <a:gd name="connsiteY7" fmla="*/ 1685937 h 1732846"/>
                  <a:gd name="connsiteX8" fmla="*/ 56652 w 222690"/>
                  <a:gd name="connsiteY8" fmla="*/ 1732847 h 1732846"/>
                  <a:gd name="connsiteX9" fmla="*/ 174255 w 222690"/>
                  <a:gd name="connsiteY9" fmla="*/ 1732847 h 1732846"/>
                  <a:gd name="connsiteX10" fmla="*/ 222486 w 222690"/>
                  <a:gd name="connsiteY10" fmla="*/ 1683295 h 1732846"/>
                  <a:gd name="connsiteX11" fmla="*/ 217200 w 222690"/>
                  <a:gd name="connsiteY11" fmla="*/ 1384661 h 1732846"/>
                  <a:gd name="connsiteX12" fmla="*/ 196058 w 222690"/>
                  <a:gd name="connsiteY12" fmla="*/ 1382018 h 1732846"/>
                  <a:gd name="connsiteX13" fmla="*/ 158398 w 222690"/>
                  <a:gd name="connsiteY13" fmla="*/ 1343037 h 1732846"/>
                  <a:gd name="connsiteX14" fmla="*/ 158398 w 222690"/>
                  <a:gd name="connsiteY14" fmla="*/ 215233 h 1732846"/>
                  <a:gd name="connsiteX15" fmla="*/ 174916 w 222690"/>
                  <a:gd name="connsiteY15" fmla="*/ 147843 h 1732846"/>
                  <a:gd name="connsiteX16" fmla="*/ 161041 w 222690"/>
                  <a:gd name="connsiteY16" fmla="*/ 26275 h 1732846"/>
                  <a:gd name="connsiteX17" fmla="*/ 48723 w 222690"/>
                  <a:gd name="connsiteY17" fmla="*/ 9758 h 1732846"/>
                  <a:gd name="connsiteX18" fmla="*/ 1814 w 222690"/>
                  <a:gd name="connsiteY18" fmla="*/ 117451 h 1732846"/>
                  <a:gd name="connsiteX19" fmla="*/ 85722 w 222690"/>
                  <a:gd name="connsiteY19" fmla="*/ 193430 h 17328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22690" h="1732846">
                    <a:moveTo>
                      <a:pt x="85722" y="193430"/>
                    </a:moveTo>
                    <a:cubicBezTo>
                      <a:pt x="107525" y="194752"/>
                      <a:pt x="104882" y="205984"/>
                      <a:pt x="104882" y="219858"/>
                    </a:cubicBezTo>
                    <a:cubicBezTo>
                      <a:pt x="104882" y="433262"/>
                      <a:pt x="104882" y="646666"/>
                      <a:pt x="104882" y="860070"/>
                    </a:cubicBezTo>
                    <a:cubicBezTo>
                      <a:pt x="104882" y="1025244"/>
                      <a:pt x="104882" y="1190417"/>
                      <a:pt x="105543" y="1355591"/>
                    </a:cubicBezTo>
                    <a:cubicBezTo>
                      <a:pt x="105543" y="1374751"/>
                      <a:pt x="101579" y="1382679"/>
                      <a:pt x="80437" y="1382018"/>
                    </a:cubicBezTo>
                    <a:cubicBezTo>
                      <a:pt x="58634" y="1381358"/>
                      <a:pt x="36170" y="1378715"/>
                      <a:pt x="13706" y="1384000"/>
                    </a:cubicBezTo>
                    <a:cubicBezTo>
                      <a:pt x="13706" y="1394571"/>
                      <a:pt x="14367" y="1405143"/>
                      <a:pt x="14367" y="1416374"/>
                    </a:cubicBezTo>
                    <a:cubicBezTo>
                      <a:pt x="18331" y="1506229"/>
                      <a:pt x="6439" y="1596083"/>
                      <a:pt x="8421" y="1685937"/>
                    </a:cubicBezTo>
                    <a:cubicBezTo>
                      <a:pt x="9742" y="1732847"/>
                      <a:pt x="8421" y="1732847"/>
                      <a:pt x="56652" y="1732847"/>
                    </a:cubicBezTo>
                    <a:cubicBezTo>
                      <a:pt x="95633" y="1732847"/>
                      <a:pt x="135274" y="1732847"/>
                      <a:pt x="174255" y="1732847"/>
                    </a:cubicBezTo>
                    <a:cubicBezTo>
                      <a:pt x="221825" y="1732847"/>
                      <a:pt x="221164" y="1732847"/>
                      <a:pt x="222486" y="1683295"/>
                    </a:cubicBezTo>
                    <a:cubicBezTo>
                      <a:pt x="224468" y="1583530"/>
                      <a:pt x="211254" y="1484426"/>
                      <a:pt x="217200" y="1384661"/>
                    </a:cubicBezTo>
                    <a:cubicBezTo>
                      <a:pt x="209933" y="1384000"/>
                      <a:pt x="203326" y="1382018"/>
                      <a:pt x="196058" y="1382018"/>
                    </a:cubicBezTo>
                    <a:cubicBezTo>
                      <a:pt x="158398" y="1381358"/>
                      <a:pt x="158398" y="1381358"/>
                      <a:pt x="158398" y="1343037"/>
                    </a:cubicBezTo>
                    <a:cubicBezTo>
                      <a:pt x="158398" y="967103"/>
                      <a:pt x="158398" y="591168"/>
                      <a:pt x="158398" y="215233"/>
                    </a:cubicBezTo>
                    <a:cubicBezTo>
                      <a:pt x="158398" y="190788"/>
                      <a:pt x="160380" y="169645"/>
                      <a:pt x="174916" y="147843"/>
                    </a:cubicBezTo>
                    <a:cubicBezTo>
                      <a:pt x="199362" y="110844"/>
                      <a:pt x="190772" y="56667"/>
                      <a:pt x="161041" y="26275"/>
                    </a:cubicBezTo>
                    <a:cubicBezTo>
                      <a:pt x="133953" y="-814"/>
                      <a:pt x="84401" y="-8081"/>
                      <a:pt x="48723" y="9758"/>
                    </a:cubicBezTo>
                    <a:cubicBezTo>
                      <a:pt x="12385" y="28918"/>
                      <a:pt x="-6114" y="71202"/>
                      <a:pt x="1814" y="117451"/>
                    </a:cubicBezTo>
                    <a:cubicBezTo>
                      <a:pt x="9742" y="161717"/>
                      <a:pt x="39474" y="190127"/>
                      <a:pt x="85722" y="193430"/>
                    </a:cubicBezTo>
                    <a:close/>
                  </a:path>
                </a:pathLst>
              </a:custGeom>
              <a:grpFill/>
              <a:ln w="6599" cap="flat">
                <a:noFill/>
                <a:prstDash val="solid"/>
                <a:miter/>
              </a:ln>
            </p:spPr>
            <p:txBody>
              <a:bodyPr rtlCol="0" anchor="ctr"/>
              <a:lstStyle/>
              <a:p>
                <a:endParaRPr lang="en-US"/>
              </a:p>
            </p:txBody>
          </p:sp>
          <p:sp>
            <p:nvSpPr>
              <p:cNvPr id="91" name="Freeform: Shape 90">
                <a:extLst>
                  <a:ext uri="{FF2B5EF4-FFF2-40B4-BE49-F238E27FC236}">
                    <a16:creationId xmlns:a16="http://schemas.microsoft.com/office/drawing/2014/main" xmlns="" id="{F81BE720-6521-4FDD-8C3B-B24385FF18AE}"/>
                  </a:ext>
                </a:extLst>
              </p:cNvPr>
              <p:cNvSpPr/>
              <p:nvPr userDrawn="1"/>
            </p:nvSpPr>
            <p:spPr>
              <a:xfrm rot="5400000" flipH="1" flipV="1">
                <a:off x="1069293" y="4830746"/>
                <a:ext cx="748053" cy="311825"/>
              </a:xfrm>
              <a:custGeom>
                <a:avLst/>
                <a:gdLst>
                  <a:gd name="connsiteX0" fmla="*/ 99133 w 1373154"/>
                  <a:gd name="connsiteY0" fmla="*/ 196463 h 572397"/>
                  <a:gd name="connsiteX1" fmla="*/ 185023 w 1373154"/>
                  <a:gd name="connsiteY1" fmla="*/ 121805 h 572397"/>
                  <a:gd name="connsiteX2" fmla="*/ 216075 w 1373154"/>
                  <a:gd name="connsiteY2" fmla="*/ 100002 h 572397"/>
                  <a:gd name="connsiteX3" fmla="*/ 1238829 w 1373154"/>
                  <a:gd name="connsiteY3" fmla="*/ 100002 h 572397"/>
                  <a:gd name="connsiteX4" fmla="*/ 1265257 w 1373154"/>
                  <a:gd name="connsiteY4" fmla="*/ 101984 h 572397"/>
                  <a:gd name="connsiteX5" fmla="*/ 1264596 w 1373154"/>
                  <a:gd name="connsiteY5" fmla="*/ 200428 h 572397"/>
                  <a:gd name="connsiteX6" fmla="*/ 1243454 w 1373154"/>
                  <a:gd name="connsiteY6" fmla="*/ 221570 h 572397"/>
                  <a:gd name="connsiteX7" fmla="*/ 1164171 w 1373154"/>
                  <a:gd name="connsiteY7" fmla="*/ 223552 h 572397"/>
                  <a:gd name="connsiteX8" fmla="*/ 1164831 w 1373154"/>
                  <a:gd name="connsiteY8" fmla="*/ 258568 h 572397"/>
                  <a:gd name="connsiteX9" fmla="*/ 1158885 w 1373154"/>
                  <a:gd name="connsiteY9" fmla="*/ 525489 h 572397"/>
                  <a:gd name="connsiteX10" fmla="*/ 1207116 w 1373154"/>
                  <a:gd name="connsiteY10" fmla="*/ 572398 h 572397"/>
                  <a:gd name="connsiteX11" fmla="*/ 1324719 w 1373154"/>
                  <a:gd name="connsiteY11" fmla="*/ 572398 h 572397"/>
                  <a:gd name="connsiteX12" fmla="*/ 1372950 w 1373154"/>
                  <a:gd name="connsiteY12" fmla="*/ 522846 h 572397"/>
                  <a:gd name="connsiteX13" fmla="*/ 1367665 w 1373154"/>
                  <a:gd name="connsiteY13" fmla="*/ 224212 h 572397"/>
                  <a:gd name="connsiteX14" fmla="*/ 1335291 w 1373154"/>
                  <a:gd name="connsiteY14" fmla="*/ 185892 h 572397"/>
                  <a:gd name="connsiteX15" fmla="*/ 1335291 w 1373154"/>
                  <a:gd name="connsiteY15" fmla="*/ 53093 h 572397"/>
                  <a:gd name="connsiteX16" fmla="*/ 1306881 w 1373154"/>
                  <a:gd name="connsiteY16" fmla="*/ 27326 h 572397"/>
                  <a:gd name="connsiteX17" fmla="*/ 192951 w 1373154"/>
                  <a:gd name="connsiteY17" fmla="*/ 27986 h 572397"/>
                  <a:gd name="connsiteX18" fmla="*/ 143399 w 1373154"/>
                  <a:gd name="connsiteY18" fmla="*/ 14112 h 572397"/>
                  <a:gd name="connsiteX19" fmla="*/ 31081 w 1373154"/>
                  <a:gd name="connsiteY19" fmla="*/ 23362 h 572397"/>
                  <a:gd name="connsiteX20" fmla="*/ 7957 w 1373154"/>
                  <a:gd name="connsiteY20" fmla="*/ 139644 h 572397"/>
                  <a:gd name="connsiteX21" fmla="*/ 99133 w 1373154"/>
                  <a:gd name="connsiteY21" fmla="*/ 196463 h 572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73154" h="572397">
                    <a:moveTo>
                      <a:pt x="99133" y="196463"/>
                    </a:moveTo>
                    <a:cubicBezTo>
                      <a:pt x="144060" y="193160"/>
                      <a:pt x="175773" y="168053"/>
                      <a:pt x="185023" y="121805"/>
                    </a:cubicBezTo>
                    <a:cubicBezTo>
                      <a:pt x="188987" y="100663"/>
                      <a:pt x="199558" y="100002"/>
                      <a:pt x="216075" y="100002"/>
                    </a:cubicBezTo>
                    <a:cubicBezTo>
                      <a:pt x="556993" y="100002"/>
                      <a:pt x="897911" y="100002"/>
                      <a:pt x="1238829" y="100002"/>
                    </a:cubicBezTo>
                    <a:cubicBezTo>
                      <a:pt x="1247418" y="100002"/>
                      <a:pt x="1256668" y="101323"/>
                      <a:pt x="1265257" y="101984"/>
                    </a:cubicBezTo>
                    <a:cubicBezTo>
                      <a:pt x="1265257" y="135019"/>
                      <a:pt x="1263936" y="167393"/>
                      <a:pt x="1264596" y="200428"/>
                    </a:cubicBezTo>
                    <a:cubicBezTo>
                      <a:pt x="1265257" y="216945"/>
                      <a:pt x="1259311" y="221570"/>
                      <a:pt x="1243454" y="221570"/>
                    </a:cubicBezTo>
                    <a:cubicBezTo>
                      <a:pt x="1217026" y="221570"/>
                      <a:pt x="1190599" y="218266"/>
                      <a:pt x="1164171" y="223552"/>
                    </a:cubicBezTo>
                    <a:cubicBezTo>
                      <a:pt x="1164171" y="235444"/>
                      <a:pt x="1164171" y="246676"/>
                      <a:pt x="1164831" y="258568"/>
                    </a:cubicBezTo>
                    <a:cubicBezTo>
                      <a:pt x="1168796" y="347762"/>
                      <a:pt x="1156903" y="436295"/>
                      <a:pt x="1158885" y="525489"/>
                    </a:cubicBezTo>
                    <a:cubicBezTo>
                      <a:pt x="1160207" y="571737"/>
                      <a:pt x="1158885" y="572398"/>
                      <a:pt x="1207116" y="572398"/>
                    </a:cubicBezTo>
                    <a:cubicBezTo>
                      <a:pt x="1246097" y="572398"/>
                      <a:pt x="1285739" y="572398"/>
                      <a:pt x="1324719" y="572398"/>
                    </a:cubicBezTo>
                    <a:cubicBezTo>
                      <a:pt x="1372950" y="572398"/>
                      <a:pt x="1372289" y="572398"/>
                      <a:pt x="1372950" y="522846"/>
                    </a:cubicBezTo>
                    <a:cubicBezTo>
                      <a:pt x="1374932" y="423081"/>
                      <a:pt x="1361718" y="323977"/>
                      <a:pt x="1367665" y="224212"/>
                    </a:cubicBezTo>
                    <a:cubicBezTo>
                      <a:pt x="1340576" y="224873"/>
                      <a:pt x="1333969" y="212320"/>
                      <a:pt x="1335291" y="185892"/>
                    </a:cubicBezTo>
                    <a:cubicBezTo>
                      <a:pt x="1337933" y="141626"/>
                      <a:pt x="1335291" y="97359"/>
                      <a:pt x="1335291" y="53093"/>
                    </a:cubicBezTo>
                    <a:cubicBezTo>
                      <a:pt x="1342558" y="26004"/>
                      <a:pt x="1325380" y="27326"/>
                      <a:pt x="1306881" y="27326"/>
                    </a:cubicBezTo>
                    <a:cubicBezTo>
                      <a:pt x="935571" y="27326"/>
                      <a:pt x="564261" y="27326"/>
                      <a:pt x="192951" y="27986"/>
                    </a:cubicBezTo>
                    <a:cubicBezTo>
                      <a:pt x="174452" y="27986"/>
                      <a:pt x="159256" y="24683"/>
                      <a:pt x="143399" y="14112"/>
                    </a:cubicBezTo>
                    <a:cubicBezTo>
                      <a:pt x="109043" y="-8352"/>
                      <a:pt x="60812" y="-3066"/>
                      <a:pt x="31081" y="23362"/>
                    </a:cubicBezTo>
                    <a:cubicBezTo>
                      <a:pt x="1350" y="50450"/>
                      <a:pt x="-8560" y="100002"/>
                      <a:pt x="7957" y="139644"/>
                    </a:cubicBezTo>
                    <a:cubicBezTo>
                      <a:pt x="22492" y="177303"/>
                      <a:pt x="58170" y="199767"/>
                      <a:pt x="99133" y="196463"/>
                    </a:cubicBezTo>
                    <a:close/>
                  </a:path>
                </a:pathLst>
              </a:custGeom>
              <a:grpFill/>
              <a:ln w="6599" cap="flat">
                <a:noFill/>
                <a:prstDash val="solid"/>
                <a:miter/>
              </a:ln>
            </p:spPr>
            <p:txBody>
              <a:bodyPr rtlCol="0" anchor="ctr"/>
              <a:lstStyle/>
              <a:p>
                <a:endParaRPr lang="en-US"/>
              </a:p>
            </p:txBody>
          </p:sp>
        </p:grpSp>
        <p:grpSp>
          <p:nvGrpSpPr>
            <p:cNvPr id="99" name="Group 98">
              <a:extLst>
                <a:ext uri="{FF2B5EF4-FFF2-40B4-BE49-F238E27FC236}">
                  <a16:creationId xmlns:a16="http://schemas.microsoft.com/office/drawing/2014/main" xmlns="" id="{A41B19ED-3589-4DE1-A150-B99140988B50}"/>
                </a:ext>
              </a:extLst>
            </p:cNvPr>
            <p:cNvGrpSpPr/>
            <p:nvPr userDrawn="1"/>
          </p:nvGrpSpPr>
          <p:grpSpPr>
            <a:xfrm>
              <a:off x="4782728" y="2208743"/>
              <a:ext cx="1206268" cy="3147897"/>
              <a:chOff x="4889732" y="2208743"/>
              <a:chExt cx="1206268" cy="3147897"/>
            </a:xfrm>
            <a:grpFill/>
          </p:grpSpPr>
          <p:sp>
            <p:nvSpPr>
              <p:cNvPr id="55" name="Freeform: Shape 54">
                <a:extLst>
                  <a:ext uri="{FF2B5EF4-FFF2-40B4-BE49-F238E27FC236}">
                    <a16:creationId xmlns:a16="http://schemas.microsoft.com/office/drawing/2014/main" xmlns="" id="{F8C970CA-0C4B-42C4-B0C7-EB4872CFDF25}"/>
                  </a:ext>
                </a:extLst>
              </p:cNvPr>
              <p:cNvSpPr/>
              <p:nvPr userDrawn="1"/>
            </p:nvSpPr>
            <p:spPr>
              <a:xfrm flipH="1">
                <a:off x="4889732" y="2408235"/>
                <a:ext cx="1206268" cy="720041"/>
              </a:xfrm>
              <a:custGeom>
                <a:avLst/>
                <a:gdLst>
                  <a:gd name="connsiteX0" fmla="*/ 1864067 w 2214270"/>
                  <a:gd name="connsiteY0" fmla="*/ 1293985 h 1321734"/>
                  <a:gd name="connsiteX1" fmla="*/ 1891816 w 2214270"/>
                  <a:gd name="connsiteY1" fmla="*/ 1319752 h 1321734"/>
                  <a:gd name="connsiteX2" fmla="*/ 2041794 w 2214270"/>
                  <a:gd name="connsiteY2" fmla="*/ 1321734 h 1321734"/>
                  <a:gd name="connsiteX3" fmla="*/ 2185825 w 2214270"/>
                  <a:gd name="connsiteY3" fmla="*/ 1321074 h 1321734"/>
                  <a:gd name="connsiteX4" fmla="*/ 2214235 w 2214270"/>
                  <a:gd name="connsiteY4" fmla="*/ 1292663 h 1321734"/>
                  <a:gd name="connsiteX5" fmla="*/ 2214235 w 2214270"/>
                  <a:gd name="connsiteY5" fmla="*/ 1135418 h 1321734"/>
                  <a:gd name="connsiteX6" fmla="*/ 2185825 w 2214270"/>
                  <a:gd name="connsiteY6" fmla="*/ 1107009 h 1321734"/>
                  <a:gd name="connsiteX7" fmla="*/ 2041794 w 2214270"/>
                  <a:gd name="connsiteY7" fmla="*/ 1106348 h 1321734"/>
                  <a:gd name="connsiteX8" fmla="*/ 1908334 w 2214270"/>
                  <a:gd name="connsiteY8" fmla="*/ 1108330 h 1321734"/>
                  <a:gd name="connsiteX9" fmla="*/ 1866049 w 2214270"/>
                  <a:gd name="connsiteY9" fmla="*/ 1150614 h 1321734"/>
                  <a:gd name="connsiteX10" fmla="*/ 1834336 w 2214270"/>
                  <a:gd name="connsiteY10" fmla="*/ 1183649 h 1321734"/>
                  <a:gd name="connsiteX11" fmla="*/ 170710 w 2214270"/>
                  <a:gd name="connsiteY11" fmla="*/ 1183649 h 1321734"/>
                  <a:gd name="connsiteX12" fmla="*/ 139657 w 2214270"/>
                  <a:gd name="connsiteY12" fmla="*/ 1153257 h 1321734"/>
                  <a:gd name="connsiteX13" fmla="*/ 139657 w 2214270"/>
                  <a:gd name="connsiteY13" fmla="*/ 213090 h 1321734"/>
                  <a:gd name="connsiteX14" fmla="*/ 157496 w 2214270"/>
                  <a:gd name="connsiteY14" fmla="*/ 172127 h 1321734"/>
                  <a:gd name="connsiteX15" fmla="*/ 179959 w 2214270"/>
                  <a:gd name="connsiteY15" fmla="*/ 53863 h 1321734"/>
                  <a:gd name="connsiteX16" fmla="*/ 86801 w 2214270"/>
                  <a:gd name="connsiteY16" fmla="*/ 347 h 1321734"/>
                  <a:gd name="connsiteX17" fmla="*/ 3554 w 2214270"/>
                  <a:gd name="connsiteY17" fmla="*/ 71702 h 1321734"/>
                  <a:gd name="connsiteX18" fmla="*/ 44517 w 2214270"/>
                  <a:gd name="connsiteY18" fmla="*/ 181377 h 1321734"/>
                  <a:gd name="connsiteX19" fmla="*/ 66981 w 2214270"/>
                  <a:gd name="connsiteY19" fmla="*/ 223661 h 1321734"/>
                  <a:gd name="connsiteX20" fmla="*/ 66320 w 2214270"/>
                  <a:gd name="connsiteY20" fmla="*/ 1222630 h 1321734"/>
                  <a:gd name="connsiteX21" fmla="*/ 100676 w 2214270"/>
                  <a:gd name="connsiteY21" fmla="*/ 1256325 h 1321734"/>
                  <a:gd name="connsiteX22" fmla="*/ 1825747 w 2214270"/>
                  <a:gd name="connsiteY22" fmla="*/ 1255665 h 1321734"/>
                  <a:gd name="connsiteX23" fmla="*/ 1864067 w 2214270"/>
                  <a:gd name="connsiteY23" fmla="*/ 1293985 h 13217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214270" h="1321734">
                    <a:moveTo>
                      <a:pt x="1864067" y="1293985"/>
                    </a:moveTo>
                    <a:cubicBezTo>
                      <a:pt x="1862746" y="1317109"/>
                      <a:pt x="1872656" y="1319752"/>
                      <a:pt x="1891816" y="1319752"/>
                    </a:cubicBezTo>
                    <a:cubicBezTo>
                      <a:pt x="1942029" y="1319752"/>
                      <a:pt x="1991581" y="1316449"/>
                      <a:pt x="2041794" y="1321734"/>
                    </a:cubicBezTo>
                    <a:cubicBezTo>
                      <a:pt x="2090024" y="1321734"/>
                      <a:pt x="2137595" y="1320413"/>
                      <a:pt x="2185825" y="1321074"/>
                    </a:cubicBezTo>
                    <a:cubicBezTo>
                      <a:pt x="2206307" y="1321074"/>
                      <a:pt x="2214235" y="1313145"/>
                      <a:pt x="2214235" y="1292663"/>
                    </a:cubicBezTo>
                    <a:cubicBezTo>
                      <a:pt x="2213574" y="1240469"/>
                      <a:pt x="2213574" y="1187613"/>
                      <a:pt x="2214235" y="1135418"/>
                    </a:cubicBezTo>
                    <a:cubicBezTo>
                      <a:pt x="2214896" y="1114276"/>
                      <a:pt x="2206307" y="1107009"/>
                      <a:pt x="2185825" y="1107009"/>
                    </a:cubicBezTo>
                    <a:cubicBezTo>
                      <a:pt x="2137595" y="1107669"/>
                      <a:pt x="2090024" y="1107009"/>
                      <a:pt x="2041794" y="1106348"/>
                    </a:cubicBezTo>
                    <a:cubicBezTo>
                      <a:pt x="1997527" y="1107009"/>
                      <a:pt x="1952600" y="1107669"/>
                      <a:pt x="1908334" y="1108330"/>
                    </a:cubicBezTo>
                    <a:cubicBezTo>
                      <a:pt x="1865389" y="1108330"/>
                      <a:pt x="1864067" y="1108330"/>
                      <a:pt x="1866049" y="1150614"/>
                    </a:cubicBezTo>
                    <a:cubicBezTo>
                      <a:pt x="1867371" y="1175721"/>
                      <a:pt x="1861425" y="1183649"/>
                      <a:pt x="1834336" y="1183649"/>
                    </a:cubicBezTo>
                    <a:cubicBezTo>
                      <a:pt x="1280014" y="1182988"/>
                      <a:pt x="725692" y="1182988"/>
                      <a:pt x="170710" y="1183649"/>
                    </a:cubicBezTo>
                    <a:cubicBezTo>
                      <a:pt x="146925" y="1183649"/>
                      <a:pt x="139657" y="1178364"/>
                      <a:pt x="139657" y="1153257"/>
                    </a:cubicBezTo>
                    <a:cubicBezTo>
                      <a:pt x="140318" y="840089"/>
                      <a:pt x="140318" y="526259"/>
                      <a:pt x="139657" y="213090"/>
                    </a:cubicBezTo>
                    <a:cubicBezTo>
                      <a:pt x="139657" y="195912"/>
                      <a:pt x="142960" y="184020"/>
                      <a:pt x="157496" y="172127"/>
                    </a:cubicBezTo>
                    <a:cubicBezTo>
                      <a:pt x="189870" y="145699"/>
                      <a:pt x="198459" y="94826"/>
                      <a:pt x="179959" y="53863"/>
                    </a:cubicBezTo>
                    <a:cubicBezTo>
                      <a:pt x="163442" y="17525"/>
                      <a:pt x="128425" y="-2957"/>
                      <a:pt x="86801" y="347"/>
                    </a:cubicBezTo>
                    <a:cubicBezTo>
                      <a:pt x="43856" y="3650"/>
                      <a:pt x="14786" y="28757"/>
                      <a:pt x="3554" y="71702"/>
                    </a:cubicBezTo>
                    <a:cubicBezTo>
                      <a:pt x="-7678" y="114647"/>
                      <a:pt x="8179" y="162217"/>
                      <a:pt x="44517" y="181377"/>
                    </a:cubicBezTo>
                    <a:cubicBezTo>
                      <a:pt x="64338" y="191948"/>
                      <a:pt x="66981" y="204501"/>
                      <a:pt x="66981" y="223661"/>
                    </a:cubicBezTo>
                    <a:cubicBezTo>
                      <a:pt x="66320" y="556651"/>
                      <a:pt x="66981" y="889641"/>
                      <a:pt x="66320" y="1222630"/>
                    </a:cubicBezTo>
                    <a:cubicBezTo>
                      <a:pt x="66320" y="1250379"/>
                      <a:pt x="73588" y="1256325"/>
                      <a:pt x="100676" y="1256325"/>
                    </a:cubicBezTo>
                    <a:cubicBezTo>
                      <a:pt x="675479" y="1255665"/>
                      <a:pt x="1250944" y="1255665"/>
                      <a:pt x="1825747" y="1255665"/>
                    </a:cubicBezTo>
                    <a:cubicBezTo>
                      <a:pt x="1864067" y="1256325"/>
                      <a:pt x="1866049" y="1256325"/>
                      <a:pt x="1864067" y="1293985"/>
                    </a:cubicBezTo>
                    <a:close/>
                  </a:path>
                </a:pathLst>
              </a:custGeom>
              <a:grpFill/>
              <a:ln w="6599" cap="flat">
                <a:noFill/>
                <a:prstDash val="solid"/>
                <a:miter/>
              </a:ln>
            </p:spPr>
            <p:txBody>
              <a:bodyPr rtlCol="0" anchor="ctr"/>
              <a:lstStyle/>
              <a:p>
                <a:endParaRPr lang="en-US"/>
              </a:p>
            </p:txBody>
          </p:sp>
          <p:sp>
            <p:nvSpPr>
              <p:cNvPr id="61" name="Freeform: Shape 60">
                <a:extLst>
                  <a:ext uri="{FF2B5EF4-FFF2-40B4-BE49-F238E27FC236}">
                    <a16:creationId xmlns:a16="http://schemas.microsoft.com/office/drawing/2014/main" xmlns="" id="{08F1CF96-44F7-4DA4-BD14-9FC77FB267D1}"/>
                  </a:ext>
                </a:extLst>
              </p:cNvPr>
              <p:cNvSpPr/>
              <p:nvPr userDrawn="1"/>
            </p:nvSpPr>
            <p:spPr>
              <a:xfrm flipH="1">
                <a:off x="4889732" y="3803842"/>
                <a:ext cx="862897" cy="590574"/>
              </a:xfrm>
              <a:custGeom>
                <a:avLst/>
                <a:gdLst>
                  <a:gd name="connsiteX0" fmla="*/ 162118 w 1583966"/>
                  <a:gd name="connsiteY0" fmla="*/ 885330 h 1084079"/>
                  <a:gd name="connsiteX1" fmla="*/ 162118 w 1583966"/>
                  <a:gd name="connsiteY1" fmla="*/ 156584 h 1084079"/>
                  <a:gd name="connsiteX2" fmla="*/ 154851 w 1583966"/>
                  <a:gd name="connsiteY2" fmla="*/ 110336 h 1084079"/>
                  <a:gd name="connsiteX3" fmla="*/ 166083 w 1583966"/>
                  <a:gd name="connsiteY3" fmla="*/ 108354 h 1084079"/>
                  <a:gd name="connsiteX4" fmla="*/ 1213282 w 1583966"/>
                  <a:gd name="connsiteY4" fmla="*/ 107693 h 1084079"/>
                  <a:gd name="connsiteX5" fmla="*/ 1235085 w 1583966"/>
                  <a:gd name="connsiteY5" fmla="*/ 130817 h 1084079"/>
                  <a:gd name="connsiteX6" fmla="*/ 1234424 w 1583966"/>
                  <a:gd name="connsiteY6" fmla="*/ 189619 h 1084079"/>
                  <a:gd name="connsiteX7" fmla="*/ 1255566 w 1583966"/>
                  <a:gd name="connsiteY7" fmla="*/ 210761 h 1084079"/>
                  <a:gd name="connsiteX8" fmla="*/ 1410829 w 1583966"/>
                  <a:gd name="connsiteY8" fmla="*/ 211422 h 1084079"/>
                  <a:gd name="connsiteX9" fmla="*/ 1555521 w 1583966"/>
                  <a:gd name="connsiteY9" fmla="*/ 210761 h 1084079"/>
                  <a:gd name="connsiteX10" fmla="*/ 1583931 w 1583966"/>
                  <a:gd name="connsiteY10" fmla="*/ 182351 h 1084079"/>
                  <a:gd name="connsiteX11" fmla="*/ 1583931 w 1583966"/>
                  <a:gd name="connsiteY11" fmla="*/ 29731 h 1084079"/>
                  <a:gd name="connsiteX12" fmla="*/ 1552878 w 1583966"/>
                  <a:gd name="connsiteY12" fmla="*/ 661 h 1084079"/>
                  <a:gd name="connsiteX13" fmla="*/ 1405544 w 1583966"/>
                  <a:gd name="connsiteY13" fmla="*/ 661 h 1084079"/>
                  <a:gd name="connsiteX14" fmla="*/ 1255566 w 1583966"/>
                  <a:gd name="connsiteY14" fmla="*/ 0 h 1084079"/>
                  <a:gd name="connsiteX15" fmla="*/ 1234424 w 1583966"/>
                  <a:gd name="connsiteY15" fmla="*/ 20481 h 1084079"/>
                  <a:gd name="connsiteX16" fmla="*/ 1200729 w 1583966"/>
                  <a:gd name="connsiteY16" fmla="*/ 53516 h 1084079"/>
                  <a:gd name="connsiteX17" fmla="*/ 158815 w 1583966"/>
                  <a:gd name="connsiteY17" fmla="*/ 52855 h 1084079"/>
                  <a:gd name="connsiteX18" fmla="*/ 89442 w 1583966"/>
                  <a:gd name="connsiteY18" fmla="*/ 122228 h 1084079"/>
                  <a:gd name="connsiteX19" fmla="*/ 89442 w 1583966"/>
                  <a:gd name="connsiteY19" fmla="*/ 861544 h 1084079"/>
                  <a:gd name="connsiteX20" fmla="*/ 66318 w 1583966"/>
                  <a:gd name="connsiteY20" fmla="*/ 893918 h 1084079"/>
                  <a:gd name="connsiteX21" fmla="*/ 17427 w 1583966"/>
                  <a:gd name="connsiteY21" fmla="*/ 928935 h 1084079"/>
                  <a:gd name="connsiteX22" fmla="*/ 31301 w 1583966"/>
                  <a:gd name="connsiteY22" fmla="*/ 1061074 h 1084079"/>
                  <a:gd name="connsiteX23" fmla="*/ 155512 w 1583966"/>
                  <a:gd name="connsiteY23" fmla="*/ 1064377 h 1084079"/>
                  <a:gd name="connsiteX24" fmla="*/ 175993 w 1583966"/>
                  <a:gd name="connsiteY24" fmla="*/ 932900 h 1084079"/>
                  <a:gd name="connsiteX25" fmla="*/ 162118 w 1583966"/>
                  <a:gd name="connsiteY25" fmla="*/ 885330 h 1084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583966" h="1084079">
                    <a:moveTo>
                      <a:pt x="162118" y="885330"/>
                    </a:moveTo>
                    <a:cubicBezTo>
                      <a:pt x="162118" y="642194"/>
                      <a:pt x="162118" y="399720"/>
                      <a:pt x="162118" y="156584"/>
                    </a:cubicBezTo>
                    <a:cubicBezTo>
                      <a:pt x="162118" y="141388"/>
                      <a:pt x="163440" y="125532"/>
                      <a:pt x="154851" y="110336"/>
                    </a:cubicBezTo>
                    <a:cubicBezTo>
                      <a:pt x="160797" y="109675"/>
                      <a:pt x="163440" y="108354"/>
                      <a:pt x="166083" y="108354"/>
                    </a:cubicBezTo>
                    <a:cubicBezTo>
                      <a:pt x="514929" y="108354"/>
                      <a:pt x="864436" y="108354"/>
                      <a:pt x="1213282" y="107693"/>
                    </a:cubicBezTo>
                    <a:cubicBezTo>
                      <a:pt x="1231782" y="107693"/>
                      <a:pt x="1235746" y="114960"/>
                      <a:pt x="1235085" y="130817"/>
                    </a:cubicBezTo>
                    <a:cubicBezTo>
                      <a:pt x="1233764" y="150638"/>
                      <a:pt x="1235746" y="170459"/>
                      <a:pt x="1234424" y="189619"/>
                    </a:cubicBezTo>
                    <a:cubicBezTo>
                      <a:pt x="1233103" y="206137"/>
                      <a:pt x="1238388" y="211422"/>
                      <a:pt x="1255566" y="210761"/>
                    </a:cubicBezTo>
                    <a:cubicBezTo>
                      <a:pt x="1307101" y="210101"/>
                      <a:pt x="1359295" y="210761"/>
                      <a:pt x="1410829" y="211422"/>
                    </a:cubicBezTo>
                    <a:cubicBezTo>
                      <a:pt x="1459060" y="211422"/>
                      <a:pt x="1507291" y="210101"/>
                      <a:pt x="1555521" y="210761"/>
                    </a:cubicBezTo>
                    <a:cubicBezTo>
                      <a:pt x="1576003" y="210761"/>
                      <a:pt x="1584592" y="203494"/>
                      <a:pt x="1583931" y="182351"/>
                    </a:cubicBezTo>
                    <a:cubicBezTo>
                      <a:pt x="1583270" y="131478"/>
                      <a:pt x="1582610" y="80605"/>
                      <a:pt x="1583931" y="29731"/>
                    </a:cubicBezTo>
                    <a:cubicBezTo>
                      <a:pt x="1584592" y="6607"/>
                      <a:pt x="1574021" y="661"/>
                      <a:pt x="1552878" y="661"/>
                    </a:cubicBezTo>
                    <a:cubicBezTo>
                      <a:pt x="1503987" y="1321"/>
                      <a:pt x="1454435" y="661"/>
                      <a:pt x="1405544" y="661"/>
                    </a:cubicBezTo>
                    <a:cubicBezTo>
                      <a:pt x="1355331" y="661"/>
                      <a:pt x="1305779" y="661"/>
                      <a:pt x="1255566" y="0"/>
                    </a:cubicBezTo>
                    <a:cubicBezTo>
                      <a:pt x="1239710" y="0"/>
                      <a:pt x="1231121" y="3964"/>
                      <a:pt x="1234424" y="20481"/>
                    </a:cubicBezTo>
                    <a:cubicBezTo>
                      <a:pt x="1240370" y="49552"/>
                      <a:pt x="1225835" y="53516"/>
                      <a:pt x="1200729" y="53516"/>
                    </a:cubicBezTo>
                    <a:cubicBezTo>
                      <a:pt x="853204" y="52855"/>
                      <a:pt x="506340" y="52855"/>
                      <a:pt x="158815" y="52855"/>
                    </a:cubicBezTo>
                    <a:cubicBezTo>
                      <a:pt x="113888" y="52855"/>
                      <a:pt x="89442" y="77301"/>
                      <a:pt x="89442" y="122228"/>
                    </a:cubicBezTo>
                    <a:cubicBezTo>
                      <a:pt x="89442" y="368667"/>
                      <a:pt x="89442" y="615106"/>
                      <a:pt x="89442" y="861544"/>
                    </a:cubicBezTo>
                    <a:cubicBezTo>
                      <a:pt x="89442" y="879383"/>
                      <a:pt x="88121" y="891276"/>
                      <a:pt x="66318" y="893918"/>
                    </a:cubicBezTo>
                    <a:cubicBezTo>
                      <a:pt x="45176" y="896561"/>
                      <a:pt x="29319" y="911096"/>
                      <a:pt x="17427" y="928935"/>
                    </a:cubicBezTo>
                    <a:cubicBezTo>
                      <a:pt x="-10323" y="970559"/>
                      <a:pt x="-4376" y="1029361"/>
                      <a:pt x="31301" y="1061074"/>
                    </a:cubicBezTo>
                    <a:cubicBezTo>
                      <a:pt x="63675" y="1090145"/>
                      <a:pt x="120495" y="1092127"/>
                      <a:pt x="155512" y="1064377"/>
                    </a:cubicBezTo>
                    <a:cubicBezTo>
                      <a:pt x="192510" y="1034646"/>
                      <a:pt x="202421" y="975845"/>
                      <a:pt x="175993" y="932900"/>
                    </a:cubicBezTo>
                    <a:cubicBezTo>
                      <a:pt x="164761" y="919025"/>
                      <a:pt x="162118" y="903168"/>
                      <a:pt x="162118" y="885330"/>
                    </a:cubicBezTo>
                    <a:close/>
                  </a:path>
                </a:pathLst>
              </a:custGeom>
              <a:grpFill/>
              <a:ln w="6599" cap="flat">
                <a:noFill/>
                <a:prstDash val="solid"/>
                <a:miter/>
              </a:ln>
            </p:spPr>
            <p:txBody>
              <a:bodyPr rtlCol="0" anchor="ctr"/>
              <a:lstStyle/>
              <a:p>
                <a:endParaRPr lang="en-US"/>
              </a:p>
            </p:txBody>
          </p:sp>
          <p:sp>
            <p:nvSpPr>
              <p:cNvPr id="64" name="Freeform: Shape 63">
                <a:extLst>
                  <a:ext uri="{FF2B5EF4-FFF2-40B4-BE49-F238E27FC236}">
                    <a16:creationId xmlns:a16="http://schemas.microsoft.com/office/drawing/2014/main" xmlns="" id="{975FF321-0579-4300-A5D4-D86907C5E8EE}"/>
                  </a:ext>
                </a:extLst>
              </p:cNvPr>
              <p:cNvSpPr/>
              <p:nvPr userDrawn="1"/>
            </p:nvSpPr>
            <p:spPr>
              <a:xfrm flipH="1">
                <a:off x="4889732" y="2618015"/>
                <a:ext cx="898091" cy="123739"/>
              </a:xfrm>
              <a:custGeom>
                <a:avLst/>
                <a:gdLst>
                  <a:gd name="connsiteX0" fmla="*/ 66839 w 1648569"/>
                  <a:gd name="connsiteY0" fmla="*/ 192784 h 227140"/>
                  <a:gd name="connsiteX1" fmla="*/ 173872 w 1648569"/>
                  <a:gd name="connsiteY1" fmla="*/ 153142 h 227140"/>
                  <a:gd name="connsiteX2" fmla="*/ 215496 w 1648569"/>
                  <a:gd name="connsiteY2" fmla="*/ 130679 h 227140"/>
                  <a:gd name="connsiteX3" fmla="*/ 1265338 w 1648569"/>
                  <a:gd name="connsiteY3" fmla="*/ 130679 h 227140"/>
                  <a:gd name="connsiteX4" fmla="*/ 1283837 w 1648569"/>
                  <a:gd name="connsiteY4" fmla="*/ 130679 h 227140"/>
                  <a:gd name="connsiteX5" fmla="*/ 1299694 w 1648569"/>
                  <a:gd name="connsiteY5" fmla="*/ 146535 h 227140"/>
                  <a:gd name="connsiteX6" fmla="*/ 1299694 w 1648569"/>
                  <a:gd name="connsiteY6" fmla="*/ 165035 h 227140"/>
                  <a:gd name="connsiteX7" fmla="*/ 1362460 w 1648569"/>
                  <a:gd name="connsiteY7" fmla="*/ 226479 h 227140"/>
                  <a:gd name="connsiteX8" fmla="*/ 1474778 w 1648569"/>
                  <a:gd name="connsiteY8" fmla="*/ 227140 h 227140"/>
                  <a:gd name="connsiteX9" fmla="*/ 1618809 w 1648569"/>
                  <a:gd name="connsiteY9" fmla="*/ 226479 h 227140"/>
                  <a:gd name="connsiteX10" fmla="*/ 1648540 w 1648569"/>
                  <a:gd name="connsiteY10" fmla="*/ 196748 h 227140"/>
                  <a:gd name="connsiteX11" fmla="*/ 1648540 w 1648569"/>
                  <a:gd name="connsiteY11" fmla="*/ 47431 h 227140"/>
                  <a:gd name="connsiteX12" fmla="*/ 1616827 w 1648569"/>
                  <a:gd name="connsiteY12" fmla="*/ 17040 h 227140"/>
                  <a:gd name="connsiteX13" fmla="*/ 1475438 w 1648569"/>
                  <a:gd name="connsiteY13" fmla="*/ 16379 h 227140"/>
                  <a:gd name="connsiteX14" fmla="*/ 1320175 w 1648569"/>
                  <a:gd name="connsiteY14" fmla="*/ 17040 h 227140"/>
                  <a:gd name="connsiteX15" fmla="*/ 1300355 w 1648569"/>
                  <a:gd name="connsiteY15" fmla="*/ 30253 h 227140"/>
                  <a:gd name="connsiteX16" fmla="*/ 1267980 w 1648569"/>
                  <a:gd name="connsiteY16" fmla="*/ 59324 h 227140"/>
                  <a:gd name="connsiteX17" fmla="*/ 212853 w 1648569"/>
                  <a:gd name="connsiteY17" fmla="*/ 59324 h 227140"/>
                  <a:gd name="connsiteX18" fmla="*/ 169908 w 1648569"/>
                  <a:gd name="connsiteY18" fmla="*/ 36860 h 227140"/>
                  <a:gd name="connsiteX19" fmla="*/ 62215 w 1648569"/>
                  <a:gd name="connsiteY19" fmla="*/ 5808 h 227140"/>
                  <a:gd name="connsiteX20" fmla="*/ 109 w 1648569"/>
                  <a:gd name="connsiteY20" fmla="*/ 102269 h 227140"/>
                  <a:gd name="connsiteX21" fmla="*/ 66839 w 1648569"/>
                  <a:gd name="connsiteY21" fmla="*/ 192784 h 2271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648569" h="227140">
                    <a:moveTo>
                      <a:pt x="66839" y="192784"/>
                    </a:moveTo>
                    <a:cubicBezTo>
                      <a:pt x="109785" y="204676"/>
                      <a:pt x="154712" y="190141"/>
                      <a:pt x="173872" y="153142"/>
                    </a:cubicBezTo>
                    <a:cubicBezTo>
                      <a:pt x="184443" y="133982"/>
                      <a:pt x="196335" y="130679"/>
                      <a:pt x="215496" y="130679"/>
                    </a:cubicBezTo>
                    <a:cubicBezTo>
                      <a:pt x="565663" y="131339"/>
                      <a:pt x="915170" y="130679"/>
                      <a:pt x="1265338" y="130679"/>
                    </a:cubicBezTo>
                    <a:cubicBezTo>
                      <a:pt x="1271284" y="130679"/>
                      <a:pt x="1277891" y="131339"/>
                      <a:pt x="1283837" y="130679"/>
                    </a:cubicBezTo>
                    <a:cubicBezTo>
                      <a:pt x="1295069" y="130018"/>
                      <a:pt x="1300355" y="134643"/>
                      <a:pt x="1299694" y="146535"/>
                    </a:cubicBezTo>
                    <a:cubicBezTo>
                      <a:pt x="1299033" y="152482"/>
                      <a:pt x="1299694" y="159089"/>
                      <a:pt x="1299694" y="165035"/>
                    </a:cubicBezTo>
                    <a:cubicBezTo>
                      <a:pt x="1299694" y="226479"/>
                      <a:pt x="1299694" y="226479"/>
                      <a:pt x="1362460" y="226479"/>
                    </a:cubicBezTo>
                    <a:cubicBezTo>
                      <a:pt x="1400119" y="226479"/>
                      <a:pt x="1437118" y="227140"/>
                      <a:pt x="1474778" y="227140"/>
                    </a:cubicBezTo>
                    <a:cubicBezTo>
                      <a:pt x="1523008" y="226479"/>
                      <a:pt x="1571239" y="225819"/>
                      <a:pt x="1618809" y="226479"/>
                    </a:cubicBezTo>
                    <a:cubicBezTo>
                      <a:pt x="1641272" y="227140"/>
                      <a:pt x="1648540" y="217890"/>
                      <a:pt x="1648540" y="196748"/>
                    </a:cubicBezTo>
                    <a:cubicBezTo>
                      <a:pt x="1647879" y="147196"/>
                      <a:pt x="1647219" y="96983"/>
                      <a:pt x="1648540" y="47431"/>
                    </a:cubicBezTo>
                    <a:cubicBezTo>
                      <a:pt x="1649201" y="22986"/>
                      <a:pt x="1638630" y="17040"/>
                      <a:pt x="1616827" y="17040"/>
                    </a:cubicBezTo>
                    <a:cubicBezTo>
                      <a:pt x="1569918" y="17700"/>
                      <a:pt x="1522348" y="16379"/>
                      <a:pt x="1475438" y="16379"/>
                    </a:cubicBezTo>
                    <a:cubicBezTo>
                      <a:pt x="1423904" y="16379"/>
                      <a:pt x="1371709" y="17040"/>
                      <a:pt x="1320175" y="17040"/>
                    </a:cubicBezTo>
                    <a:cubicBezTo>
                      <a:pt x="1310926" y="17040"/>
                      <a:pt x="1297712" y="13736"/>
                      <a:pt x="1300355" y="30253"/>
                    </a:cubicBezTo>
                    <a:cubicBezTo>
                      <a:pt x="1304979" y="58002"/>
                      <a:pt x="1289123" y="59324"/>
                      <a:pt x="1267980" y="59324"/>
                    </a:cubicBezTo>
                    <a:cubicBezTo>
                      <a:pt x="916492" y="58663"/>
                      <a:pt x="564342" y="58663"/>
                      <a:pt x="212853" y="59324"/>
                    </a:cubicBezTo>
                    <a:cubicBezTo>
                      <a:pt x="193032" y="59324"/>
                      <a:pt x="181140" y="54699"/>
                      <a:pt x="169908" y="36860"/>
                    </a:cubicBezTo>
                    <a:cubicBezTo>
                      <a:pt x="148105" y="3165"/>
                      <a:pt x="102517" y="-8067"/>
                      <a:pt x="62215" y="5808"/>
                    </a:cubicBezTo>
                    <a:cubicBezTo>
                      <a:pt x="23234" y="19022"/>
                      <a:pt x="-1873" y="57342"/>
                      <a:pt x="109" y="102269"/>
                    </a:cubicBezTo>
                    <a:cubicBezTo>
                      <a:pt x="1431" y="146535"/>
                      <a:pt x="28519" y="182213"/>
                      <a:pt x="66839" y="192784"/>
                    </a:cubicBezTo>
                    <a:close/>
                  </a:path>
                </a:pathLst>
              </a:custGeom>
              <a:grpFill/>
              <a:ln w="6599" cap="flat">
                <a:no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xmlns="" id="{F97C3A21-57B5-4F03-B5FB-EB7FA22E9BC3}"/>
                  </a:ext>
                </a:extLst>
              </p:cNvPr>
              <p:cNvSpPr/>
              <p:nvPr userDrawn="1"/>
            </p:nvSpPr>
            <p:spPr>
              <a:xfrm rot="10800000" flipH="1">
                <a:off x="4889732" y="2208743"/>
                <a:ext cx="769123" cy="128635"/>
              </a:xfrm>
              <a:custGeom>
                <a:avLst/>
                <a:gdLst>
                  <a:gd name="connsiteX0" fmla="*/ 1409189 w 1411831"/>
                  <a:gd name="connsiteY0" fmla="*/ 73007 h 236127"/>
                  <a:gd name="connsiteX1" fmla="*/ 1238730 w 1411831"/>
                  <a:gd name="connsiteY1" fmla="*/ 45257 h 236127"/>
                  <a:gd name="connsiteX2" fmla="*/ 1212963 w 1411831"/>
                  <a:gd name="connsiteY2" fmla="*/ 55168 h 236127"/>
                  <a:gd name="connsiteX3" fmla="*/ 385775 w 1411831"/>
                  <a:gd name="connsiteY3" fmla="*/ 55168 h 236127"/>
                  <a:gd name="connsiteX4" fmla="*/ 363972 w 1411831"/>
                  <a:gd name="connsiteY4" fmla="*/ 34687 h 236127"/>
                  <a:gd name="connsiteX5" fmla="*/ 340848 w 1411831"/>
                  <a:gd name="connsiteY5" fmla="*/ 12884 h 236127"/>
                  <a:gd name="connsiteX6" fmla="*/ 190870 w 1411831"/>
                  <a:gd name="connsiteY6" fmla="*/ 12884 h 236127"/>
                  <a:gd name="connsiteX7" fmla="*/ 165103 w 1411831"/>
                  <a:gd name="connsiteY7" fmla="*/ 991 h 236127"/>
                  <a:gd name="connsiteX8" fmla="*/ 31643 w 1411831"/>
                  <a:gd name="connsiteY8" fmla="*/ 991 h 236127"/>
                  <a:gd name="connsiteX9" fmla="*/ 1251 w 1411831"/>
                  <a:gd name="connsiteY9" fmla="*/ 34026 h 236127"/>
                  <a:gd name="connsiteX10" fmla="*/ 1251 w 1411831"/>
                  <a:gd name="connsiteY10" fmla="*/ 199860 h 236127"/>
                  <a:gd name="connsiteX11" fmla="*/ 37589 w 1411831"/>
                  <a:gd name="connsiteY11" fmla="*/ 234877 h 236127"/>
                  <a:gd name="connsiteX12" fmla="*/ 160478 w 1411831"/>
                  <a:gd name="connsiteY12" fmla="*/ 234877 h 236127"/>
                  <a:gd name="connsiteX13" fmla="*/ 192192 w 1411831"/>
                  <a:gd name="connsiteY13" fmla="*/ 222984 h 236127"/>
                  <a:gd name="connsiteX14" fmla="*/ 339526 w 1411831"/>
                  <a:gd name="connsiteY14" fmla="*/ 223645 h 236127"/>
                  <a:gd name="connsiteX15" fmla="*/ 363972 w 1411831"/>
                  <a:gd name="connsiteY15" fmla="*/ 199860 h 236127"/>
                  <a:gd name="connsiteX16" fmla="*/ 363311 w 1411831"/>
                  <a:gd name="connsiteY16" fmla="*/ 151629 h 236127"/>
                  <a:gd name="connsiteX17" fmla="*/ 386435 w 1411831"/>
                  <a:gd name="connsiteY17" fmla="*/ 126523 h 236127"/>
                  <a:gd name="connsiteX18" fmla="*/ 1203053 w 1411831"/>
                  <a:gd name="connsiteY18" fmla="*/ 126523 h 236127"/>
                  <a:gd name="connsiteX19" fmla="*/ 1230802 w 1411831"/>
                  <a:gd name="connsiteY19" fmla="*/ 145022 h 236127"/>
                  <a:gd name="connsiteX20" fmla="*/ 1339817 w 1411831"/>
                  <a:gd name="connsiteY20" fmla="*/ 196556 h 236127"/>
                  <a:gd name="connsiteX21" fmla="*/ 1411832 w 1411831"/>
                  <a:gd name="connsiteY21" fmla="*/ 124541 h 236127"/>
                  <a:gd name="connsiteX22" fmla="*/ 1411832 w 1411831"/>
                  <a:gd name="connsiteY22" fmla="*/ 76310 h 236127"/>
                  <a:gd name="connsiteX23" fmla="*/ 1409189 w 1411831"/>
                  <a:gd name="connsiteY23" fmla="*/ 73007 h 236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411831" h="236127">
                    <a:moveTo>
                      <a:pt x="1409189" y="73007"/>
                    </a:moveTo>
                    <a:cubicBezTo>
                      <a:pt x="1375494" y="-8259"/>
                      <a:pt x="1294889" y="-21472"/>
                      <a:pt x="1238730" y="45257"/>
                    </a:cubicBezTo>
                    <a:cubicBezTo>
                      <a:pt x="1230802" y="54507"/>
                      <a:pt x="1222874" y="55168"/>
                      <a:pt x="1212963" y="55168"/>
                    </a:cubicBezTo>
                    <a:cubicBezTo>
                      <a:pt x="937454" y="55168"/>
                      <a:pt x="661284" y="55168"/>
                      <a:pt x="385775" y="55168"/>
                    </a:cubicBezTo>
                    <a:cubicBezTo>
                      <a:pt x="370579" y="55168"/>
                      <a:pt x="361329" y="51864"/>
                      <a:pt x="363972" y="34687"/>
                    </a:cubicBezTo>
                    <a:cubicBezTo>
                      <a:pt x="366614" y="16187"/>
                      <a:pt x="357365" y="12884"/>
                      <a:pt x="340848" y="12884"/>
                    </a:cubicBezTo>
                    <a:cubicBezTo>
                      <a:pt x="290635" y="13544"/>
                      <a:pt x="241083" y="12884"/>
                      <a:pt x="190870" y="12884"/>
                    </a:cubicBezTo>
                    <a:cubicBezTo>
                      <a:pt x="184263" y="4955"/>
                      <a:pt x="175674" y="991"/>
                      <a:pt x="165103" y="991"/>
                    </a:cubicBezTo>
                    <a:cubicBezTo>
                      <a:pt x="120837" y="-330"/>
                      <a:pt x="75909" y="-330"/>
                      <a:pt x="31643" y="991"/>
                    </a:cubicBezTo>
                    <a:cubicBezTo>
                      <a:pt x="10501" y="1652"/>
                      <a:pt x="1912" y="14205"/>
                      <a:pt x="1251" y="34026"/>
                    </a:cubicBezTo>
                    <a:cubicBezTo>
                      <a:pt x="-71" y="89524"/>
                      <a:pt x="-731" y="144362"/>
                      <a:pt x="1251" y="199860"/>
                    </a:cubicBezTo>
                    <a:cubicBezTo>
                      <a:pt x="2572" y="227609"/>
                      <a:pt x="8519" y="233555"/>
                      <a:pt x="37589" y="234877"/>
                    </a:cubicBezTo>
                    <a:cubicBezTo>
                      <a:pt x="78552" y="236859"/>
                      <a:pt x="119515" y="236198"/>
                      <a:pt x="160478" y="234877"/>
                    </a:cubicBezTo>
                    <a:cubicBezTo>
                      <a:pt x="172371" y="234877"/>
                      <a:pt x="182942" y="230913"/>
                      <a:pt x="192192" y="222984"/>
                    </a:cubicBezTo>
                    <a:cubicBezTo>
                      <a:pt x="241083" y="222984"/>
                      <a:pt x="290635" y="222323"/>
                      <a:pt x="339526" y="223645"/>
                    </a:cubicBezTo>
                    <a:cubicBezTo>
                      <a:pt x="357365" y="224306"/>
                      <a:pt x="365954" y="219681"/>
                      <a:pt x="363972" y="199860"/>
                    </a:cubicBezTo>
                    <a:cubicBezTo>
                      <a:pt x="362650" y="184003"/>
                      <a:pt x="364632" y="167486"/>
                      <a:pt x="363311" y="151629"/>
                    </a:cubicBezTo>
                    <a:cubicBezTo>
                      <a:pt x="361990" y="133791"/>
                      <a:pt x="367275" y="126523"/>
                      <a:pt x="386435" y="126523"/>
                    </a:cubicBezTo>
                    <a:cubicBezTo>
                      <a:pt x="658641" y="127184"/>
                      <a:pt x="930847" y="127184"/>
                      <a:pt x="1203053" y="126523"/>
                    </a:cubicBezTo>
                    <a:cubicBezTo>
                      <a:pt x="1218249" y="126523"/>
                      <a:pt x="1224195" y="131808"/>
                      <a:pt x="1230802" y="145022"/>
                    </a:cubicBezTo>
                    <a:cubicBezTo>
                      <a:pt x="1250623" y="187968"/>
                      <a:pt x="1292907" y="206467"/>
                      <a:pt x="1339817" y="196556"/>
                    </a:cubicBezTo>
                    <a:cubicBezTo>
                      <a:pt x="1379458" y="187968"/>
                      <a:pt x="1397957" y="158897"/>
                      <a:pt x="1411832" y="124541"/>
                    </a:cubicBezTo>
                    <a:cubicBezTo>
                      <a:pt x="1411832" y="108684"/>
                      <a:pt x="1411832" y="92167"/>
                      <a:pt x="1411832" y="76310"/>
                    </a:cubicBezTo>
                    <a:cubicBezTo>
                      <a:pt x="1411171" y="74989"/>
                      <a:pt x="1409189" y="74328"/>
                      <a:pt x="1409189" y="73007"/>
                    </a:cubicBezTo>
                    <a:close/>
                  </a:path>
                </a:pathLst>
              </a:custGeom>
              <a:grpFill/>
              <a:ln w="6599" cap="flat">
                <a:noFill/>
                <a:prstDash val="solid"/>
                <a:miter/>
              </a:ln>
            </p:spPr>
            <p:txBody>
              <a:bodyPr rtlCol="0" anchor="ctr"/>
              <a:lstStyle/>
              <a:p>
                <a:endParaRPr lang="en-US"/>
              </a:p>
            </p:txBody>
          </p:sp>
          <p:sp>
            <p:nvSpPr>
              <p:cNvPr id="93" name="Freeform: Shape 92">
                <a:extLst>
                  <a:ext uri="{FF2B5EF4-FFF2-40B4-BE49-F238E27FC236}">
                    <a16:creationId xmlns:a16="http://schemas.microsoft.com/office/drawing/2014/main" xmlns="" id="{56A5EE0E-5C86-491E-BBE5-EA1C72574F59}"/>
                  </a:ext>
                </a:extLst>
              </p:cNvPr>
              <p:cNvSpPr/>
              <p:nvPr userDrawn="1"/>
            </p:nvSpPr>
            <p:spPr>
              <a:xfrm rot="5400000" flipH="1">
                <a:off x="4671618" y="4826701"/>
                <a:ext cx="748053" cy="311825"/>
              </a:xfrm>
              <a:custGeom>
                <a:avLst/>
                <a:gdLst>
                  <a:gd name="connsiteX0" fmla="*/ 99133 w 1373154"/>
                  <a:gd name="connsiteY0" fmla="*/ 196463 h 572397"/>
                  <a:gd name="connsiteX1" fmla="*/ 185023 w 1373154"/>
                  <a:gd name="connsiteY1" fmla="*/ 121805 h 572397"/>
                  <a:gd name="connsiteX2" fmla="*/ 216075 w 1373154"/>
                  <a:gd name="connsiteY2" fmla="*/ 100002 h 572397"/>
                  <a:gd name="connsiteX3" fmla="*/ 1238829 w 1373154"/>
                  <a:gd name="connsiteY3" fmla="*/ 100002 h 572397"/>
                  <a:gd name="connsiteX4" fmla="*/ 1265257 w 1373154"/>
                  <a:gd name="connsiteY4" fmla="*/ 101984 h 572397"/>
                  <a:gd name="connsiteX5" fmla="*/ 1264596 w 1373154"/>
                  <a:gd name="connsiteY5" fmla="*/ 200428 h 572397"/>
                  <a:gd name="connsiteX6" fmla="*/ 1243454 w 1373154"/>
                  <a:gd name="connsiteY6" fmla="*/ 221570 h 572397"/>
                  <a:gd name="connsiteX7" fmla="*/ 1164171 w 1373154"/>
                  <a:gd name="connsiteY7" fmla="*/ 223552 h 572397"/>
                  <a:gd name="connsiteX8" fmla="*/ 1164831 w 1373154"/>
                  <a:gd name="connsiteY8" fmla="*/ 258568 h 572397"/>
                  <a:gd name="connsiteX9" fmla="*/ 1158885 w 1373154"/>
                  <a:gd name="connsiteY9" fmla="*/ 525489 h 572397"/>
                  <a:gd name="connsiteX10" fmla="*/ 1207116 w 1373154"/>
                  <a:gd name="connsiteY10" fmla="*/ 572398 h 572397"/>
                  <a:gd name="connsiteX11" fmla="*/ 1324719 w 1373154"/>
                  <a:gd name="connsiteY11" fmla="*/ 572398 h 572397"/>
                  <a:gd name="connsiteX12" fmla="*/ 1372950 w 1373154"/>
                  <a:gd name="connsiteY12" fmla="*/ 522846 h 572397"/>
                  <a:gd name="connsiteX13" fmla="*/ 1367665 w 1373154"/>
                  <a:gd name="connsiteY13" fmla="*/ 224212 h 572397"/>
                  <a:gd name="connsiteX14" fmla="*/ 1335291 w 1373154"/>
                  <a:gd name="connsiteY14" fmla="*/ 185892 h 572397"/>
                  <a:gd name="connsiteX15" fmla="*/ 1335291 w 1373154"/>
                  <a:gd name="connsiteY15" fmla="*/ 53093 h 572397"/>
                  <a:gd name="connsiteX16" fmla="*/ 1306881 w 1373154"/>
                  <a:gd name="connsiteY16" fmla="*/ 27326 h 572397"/>
                  <a:gd name="connsiteX17" fmla="*/ 192951 w 1373154"/>
                  <a:gd name="connsiteY17" fmla="*/ 27986 h 572397"/>
                  <a:gd name="connsiteX18" fmla="*/ 143399 w 1373154"/>
                  <a:gd name="connsiteY18" fmla="*/ 14112 h 572397"/>
                  <a:gd name="connsiteX19" fmla="*/ 31081 w 1373154"/>
                  <a:gd name="connsiteY19" fmla="*/ 23362 h 572397"/>
                  <a:gd name="connsiteX20" fmla="*/ 7957 w 1373154"/>
                  <a:gd name="connsiteY20" fmla="*/ 139644 h 572397"/>
                  <a:gd name="connsiteX21" fmla="*/ 99133 w 1373154"/>
                  <a:gd name="connsiteY21" fmla="*/ 196463 h 572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73154" h="572397">
                    <a:moveTo>
                      <a:pt x="99133" y="196463"/>
                    </a:moveTo>
                    <a:cubicBezTo>
                      <a:pt x="144060" y="193160"/>
                      <a:pt x="175773" y="168053"/>
                      <a:pt x="185023" y="121805"/>
                    </a:cubicBezTo>
                    <a:cubicBezTo>
                      <a:pt x="188987" y="100663"/>
                      <a:pt x="199558" y="100002"/>
                      <a:pt x="216075" y="100002"/>
                    </a:cubicBezTo>
                    <a:cubicBezTo>
                      <a:pt x="556993" y="100002"/>
                      <a:pt x="897911" y="100002"/>
                      <a:pt x="1238829" y="100002"/>
                    </a:cubicBezTo>
                    <a:cubicBezTo>
                      <a:pt x="1247418" y="100002"/>
                      <a:pt x="1256668" y="101323"/>
                      <a:pt x="1265257" y="101984"/>
                    </a:cubicBezTo>
                    <a:cubicBezTo>
                      <a:pt x="1265257" y="135019"/>
                      <a:pt x="1263936" y="167393"/>
                      <a:pt x="1264596" y="200428"/>
                    </a:cubicBezTo>
                    <a:cubicBezTo>
                      <a:pt x="1265257" y="216945"/>
                      <a:pt x="1259311" y="221570"/>
                      <a:pt x="1243454" y="221570"/>
                    </a:cubicBezTo>
                    <a:cubicBezTo>
                      <a:pt x="1217026" y="221570"/>
                      <a:pt x="1190599" y="218266"/>
                      <a:pt x="1164171" y="223552"/>
                    </a:cubicBezTo>
                    <a:cubicBezTo>
                      <a:pt x="1164171" y="235444"/>
                      <a:pt x="1164171" y="246676"/>
                      <a:pt x="1164831" y="258568"/>
                    </a:cubicBezTo>
                    <a:cubicBezTo>
                      <a:pt x="1168796" y="347762"/>
                      <a:pt x="1156903" y="436295"/>
                      <a:pt x="1158885" y="525489"/>
                    </a:cubicBezTo>
                    <a:cubicBezTo>
                      <a:pt x="1160207" y="571737"/>
                      <a:pt x="1158885" y="572398"/>
                      <a:pt x="1207116" y="572398"/>
                    </a:cubicBezTo>
                    <a:cubicBezTo>
                      <a:pt x="1246097" y="572398"/>
                      <a:pt x="1285739" y="572398"/>
                      <a:pt x="1324719" y="572398"/>
                    </a:cubicBezTo>
                    <a:cubicBezTo>
                      <a:pt x="1372950" y="572398"/>
                      <a:pt x="1372289" y="572398"/>
                      <a:pt x="1372950" y="522846"/>
                    </a:cubicBezTo>
                    <a:cubicBezTo>
                      <a:pt x="1374932" y="423081"/>
                      <a:pt x="1361718" y="323977"/>
                      <a:pt x="1367665" y="224212"/>
                    </a:cubicBezTo>
                    <a:cubicBezTo>
                      <a:pt x="1340576" y="224873"/>
                      <a:pt x="1333969" y="212320"/>
                      <a:pt x="1335291" y="185892"/>
                    </a:cubicBezTo>
                    <a:cubicBezTo>
                      <a:pt x="1337933" y="141626"/>
                      <a:pt x="1335291" y="97359"/>
                      <a:pt x="1335291" y="53093"/>
                    </a:cubicBezTo>
                    <a:cubicBezTo>
                      <a:pt x="1342558" y="26004"/>
                      <a:pt x="1325380" y="27326"/>
                      <a:pt x="1306881" y="27326"/>
                    </a:cubicBezTo>
                    <a:cubicBezTo>
                      <a:pt x="935571" y="27326"/>
                      <a:pt x="564261" y="27326"/>
                      <a:pt x="192951" y="27986"/>
                    </a:cubicBezTo>
                    <a:cubicBezTo>
                      <a:pt x="174452" y="27986"/>
                      <a:pt x="159256" y="24683"/>
                      <a:pt x="143399" y="14112"/>
                    </a:cubicBezTo>
                    <a:cubicBezTo>
                      <a:pt x="109043" y="-8352"/>
                      <a:pt x="60812" y="-3066"/>
                      <a:pt x="31081" y="23362"/>
                    </a:cubicBezTo>
                    <a:cubicBezTo>
                      <a:pt x="1350" y="50450"/>
                      <a:pt x="-8560" y="100002"/>
                      <a:pt x="7957" y="139644"/>
                    </a:cubicBezTo>
                    <a:cubicBezTo>
                      <a:pt x="22492" y="177303"/>
                      <a:pt x="58170" y="199767"/>
                      <a:pt x="99133" y="196463"/>
                    </a:cubicBezTo>
                    <a:close/>
                  </a:path>
                </a:pathLst>
              </a:custGeom>
              <a:grpFill/>
              <a:ln w="6599" cap="flat">
                <a:no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xmlns="" id="{0ED86755-4944-466C-9C5F-565B01B373F1}"/>
                  </a:ext>
                </a:extLst>
              </p:cNvPr>
              <p:cNvSpPr/>
              <p:nvPr userDrawn="1"/>
            </p:nvSpPr>
            <p:spPr>
              <a:xfrm rot="5400000" flipH="1">
                <a:off x="4871004" y="4236381"/>
                <a:ext cx="497194" cy="459738"/>
              </a:xfrm>
              <a:custGeom>
                <a:avLst/>
                <a:gdLst>
                  <a:gd name="connsiteX0" fmla="*/ 96662 w 912667"/>
                  <a:gd name="connsiteY0" fmla="*/ 195773 h 843913"/>
                  <a:gd name="connsiteX1" fmla="*/ 186517 w 912667"/>
                  <a:gd name="connsiteY1" fmla="*/ 119133 h 843913"/>
                  <a:gd name="connsiteX2" fmla="*/ 210302 w 912667"/>
                  <a:gd name="connsiteY2" fmla="*/ 99312 h 843913"/>
                  <a:gd name="connsiteX3" fmla="*/ 759338 w 912667"/>
                  <a:gd name="connsiteY3" fmla="*/ 99312 h 843913"/>
                  <a:gd name="connsiteX4" fmla="*/ 783123 w 912667"/>
                  <a:gd name="connsiteY4" fmla="*/ 123758 h 843913"/>
                  <a:gd name="connsiteX5" fmla="*/ 782462 w 912667"/>
                  <a:gd name="connsiteY5" fmla="*/ 434284 h 843913"/>
                  <a:gd name="connsiteX6" fmla="*/ 724321 w 912667"/>
                  <a:gd name="connsiteY6" fmla="*/ 492425 h 843913"/>
                  <a:gd name="connsiteX7" fmla="*/ 701197 w 912667"/>
                  <a:gd name="connsiteY7" fmla="*/ 517531 h 843913"/>
                  <a:gd name="connsiteX8" fmla="*/ 701197 w 912667"/>
                  <a:gd name="connsiteY8" fmla="*/ 667508 h 843913"/>
                  <a:gd name="connsiteX9" fmla="*/ 704500 w 912667"/>
                  <a:gd name="connsiteY9" fmla="*/ 665526 h 843913"/>
                  <a:gd name="connsiteX10" fmla="*/ 702518 w 912667"/>
                  <a:gd name="connsiteY10" fmla="*/ 820789 h 843913"/>
                  <a:gd name="connsiteX11" fmla="*/ 724982 w 912667"/>
                  <a:gd name="connsiteY11" fmla="*/ 843914 h 843913"/>
                  <a:gd name="connsiteX12" fmla="*/ 888173 w 912667"/>
                  <a:gd name="connsiteY12" fmla="*/ 843914 h 843913"/>
                  <a:gd name="connsiteX13" fmla="*/ 911958 w 912667"/>
                  <a:gd name="connsiteY13" fmla="*/ 819468 h 843913"/>
                  <a:gd name="connsiteX14" fmla="*/ 910637 w 912667"/>
                  <a:gd name="connsiteY14" fmla="*/ 672133 h 843913"/>
                  <a:gd name="connsiteX15" fmla="*/ 910637 w 912667"/>
                  <a:gd name="connsiteY15" fmla="*/ 672133 h 843913"/>
                  <a:gd name="connsiteX16" fmla="*/ 911958 w 912667"/>
                  <a:gd name="connsiteY16" fmla="*/ 666848 h 843913"/>
                  <a:gd name="connsiteX17" fmla="*/ 912619 w 912667"/>
                  <a:gd name="connsiteY17" fmla="*/ 522156 h 843913"/>
                  <a:gd name="connsiteX18" fmla="*/ 883548 w 912667"/>
                  <a:gd name="connsiteY18" fmla="*/ 493085 h 843913"/>
                  <a:gd name="connsiteX19" fmla="*/ 855799 w 912667"/>
                  <a:gd name="connsiteY19" fmla="*/ 464676 h 843913"/>
                  <a:gd name="connsiteX20" fmla="*/ 856460 w 912667"/>
                  <a:gd name="connsiteY20" fmla="*/ 82134 h 843913"/>
                  <a:gd name="connsiteX21" fmla="*/ 818800 w 912667"/>
                  <a:gd name="connsiteY21" fmla="*/ 45796 h 843913"/>
                  <a:gd name="connsiteX22" fmla="*/ 203034 w 912667"/>
                  <a:gd name="connsiteY22" fmla="*/ 45796 h 843913"/>
                  <a:gd name="connsiteX23" fmla="*/ 166035 w 912667"/>
                  <a:gd name="connsiteY23" fmla="*/ 31260 h 843913"/>
                  <a:gd name="connsiteX24" fmla="*/ 48432 w 912667"/>
                  <a:gd name="connsiteY24" fmla="*/ 11440 h 843913"/>
                  <a:gd name="connsiteX25" fmla="*/ 4165 w 912667"/>
                  <a:gd name="connsiteY25" fmla="*/ 127722 h 843913"/>
                  <a:gd name="connsiteX26" fmla="*/ 96662 w 912667"/>
                  <a:gd name="connsiteY26" fmla="*/ 195773 h 843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912667" h="843913">
                    <a:moveTo>
                      <a:pt x="96662" y="195773"/>
                    </a:moveTo>
                    <a:cubicBezTo>
                      <a:pt x="142911" y="194452"/>
                      <a:pt x="177267" y="166703"/>
                      <a:pt x="186517" y="119133"/>
                    </a:cubicBezTo>
                    <a:cubicBezTo>
                      <a:pt x="189820" y="102615"/>
                      <a:pt x="195766" y="99312"/>
                      <a:pt x="210302" y="99312"/>
                    </a:cubicBezTo>
                    <a:cubicBezTo>
                      <a:pt x="393314" y="99973"/>
                      <a:pt x="576326" y="99973"/>
                      <a:pt x="759338" y="99312"/>
                    </a:cubicBezTo>
                    <a:cubicBezTo>
                      <a:pt x="778498" y="99312"/>
                      <a:pt x="783123" y="105258"/>
                      <a:pt x="783123" y="123758"/>
                    </a:cubicBezTo>
                    <a:cubicBezTo>
                      <a:pt x="782462" y="227486"/>
                      <a:pt x="782462" y="330555"/>
                      <a:pt x="782462" y="434284"/>
                    </a:cubicBezTo>
                    <a:cubicBezTo>
                      <a:pt x="782462" y="491764"/>
                      <a:pt x="782462" y="492425"/>
                      <a:pt x="724321" y="492425"/>
                    </a:cubicBezTo>
                    <a:cubicBezTo>
                      <a:pt x="704500" y="492425"/>
                      <a:pt x="700536" y="499692"/>
                      <a:pt x="701197" y="517531"/>
                    </a:cubicBezTo>
                    <a:cubicBezTo>
                      <a:pt x="701858" y="567744"/>
                      <a:pt x="701197" y="617296"/>
                      <a:pt x="701197" y="667508"/>
                    </a:cubicBezTo>
                    <a:cubicBezTo>
                      <a:pt x="701858" y="666187"/>
                      <a:pt x="703179" y="665526"/>
                      <a:pt x="704500" y="665526"/>
                    </a:cubicBezTo>
                    <a:cubicBezTo>
                      <a:pt x="699876" y="717060"/>
                      <a:pt x="703179" y="768595"/>
                      <a:pt x="702518" y="820789"/>
                    </a:cubicBezTo>
                    <a:cubicBezTo>
                      <a:pt x="702518" y="835985"/>
                      <a:pt x="709125" y="843914"/>
                      <a:pt x="724982" y="843914"/>
                    </a:cubicBezTo>
                    <a:cubicBezTo>
                      <a:pt x="779159" y="843914"/>
                      <a:pt x="833996" y="843914"/>
                      <a:pt x="888173" y="843914"/>
                    </a:cubicBezTo>
                    <a:cubicBezTo>
                      <a:pt x="905351" y="843914"/>
                      <a:pt x="911958" y="835985"/>
                      <a:pt x="911958" y="819468"/>
                    </a:cubicBezTo>
                    <a:cubicBezTo>
                      <a:pt x="911298" y="770577"/>
                      <a:pt x="911298" y="721685"/>
                      <a:pt x="910637" y="672133"/>
                    </a:cubicBezTo>
                    <a:cubicBezTo>
                      <a:pt x="910637" y="672133"/>
                      <a:pt x="910637" y="672133"/>
                      <a:pt x="910637" y="672133"/>
                    </a:cubicBezTo>
                    <a:cubicBezTo>
                      <a:pt x="911298" y="670151"/>
                      <a:pt x="911298" y="668830"/>
                      <a:pt x="911958" y="666848"/>
                    </a:cubicBezTo>
                    <a:cubicBezTo>
                      <a:pt x="911958" y="618617"/>
                      <a:pt x="910637" y="570387"/>
                      <a:pt x="912619" y="522156"/>
                    </a:cubicBezTo>
                    <a:cubicBezTo>
                      <a:pt x="913280" y="499031"/>
                      <a:pt x="907333" y="488460"/>
                      <a:pt x="883548" y="493085"/>
                    </a:cubicBezTo>
                    <a:cubicBezTo>
                      <a:pt x="860424" y="497049"/>
                      <a:pt x="855799" y="486478"/>
                      <a:pt x="855799" y="464676"/>
                    </a:cubicBezTo>
                    <a:cubicBezTo>
                      <a:pt x="856460" y="337162"/>
                      <a:pt x="856460" y="209648"/>
                      <a:pt x="856460" y="82134"/>
                    </a:cubicBezTo>
                    <a:cubicBezTo>
                      <a:pt x="856460" y="39189"/>
                      <a:pt x="859763" y="45796"/>
                      <a:pt x="818800" y="45796"/>
                    </a:cubicBezTo>
                    <a:cubicBezTo>
                      <a:pt x="613325" y="45796"/>
                      <a:pt x="408510" y="45796"/>
                      <a:pt x="203034" y="45796"/>
                    </a:cubicBezTo>
                    <a:cubicBezTo>
                      <a:pt x="188499" y="45796"/>
                      <a:pt x="177267" y="44474"/>
                      <a:pt x="166035" y="31260"/>
                    </a:cubicBezTo>
                    <a:cubicBezTo>
                      <a:pt x="138286" y="-1774"/>
                      <a:pt x="86091" y="-9042"/>
                      <a:pt x="48432" y="11440"/>
                    </a:cubicBezTo>
                    <a:cubicBezTo>
                      <a:pt x="10111" y="32582"/>
                      <a:pt x="-9049" y="81473"/>
                      <a:pt x="4165" y="127722"/>
                    </a:cubicBezTo>
                    <a:cubicBezTo>
                      <a:pt x="15397" y="171327"/>
                      <a:pt x="50414" y="196434"/>
                      <a:pt x="96662" y="195773"/>
                    </a:cubicBezTo>
                    <a:close/>
                  </a:path>
                </a:pathLst>
              </a:custGeom>
              <a:grpFill/>
              <a:ln w="6599" cap="flat">
                <a:no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xmlns="" id="{E12B85CB-70EC-4332-BCC8-F3BF560859B1}"/>
                  </a:ext>
                </a:extLst>
              </p:cNvPr>
              <p:cNvSpPr/>
              <p:nvPr userDrawn="1"/>
            </p:nvSpPr>
            <p:spPr>
              <a:xfrm rot="10800000" flipH="1">
                <a:off x="4889732" y="3419093"/>
                <a:ext cx="769123" cy="128635"/>
              </a:xfrm>
              <a:custGeom>
                <a:avLst/>
                <a:gdLst>
                  <a:gd name="connsiteX0" fmla="*/ 1409189 w 1411831"/>
                  <a:gd name="connsiteY0" fmla="*/ 73007 h 236127"/>
                  <a:gd name="connsiteX1" fmla="*/ 1238730 w 1411831"/>
                  <a:gd name="connsiteY1" fmla="*/ 45257 h 236127"/>
                  <a:gd name="connsiteX2" fmla="*/ 1212963 w 1411831"/>
                  <a:gd name="connsiteY2" fmla="*/ 55168 h 236127"/>
                  <a:gd name="connsiteX3" fmla="*/ 385775 w 1411831"/>
                  <a:gd name="connsiteY3" fmla="*/ 55168 h 236127"/>
                  <a:gd name="connsiteX4" fmla="*/ 363972 w 1411831"/>
                  <a:gd name="connsiteY4" fmla="*/ 34687 h 236127"/>
                  <a:gd name="connsiteX5" fmla="*/ 340848 w 1411831"/>
                  <a:gd name="connsiteY5" fmla="*/ 12884 h 236127"/>
                  <a:gd name="connsiteX6" fmla="*/ 190870 w 1411831"/>
                  <a:gd name="connsiteY6" fmla="*/ 12884 h 236127"/>
                  <a:gd name="connsiteX7" fmla="*/ 165103 w 1411831"/>
                  <a:gd name="connsiteY7" fmla="*/ 991 h 236127"/>
                  <a:gd name="connsiteX8" fmla="*/ 31643 w 1411831"/>
                  <a:gd name="connsiteY8" fmla="*/ 991 h 236127"/>
                  <a:gd name="connsiteX9" fmla="*/ 1251 w 1411831"/>
                  <a:gd name="connsiteY9" fmla="*/ 34026 h 236127"/>
                  <a:gd name="connsiteX10" fmla="*/ 1251 w 1411831"/>
                  <a:gd name="connsiteY10" fmla="*/ 199860 h 236127"/>
                  <a:gd name="connsiteX11" fmla="*/ 37589 w 1411831"/>
                  <a:gd name="connsiteY11" fmla="*/ 234877 h 236127"/>
                  <a:gd name="connsiteX12" fmla="*/ 160478 w 1411831"/>
                  <a:gd name="connsiteY12" fmla="*/ 234877 h 236127"/>
                  <a:gd name="connsiteX13" fmla="*/ 192192 w 1411831"/>
                  <a:gd name="connsiteY13" fmla="*/ 222984 h 236127"/>
                  <a:gd name="connsiteX14" fmla="*/ 339526 w 1411831"/>
                  <a:gd name="connsiteY14" fmla="*/ 223645 h 236127"/>
                  <a:gd name="connsiteX15" fmla="*/ 363972 w 1411831"/>
                  <a:gd name="connsiteY15" fmla="*/ 199860 h 236127"/>
                  <a:gd name="connsiteX16" fmla="*/ 363311 w 1411831"/>
                  <a:gd name="connsiteY16" fmla="*/ 151629 h 236127"/>
                  <a:gd name="connsiteX17" fmla="*/ 386435 w 1411831"/>
                  <a:gd name="connsiteY17" fmla="*/ 126523 h 236127"/>
                  <a:gd name="connsiteX18" fmla="*/ 1203053 w 1411831"/>
                  <a:gd name="connsiteY18" fmla="*/ 126523 h 236127"/>
                  <a:gd name="connsiteX19" fmla="*/ 1230802 w 1411831"/>
                  <a:gd name="connsiteY19" fmla="*/ 145022 h 236127"/>
                  <a:gd name="connsiteX20" fmla="*/ 1339817 w 1411831"/>
                  <a:gd name="connsiteY20" fmla="*/ 196556 h 236127"/>
                  <a:gd name="connsiteX21" fmla="*/ 1411832 w 1411831"/>
                  <a:gd name="connsiteY21" fmla="*/ 124541 h 236127"/>
                  <a:gd name="connsiteX22" fmla="*/ 1411832 w 1411831"/>
                  <a:gd name="connsiteY22" fmla="*/ 76310 h 236127"/>
                  <a:gd name="connsiteX23" fmla="*/ 1409189 w 1411831"/>
                  <a:gd name="connsiteY23" fmla="*/ 73007 h 236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411831" h="236127">
                    <a:moveTo>
                      <a:pt x="1409189" y="73007"/>
                    </a:moveTo>
                    <a:cubicBezTo>
                      <a:pt x="1375494" y="-8259"/>
                      <a:pt x="1294889" y="-21472"/>
                      <a:pt x="1238730" y="45257"/>
                    </a:cubicBezTo>
                    <a:cubicBezTo>
                      <a:pt x="1230802" y="54507"/>
                      <a:pt x="1222874" y="55168"/>
                      <a:pt x="1212963" y="55168"/>
                    </a:cubicBezTo>
                    <a:cubicBezTo>
                      <a:pt x="937454" y="55168"/>
                      <a:pt x="661284" y="55168"/>
                      <a:pt x="385775" y="55168"/>
                    </a:cubicBezTo>
                    <a:cubicBezTo>
                      <a:pt x="370579" y="55168"/>
                      <a:pt x="361329" y="51864"/>
                      <a:pt x="363972" y="34687"/>
                    </a:cubicBezTo>
                    <a:cubicBezTo>
                      <a:pt x="366614" y="16187"/>
                      <a:pt x="357365" y="12884"/>
                      <a:pt x="340848" y="12884"/>
                    </a:cubicBezTo>
                    <a:cubicBezTo>
                      <a:pt x="290635" y="13544"/>
                      <a:pt x="241083" y="12884"/>
                      <a:pt x="190870" y="12884"/>
                    </a:cubicBezTo>
                    <a:cubicBezTo>
                      <a:pt x="184263" y="4955"/>
                      <a:pt x="175674" y="991"/>
                      <a:pt x="165103" y="991"/>
                    </a:cubicBezTo>
                    <a:cubicBezTo>
                      <a:pt x="120837" y="-330"/>
                      <a:pt x="75909" y="-330"/>
                      <a:pt x="31643" y="991"/>
                    </a:cubicBezTo>
                    <a:cubicBezTo>
                      <a:pt x="10501" y="1652"/>
                      <a:pt x="1912" y="14205"/>
                      <a:pt x="1251" y="34026"/>
                    </a:cubicBezTo>
                    <a:cubicBezTo>
                      <a:pt x="-71" y="89524"/>
                      <a:pt x="-731" y="144362"/>
                      <a:pt x="1251" y="199860"/>
                    </a:cubicBezTo>
                    <a:cubicBezTo>
                      <a:pt x="2572" y="227609"/>
                      <a:pt x="8519" y="233555"/>
                      <a:pt x="37589" y="234877"/>
                    </a:cubicBezTo>
                    <a:cubicBezTo>
                      <a:pt x="78552" y="236859"/>
                      <a:pt x="119515" y="236198"/>
                      <a:pt x="160478" y="234877"/>
                    </a:cubicBezTo>
                    <a:cubicBezTo>
                      <a:pt x="172371" y="234877"/>
                      <a:pt x="182942" y="230913"/>
                      <a:pt x="192192" y="222984"/>
                    </a:cubicBezTo>
                    <a:cubicBezTo>
                      <a:pt x="241083" y="222984"/>
                      <a:pt x="290635" y="222323"/>
                      <a:pt x="339526" y="223645"/>
                    </a:cubicBezTo>
                    <a:cubicBezTo>
                      <a:pt x="357365" y="224306"/>
                      <a:pt x="365954" y="219681"/>
                      <a:pt x="363972" y="199860"/>
                    </a:cubicBezTo>
                    <a:cubicBezTo>
                      <a:pt x="362650" y="184003"/>
                      <a:pt x="364632" y="167486"/>
                      <a:pt x="363311" y="151629"/>
                    </a:cubicBezTo>
                    <a:cubicBezTo>
                      <a:pt x="361990" y="133791"/>
                      <a:pt x="367275" y="126523"/>
                      <a:pt x="386435" y="126523"/>
                    </a:cubicBezTo>
                    <a:cubicBezTo>
                      <a:pt x="658641" y="127184"/>
                      <a:pt x="930847" y="127184"/>
                      <a:pt x="1203053" y="126523"/>
                    </a:cubicBezTo>
                    <a:cubicBezTo>
                      <a:pt x="1218249" y="126523"/>
                      <a:pt x="1224195" y="131808"/>
                      <a:pt x="1230802" y="145022"/>
                    </a:cubicBezTo>
                    <a:cubicBezTo>
                      <a:pt x="1250623" y="187968"/>
                      <a:pt x="1292907" y="206467"/>
                      <a:pt x="1339817" y="196556"/>
                    </a:cubicBezTo>
                    <a:cubicBezTo>
                      <a:pt x="1379458" y="187968"/>
                      <a:pt x="1397957" y="158897"/>
                      <a:pt x="1411832" y="124541"/>
                    </a:cubicBezTo>
                    <a:cubicBezTo>
                      <a:pt x="1411832" y="108684"/>
                      <a:pt x="1411832" y="92167"/>
                      <a:pt x="1411832" y="76310"/>
                    </a:cubicBezTo>
                    <a:cubicBezTo>
                      <a:pt x="1411171" y="74989"/>
                      <a:pt x="1409189" y="74328"/>
                      <a:pt x="1409189" y="73007"/>
                    </a:cubicBezTo>
                    <a:close/>
                  </a:path>
                </a:pathLst>
              </a:custGeom>
              <a:grpFill/>
              <a:ln w="6599" cap="flat">
                <a:noFill/>
                <a:prstDash val="solid"/>
                <a:miter/>
              </a:ln>
            </p:spPr>
            <p:txBody>
              <a:bodyPr rtlCol="0" anchor="ctr"/>
              <a:lstStyle/>
              <a:p>
                <a:endParaRPr lang="en-US"/>
              </a:p>
            </p:txBody>
          </p:sp>
        </p:grpSp>
      </p:grpSp>
      <p:sp>
        <p:nvSpPr>
          <p:cNvPr id="114" name="Picture Placeholder 113">
            <a:extLst>
              <a:ext uri="{FF2B5EF4-FFF2-40B4-BE49-F238E27FC236}">
                <a16:creationId xmlns:a16="http://schemas.microsoft.com/office/drawing/2014/main" xmlns="" id="{EB32F77A-E2C8-4CFE-A33D-776108CB3713}"/>
              </a:ext>
            </a:extLst>
          </p:cNvPr>
          <p:cNvSpPr>
            <a:spLocks noGrp="1"/>
          </p:cNvSpPr>
          <p:nvPr>
            <p:ph type="pic" sz="quarter" idx="11" hasCustomPrompt="1"/>
          </p:nvPr>
        </p:nvSpPr>
        <p:spPr>
          <a:xfrm>
            <a:off x="1645340" y="1997014"/>
            <a:ext cx="3017520" cy="3017520"/>
          </a:xfrm>
          <a:custGeom>
            <a:avLst/>
            <a:gdLst>
              <a:gd name="connsiteX0" fmla="*/ 162463 w 3017520"/>
              <a:gd name="connsiteY0" fmla="*/ 0 h 3017520"/>
              <a:gd name="connsiteX1" fmla="*/ 2855057 w 3017520"/>
              <a:gd name="connsiteY1" fmla="*/ 0 h 3017520"/>
              <a:gd name="connsiteX2" fmla="*/ 3017520 w 3017520"/>
              <a:gd name="connsiteY2" fmla="*/ 162463 h 3017520"/>
              <a:gd name="connsiteX3" fmla="*/ 3017520 w 3017520"/>
              <a:gd name="connsiteY3" fmla="*/ 2855057 h 3017520"/>
              <a:gd name="connsiteX4" fmla="*/ 2855057 w 3017520"/>
              <a:gd name="connsiteY4" fmla="*/ 3017520 h 3017520"/>
              <a:gd name="connsiteX5" fmla="*/ 162463 w 3017520"/>
              <a:gd name="connsiteY5" fmla="*/ 3017520 h 3017520"/>
              <a:gd name="connsiteX6" fmla="*/ 0 w 3017520"/>
              <a:gd name="connsiteY6" fmla="*/ 2855057 h 3017520"/>
              <a:gd name="connsiteX7" fmla="*/ 0 w 3017520"/>
              <a:gd name="connsiteY7" fmla="*/ 162463 h 3017520"/>
              <a:gd name="connsiteX8" fmla="*/ 162463 w 3017520"/>
              <a:gd name="connsiteY8" fmla="*/ 0 h 3017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17520" h="3017520">
                <a:moveTo>
                  <a:pt x="162463" y="0"/>
                </a:moveTo>
                <a:lnTo>
                  <a:pt x="2855057" y="0"/>
                </a:lnTo>
                <a:cubicBezTo>
                  <a:pt x="2944783" y="0"/>
                  <a:pt x="3017520" y="72737"/>
                  <a:pt x="3017520" y="162463"/>
                </a:cubicBezTo>
                <a:lnTo>
                  <a:pt x="3017520" y="2855057"/>
                </a:lnTo>
                <a:cubicBezTo>
                  <a:pt x="3017520" y="2944783"/>
                  <a:pt x="2944783" y="3017520"/>
                  <a:pt x="2855057" y="3017520"/>
                </a:cubicBezTo>
                <a:lnTo>
                  <a:pt x="162463" y="3017520"/>
                </a:lnTo>
                <a:cubicBezTo>
                  <a:pt x="72737" y="3017520"/>
                  <a:pt x="0" y="2944783"/>
                  <a:pt x="0" y="2855057"/>
                </a:cubicBezTo>
                <a:lnTo>
                  <a:pt x="0" y="162463"/>
                </a:lnTo>
                <a:cubicBezTo>
                  <a:pt x="0" y="72737"/>
                  <a:pt x="72737" y="0"/>
                  <a:pt x="162463"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200">
                <a:solidFill>
                  <a:schemeClr val="tx1">
                    <a:lumMod val="75000"/>
                    <a:lumOff val="25000"/>
                  </a:schemeClr>
                </a:solidFill>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7686641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45" name="그림 개체 틀 2">
            <a:extLst>
              <a:ext uri="{FF2B5EF4-FFF2-40B4-BE49-F238E27FC236}">
                <a16:creationId xmlns:a16="http://schemas.microsoft.com/office/drawing/2014/main" xmlns="" id="{F4ED8358-82BF-4BDB-9FF6-4C88568C9870}"/>
              </a:ext>
            </a:extLst>
          </p:cNvPr>
          <p:cNvSpPr>
            <a:spLocks noGrp="1"/>
          </p:cNvSpPr>
          <p:nvPr>
            <p:ph type="pic" sz="quarter" idx="11" hasCustomPrompt="1"/>
          </p:nvPr>
        </p:nvSpPr>
        <p:spPr>
          <a:xfrm>
            <a:off x="0" y="0"/>
            <a:ext cx="5921831" cy="6858000"/>
          </a:xfrm>
          <a:prstGeom prst="roundRect">
            <a:avLst>
              <a:gd name="adj" fmla="val 0"/>
            </a:avLst>
          </a:prstGeom>
          <a:solidFill>
            <a:schemeClr val="bg1">
              <a:lumMod val="95000"/>
            </a:schemeClr>
          </a:solidFill>
          <a:ln w="152400">
            <a:noFill/>
          </a:ln>
          <a:effectLst/>
        </p:spPr>
        <p:txBody>
          <a:bodyPr anchor="ctr"/>
          <a:lstStyle>
            <a:lvl1pPr marL="0" indent="0" algn="ctr">
              <a:buFontTx/>
              <a:buNone/>
              <a:defRPr sz="1200">
                <a:solidFill>
                  <a:schemeClr val="tx1">
                    <a:lumMod val="75000"/>
                    <a:lumOff val="25000"/>
                  </a:schemeClr>
                </a:solidFill>
              </a:defRPr>
            </a:lvl1pPr>
          </a:lstStyle>
          <a:p>
            <a:r>
              <a:rPr lang="en-US" altLang="ko-KR" dirty="0"/>
              <a:t>Place Your Picture Here And Send To Back</a:t>
            </a:r>
            <a:endParaRPr lang="ko-KR" altLang="en-US" dirty="0"/>
          </a:p>
        </p:txBody>
      </p:sp>
    </p:spTree>
    <p:extLst>
      <p:ext uri="{BB962C8B-B14F-4D97-AF65-F5344CB8AC3E}">
        <p14:creationId xmlns:p14="http://schemas.microsoft.com/office/powerpoint/2010/main" val="38332950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6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204451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8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926674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2" name="Frame 1">
            <a:extLst>
              <a:ext uri="{FF2B5EF4-FFF2-40B4-BE49-F238E27FC236}">
                <a16:creationId xmlns:a16="http://schemas.microsoft.com/office/drawing/2014/main" xmlns="" id="{660649BC-ADBF-454F-8CD4-164F22332A8C}"/>
              </a:ext>
            </a:extLst>
          </p:cNvPr>
          <p:cNvSpPr/>
          <p:nvPr userDrawn="1"/>
        </p:nvSpPr>
        <p:spPr>
          <a:xfrm>
            <a:off x="4019341" y="1301929"/>
            <a:ext cx="7867859" cy="5029200"/>
          </a:xfrm>
          <a:prstGeom prst="frame">
            <a:avLst>
              <a:gd name="adj1" fmla="val 993"/>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 name="그림 개체 틀 2">
            <a:extLst>
              <a:ext uri="{FF2B5EF4-FFF2-40B4-BE49-F238E27FC236}">
                <a16:creationId xmlns:a16="http://schemas.microsoft.com/office/drawing/2014/main" xmlns="" id="{8214A0F0-2F7C-4223-B283-6A1CA913880E}"/>
              </a:ext>
            </a:extLst>
          </p:cNvPr>
          <p:cNvSpPr>
            <a:spLocks noGrp="1"/>
          </p:cNvSpPr>
          <p:nvPr>
            <p:ph type="pic" sz="quarter" idx="14" hasCustomPrompt="1"/>
          </p:nvPr>
        </p:nvSpPr>
        <p:spPr>
          <a:xfrm>
            <a:off x="6876371" y="709751"/>
            <a:ext cx="4296728" cy="496824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600" dirty="0">
                <a:solidFill>
                  <a:schemeClr val="tx1">
                    <a:lumMod val="75000"/>
                    <a:lumOff val="25000"/>
                  </a:schemeClr>
                </a:solidFill>
              </a:defRPr>
            </a:lvl1pPr>
          </a:lstStyle>
          <a:p>
            <a:pPr marL="0" lvl="0" algn="ctr"/>
            <a:r>
              <a:rPr lang="en-US" altLang="ko-KR" dirty="0"/>
              <a:t>Place Your Picture Here </a:t>
            </a:r>
          </a:p>
        </p:txBody>
      </p:sp>
      <p:sp>
        <p:nvSpPr>
          <p:cNvPr id="4" name="그림 개체 틀 2">
            <a:extLst>
              <a:ext uri="{FF2B5EF4-FFF2-40B4-BE49-F238E27FC236}">
                <a16:creationId xmlns:a16="http://schemas.microsoft.com/office/drawing/2014/main" xmlns="" id="{5A5E9409-B20A-489B-A759-D773202358E2}"/>
              </a:ext>
            </a:extLst>
          </p:cNvPr>
          <p:cNvSpPr>
            <a:spLocks noGrp="1"/>
          </p:cNvSpPr>
          <p:nvPr>
            <p:ph type="pic" sz="quarter" idx="15" hasCustomPrompt="1"/>
          </p:nvPr>
        </p:nvSpPr>
        <p:spPr>
          <a:xfrm>
            <a:off x="2116184" y="2023797"/>
            <a:ext cx="4200933" cy="2624734"/>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600" dirty="0">
                <a:solidFill>
                  <a:schemeClr val="tx1">
                    <a:lumMod val="75000"/>
                    <a:lumOff val="25000"/>
                  </a:schemeClr>
                </a:solidFill>
              </a:defRPr>
            </a:lvl1pPr>
          </a:lstStyle>
          <a:p>
            <a:pPr marL="0" lvl="0" algn="ctr"/>
            <a:r>
              <a:rPr lang="en-US" altLang="ko-KR" dirty="0"/>
              <a:t>Place Your Picture Here </a:t>
            </a:r>
          </a:p>
        </p:txBody>
      </p:sp>
    </p:spTree>
    <p:extLst>
      <p:ext uri="{BB962C8B-B14F-4D97-AF65-F5344CB8AC3E}">
        <p14:creationId xmlns:p14="http://schemas.microsoft.com/office/powerpoint/2010/main" val="24452834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0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486846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2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455743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4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163662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6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748309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7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960406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0" y="33248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244639275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0"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1"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p>
        </p:txBody>
      </p:sp>
      <p:sp>
        <p:nvSpPr>
          <p:cNvPr id="4" name="Rounded Rectangle 3"/>
          <p:cNvSpPr/>
          <p:nvPr userDrawn="1"/>
        </p:nvSpPr>
        <p:spPr>
          <a:xfrm>
            <a:off x="531934"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schemeClr val="bg1"/>
              </a:solidFill>
            </a:endParaRPr>
          </a:p>
        </p:txBody>
      </p:sp>
      <p:sp>
        <p:nvSpPr>
          <p:cNvPr id="5" name="Half Frame 4"/>
          <p:cNvSpPr/>
          <p:nvPr userDrawn="1"/>
        </p:nvSpPr>
        <p:spPr>
          <a:xfrm rot="5400000">
            <a:off x="3057178" y="1276654"/>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schemeClr val="tx1">
                  <a:lumMod val="85000"/>
                  <a:lumOff val="15000"/>
                </a:schemeClr>
              </a:solidFill>
            </a:endParaRPr>
          </a:p>
        </p:txBody>
      </p:sp>
      <p:sp>
        <p:nvSpPr>
          <p:cNvPr id="58" name="TextBox 57">
            <a:extLst>
              <a:ext uri="{FF2B5EF4-FFF2-40B4-BE49-F238E27FC236}">
                <a16:creationId xmlns:a16="http://schemas.microsoft.com/office/drawing/2014/main" xmlns=""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schemeClr val="bg1"/>
                </a:solidFill>
                <a:latin typeface="Arial" pitchFamily="34" charset="0"/>
                <a:cs typeface="Arial" pitchFamily="34" charset="0"/>
              </a:rPr>
              <a:t>You can Resize without losing quality</a:t>
            </a:r>
            <a:endParaRPr lang="ko-KR" altLang="en-US" sz="1400" b="1" dirty="0">
              <a:solidFill>
                <a:schemeClr val="bg1"/>
              </a:solidFill>
              <a:latin typeface="Arial" pitchFamily="34" charset="0"/>
              <a:cs typeface="Arial" pitchFamily="34" charset="0"/>
            </a:endParaRPr>
          </a:p>
        </p:txBody>
      </p:sp>
      <p:sp>
        <p:nvSpPr>
          <p:cNvPr id="59" name="TextBox 58">
            <a:extLst>
              <a:ext uri="{FF2B5EF4-FFF2-40B4-BE49-F238E27FC236}">
                <a16:creationId xmlns:a16="http://schemas.microsoft.com/office/drawing/2014/main" xmlns=""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schemeClr val="bg1"/>
                </a:solidFill>
                <a:latin typeface="Arial" pitchFamily="34" charset="0"/>
                <a:cs typeface="Arial" pitchFamily="34" charset="0"/>
              </a:rPr>
              <a:t>You can Change Fill Color &amp;</a:t>
            </a:r>
          </a:p>
          <a:p>
            <a:r>
              <a:rPr lang="en-US" altLang="ko-KR" sz="1400" b="1" dirty="0">
                <a:solidFill>
                  <a:schemeClr val="bg1"/>
                </a:solidFill>
                <a:latin typeface="Arial" pitchFamily="34" charset="0"/>
                <a:cs typeface="Arial" pitchFamily="34" charset="0"/>
              </a:rPr>
              <a:t>Line Color</a:t>
            </a:r>
            <a:endParaRPr lang="ko-KR" altLang="en-US" sz="1400" b="1" dirty="0">
              <a:solidFill>
                <a:schemeClr val="bg1"/>
              </a:solidFill>
              <a:latin typeface="Arial" pitchFamily="34" charset="0"/>
              <a:cs typeface="Arial" pitchFamily="34" charset="0"/>
            </a:endParaRPr>
          </a:p>
        </p:txBody>
      </p:sp>
      <p:sp>
        <p:nvSpPr>
          <p:cNvPr id="60" name="TextBox 59">
            <a:extLst>
              <a:ext uri="{FF2B5EF4-FFF2-40B4-BE49-F238E27FC236}">
                <a16:creationId xmlns:a16="http://schemas.microsoft.com/office/drawing/2014/main" xmlns="" id="{962A52DF-2523-4479-BFA3-B5ACE9887E1C}"/>
              </a:ext>
            </a:extLst>
          </p:cNvPr>
          <p:cNvSpPr txBox="1"/>
          <p:nvPr userDrawn="1"/>
        </p:nvSpPr>
        <p:spPr>
          <a:xfrm>
            <a:off x="721229" y="5808440"/>
            <a:ext cx="2232000" cy="307777"/>
          </a:xfrm>
          <a:prstGeom prst="rect">
            <a:avLst/>
          </a:prstGeom>
          <a:noFill/>
        </p:spPr>
        <p:txBody>
          <a:bodyPr wrap="square" rtlCol="0" anchor="ctr">
            <a:spAutoFit/>
          </a:bodyPr>
          <a:lstStyle/>
          <a:p>
            <a:r>
              <a:rPr lang="en-US" altLang="ko-KR" sz="1400" dirty="0">
                <a:solidFill>
                  <a:schemeClr val="bg1"/>
                </a:solidFill>
                <a:latin typeface="Arial" pitchFamily="34" charset="0"/>
                <a:cs typeface="Arial" pitchFamily="34" charset="0"/>
              </a:rPr>
              <a:t>www.allppt.com</a:t>
            </a:r>
            <a:endParaRPr lang="ko-KR" altLang="en-US" sz="1400" dirty="0">
              <a:solidFill>
                <a:schemeClr val="bg1"/>
              </a:solidFill>
              <a:latin typeface="Arial" pitchFamily="34" charset="0"/>
              <a:cs typeface="Arial" pitchFamily="34" charset="0"/>
            </a:endParaRPr>
          </a:p>
        </p:txBody>
      </p:sp>
      <p:sp>
        <p:nvSpPr>
          <p:cNvPr id="61" name="TextBox 60">
            <a:extLst>
              <a:ext uri="{FF2B5EF4-FFF2-40B4-BE49-F238E27FC236}">
                <a16:creationId xmlns:a16="http://schemas.microsoft.com/office/drawing/2014/main" xmlns="" id="{BAAC314F-E96A-4408-95DE-A70E9ED054AF}"/>
              </a:ext>
            </a:extLst>
          </p:cNvPr>
          <p:cNvSpPr txBox="1"/>
          <p:nvPr userDrawn="1"/>
        </p:nvSpPr>
        <p:spPr>
          <a:xfrm>
            <a:off x="721229" y="4450325"/>
            <a:ext cx="2717296" cy="1384995"/>
          </a:xfrm>
          <a:prstGeom prst="rect">
            <a:avLst/>
          </a:prstGeom>
          <a:noFill/>
        </p:spPr>
        <p:txBody>
          <a:bodyPr wrap="square" rtlCol="0" anchor="ctr">
            <a:spAutoFit/>
          </a:bodyPr>
          <a:lstStyle/>
          <a:p>
            <a:r>
              <a:rPr lang="en-US" altLang="ko-KR" sz="2800" b="1" dirty="0">
                <a:solidFill>
                  <a:schemeClr val="bg1"/>
                </a:solidFill>
                <a:latin typeface="+mn-lt"/>
                <a:ea typeface="+mn-ea"/>
                <a:cs typeface="Arial" pitchFamily="34" charset="0"/>
              </a:rPr>
              <a:t>FREE </a:t>
            </a:r>
          </a:p>
          <a:p>
            <a:r>
              <a:rPr lang="en-US" altLang="ko-KR" sz="2800" b="1" dirty="0">
                <a:solidFill>
                  <a:schemeClr val="bg1"/>
                </a:solidFill>
                <a:latin typeface="+mn-lt"/>
                <a:ea typeface="+mn-ea"/>
                <a:cs typeface="Arial" pitchFamily="34" charset="0"/>
              </a:rPr>
              <a:t>PPT TEMPLATES</a:t>
            </a:r>
          </a:p>
        </p:txBody>
      </p:sp>
    </p:spTree>
    <p:extLst>
      <p:ext uri="{BB962C8B-B14F-4D97-AF65-F5344CB8AC3E}">
        <p14:creationId xmlns:p14="http://schemas.microsoft.com/office/powerpoint/2010/main" val="3136765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Cover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508088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Section Break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8472024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13" Type="http://schemas.openxmlformats.org/officeDocument/2006/relationships/slideLayout" Target="../slideLayouts/slideLayout16.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slideLayout" Target="../slideLayouts/slideLayout15.xml"/><Relationship Id="rId17" Type="http://schemas.openxmlformats.org/officeDocument/2006/relationships/theme" Target="../theme/theme2.xml"/><Relationship Id="rId2" Type="http://schemas.openxmlformats.org/officeDocument/2006/relationships/slideLayout" Target="../slideLayouts/slideLayout5.xml"/><Relationship Id="rId16" Type="http://schemas.openxmlformats.org/officeDocument/2006/relationships/slideLayout" Target="../slideLayouts/slideLayout19.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5" Type="http://schemas.openxmlformats.org/officeDocument/2006/relationships/slideLayout" Target="../slideLayouts/slideLayout1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 Id="rId14" Type="http://schemas.openxmlformats.org/officeDocument/2006/relationships/slideLayout" Target="../slideLayouts/slideLayout17.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459903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94" r:id="rId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15311501"/>
      </p:ext>
    </p:extLst>
  </p:cSld>
  <p:clrMap bg1="lt1" tx1="dk1" bg2="lt2" tx2="dk2" accent1="accent1" accent2="accent2" accent3="accent3" accent4="accent4" accent5="accent5" accent6="accent6" hlink="hlink" folHlink="folHlink"/>
  <p:sldLayoutIdLst>
    <p:sldLayoutId id="2147483652" r:id="rId1"/>
    <p:sldLayoutId id="2147483654" r:id="rId2"/>
    <p:sldLayoutId id="2147483675" r:id="rId3"/>
    <p:sldLayoutId id="2147483676" r:id="rId4"/>
    <p:sldLayoutId id="2147483677" r:id="rId5"/>
    <p:sldLayoutId id="2147483678" r:id="rId6"/>
    <p:sldLayoutId id="2147483680" r:id="rId7"/>
    <p:sldLayoutId id="2147483681" r:id="rId8"/>
    <p:sldLayoutId id="2147483682" r:id="rId9"/>
    <p:sldLayoutId id="2147483684" r:id="rId10"/>
    <p:sldLayoutId id="2147483686" r:id="rId11"/>
    <p:sldLayoutId id="2147483687" r:id="rId12"/>
    <p:sldLayoutId id="2147483688" r:id="rId13"/>
    <p:sldLayoutId id="2147483671" r:id="rId14"/>
    <p:sldLayoutId id="2147483672" r:id="rId15"/>
    <p:sldLayoutId id="2147483695" r:id="rId16"/>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98408049"/>
      </p:ext>
    </p:extLst>
  </p:cSld>
  <p:clrMap bg1="lt1" tx1="dk1" bg2="lt2" tx2="dk2" accent1="accent1" accent2="accent2" accent3="accent3" accent4="accent4" accent5="accent5" accent6="accent6" hlink="hlink" folHlink="folHlink"/>
  <p:sldLayoutIdLst>
    <p:sldLayoutId id="2147483674"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4.xml"/><Relationship Id="rId5" Type="http://schemas.openxmlformats.org/officeDocument/2006/relationships/image" Target="../media/image16.png"/><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4.xml"/><Relationship Id="rId4" Type="http://schemas.openxmlformats.org/officeDocument/2006/relationships/image" Target="../media/image19.png"/></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0.png"/><Relationship Id="rId1" Type="http://schemas.openxmlformats.org/officeDocument/2006/relationships/slideLayout" Target="../slideLayouts/slideLayout4.xml"/><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hyperlink" Target="http://www.free-powerpoint-templates-design.com/" TargetMode="External"/><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직사각형 6">
            <a:extLst>
              <a:ext uri="{FF2B5EF4-FFF2-40B4-BE49-F238E27FC236}">
                <a16:creationId xmlns:a16="http://schemas.microsoft.com/office/drawing/2014/main" xmlns="" id="{9266FBDC-2D84-4241-A1FD-123F18935DC5}"/>
              </a:ext>
            </a:extLst>
          </p:cNvPr>
          <p:cNvSpPr/>
          <p:nvPr/>
        </p:nvSpPr>
        <p:spPr>
          <a:xfrm>
            <a:off x="0" y="1503944"/>
            <a:ext cx="12192000" cy="720638"/>
          </a:xfrm>
          <a:prstGeom prst="rect">
            <a:avLst/>
          </a:prstGeom>
          <a:noFill/>
        </p:spPr>
        <p:txBody>
          <a:bodyPr lIns="0" anchor="ctr"/>
          <a:lstStyle/>
          <a:p>
            <a:pPr algn="ctr"/>
            <a:r>
              <a:rPr lang="en-US" altLang="ko-KR" sz="4400" dirty="0" smtClean="0">
                <a:solidFill>
                  <a:schemeClr val="accent3"/>
                </a:solidFill>
                <a:cs typeface="Arial" pitchFamily="34" charset="0"/>
              </a:rPr>
              <a:t>Basics of Electronics</a:t>
            </a:r>
            <a:endParaRPr lang="en-US" altLang="ko-KR" sz="4400" dirty="0">
              <a:solidFill>
                <a:schemeClr val="accent3"/>
              </a:solidFill>
              <a:cs typeface="Arial" pitchFamily="34" charset="0"/>
            </a:endParaRPr>
          </a:p>
        </p:txBody>
      </p:sp>
      <p:sp>
        <p:nvSpPr>
          <p:cNvPr id="16" name="TextBox 15">
            <a:extLst>
              <a:ext uri="{FF2B5EF4-FFF2-40B4-BE49-F238E27FC236}">
                <a16:creationId xmlns:a16="http://schemas.microsoft.com/office/drawing/2014/main" xmlns="" id="{4A857BB9-368F-4C04-979B-4E8515CF3BDE}"/>
              </a:ext>
            </a:extLst>
          </p:cNvPr>
          <p:cNvSpPr txBox="1"/>
          <p:nvPr/>
        </p:nvSpPr>
        <p:spPr>
          <a:xfrm>
            <a:off x="1" y="2779718"/>
            <a:ext cx="12192000" cy="646331"/>
          </a:xfrm>
          <a:prstGeom prst="rect">
            <a:avLst/>
          </a:prstGeom>
          <a:noFill/>
        </p:spPr>
        <p:txBody>
          <a:bodyPr wrap="square" rtlCol="0">
            <a:spAutoFit/>
          </a:bodyPr>
          <a:lstStyle/>
          <a:p>
            <a:pPr algn="ctr"/>
            <a:r>
              <a:rPr lang="en-US" altLang="ko-KR" sz="3600" b="1" dirty="0" smtClean="0">
                <a:solidFill>
                  <a:schemeClr val="accent2"/>
                </a:solidFill>
                <a:cs typeface="Arial" pitchFamily="34" charset="0"/>
              </a:rPr>
              <a:t>Chapter-2</a:t>
            </a:r>
            <a:endParaRPr lang="ko-KR" altLang="en-US" sz="3600" b="1" dirty="0">
              <a:solidFill>
                <a:schemeClr val="accent2"/>
              </a:solidFill>
              <a:cs typeface="Arial" pitchFamily="34" charset="0"/>
            </a:endParaRPr>
          </a:p>
        </p:txBody>
      </p:sp>
      <p:sp>
        <p:nvSpPr>
          <p:cNvPr id="19" name="TextBox 18">
            <a:extLst>
              <a:ext uri="{FF2B5EF4-FFF2-40B4-BE49-F238E27FC236}">
                <a16:creationId xmlns:a16="http://schemas.microsoft.com/office/drawing/2014/main" xmlns="" id="{69CD29F0-7F5C-402D-9582-EB9DDA4CAE41}"/>
              </a:ext>
            </a:extLst>
          </p:cNvPr>
          <p:cNvSpPr txBox="1"/>
          <p:nvPr/>
        </p:nvSpPr>
        <p:spPr>
          <a:xfrm>
            <a:off x="1" y="4838680"/>
            <a:ext cx="12192000" cy="646331"/>
          </a:xfrm>
          <a:prstGeom prst="rect">
            <a:avLst/>
          </a:prstGeom>
          <a:noFill/>
        </p:spPr>
        <p:txBody>
          <a:bodyPr wrap="square" rtlCol="0" anchor="ctr">
            <a:spAutoFit/>
          </a:bodyPr>
          <a:lstStyle/>
          <a:p>
            <a:pPr algn="ctr"/>
            <a:r>
              <a:rPr lang="en-US" altLang="ko-KR" sz="3600" dirty="0" smtClean="0">
                <a:solidFill>
                  <a:schemeClr val="accent1"/>
                </a:solidFill>
                <a:cs typeface="Arial" pitchFamily="34" charset="0"/>
              </a:rPr>
              <a:t>Lecturer: Uyanga. O, Ms</a:t>
            </a:r>
            <a:endParaRPr lang="ko-KR" altLang="en-US" sz="3600" dirty="0">
              <a:solidFill>
                <a:schemeClr val="accent1"/>
              </a:solidFill>
              <a:cs typeface="Arial" pitchFamily="34" charset="0"/>
            </a:endParaRPr>
          </a:p>
        </p:txBody>
      </p:sp>
      <p:sp>
        <p:nvSpPr>
          <p:cNvPr id="24" name="TextBox 23">
            <a:extLst>
              <a:ext uri="{FF2B5EF4-FFF2-40B4-BE49-F238E27FC236}">
                <a16:creationId xmlns:a16="http://schemas.microsoft.com/office/drawing/2014/main" xmlns="" id="{7503425D-F2F4-481D-A627-46AA13DA4D94}"/>
              </a:ext>
            </a:extLst>
          </p:cNvPr>
          <p:cNvSpPr txBox="1"/>
          <p:nvPr/>
        </p:nvSpPr>
        <p:spPr>
          <a:xfrm>
            <a:off x="0" y="3450566"/>
            <a:ext cx="12192001" cy="646331"/>
          </a:xfrm>
          <a:prstGeom prst="rect">
            <a:avLst/>
          </a:prstGeom>
          <a:noFill/>
        </p:spPr>
        <p:txBody>
          <a:bodyPr wrap="square" rtlCol="0" anchor="ctr">
            <a:spAutoFit/>
          </a:bodyPr>
          <a:lstStyle/>
          <a:p>
            <a:pPr algn="ctr"/>
            <a:r>
              <a:rPr lang="en-US" altLang="ko-KR" sz="3600" b="1" dirty="0">
                <a:solidFill>
                  <a:schemeClr val="accent2"/>
                </a:solidFill>
                <a:cs typeface="Arial" pitchFamily="34" charset="0"/>
              </a:rPr>
              <a:t>Semiconductor energy zones</a:t>
            </a:r>
          </a:p>
        </p:txBody>
      </p:sp>
    </p:spTree>
    <p:extLst>
      <p:ext uri="{BB962C8B-B14F-4D97-AF65-F5344CB8AC3E}">
        <p14:creationId xmlns:p14="http://schemas.microsoft.com/office/powerpoint/2010/main" val="202243274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xmlns="" id="{5CF5BDA4-10C7-46A6-AC30-523A3FC438AC}"/>
              </a:ext>
            </a:extLst>
          </p:cNvPr>
          <p:cNvSpPr txBox="1"/>
          <p:nvPr/>
        </p:nvSpPr>
        <p:spPr>
          <a:xfrm>
            <a:off x="-8792" y="5170036"/>
            <a:ext cx="12192000" cy="584775"/>
          </a:xfrm>
          <a:prstGeom prst="rect">
            <a:avLst/>
          </a:prstGeom>
          <a:noFill/>
        </p:spPr>
        <p:txBody>
          <a:bodyPr wrap="square" rtlCol="0" anchor="ctr">
            <a:spAutoFit/>
          </a:bodyPr>
          <a:lstStyle/>
          <a:p>
            <a:pPr algn="ctr"/>
            <a:r>
              <a:rPr lang="en-US" altLang="ko-KR" sz="3200" b="1" dirty="0">
                <a:solidFill>
                  <a:schemeClr val="bg1"/>
                </a:solidFill>
                <a:latin typeface="+mj-lt"/>
                <a:cs typeface="Arial" pitchFamily="34" charset="0"/>
              </a:rPr>
              <a:t>Semiconductor energy zones</a:t>
            </a:r>
          </a:p>
        </p:txBody>
      </p:sp>
    </p:spTree>
    <p:extLst>
      <p:ext uri="{BB962C8B-B14F-4D97-AF65-F5344CB8AC3E}">
        <p14:creationId xmlns:p14="http://schemas.microsoft.com/office/powerpoint/2010/main" val="201111860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7" name="Group 56">
            <a:extLst>
              <a:ext uri="{FF2B5EF4-FFF2-40B4-BE49-F238E27FC236}">
                <a16:creationId xmlns:a16="http://schemas.microsoft.com/office/drawing/2014/main" xmlns="" id="{CDDDB0E5-C9C9-44D8-BEB8-16A6CA8920CA}"/>
              </a:ext>
            </a:extLst>
          </p:cNvPr>
          <p:cNvGrpSpPr/>
          <p:nvPr/>
        </p:nvGrpSpPr>
        <p:grpSpPr>
          <a:xfrm>
            <a:off x="5797365" y="288693"/>
            <a:ext cx="5621924" cy="958096"/>
            <a:chOff x="4753009" y="790578"/>
            <a:chExt cx="5621924" cy="958096"/>
          </a:xfrm>
        </p:grpSpPr>
        <p:grpSp>
          <p:nvGrpSpPr>
            <p:cNvPr id="20" name="Group 19">
              <a:extLst>
                <a:ext uri="{FF2B5EF4-FFF2-40B4-BE49-F238E27FC236}">
                  <a16:creationId xmlns:a16="http://schemas.microsoft.com/office/drawing/2014/main" xmlns="" id="{93B1B118-F505-4515-85EB-DF3A6D81B1CF}"/>
                </a:ext>
              </a:extLst>
            </p:cNvPr>
            <p:cNvGrpSpPr/>
            <p:nvPr/>
          </p:nvGrpSpPr>
          <p:grpSpPr>
            <a:xfrm>
              <a:off x="5946145" y="869517"/>
              <a:ext cx="4428788" cy="707886"/>
              <a:chOff x="6557475" y="1411926"/>
              <a:chExt cx="4507692" cy="707886"/>
            </a:xfrm>
          </p:grpSpPr>
          <p:sp>
            <p:nvSpPr>
              <p:cNvPr id="21" name="TextBox 20">
                <a:extLst>
                  <a:ext uri="{FF2B5EF4-FFF2-40B4-BE49-F238E27FC236}">
                    <a16:creationId xmlns:a16="http://schemas.microsoft.com/office/drawing/2014/main" xmlns="" id="{E7C279EB-25F2-4AAC-812A-C5EF117055F7}"/>
                  </a:ext>
                </a:extLst>
              </p:cNvPr>
              <p:cNvSpPr txBox="1"/>
              <p:nvPr/>
            </p:nvSpPr>
            <p:spPr>
              <a:xfrm>
                <a:off x="6557475" y="1750480"/>
                <a:ext cx="4507692" cy="369332"/>
              </a:xfrm>
              <a:prstGeom prst="rect">
                <a:avLst/>
              </a:prstGeom>
              <a:noFill/>
            </p:spPr>
            <p:txBody>
              <a:bodyPr wrap="square" rtlCol="0">
                <a:spAutoFit/>
              </a:bodyPr>
              <a:lstStyle/>
              <a:p>
                <a:r>
                  <a:rPr lang="mn-MN" altLang="ko-KR" dirty="0" smtClean="0">
                    <a:solidFill>
                      <a:schemeClr val="bg1"/>
                    </a:solidFill>
                    <a:cs typeface="Arial" pitchFamily="34" charset="0"/>
                  </a:rPr>
                  <a:t>Хагас дамжуулагчийн энергийн бүсүүд</a:t>
                </a:r>
                <a:endParaRPr lang="en-US" altLang="ko-KR" dirty="0">
                  <a:solidFill>
                    <a:schemeClr val="bg1"/>
                  </a:solidFill>
                  <a:cs typeface="Arial" pitchFamily="34" charset="0"/>
                </a:endParaRPr>
              </a:p>
            </p:txBody>
          </p:sp>
          <p:sp>
            <p:nvSpPr>
              <p:cNvPr id="22" name="TextBox 21">
                <a:extLst>
                  <a:ext uri="{FF2B5EF4-FFF2-40B4-BE49-F238E27FC236}">
                    <a16:creationId xmlns:a16="http://schemas.microsoft.com/office/drawing/2014/main" xmlns="" id="{710B0A2E-B69D-4686-9B34-E9CF61AD14CF}"/>
                  </a:ext>
                </a:extLst>
              </p:cNvPr>
              <p:cNvSpPr txBox="1"/>
              <p:nvPr/>
            </p:nvSpPr>
            <p:spPr>
              <a:xfrm>
                <a:off x="6557475" y="1411926"/>
                <a:ext cx="4507692" cy="369332"/>
              </a:xfrm>
              <a:prstGeom prst="rect">
                <a:avLst/>
              </a:prstGeom>
              <a:noFill/>
            </p:spPr>
            <p:txBody>
              <a:bodyPr wrap="square" lIns="108000" rIns="108000" rtlCol="0">
                <a:spAutoFit/>
              </a:bodyPr>
              <a:lstStyle/>
              <a:p>
                <a:r>
                  <a:rPr lang="en-US" altLang="ko-KR" b="1" dirty="0">
                    <a:solidFill>
                      <a:schemeClr val="bg1"/>
                    </a:solidFill>
                    <a:cs typeface="Arial" pitchFamily="34" charset="0"/>
                  </a:rPr>
                  <a:t>Semiconductor energy zones</a:t>
                </a:r>
              </a:p>
            </p:txBody>
          </p:sp>
        </p:grpSp>
        <p:sp>
          <p:nvSpPr>
            <p:cNvPr id="23" name="TextBox 22">
              <a:extLst>
                <a:ext uri="{FF2B5EF4-FFF2-40B4-BE49-F238E27FC236}">
                  <a16:creationId xmlns:a16="http://schemas.microsoft.com/office/drawing/2014/main" xmlns="" id="{A1331986-E857-4609-B617-F76377A73F02}"/>
                </a:ext>
              </a:extLst>
            </p:cNvPr>
            <p:cNvSpPr txBox="1"/>
            <p:nvPr/>
          </p:nvSpPr>
          <p:spPr>
            <a:xfrm>
              <a:off x="4753009" y="1008016"/>
              <a:ext cx="958096" cy="523220"/>
            </a:xfrm>
            <a:prstGeom prst="rect">
              <a:avLst/>
            </a:prstGeom>
            <a:noFill/>
          </p:spPr>
          <p:txBody>
            <a:bodyPr wrap="square" lIns="108000" rIns="108000" rtlCol="0">
              <a:spAutoFit/>
            </a:bodyPr>
            <a:lstStyle/>
            <a:p>
              <a:pPr algn="ctr"/>
              <a:r>
                <a:rPr lang="en-US" altLang="ko-KR" sz="2800" b="1" dirty="0">
                  <a:solidFill>
                    <a:schemeClr val="bg1"/>
                  </a:solidFill>
                  <a:cs typeface="Arial" pitchFamily="34" charset="0"/>
                </a:rPr>
                <a:t>01</a:t>
              </a:r>
              <a:endParaRPr lang="ko-KR" altLang="en-US" sz="2800" b="1" dirty="0">
                <a:solidFill>
                  <a:schemeClr val="bg1"/>
                </a:solidFill>
                <a:cs typeface="Arial" pitchFamily="34" charset="0"/>
              </a:endParaRPr>
            </a:p>
          </p:txBody>
        </p:sp>
        <p:sp>
          <p:nvSpPr>
            <p:cNvPr id="45" name="Freeform: Shape 44">
              <a:extLst>
                <a:ext uri="{FF2B5EF4-FFF2-40B4-BE49-F238E27FC236}">
                  <a16:creationId xmlns:a16="http://schemas.microsoft.com/office/drawing/2014/main" xmlns="" id="{AD1B7BFE-C7D7-4846-B6EF-E78809137F86}"/>
                </a:ext>
              </a:extLst>
            </p:cNvPr>
            <p:cNvSpPr/>
            <p:nvPr/>
          </p:nvSpPr>
          <p:spPr>
            <a:xfrm>
              <a:off x="4753009" y="790578"/>
              <a:ext cx="958096" cy="958096"/>
            </a:xfrm>
            <a:custGeom>
              <a:avLst/>
              <a:gdLst>
                <a:gd name="connsiteX0" fmla="*/ 591326 w 1182653"/>
                <a:gd name="connsiteY0" fmla="*/ 99202 h 1182653"/>
                <a:gd name="connsiteX1" fmla="*/ 542935 w 1182653"/>
                <a:gd name="connsiteY1" fmla="*/ 119164 h 1182653"/>
                <a:gd name="connsiteX2" fmla="*/ 119164 w 1182653"/>
                <a:gd name="connsiteY2" fmla="*/ 542935 h 1182653"/>
                <a:gd name="connsiteX3" fmla="*/ 119164 w 1182653"/>
                <a:gd name="connsiteY3" fmla="*/ 639718 h 1182653"/>
                <a:gd name="connsiteX4" fmla="*/ 542935 w 1182653"/>
                <a:gd name="connsiteY4" fmla="*/ 1063489 h 1182653"/>
                <a:gd name="connsiteX5" fmla="*/ 639718 w 1182653"/>
                <a:gd name="connsiteY5" fmla="*/ 1063489 h 1182653"/>
                <a:gd name="connsiteX6" fmla="*/ 1063489 w 1182653"/>
                <a:gd name="connsiteY6" fmla="*/ 639718 h 1182653"/>
                <a:gd name="connsiteX7" fmla="*/ 1063489 w 1182653"/>
                <a:gd name="connsiteY7" fmla="*/ 542935 h 1182653"/>
                <a:gd name="connsiteX8" fmla="*/ 639718 w 1182653"/>
                <a:gd name="connsiteY8" fmla="*/ 119164 h 1182653"/>
                <a:gd name="connsiteX9" fmla="*/ 591326 w 1182653"/>
                <a:gd name="connsiteY9" fmla="*/ 99202 h 1182653"/>
                <a:gd name="connsiteX10" fmla="*/ 591327 w 1182653"/>
                <a:gd name="connsiteY10" fmla="*/ 0 h 1182653"/>
                <a:gd name="connsiteX11" fmla="*/ 654581 w 1182653"/>
                <a:gd name="connsiteY11" fmla="*/ 26183 h 1182653"/>
                <a:gd name="connsiteX12" fmla="*/ 1156470 w 1182653"/>
                <a:gd name="connsiteY12" fmla="*/ 528072 h 1182653"/>
                <a:gd name="connsiteX13" fmla="*/ 1156470 w 1182653"/>
                <a:gd name="connsiteY13" fmla="*/ 654581 h 1182653"/>
                <a:gd name="connsiteX14" fmla="*/ 654581 w 1182653"/>
                <a:gd name="connsiteY14" fmla="*/ 1156470 h 1182653"/>
                <a:gd name="connsiteX15" fmla="*/ 528072 w 1182653"/>
                <a:gd name="connsiteY15" fmla="*/ 1156470 h 1182653"/>
                <a:gd name="connsiteX16" fmla="*/ 26184 w 1182653"/>
                <a:gd name="connsiteY16" fmla="*/ 654581 h 1182653"/>
                <a:gd name="connsiteX17" fmla="*/ 26184 w 1182653"/>
                <a:gd name="connsiteY17" fmla="*/ 528072 h 1182653"/>
                <a:gd name="connsiteX18" fmla="*/ 528072 w 1182653"/>
                <a:gd name="connsiteY18" fmla="*/ 26183 h 1182653"/>
                <a:gd name="connsiteX19" fmla="*/ 591327 w 1182653"/>
                <a:gd name="connsiteY19" fmla="*/ 0 h 11826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182653" h="1182653">
                  <a:moveTo>
                    <a:pt x="591326" y="99202"/>
                  </a:moveTo>
                  <a:cubicBezTo>
                    <a:pt x="573784" y="99202"/>
                    <a:pt x="556242" y="105856"/>
                    <a:pt x="542935" y="119164"/>
                  </a:cubicBezTo>
                  <a:lnTo>
                    <a:pt x="119164" y="542935"/>
                  </a:lnTo>
                  <a:cubicBezTo>
                    <a:pt x="92548" y="569550"/>
                    <a:pt x="92548" y="613102"/>
                    <a:pt x="119164" y="639718"/>
                  </a:cubicBezTo>
                  <a:lnTo>
                    <a:pt x="542935" y="1063489"/>
                  </a:lnTo>
                  <a:cubicBezTo>
                    <a:pt x="569550" y="1090104"/>
                    <a:pt x="613102" y="1090104"/>
                    <a:pt x="639718" y="1063489"/>
                  </a:cubicBezTo>
                  <a:lnTo>
                    <a:pt x="1063489" y="639718"/>
                  </a:lnTo>
                  <a:cubicBezTo>
                    <a:pt x="1090450" y="613102"/>
                    <a:pt x="1090450" y="569550"/>
                    <a:pt x="1063489" y="542935"/>
                  </a:cubicBezTo>
                  <a:lnTo>
                    <a:pt x="639718" y="119164"/>
                  </a:lnTo>
                  <a:cubicBezTo>
                    <a:pt x="626410" y="105856"/>
                    <a:pt x="608868" y="99202"/>
                    <a:pt x="591326" y="99202"/>
                  </a:cubicBezTo>
                  <a:close/>
                  <a:moveTo>
                    <a:pt x="591327" y="0"/>
                  </a:moveTo>
                  <a:cubicBezTo>
                    <a:pt x="614226" y="0"/>
                    <a:pt x="637126" y="8728"/>
                    <a:pt x="654581" y="26183"/>
                  </a:cubicBezTo>
                  <a:lnTo>
                    <a:pt x="1156470" y="528072"/>
                  </a:lnTo>
                  <a:cubicBezTo>
                    <a:pt x="1191381" y="562983"/>
                    <a:pt x="1191381" y="619670"/>
                    <a:pt x="1156470" y="654581"/>
                  </a:cubicBezTo>
                  <a:lnTo>
                    <a:pt x="654581" y="1156470"/>
                  </a:lnTo>
                  <a:cubicBezTo>
                    <a:pt x="619670" y="1191381"/>
                    <a:pt x="562983" y="1191381"/>
                    <a:pt x="528072" y="1156470"/>
                  </a:cubicBezTo>
                  <a:lnTo>
                    <a:pt x="26184" y="654581"/>
                  </a:lnTo>
                  <a:cubicBezTo>
                    <a:pt x="-8728" y="619670"/>
                    <a:pt x="-8728" y="562983"/>
                    <a:pt x="26184" y="528072"/>
                  </a:cubicBezTo>
                  <a:lnTo>
                    <a:pt x="528072" y="26183"/>
                  </a:lnTo>
                  <a:cubicBezTo>
                    <a:pt x="545528" y="8728"/>
                    <a:pt x="568427" y="0"/>
                    <a:pt x="591327" y="0"/>
                  </a:cubicBezTo>
                  <a:close/>
                </a:path>
              </a:pathLst>
            </a:custGeom>
            <a:solidFill>
              <a:schemeClr val="accent1"/>
            </a:solidFill>
            <a:ln w="9525" cap="flat">
              <a:noFill/>
              <a:prstDash val="solid"/>
              <a:miter/>
            </a:ln>
          </p:spPr>
          <p:txBody>
            <a:bodyPr rtlCol="0" anchor="ctr"/>
            <a:lstStyle/>
            <a:p>
              <a:endParaRPr lang="en-US" dirty="0"/>
            </a:p>
          </p:txBody>
        </p:sp>
      </p:grpSp>
      <p:grpSp>
        <p:nvGrpSpPr>
          <p:cNvPr id="56" name="Group 55">
            <a:extLst>
              <a:ext uri="{FF2B5EF4-FFF2-40B4-BE49-F238E27FC236}">
                <a16:creationId xmlns:a16="http://schemas.microsoft.com/office/drawing/2014/main" xmlns="" id="{AB7350D3-4353-45F7-BF03-021199F2298D}"/>
              </a:ext>
            </a:extLst>
          </p:cNvPr>
          <p:cNvGrpSpPr/>
          <p:nvPr/>
        </p:nvGrpSpPr>
        <p:grpSpPr>
          <a:xfrm>
            <a:off x="5797365" y="1323270"/>
            <a:ext cx="5621924" cy="958096"/>
            <a:chOff x="5276743" y="2230161"/>
            <a:chExt cx="5621924" cy="958096"/>
          </a:xfrm>
        </p:grpSpPr>
        <p:sp>
          <p:nvSpPr>
            <p:cNvPr id="25" name="TextBox 24">
              <a:extLst>
                <a:ext uri="{FF2B5EF4-FFF2-40B4-BE49-F238E27FC236}">
                  <a16:creationId xmlns:a16="http://schemas.microsoft.com/office/drawing/2014/main" xmlns="" id="{E52B1483-4729-4FCB-8A42-9C3435FD0447}"/>
                </a:ext>
              </a:extLst>
            </p:cNvPr>
            <p:cNvSpPr txBox="1"/>
            <p:nvPr/>
          </p:nvSpPr>
          <p:spPr>
            <a:xfrm>
              <a:off x="6469879" y="2524543"/>
              <a:ext cx="4428788" cy="369332"/>
            </a:xfrm>
            <a:prstGeom prst="rect">
              <a:avLst/>
            </a:prstGeom>
            <a:noFill/>
          </p:spPr>
          <p:txBody>
            <a:bodyPr wrap="square" rtlCol="0">
              <a:spAutoFit/>
            </a:bodyPr>
            <a:lstStyle/>
            <a:p>
              <a:r>
                <a:rPr lang="en-US" altLang="ko-KR" b="1" dirty="0" smtClean="0">
                  <a:solidFill>
                    <a:schemeClr val="bg1"/>
                  </a:solidFill>
                  <a:cs typeface="Arial" pitchFamily="34" charset="0"/>
                </a:rPr>
                <a:t>n-p </a:t>
              </a:r>
              <a:r>
                <a:rPr lang="mn-MN" altLang="ko-KR" b="1" dirty="0" smtClean="0">
                  <a:solidFill>
                    <a:schemeClr val="bg1"/>
                  </a:solidFill>
                  <a:cs typeface="Arial" pitchFamily="34" charset="0"/>
                </a:rPr>
                <a:t>шилжилт</a:t>
              </a:r>
              <a:endParaRPr lang="en-US" altLang="ko-KR" b="1" dirty="0">
                <a:solidFill>
                  <a:schemeClr val="bg1"/>
                </a:solidFill>
                <a:cs typeface="Arial" pitchFamily="34" charset="0"/>
              </a:endParaRPr>
            </a:p>
          </p:txBody>
        </p:sp>
        <p:sp>
          <p:nvSpPr>
            <p:cNvPr id="27" name="TextBox 26">
              <a:extLst>
                <a:ext uri="{FF2B5EF4-FFF2-40B4-BE49-F238E27FC236}">
                  <a16:creationId xmlns:a16="http://schemas.microsoft.com/office/drawing/2014/main" xmlns="" id="{2FA08F88-D243-4550-8E31-B93DA73D17CE}"/>
                </a:ext>
              </a:extLst>
            </p:cNvPr>
            <p:cNvSpPr txBox="1"/>
            <p:nvPr/>
          </p:nvSpPr>
          <p:spPr>
            <a:xfrm>
              <a:off x="5276743" y="2447599"/>
              <a:ext cx="958096" cy="523220"/>
            </a:xfrm>
            <a:prstGeom prst="rect">
              <a:avLst/>
            </a:prstGeom>
            <a:noFill/>
          </p:spPr>
          <p:txBody>
            <a:bodyPr wrap="square" lIns="108000" rIns="108000" rtlCol="0">
              <a:spAutoFit/>
            </a:bodyPr>
            <a:lstStyle/>
            <a:p>
              <a:pPr algn="ctr"/>
              <a:r>
                <a:rPr lang="en-US" altLang="ko-KR" sz="2800" b="1" dirty="0">
                  <a:solidFill>
                    <a:schemeClr val="bg1"/>
                  </a:solidFill>
                  <a:cs typeface="Arial" pitchFamily="34" charset="0"/>
                </a:rPr>
                <a:t>02</a:t>
              </a:r>
              <a:endParaRPr lang="ko-KR" altLang="en-US" sz="2800" b="1" dirty="0">
                <a:solidFill>
                  <a:schemeClr val="bg1"/>
                </a:solidFill>
                <a:cs typeface="Arial" pitchFamily="34" charset="0"/>
              </a:endParaRPr>
            </a:p>
          </p:txBody>
        </p:sp>
        <p:sp>
          <p:nvSpPr>
            <p:cNvPr id="46" name="Freeform: Shape 45">
              <a:extLst>
                <a:ext uri="{FF2B5EF4-FFF2-40B4-BE49-F238E27FC236}">
                  <a16:creationId xmlns:a16="http://schemas.microsoft.com/office/drawing/2014/main" xmlns="" id="{29B487FA-C5D3-415D-9C56-BE12457EB2F4}"/>
                </a:ext>
              </a:extLst>
            </p:cNvPr>
            <p:cNvSpPr/>
            <p:nvPr/>
          </p:nvSpPr>
          <p:spPr>
            <a:xfrm>
              <a:off x="5276743" y="2230161"/>
              <a:ext cx="958096" cy="958096"/>
            </a:xfrm>
            <a:custGeom>
              <a:avLst/>
              <a:gdLst>
                <a:gd name="connsiteX0" fmla="*/ 591326 w 1182653"/>
                <a:gd name="connsiteY0" fmla="*/ 99202 h 1182653"/>
                <a:gd name="connsiteX1" fmla="*/ 542935 w 1182653"/>
                <a:gd name="connsiteY1" fmla="*/ 119164 h 1182653"/>
                <a:gd name="connsiteX2" fmla="*/ 119164 w 1182653"/>
                <a:gd name="connsiteY2" fmla="*/ 542935 h 1182653"/>
                <a:gd name="connsiteX3" fmla="*/ 119164 w 1182653"/>
                <a:gd name="connsiteY3" fmla="*/ 639718 h 1182653"/>
                <a:gd name="connsiteX4" fmla="*/ 542935 w 1182653"/>
                <a:gd name="connsiteY4" fmla="*/ 1063489 h 1182653"/>
                <a:gd name="connsiteX5" fmla="*/ 639718 w 1182653"/>
                <a:gd name="connsiteY5" fmla="*/ 1063489 h 1182653"/>
                <a:gd name="connsiteX6" fmla="*/ 1063489 w 1182653"/>
                <a:gd name="connsiteY6" fmla="*/ 639718 h 1182653"/>
                <a:gd name="connsiteX7" fmla="*/ 1063489 w 1182653"/>
                <a:gd name="connsiteY7" fmla="*/ 542935 h 1182653"/>
                <a:gd name="connsiteX8" fmla="*/ 639718 w 1182653"/>
                <a:gd name="connsiteY8" fmla="*/ 119164 h 1182653"/>
                <a:gd name="connsiteX9" fmla="*/ 591326 w 1182653"/>
                <a:gd name="connsiteY9" fmla="*/ 99202 h 1182653"/>
                <a:gd name="connsiteX10" fmla="*/ 591327 w 1182653"/>
                <a:gd name="connsiteY10" fmla="*/ 0 h 1182653"/>
                <a:gd name="connsiteX11" fmla="*/ 654581 w 1182653"/>
                <a:gd name="connsiteY11" fmla="*/ 26183 h 1182653"/>
                <a:gd name="connsiteX12" fmla="*/ 1156470 w 1182653"/>
                <a:gd name="connsiteY12" fmla="*/ 528072 h 1182653"/>
                <a:gd name="connsiteX13" fmla="*/ 1156470 w 1182653"/>
                <a:gd name="connsiteY13" fmla="*/ 654581 h 1182653"/>
                <a:gd name="connsiteX14" fmla="*/ 654581 w 1182653"/>
                <a:gd name="connsiteY14" fmla="*/ 1156470 h 1182653"/>
                <a:gd name="connsiteX15" fmla="*/ 528072 w 1182653"/>
                <a:gd name="connsiteY15" fmla="*/ 1156470 h 1182653"/>
                <a:gd name="connsiteX16" fmla="*/ 26184 w 1182653"/>
                <a:gd name="connsiteY16" fmla="*/ 654581 h 1182653"/>
                <a:gd name="connsiteX17" fmla="*/ 26184 w 1182653"/>
                <a:gd name="connsiteY17" fmla="*/ 528072 h 1182653"/>
                <a:gd name="connsiteX18" fmla="*/ 528072 w 1182653"/>
                <a:gd name="connsiteY18" fmla="*/ 26183 h 1182653"/>
                <a:gd name="connsiteX19" fmla="*/ 591327 w 1182653"/>
                <a:gd name="connsiteY19" fmla="*/ 0 h 11826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182653" h="1182653">
                  <a:moveTo>
                    <a:pt x="591326" y="99202"/>
                  </a:moveTo>
                  <a:cubicBezTo>
                    <a:pt x="573784" y="99202"/>
                    <a:pt x="556242" y="105856"/>
                    <a:pt x="542935" y="119164"/>
                  </a:cubicBezTo>
                  <a:lnTo>
                    <a:pt x="119164" y="542935"/>
                  </a:lnTo>
                  <a:cubicBezTo>
                    <a:pt x="92548" y="569550"/>
                    <a:pt x="92548" y="613102"/>
                    <a:pt x="119164" y="639718"/>
                  </a:cubicBezTo>
                  <a:lnTo>
                    <a:pt x="542935" y="1063489"/>
                  </a:lnTo>
                  <a:cubicBezTo>
                    <a:pt x="569550" y="1090104"/>
                    <a:pt x="613102" y="1090104"/>
                    <a:pt x="639718" y="1063489"/>
                  </a:cubicBezTo>
                  <a:lnTo>
                    <a:pt x="1063489" y="639718"/>
                  </a:lnTo>
                  <a:cubicBezTo>
                    <a:pt x="1090450" y="613102"/>
                    <a:pt x="1090450" y="569550"/>
                    <a:pt x="1063489" y="542935"/>
                  </a:cubicBezTo>
                  <a:lnTo>
                    <a:pt x="639718" y="119164"/>
                  </a:lnTo>
                  <a:cubicBezTo>
                    <a:pt x="626410" y="105856"/>
                    <a:pt x="608868" y="99202"/>
                    <a:pt x="591326" y="99202"/>
                  </a:cubicBezTo>
                  <a:close/>
                  <a:moveTo>
                    <a:pt x="591327" y="0"/>
                  </a:moveTo>
                  <a:cubicBezTo>
                    <a:pt x="614226" y="0"/>
                    <a:pt x="637126" y="8728"/>
                    <a:pt x="654581" y="26183"/>
                  </a:cubicBezTo>
                  <a:lnTo>
                    <a:pt x="1156470" y="528072"/>
                  </a:lnTo>
                  <a:cubicBezTo>
                    <a:pt x="1191381" y="562983"/>
                    <a:pt x="1191381" y="619670"/>
                    <a:pt x="1156470" y="654581"/>
                  </a:cubicBezTo>
                  <a:lnTo>
                    <a:pt x="654581" y="1156470"/>
                  </a:lnTo>
                  <a:cubicBezTo>
                    <a:pt x="619670" y="1191381"/>
                    <a:pt x="562983" y="1191381"/>
                    <a:pt x="528072" y="1156470"/>
                  </a:cubicBezTo>
                  <a:lnTo>
                    <a:pt x="26184" y="654581"/>
                  </a:lnTo>
                  <a:cubicBezTo>
                    <a:pt x="-8728" y="619670"/>
                    <a:pt x="-8728" y="562983"/>
                    <a:pt x="26184" y="528072"/>
                  </a:cubicBezTo>
                  <a:lnTo>
                    <a:pt x="528072" y="26183"/>
                  </a:lnTo>
                  <a:cubicBezTo>
                    <a:pt x="545528" y="8728"/>
                    <a:pt x="568427" y="0"/>
                    <a:pt x="591327" y="0"/>
                  </a:cubicBezTo>
                  <a:close/>
                </a:path>
              </a:pathLst>
            </a:custGeom>
            <a:solidFill>
              <a:schemeClr val="accent2"/>
            </a:solidFill>
            <a:ln w="9525" cap="flat">
              <a:noFill/>
              <a:prstDash val="solid"/>
              <a:miter/>
            </a:ln>
          </p:spPr>
          <p:txBody>
            <a:bodyPr rtlCol="0" anchor="ctr"/>
            <a:lstStyle/>
            <a:p>
              <a:endParaRPr lang="en-US" dirty="0"/>
            </a:p>
          </p:txBody>
        </p:sp>
      </p:grpSp>
      <p:sp>
        <p:nvSpPr>
          <p:cNvPr id="58" name="TextBox 57">
            <a:extLst>
              <a:ext uri="{FF2B5EF4-FFF2-40B4-BE49-F238E27FC236}">
                <a16:creationId xmlns:a16="http://schemas.microsoft.com/office/drawing/2014/main" xmlns="" id="{6DF8E06D-B8BF-4F1D-B167-4621298F421C}"/>
              </a:ext>
            </a:extLst>
          </p:cNvPr>
          <p:cNvSpPr txBox="1"/>
          <p:nvPr/>
        </p:nvSpPr>
        <p:spPr>
          <a:xfrm>
            <a:off x="626113" y="936493"/>
            <a:ext cx="2925979" cy="1446550"/>
          </a:xfrm>
          <a:prstGeom prst="rect">
            <a:avLst/>
          </a:prstGeom>
          <a:noFill/>
        </p:spPr>
        <p:txBody>
          <a:bodyPr wrap="square" rtlCol="0" anchor="ctr">
            <a:spAutoFit/>
          </a:bodyPr>
          <a:lstStyle/>
          <a:p>
            <a:r>
              <a:rPr lang="en-US" altLang="ko-KR" sz="4400" dirty="0" smtClean="0">
                <a:solidFill>
                  <a:schemeClr val="bg1"/>
                </a:solidFill>
                <a:effectLst>
                  <a:outerShdw blurRad="38100" dist="38100" dir="2700000" algn="tl">
                    <a:srgbClr val="000000">
                      <a:alpha val="43137"/>
                    </a:srgbClr>
                  </a:outerShdw>
                </a:effectLst>
                <a:latin typeface="+mj-lt"/>
                <a:cs typeface="Arial" pitchFamily="34" charset="0"/>
              </a:rPr>
              <a:t>Content</a:t>
            </a:r>
          </a:p>
          <a:p>
            <a:r>
              <a:rPr lang="mn-MN" altLang="ko-KR" sz="4400" dirty="0" smtClean="0">
                <a:solidFill>
                  <a:schemeClr val="bg1"/>
                </a:solidFill>
                <a:effectLst>
                  <a:outerShdw blurRad="38100" dist="38100" dir="2700000" algn="tl">
                    <a:srgbClr val="000000">
                      <a:alpha val="43137"/>
                    </a:srgbClr>
                  </a:outerShdw>
                </a:effectLst>
                <a:latin typeface="+mj-lt"/>
                <a:cs typeface="Arial" pitchFamily="34" charset="0"/>
              </a:rPr>
              <a:t>Агуулга</a:t>
            </a:r>
            <a:endParaRPr lang="en-US" altLang="ko-KR" sz="4400" dirty="0">
              <a:solidFill>
                <a:schemeClr val="bg1"/>
              </a:solidFill>
              <a:effectLst>
                <a:outerShdw blurRad="38100" dist="38100" dir="2700000" algn="tl">
                  <a:srgbClr val="000000">
                    <a:alpha val="43137"/>
                  </a:srgbClr>
                </a:outerShdw>
              </a:effectLst>
              <a:latin typeface="+mj-lt"/>
              <a:cs typeface="Arial" pitchFamily="34" charset="0"/>
            </a:endParaRPr>
          </a:p>
        </p:txBody>
      </p:sp>
      <p:grpSp>
        <p:nvGrpSpPr>
          <p:cNvPr id="13" name="Group 12">
            <a:extLst>
              <a:ext uri="{FF2B5EF4-FFF2-40B4-BE49-F238E27FC236}">
                <a16:creationId xmlns:a16="http://schemas.microsoft.com/office/drawing/2014/main" xmlns="" id="{CDDDB0E5-C9C9-44D8-BEB8-16A6CA8920CA}"/>
              </a:ext>
            </a:extLst>
          </p:cNvPr>
          <p:cNvGrpSpPr/>
          <p:nvPr/>
        </p:nvGrpSpPr>
        <p:grpSpPr>
          <a:xfrm>
            <a:off x="5797365" y="2436474"/>
            <a:ext cx="5621924" cy="958096"/>
            <a:chOff x="4753009" y="790578"/>
            <a:chExt cx="5621924" cy="958096"/>
          </a:xfrm>
        </p:grpSpPr>
        <p:sp>
          <p:nvSpPr>
            <p:cNvPr id="18" name="TextBox 17">
              <a:extLst>
                <a:ext uri="{FF2B5EF4-FFF2-40B4-BE49-F238E27FC236}">
                  <a16:creationId xmlns:a16="http://schemas.microsoft.com/office/drawing/2014/main" xmlns="" id="{710B0A2E-B69D-4686-9B34-E9CF61AD14CF}"/>
                </a:ext>
              </a:extLst>
            </p:cNvPr>
            <p:cNvSpPr txBox="1"/>
            <p:nvPr/>
          </p:nvSpPr>
          <p:spPr>
            <a:xfrm>
              <a:off x="5946145" y="1067375"/>
              <a:ext cx="4428788" cy="369332"/>
            </a:xfrm>
            <a:prstGeom prst="rect">
              <a:avLst/>
            </a:prstGeom>
            <a:noFill/>
          </p:spPr>
          <p:txBody>
            <a:bodyPr wrap="square" lIns="108000" rIns="108000" rtlCol="0">
              <a:spAutoFit/>
            </a:bodyPr>
            <a:lstStyle/>
            <a:p>
              <a:r>
                <a:rPr lang="mn-MN" altLang="ko-KR" b="1" dirty="0" smtClean="0">
                  <a:solidFill>
                    <a:schemeClr val="bg1"/>
                  </a:solidFill>
                  <a:cs typeface="Arial" pitchFamily="34" charset="0"/>
                </a:rPr>
                <a:t>Дасгал ажил</a:t>
              </a:r>
              <a:endParaRPr lang="en-US" altLang="ko-KR" b="1" dirty="0">
                <a:solidFill>
                  <a:schemeClr val="bg1"/>
                </a:solidFill>
                <a:cs typeface="Arial" pitchFamily="34" charset="0"/>
              </a:endParaRPr>
            </a:p>
          </p:txBody>
        </p:sp>
        <p:sp>
          <p:nvSpPr>
            <p:cNvPr id="15" name="TextBox 14">
              <a:extLst>
                <a:ext uri="{FF2B5EF4-FFF2-40B4-BE49-F238E27FC236}">
                  <a16:creationId xmlns:a16="http://schemas.microsoft.com/office/drawing/2014/main" xmlns="" id="{A1331986-E857-4609-B617-F76377A73F02}"/>
                </a:ext>
              </a:extLst>
            </p:cNvPr>
            <p:cNvSpPr txBox="1"/>
            <p:nvPr/>
          </p:nvSpPr>
          <p:spPr>
            <a:xfrm>
              <a:off x="4753009" y="1008016"/>
              <a:ext cx="958096" cy="523220"/>
            </a:xfrm>
            <a:prstGeom prst="rect">
              <a:avLst/>
            </a:prstGeom>
            <a:noFill/>
          </p:spPr>
          <p:txBody>
            <a:bodyPr wrap="square" lIns="108000" rIns="108000" rtlCol="0">
              <a:spAutoFit/>
            </a:bodyPr>
            <a:lstStyle/>
            <a:p>
              <a:pPr algn="ctr"/>
              <a:r>
                <a:rPr lang="en-US" altLang="ko-KR" sz="2800" b="1" dirty="0" smtClean="0">
                  <a:solidFill>
                    <a:schemeClr val="bg1"/>
                  </a:solidFill>
                  <a:cs typeface="Arial" pitchFamily="34" charset="0"/>
                </a:rPr>
                <a:t>03</a:t>
              </a:r>
              <a:endParaRPr lang="ko-KR" altLang="en-US" sz="2800" b="1" dirty="0">
                <a:solidFill>
                  <a:schemeClr val="bg1"/>
                </a:solidFill>
                <a:cs typeface="Arial" pitchFamily="34" charset="0"/>
              </a:endParaRPr>
            </a:p>
          </p:txBody>
        </p:sp>
        <p:sp>
          <p:nvSpPr>
            <p:cNvPr id="16" name="Freeform: Shape 44">
              <a:extLst>
                <a:ext uri="{FF2B5EF4-FFF2-40B4-BE49-F238E27FC236}">
                  <a16:creationId xmlns:a16="http://schemas.microsoft.com/office/drawing/2014/main" xmlns="" id="{AD1B7BFE-C7D7-4846-B6EF-E78809137F86}"/>
                </a:ext>
              </a:extLst>
            </p:cNvPr>
            <p:cNvSpPr/>
            <p:nvPr/>
          </p:nvSpPr>
          <p:spPr>
            <a:xfrm>
              <a:off x="4753009" y="790578"/>
              <a:ext cx="958096" cy="958096"/>
            </a:xfrm>
            <a:custGeom>
              <a:avLst/>
              <a:gdLst>
                <a:gd name="connsiteX0" fmla="*/ 591326 w 1182653"/>
                <a:gd name="connsiteY0" fmla="*/ 99202 h 1182653"/>
                <a:gd name="connsiteX1" fmla="*/ 542935 w 1182653"/>
                <a:gd name="connsiteY1" fmla="*/ 119164 h 1182653"/>
                <a:gd name="connsiteX2" fmla="*/ 119164 w 1182653"/>
                <a:gd name="connsiteY2" fmla="*/ 542935 h 1182653"/>
                <a:gd name="connsiteX3" fmla="*/ 119164 w 1182653"/>
                <a:gd name="connsiteY3" fmla="*/ 639718 h 1182653"/>
                <a:gd name="connsiteX4" fmla="*/ 542935 w 1182653"/>
                <a:gd name="connsiteY4" fmla="*/ 1063489 h 1182653"/>
                <a:gd name="connsiteX5" fmla="*/ 639718 w 1182653"/>
                <a:gd name="connsiteY5" fmla="*/ 1063489 h 1182653"/>
                <a:gd name="connsiteX6" fmla="*/ 1063489 w 1182653"/>
                <a:gd name="connsiteY6" fmla="*/ 639718 h 1182653"/>
                <a:gd name="connsiteX7" fmla="*/ 1063489 w 1182653"/>
                <a:gd name="connsiteY7" fmla="*/ 542935 h 1182653"/>
                <a:gd name="connsiteX8" fmla="*/ 639718 w 1182653"/>
                <a:gd name="connsiteY8" fmla="*/ 119164 h 1182653"/>
                <a:gd name="connsiteX9" fmla="*/ 591326 w 1182653"/>
                <a:gd name="connsiteY9" fmla="*/ 99202 h 1182653"/>
                <a:gd name="connsiteX10" fmla="*/ 591327 w 1182653"/>
                <a:gd name="connsiteY10" fmla="*/ 0 h 1182653"/>
                <a:gd name="connsiteX11" fmla="*/ 654581 w 1182653"/>
                <a:gd name="connsiteY11" fmla="*/ 26183 h 1182653"/>
                <a:gd name="connsiteX12" fmla="*/ 1156470 w 1182653"/>
                <a:gd name="connsiteY12" fmla="*/ 528072 h 1182653"/>
                <a:gd name="connsiteX13" fmla="*/ 1156470 w 1182653"/>
                <a:gd name="connsiteY13" fmla="*/ 654581 h 1182653"/>
                <a:gd name="connsiteX14" fmla="*/ 654581 w 1182653"/>
                <a:gd name="connsiteY14" fmla="*/ 1156470 h 1182653"/>
                <a:gd name="connsiteX15" fmla="*/ 528072 w 1182653"/>
                <a:gd name="connsiteY15" fmla="*/ 1156470 h 1182653"/>
                <a:gd name="connsiteX16" fmla="*/ 26184 w 1182653"/>
                <a:gd name="connsiteY16" fmla="*/ 654581 h 1182653"/>
                <a:gd name="connsiteX17" fmla="*/ 26184 w 1182653"/>
                <a:gd name="connsiteY17" fmla="*/ 528072 h 1182653"/>
                <a:gd name="connsiteX18" fmla="*/ 528072 w 1182653"/>
                <a:gd name="connsiteY18" fmla="*/ 26183 h 1182653"/>
                <a:gd name="connsiteX19" fmla="*/ 591327 w 1182653"/>
                <a:gd name="connsiteY19" fmla="*/ 0 h 11826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182653" h="1182653">
                  <a:moveTo>
                    <a:pt x="591326" y="99202"/>
                  </a:moveTo>
                  <a:cubicBezTo>
                    <a:pt x="573784" y="99202"/>
                    <a:pt x="556242" y="105856"/>
                    <a:pt x="542935" y="119164"/>
                  </a:cubicBezTo>
                  <a:lnTo>
                    <a:pt x="119164" y="542935"/>
                  </a:lnTo>
                  <a:cubicBezTo>
                    <a:pt x="92548" y="569550"/>
                    <a:pt x="92548" y="613102"/>
                    <a:pt x="119164" y="639718"/>
                  </a:cubicBezTo>
                  <a:lnTo>
                    <a:pt x="542935" y="1063489"/>
                  </a:lnTo>
                  <a:cubicBezTo>
                    <a:pt x="569550" y="1090104"/>
                    <a:pt x="613102" y="1090104"/>
                    <a:pt x="639718" y="1063489"/>
                  </a:cubicBezTo>
                  <a:lnTo>
                    <a:pt x="1063489" y="639718"/>
                  </a:lnTo>
                  <a:cubicBezTo>
                    <a:pt x="1090450" y="613102"/>
                    <a:pt x="1090450" y="569550"/>
                    <a:pt x="1063489" y="542935"/>
                  </a:cubicBezTo>
                  <a:lnTo>
                    <a:pt x="639718" y="119164"/>
                  </a:lnTo>
                  <a:cubicBezTo>
                    <a:pt x="626410" y="105856"/>
                    <a:pt x="608868" y="99202"/>
                    <a:pt x="591326" y="99202"/>
                  </a:cubicBezTo>
                  <a:close/>
                  <a:moveTo>
                    <a:pt x="591327" y="0"/>
                  </a:moveTo>
                  <a:cubicBezTo>
                    <a:pt x="614226" y="0"/>
                    <a:pt x="637126" y="8728"/>
                    <a:pt x="654581" y="26183"/>
                  </a:cubicBezTo>
                  <a:lnTo>
                    <a:pt x="1156470" y="528072"/>
                  </a:lnTo>
                  <a:cubicBezTo>
                    <a:pt x="1191381" y="562983"/>
                    <a:pt x="1191381" y="619670"/>
                    <a:pt x="1156470" y="654581"/>
                  </a:cubicBezTo>
                  <a:lnTo>
                    <a:pt x="654581" y="1156470"/>
                  </a:lnTo>
                  <a:cubicBezTo>
                    <a:pt x="619670" y="1191381"/>
                    <a:pt x="562983" y="1191381"/>
                    <a:pt x="528072" y="1156470"/>
                  </a:cubicBezTo>
                  <a:lnTo>
                    <a:pt x="26184" y="654581"/>
                  </a:lnTo>
                  <a:cubicBezTo>
                    <a:pt x="-8728" y="619670"/>
                    <a:pt x="-8728" y="562983"/>
                    <a:pt x="26184" y="528072"/>
                  </a:cubicBezTo>
                  <a:lnTo>
                    <a:pt x="528072" y="26183"/>
                  </a:lnTo>
                  <a:cubicBezTo>
                    <a:pt x="545528" y="8728"/>
                    <a:pt x="568427" y="0"/>
                    <a:pt x="591327" y="0"/>
                  </a:cubicBezTo>
                  <a:close/>
                </a:path>
              </a:pathLst>
            </a:custGeom>
            <a:solidFill>
              <a:schemeClr val="accent1"/>
            </a:solidFill>
            <a:ln w="9525" cap="flat">
              <a:noFill/>
              <a:prstDash val="solid"/>
              <a:miter/>
            </a:ln>
          </p:spPr>
          <p:txBody>
            <a:bodyPr rtlCol="0" anchor="ctr"/>
            <a:lstStyle/>
            <a:p>
              <a:endParaRPr lang="en-US" dirty="0"/>
            </a:p>
          </p:txBody>
        </p:sp>
      </p:grpSp>
    </p:spTree>
    <p:extLst>
      <p:ext uri="{BB962C8B-B14F-4D97-AF65-F5344CB8AC3E}">
        <p14:creationId xmlns:p14="http://schemas.microsoft.com/office/powerpoint/2010/main" val="279791067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735F7F3-C1B5-4B60-A00A-4EB618DDFB5A}"/>
              </a:ext>
            </a:extLst>
          </p:cNvPr>
          <p:cNvSpPr>
            <a:spLocks noGrp="1"/>
          </p:cNvSpPr>
          <p:nvPr>
            <p:ph type="body" sz="quarter" idx="10"/>
          </p:nvPr>
        </p:nvSpPr>
        <p:spPr/>
        <p:txBody>
          <a:bodyPr/>
          <a:lstStyle/>
          <a:p>
            <a:r>
              <a:rPr lang="mn-MN" altLang="ko-KR" sz="3200" dirty="0"/>
              <a:t>Хагас дамжуулагчийн энергийн бүсүүд</a:t>
            </a:r>
            <a:endParaRPr lang="en-US" sz="3200" dirty="0"/>
          </a:p>
        </p:txBody>
      </p:sp>
      <mc:AlternateContent xmlns:mc="http://schemas.openxmlformats.org/markup-compatibility/2006">
        <mc:Choice xmlns:a14="http://schemas.microsoft.com/office/drawing/2010/main" Requires="a14">
          <p:sp>
            <p:nvSpPr>
              <p:cNvPr id="11" name="TextBox 10">
                <a:extLst>
                  <a:ext uri="{FF2B5EF4-FFF2-40B4-BE49-F238E27FC236}">
                    <a16:creationId xmlns:a16="http://schemas.microsoft.com/office/drawing/2014/main" xmlns="" id="{261665BF-96FD-4F4D-9ED7-B8AE0C9BBB39}"/>
                  </a:ext>
                </a:extLst>
              </p:cNvPr>
              <p:cNvSpPr txBox="1"/>
              <p:nvPr/>
            </p:nvSpPr>
            <p:spPr>
              <a:xfrm>
                <a:off x="723997" y="1711908"/>
                <a:ext cx="10535239" cy="3480440"/>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Хагас дамжуулах элементүүд олон байдаг ч хагас дамжуулагчийн энергийн бүсүүдийг ойлгохын тулд нэг элементийг сонгож авч энергийн бүсийг тайлбарлая. Хамгийн өргөн хэрэглэгддэг </a:t>
                </a:r>
                <a:r>
                  <a:rPr lang="mn-MN" altLang="ko-KR" sz="3200" dirty="0">
                    <a:solidFill>
                      <a:schemeClr val="accent4"/>
                    </a:solidFill>
                    <a:latin typeface="Calibri" pitchFamily="34" charset="0"/>
                    <a:cs typeface="Calibri" pitchFamily="34" charset="0"/>
                  </a:rPr>
                  <a:t>ц</a:t>
                </a:r>
                <a:r>
                  <a:rPr lang="mn-MN" altLang="ko-KR" sz="3200" dirty="0" smtClean="0">
                    <a:solidFill>
                      <a:schemeClr val="accent4"/>
                    </a:solidFill>
                    <a:latin typeface="Calibri" pitchFamily="34" charset="0"/>
                    <a:cs typeface="Calibri" pitchFamily="34" charset="0"/>
                  </a:rPr>
                  <a:t>ахиур</a:t>
                </a:r>
                <a:r>
                  <a:rPr lang="en-US" altLang="ko-KR" sz="3200" dirty="0" smtClean="0">
                    <a:solidFill>
                      <a:schemeClr val="accent4"/>
                    </a:solidFill>
                    <a:latin typeface="Calibri" pitchFamily="34" charset="0"/>
                    <a:cs typeface="Calibri" pitchFamily="34" charset="0"/>
                  </a:rPr>
                  <a:t> (</a:t>
                </a:r>
                <a14:m>
                  <m:oMath xmlns:m="http://schemas.openxmlformats.org/officeDocument/2006/math">
                    <m:r>
                      <a:rPr lang="en-US" altLang="ko-KR" sz="3200" i="1" smtClean="0">
                        <a:solidFill>
                          <a:schemeClr val="accent4"/>
                        </a:solidFill>
                        <a:latin typeface="Cambria Math"/>
                        <a:ea typeface="Cambria Math"/>
                        <a:cs typeface="Calibri" pitchFamily="34" charset="0"/>
                      </a:rPr>
                      <m:t>∆</m:t>
                    </m:r>
                    <m:r>
                      <a:rPr lang="en-US" altLang="ko-KR" sz="3200" b="0" i="1" smtClean="0">
                        <a:solidFill>
                          <a:schemeClr val="accent4"/>
                        </a:solidFill>
                        <a:latin typeface="Cambria Math"/>
                        <a:ea typeface="Cambria Math"/>
                        <a:cs typeface="Calibri" pitchFamily="34" charset="0"/>
                      </a:rPr>
                      <m:t>𝑊</m:t>
                    </m:r>
                    <m:r>
                      <a:rPr lang="en-US" altLang="ko-KR" sz="3200" b="0" i="1" smtClean="0">
                        <a:solidFill>
                          <a:schemeClr val="accent4"/>
                        </a:solidFill>
                        <a:latin typeface="Cambria Math"/>
                        <a:ea typeface="Cambria Math"/>
                        <a:cs typeface="Calibri" pitchFamily="34" charset="0"/>
                      </a:rPr>
                      <m:t>=1.12 эВ</m:t>
                    </m:r>
                  </m:oMath>
                </a14:m>
                <a:r>
                  <a:rPr lang="en-US" altLang="ko-KR" sz="3200" dirty="0" smtClean="0">
                    <a:solidFill>
                      <a:schemeClr val="accent4"/>
                    </a:solidFill>
                    <a:latin typeface="Calibri" pitchFamily="34" charset="0"/>
                    <a:cs typeface="Calibri" pitchFamily="34" charset="0"/>
                  </a:rPr>
                  <a:t>)</a:t>
                </a:r>
                <a:r>
                  <a:rPr lang="mn-MN" altLang="ko-KR" sz="3200" dirty="0" smtClean="0">
                    <a:solidFill>
                      <a:schemeClr val="accent4"/>
                    </a:solidFill>
                    <a:latin typeface="Calibri" pitchFamily="34" charset="0"/>
                    <a:cs typeface="Calibri" pitchFamily="34" charset="0"/>
                  </a:rPr>
                  <a:t>-ын хувьд </a:t>
                </a:r>
                <a:r>
                  <a:rPr lang="mn-MN" altLang="ko-KR" sz="3200" dirty="0">
                    <a:solidFill>
                      <a:schemeClr val="accent4"/>
                    </a:solidFill>
                    <a:latin typeface="Calibri" pitchFamily="34" charset="0"/>
                    <a:cs typeface="Calibri" pitchFamily="34" charset="0"/>
                  </a:rPr>
                  <a:t>энергийн 4 </a:t>
                </a:r>
                <a:r>
                  <a:rPr lang="mn-MN" altLang="ko-KR" sz="3200" dirty="0" smtClean="0">
                    <a:solidFill>
                      <a:schemeClr val="accent4"/>
                    </a:solidFill>
                    <a:latin typeface="Calibri" pitchFamily="34" charset="0"/>
                    <a:cs typeface="Calibri" pitchFamily="34" charset="0"/>
                  </a:rPr>
                  <a:t>түвшинтэй байдаг. </a:t>
                </a:r>
                <a:r>
                  <a:rPr lang="mn-MN" altLang="ko-KR" sz="3200" dirty="0">
                    <a:solidFill>
                      <a:schemeClr val="accent4"/>
                    </a:solidFill>
                    <a:latin typeface="Calibri" pitchFamily="34" charset="0"/>
                    <a:cs typeface="Calibri" pitchFamily="34" charset="0"/>
                  </a:rPr>
                  <a:t>Энергийн 1 ба 2-р </a:t>
                </a:r>
                <a:r>
                  <a:rPr lang="mn-MN" altLang="ko-KR" sz="3200" dirty="0" smtClean="0">
                    <a:solidFill>
                      <a:schemeClr val="accent4"/>
                    </a:solidFill>
                    <a:latin typeface="Calibri" pitchFamily="34" charset="0"/>
                    <a:cs typeface="Calibri" pitchFamily="34" charset="0"/>
                  </a:rPr>
                  <a:t>түвшин </a:t>
                </a:r>
                <a:r>
                  <a:rPr lang="mn-MN" altLang="ko-KR" sz="3200" dirty="0">
                    <a:solidFill>
                      <a:schemeClr val="accent4"/>
                    </a:solidFill>
                    <a:latin typeface="Calibri" pitchFamily="34" charset="0"/>
                    <a:cs typeface="Calibri" pitchFamily="34" charset="0"/>
                  </a:rPr>
                  <a:t>нь электроноор дүүрсэн </a:t>
                </a:r>
                <a:r>
                  <a:rPr lang="mn-MN" altLang="ko-KR" sz="3200" dirty="0" smtClean="0">
                    <a:solidFill>
                      <a:schemeClr val="accent4"/>
                    </a:solidFill>
                    <a:latin typeface="Calibri" pitchFamily="34" charset="0"/>
                    <a:cs typeface="Calibri" pitchFamily="34" charset="0"/>
                  </a:rPr>
                  <a:t>байдаг. </a:t>
                </a:r>
                <a:r>
                  <a:rPr lang="mn-MN" altLang="ko-KR" sz="3200" dirty="0">
                    <a:solidFill>
                      <a:schemeClr val="accent4"/>
                    </a:solidFill>
                    <a:latin typeface="Calibri" pitchFamily="34" charset="0"/>
                    <a:cs typeface="Calibri" pitchFamily="34" charset="0"/>
                  </a:rPr>
                  <a:t>Валентын </a:t>
                </a:r>
                <a:r>
                  <a:rPr lang="mn-MN" altLang="ko-KR" sz="3200" dirty="0" smtClean="0">
                    <a:solidFill>
                      <a:schemeClr val="accent4"/>
                    </a:solidFill>
                    <a:latin typeface="Calibri" pitchFamily="34" charset="0"/>
                    <a:cs typeface="Calibri" pitchFamily="34" charset="0"/>
                  </a:rPr>
                  <a:t>түвшинд </a:t>
                </a:r>
                <a:r>
                  <a:rPr lang="mn-MN" altLang="ko-KR" sz="3200" dirty="0">
                    <a:solidFill>
                      <a:schemeClr val="accent4"/>
                    </a:solidFill>
                    <a:latin typeface="Calibri" pitchFamily="34" charset="0"/>
                    <a:cs typeface="Calibri" pitchFamily="34" charset="0"/>
                  </a:rPr>
                  <a:t>цахиурын валентын электронууд байрлана. Харин дамжууллын </a:t>
                </a:r>
                <a:r>
                  <a:rPr lang="mn-MN" altLang="ko-KR" sz="3200" dirty="0" smtClean="0">
                    <a:solidFill>
                      <a:schemeClr val="accent4"/>
                    </a:solidFill>
                    <a:latin typeface="Calibri" pitchFamily="34" charset="0"/>
                    <a:cs typeface="Calibri" pitchFamily="34" charset="0"/>
                  </a:rPr>
                  <a:t>түвшинд </a:t>
                </a:r>
                <a:r>
                  <a:rPr lang="mn-MN" altLang="ko-KR" sz="3200" dirty="0">
                    <a:solidFill>
                      <a:schemeClr val="accent4"/>
                    </a:solidFill>
                    <a:latin typeface="Calibri" pitchFamily="34" charset="0"/>
                    <a:cs typeface="Calibri" pitchFamily="34" charset="0"/>
                  </a:rPr>
                  <a:t>чөлөөт электронууд  </a:t>
                </a:r>
                <a:r>
                  <a:rPr lang="mn-MN" altLang="ko-KR" sz="3200" dirty="0" smtClean="0">
                    <a:solidFill>
                      <a:schemeClr val="accent4"/>
                    </a:solidFill>
                    <a:latin typeface="Calibri" pitchFamily="34" charset="0"/>
                    <a:cs typeface="Calibri" pitchFamily="34" charset="0"/>
                  </a:rPr>
                  <a:t>байрлана. </a:t>
                </a:r>
                <a:endParaRPr lang="ko-KR" altLang="en-US" sz="3200" dirty="0">
                  <a:solidFill>
                    <a:schemeClr val="accent4"/>
                  </a:solidFill>
                  <a:latin typeface="Calibri" pitchFamily="34" charset="0"/>
                  <a:cs typeface="Calibri" pitchFamily="34" charset="0"/>
                </a:endParaRPr>
              </a:p>
            </p:txBody>
          </p:sp>
        </mc:Choice>
        <mc:Fallback>
          <p:sp>
            <p:nvSpPr>
              <p:cNvPr id="11" name="TextBox 10">
                <a:extLst>
                  <a:ext uri="{FF2B5EF4-FFF2-40B4-BE49-F238E27FC236}">
                    <a16:creationId xmlns:a16="http://schemas.microsoft.com/office/drawing/2014/main" xmlns="" xmlns:a14="http://schemas.microsoft.com/office/drawing/2010/main" id="{261665BF-96FD-4F4D-9ED7-B8AE0C9BBB39}"/>
                  </a:ext>
                </a:extLst>
              </p:cNvPr>
              <p:cNvSpPr txBox="1">
                <a:spLocks noRot="1" noChangeAspect="1" noMove="1" noResize="1" noEditPoints="1" noAdjustHandles="1" noChangeArrowheads="1" noChangeShapeType="1" noTextEdit="1"/>
              </p:cNvSpPr>
              <p:nvPr/>
            </p:nvSpPr>
            <p:spPr>
              <a:xfrm>
                <a:off x="723997" y="1711908"/>
                <a:ext cx="10535239" cy="3480440"/>
              </a:xfrm>
              <a:prstGeom prst="rect">
                <a:avLst/>
              </a:prstGeom>
              <a:blipFill rotWithShape="1">
                <a:blip r:embed="rId3"/>
                <a:stretch>
                  <a:fillRect l="-1331" t="-3503" r="-1331" b="-5429"/>
                </a:stretch>
              </a:blipFill>
            </p:spPr>
            <p:txBody>
              <a:bodyPr/>
              <a:lstStyle/>
              <a:p>
                <a:r>
                  <a:rPr lang="en-US">
                    <a:noFill/>
                  </a:rPr>
                  <a:t> </a:t>
                </a:r>
              </a:p>
            </p:txBody>
          </p:sp>
        </mc:Fallback>
      </mc:AlternateContent>
      <p:sp>
        <p:nvSpPr>
          <p:cNvPr id="3" name="Rectangle 2"/>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3"/>
                </a:solidFill>
              </a:rPr>
              <a:t>1</a:t>
            </a:r>
            <a:endParaRPr lang="en-US" dirty="0">
              <a:solidFill>
                <a:schemeClr val="accent3"/>
              </a:solidFill>
            </a:endParaRPr>
          </a:p>
        </p:txBody>
      </p:sp>
    </p:spTree>
    <p:extLst>
      <p:ext uri="{BB962C8B-B14F-4D97-AF65-F5344CB8AC3E}">
        <p14:creationId xmlns:p14="http://schemas.microsoft.com/office/powerpoint/2010/main" val="310648148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735F7F3-C1B5-4B60-A00A-4EB618DDFB5A}"/>
              </a:ext>
            </a:extLst>
          </p:cNvPr>
          <p:cNvSpPr>
            <a:spLocks noGrp="1"/>
          </p:cNvSpPr>
          <p:nvPr>
            <p:ph type="body" sz="quarter" idx="10"/>
          </p:nvPr>
        </p:nvSpPr>
        <p:spPr/>
        <p:txBody>
          <a:bodyPr/>
          <a:lstStyle/>
          <a:p>
            <a:r>
              <a:rPr lang="mn-MN" altLang="ko-KR" sz="3200" dirty="0"/>
              <a:t>Хагас дамжуулагчийн энергийн бүсүүд</a:t>
            </a:r>
            <a:endParaRPr lang="en-US" sz="3200" dirty="0"/>
          </a:p>
        </p:txBody>
      </p:sp>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xmlns="" id="{261665BF-96FD-4F4D-9ED7-B8AE0C9BBB39}"/>
                  </a:ext>
                </a:extLst>
              </p:cNvPr>
              <p:cNvSpPr txBox="1"/>
              <p:nvPr/>
            </p:nvSpPr>
            <p:spPr>
              <a:xfrm>
                <a:off x="723997" y="1667024"/>
                <a:ext cx="10535239" cy="1785104"/>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Тэг  </a:t>
                </a:r>
                <a:r>
                  <a:rPr lang="mn-MN" altLang="ko-KR" sz="3200" dirty="0">
                    <a:solidFill>
                      <a:schemeClr val="accent4"/>
                    </a:solidFill>
                    <a:latin typeface="Calibri" pitchFamily="34" charset="0"/>
                    <a:cs typeface="Calibri" pitchFamily="34" charset="0"/>
                  </a:rPr>
                  <a:t>градуссд  буюу  цельсийн  </a:t>
                </a:r>
                <a14:m>
                  <m:oMath xmlns:m="http://schemas.openxmlformats.org/officeDocument/2006/math">
                    <m:sSup>
                      <m:sSupPr>
                        <m:ctrlPr>
                          <a:rPr lang="mn-MN" altLang="ko-KR" sz="3200" i="1" dirty="0">
                            <a:solidFill>
                              <a:schemeClr val="accent4"/>
                            </a:solidFill>
                            <a:latin typeface="Cambria Math"/>
                            <a:cs typeface="Calibri" pitchFamily="34" charset="0"/>
                          </a:rPr>
                        </m:ctrlPr>
                      </m:sSupPr>
                      <m:e>
                        <m:r>
                          <a:rPr lang="mn-MN" altLang="ko-KR" sz="3200" i="1" dirty="0">
                            <a:solidFill>
                              <a:schemeClr val="accent4"/>
                            </a:solidFill>
                            <a:latin typeface="Cambria Math"/>
                            <a:cs typeface="Calibri" pitchFamily="34" charset="0"/>
                          </a:rPr>
                          <m:t>−273</m:t>
                        </m:r>
                      </m:e>
                      <m:sup>
                        <m:r>
                          <a:rPr lang="mn-MN" altLang="ko-KR" sz="3200" i="1" dirty="0">
                            <a:solidFill>
                              <a:schemeClr val="accent4"/>
                            </a:solidFill>
                            <a:latin typeface="Cambria Math"/>
                            <a:cs typeface="Calibri" pitchFamily="34" charset="0"/>
                          </a:rPr>
                          <m:t>0</m:t>
                        </m:r>
                      </m:sup>
                    </m:sSup>
                  </m:oMath>
                </a14:m>
                <a:r>
                  <a:rPr lang="mn-MN" altLang="ko-KR" sz="3200" dirty="0">
                    <a:solidFill>
                      <a:schemeClr val="accent4"/>
                    </a:solidFill>
                    <a:latin typeface="Calibri" pitchFamily="34" charset="0"/>
                    <a:cs typeface="Calibri" pitchFamily="34" charset="0"/>
                  </a:rPr>
                  <a:t>-д  хагас  дамжуулагчид  ямар  нэгэн электрон болон нүх байхгүй байна</a:t>
                </a:r>
                <a:r>
                  <a:rPr lang="en-US" altLang="ko-KR" sz="3200" dirty="0" smtClean="0">
                    <a:solidFill>
                      <a:schemeClr val="accent4"/>
                    </a:solidFill>
                    <a:latin typeface="Calibri" pitchFamily="34" charset="0"/>
                    <a:cs typeface="Calibri" pitchFamily="34" charset="0"/>
                  </a:rPr>
                  <a:t>.</a:t>
                </a:r>
                <a:r>
                  <a:rPr lang="mn-MN" altLang="ko-KR" sz="3200" dirty="0" smtClean="0">
                    <a:solidFill>
                      <a:schemeClr val="accent4"/>
                    </a:solidFill>
                    <a:latin typeface="Calibri" pitchFamily="34" charset="0"/>
                    <a:cs typeface="Calibri" pitchFamily="34" charset="0"/>
                  </a:rPr>
                  <a:t> Ийм бүсийг чөлөөт бүс гэж заримдаа нэрлэдэг.</a:t>
                </a:r>
                <a:endParaRPr lang="ko-KR" altLang="en-US" sz="3200" dirty="0">
                  <a:solidFill>
                    <a:schemeClr val="accent4"/>
                  </a:solidFill>
                  <a:latin typeface="Calibri" pitchFamily="34" charset="0"/>
                  <a:cs typeface="Calibri" pitchFamily="34" charset="0"/>
                </a:endParaRPr>
              </a:p>
              <a:p>
                <a:pPr algn="just">
                  <a:lnSpc>
                    <a:spcPts val="3300"/>
                  </a:lnSpc>
                </a:pPr>
                <a:r>
                  <a:rPr lang="mn-MN" altLang="ko-KR" sz="3200" dirty="0" smtClean="0">
                    <a:solidFill>
                      <a:schemeClr val="accent4"/>
                    </a:solidFill>
                    <a:latin typeface="Calibri" pitchFamily="34" charset="0"/>
                    <a:cs typeface="Calibri" pitchFamily="34" charset="0"/>
                  </a:rPr>
                  <a:t> </a:t>
                </a:r>
                <a:endParaRPr lang="ko-KR" altLang="en-US" sz="3200" dirty="0">
                  <a:solidFill>
                    <a:schemeClr val="accent4"/>
                  </a:solidFill>
                  <a:latin typeface="Calibri" pitchFamily="34" charset="0"/>
                  <a:cs typeface="Calibri" pitchFamily="34" charset="0"/>
                </a:endParaRPr>
              </a:p>
            </p:txBody>
          </p:sp>
        </mc:Choice>
        <mc:Fallback xmlns="">
          <p:sp>
            <p:nvSpPr>
              <p:cNvPr id="11" name="TextBox 10">
                <a:extLst>
                  <a:ext uri="{FF2B5EF4-FFF2-40B4-BE49-F238E27FC236}">
                    <a16:creationId xmlns:a16="http://schemas.microsoft.com/office/drawing/2014/main" xmlns="" xmlns:a14="http://schemas.microsoft.com/office/drawing/2010/main" id="{261665BF-96FD-4F4D-9ED7-B8AE0C9BBB39}"/>
                  </a:ext>
                </a:extLst>
              </p:cNvPr>
              <p:cNvSpPr txBox="1">
                <a:spLocks noRot="1" noChangeAspect="1" noMove="1" noResize="1" noEditPoints="1" noAdjustHandles="1" noChangeArrowheads="1" noChangeShapeType="1" noTextEdit="1"/>
              </p:cNvSpPr>
              <p:nvPr/>
            </p:nvSpPr>
            <p:spPr>
              <a:xfrm>
                <a:off x="723997" y="1667024"/>
                <a:ext cx="10535239" cy="1785104"/>
              </a:xfrm>
              <a:prstGeom prst="rect">
                <a:avLst/>
              </a:prstGeom>
              <a:blipFill rotWithShape="1">
                <a:blip r:embed="rId3"/>
                <a:stretch>
                  <a:fillRect l="-1331" t="-7167" r="-1331"/>
                </a:stretch>
              </a:blipFill>
            </p:spPr>
            <p:txBody>
              <a:bodyPr/>
              <a:lstStyle/>
              <a:p>
                <a:r>
                  <a:rPr lang="en-US">
                    <a:noFill/>
                  </a:rPr>
                  <a:t> </a:t>
                </a:r>
              </a:p>
            </p:txBody>
          </p:sp>
        </mc:Fallback>
      </mc:AlternateContent>
      <p:sp>
        <p:nvSpPr>
          <p:cNvPr id="3" name="Rectangle 2"/>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mn-MN" dirty="0" smtClean="0">
                <a:solidFill>
                  <a:schemeClr val="accent3"/>
                </a:solidFill>
              </a:rPr>
              <a:t>2</a:t>
            </a:r>
            <a:endParaRPr lang="en-US" dirty="0">
              <a:solidFill>
                <a:schemeClr val="accent3"/>
              </a:solidFill>
            </a:endParaRPr>
          </a:p>
        </p:txBody>
      </p:sp>
      <p:cxnSp>
        <p:nvCxnSpPr>
          <p:cNvPr id="5" name="Straight Connector 4"/>
          <p:cNvCxnSpPr/>
          <p:nvPr/>
        </p:nvCxnSpPr>
        <p:spPr>
          <a:xfrm>
            <a:off x="4627084" y="3749587"/>
            <a:ext cx="11017" cy="267325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4406747" y="5177929"/>
            <a:ext cx="473725" cy="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4406747" y="6255748"/>
            <a:ext cx="504939" cy="0"/>
          </a:xfrm>
          <a:prstGeom prst="line">
            <a:avLst/>
          </a:prstGeom>
          <a:ln w="57150"/>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3" name="Rectangle 12"/>
              <p:cNvSpPr/>
              <p:nvPr/>
            </p:nvSpPr>
            <p:spPr>
              <a:xfrm>
                <a:off x="1863195" y="6058566"/>
                <a:ext cx="2484911"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p>
                        <m:sSupPr>
                          <m:ctrlPr>
                            <a:rPr lang="mn-MN" altLang="ko-KR" i="1" dirty="0" smtClean="0">
                              <a:solidFill>
                                <a:schemeClr val="accent1"/>
                              </a:solidFill>
                              <a:latin typeface="Cambria Math"/>
                              <a:cs typeface="Calibri" pitchFamily="34" charset="0"/>
                            </a:rPr>
                          </m:ctrlPr>
                        </m:sSupPr>
                        <m:e>
                          <m:r>
                            <a:rPr lang="mn-MN" altLang="ko-KR" b="0" i="1" dirty="0" smtClean="0">
                              <a:solidFill>
                                <a:schemeClr val="accent1"/>
                              </a:solidFill>
                              <a:latin typeface="Cambria Math"/>
                              <a:cs typeface="Calibri" pitchFamily="34" charset="0"/>
                            </a:rPr>
                            <m:t>Тэг градуссд</m:t>
                          </m:r>
                          <m:r>
                            <a:rPr lang="en-US" altLang="ko-KR" b="0" i="1" dirty="0" smtClean="0">
                              <a:solidFill>
                                <a:schemeClr val="accent1"/>
                              </a:solidFill>
                              <a:latin typeface="Cambria Math"/>
                              <a:cs typeface="Calibri" pitchFamily="34" charset="0"/>
                            </a:rPr>
                            <m:t>:   </m:t>
                          </m:r>
                          <m:r>
                            <a:rPr lang="mn-MN" altLang="ko-KR" i="1" dirty="0">
                              <a:solidFill>
                                <a:schemeClr val="accent1"/>
                              </a:solidFill>
                              <a:latin typeface="Cambria Math"/>
                              <a:cs typeface="Calibri" pitchFamily="34" charset="0"/>
                            </a:rPr>
                            <m:t>−273</m:t>
                          </m:r>
                        </m:e>
                        <m:sup>
                          <m:r>
                            <a:rPr lang="mn-MN" altLang="ko-KR" i="1" dirty="0">
                              <a:solidFill>
                                <a:schemeClr val="accent1"/>
                              </a:solidFill>
                              <a:latin typeface="Cambria Math"/>
                              <a:cs typeface="Calibri" pitchFamily="34" charset="0"/>
                            </a:rPr>
                            <m:t>0</m:t>
                          </m:r>
                        </m:sup>
                      </m:sSup>
                    </m:oMath>
                  </m:oMathPara>
                </a14:m>
                <a:endParaRPr lang="en-US" dirty="0">
                  <a:solidFill>
                    <a:schemeClr val="accent1"/>
                  </a:solidFill>
                </a:endParaRPr>
              </a:p>
            </p:txBody>
          </p:sp>
        </mc:Choice>
        <mc:Fallback xmlns="">
          <p:sp>
            <p:nvSpPr>
              <p:cNvPr id="13" name="Rectangle 12"/>
              <p:cNvSpPr>
                <a:spLocks noRot="1" noChangeAspect="1" noMove="1" noResize="1" noEditPoints="1" noAdjustHandles="1" noChangeArrowheads="1" noChangeShapeType="1" noTextEdit="1"/>
              </p:cNvSpPr>
              <p:nvPr/>
            </p:nvSpPr>
            <p:spPr>
              <a:xfrm>
                <a:off x="1863195" y="6058566"/>
                <a:ext cx="2484911" cy="369332"/>
              </a:xfrm>
              <a:prstGeom prst="rect">
                <a:avLst/>
              </a:prstGeom>
              <a:blipFill rotWithShape="1">
                <a:blip r:embed="rId4"/>
                <a:stretch>
                  <a:fillRect b="-833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5" name="Rectangle 14"/>
              <p:cNvSpPr/>
              <p:nvPr/>
            </p:nvSpPr>
            <p:spPr>
              <a:xfrm>
                <a:off x="869829" y="5004280"/>
                <a:ext cx="3379387"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p>
                        <m:sSupPr>
                          <m:ctrlPr>
                            <a:rPr lang="mn-MN" altLang="ko-KR" i="1" dirty="0" smtClean="0">
                              <a:solidFill>
                                <a:schemeClr val="accent1"/>
                              </a:solidFill>
                              <a:latin typeface="Cambria Math"/>
                              <a:cs typeface="Calibri" pitchFamily="34" charset="0"/>
                            </a:rPr>
                          </m:ctrlPr>
                        </m:sSupPr>
                        <m:e>
                          <m:r>
                            <a:rPr lang="mn-MN" altLang="ko-KR" b="0" i="1" dirty="0" smtClean="0">
                              <a:solidFill>
                                <a:schemeClr val="accent1"/>
                              </a:solidFill>
                              <a:latin typeface="Cambria Math"/>
                              <a:cs typeface="Calibri" pitchFamily="34" charset="0"/>
                            </a:rPr>
                            <m:t>Тасалгааны температур</m:t>
                          </m:r>
                          <m:r>
                            <a:rPr lang="en-US" altLang="ko-KR" b="0" i="1" dirty="0" smtClean="0">
                              <a:solidFill>
                                <a:schemeClr val="accent1"/>
                              </a:solidFill>
                              <a:latin typeface="Cambria Math"/>
                              <a:cs typeface="Calibri" pitchFamily="34" charset="0"/>
                            </a:rPr>
                            <m:t>:   25</m:t>
                          </m:r>
                        </m:e>
                        <m:sup>
                          <m:r>
                            <a:rPr lang="mn-MN" altLang="ko-KR" i="1" dirty="0">
                              <a:solidFill>
                                <a:schemeClr val="accent1"/>
                              </a:solidFill>
                              <a:latin typeface="Cambria Math"/>
                              <a:cs typeface="Calibri" pitchFamily="34" charset="0"/>
                            </a:rPr>
                            <m:t>0</m:t>
                          </m:r>
                        </m:sup>
                      </m:sSup>
                    </m:oMath>
                  </m:oMathPara>
                </a14:m>
                <a:endParaRPr lang="en-US" dirty="0">
                  <a:solidFill>
                    <a:schemeClr val="accent1"/>
                  </a:solidFill>
                </a:endParaRPr>
              </a:p>
            </p:txBody>
          </p:sp>
        </mc:Choice>
        <mc:Fallback xmlns="">
          <p:sp>
            <p:nvSpPr>
              <p:cNvPr id="15" name="Rectangle 14"/>
              <p:cNvSpPr>
                <a:spLocks noRot="1" noChangeAspect="1" noMove="1" noResize="1" noEditPoints="1" noAdjustHandles="1" noChangeArrowheads="1" noChangeShapeType="1" noTextEdit="1"/>
              </p:cNvSpPr>
              <p:nvPr/>
            </p:nvSpPr>
            <p:spPr>
              <a:xfrm>
                <a:off x="869829" y="5004280"/>
                <a:ext cx="3379387" cy="369332"/>
              </a:xfrm>
              <a:prstGeom prst="rect">
                <a:avLst/>
              </a:prstGeom>
              <a:blipFill rotWithShape="1">
                <a:blip r:embed="rId5"/>
                <a:stretch>
                  <a:fillRect b="-8333"/>
                </a:stretch>
              </a:blipFill>
            </p:spPr>
            <p:txBody>
              <a:bodyPr/>
              <a:lstStyle/>
              <a:p>
                <a:r>
                  <a:rPr lang="en-US">
                    <a:noFill/>
                  </a:rPr>
                  <a:t> </a:t>
                </a:r>
              </a:p>
            </p:txBody>
          </p:sp>
        </mc:Fallback>
      </mc:AlternateContent>
      <p:cxnSp>
        <p:nvCxnSpPr>
          <p:cNvPr id="16" name="Straight Connector 15"/>
          <p:cNvCxnSpPr/>
          <p:nvPr/>
        </p:nvCxnSpPr>
        <p:spPr>
          <a:xfrm>
            <a:off x="5218025" y="3668623"/>
            <a:ext cx="0" cy="2555199"/>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flipH="1">
            <a:off x="5028903" y="6010047"/>
            <a:ext cx="3806625"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20" name="Rectangle 19"/>
          <p:cNvSpPr/>
          <p:nvPr/>
        </p:nvSpPr>
        <p:spPr>
          <a:xfrm>
            <a:off x="5240059" y="5555130"/>
            <a:ext cx="2295478" cy="283810"/>
          </a:xfrm>
          <a:prstGeom prst="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a:p>
        </p:txBody>
      </p:sp>
      <p:sp>
        <p:nvSpPr>
          <p:cNvPr id="22" name="Rectangle 21"/>
          <p:cNvSpPr/>
          <p:nvPr/>
        </p:nvSpPr>
        <p:spPr>
          <a:xfrm>
            <a:off x="5240059" y="5029481"/>
            <a:ext cx="2295478" cy="283810"/>
          </a:xfrm>
          <a:prstGeom prst="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23" name="Rectangle 22"/>
          <p:cNvSpPr/>
          <p:nvPr/>
        </p:nvSpPr>
        <p:spPr>
          <a:xfrm>
            <a:off x="5240059" y="4515872"/>
            <a:ext cx="2295478" cy="283810"/>
          </a:xfrm>
          <a:prstGeom prst="rect">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24" name="Rectangle 23"/>
          <p:cNvSpPr/>
          <p:nvPr/>
        </p:nvSpPr>
        <p:spPr>
          <a:xfrm>
            <a:off x="5240059" y="4002978"/>
            <a:ext cx="2295478" cy="283810"/>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21" name="Rectangle 20"/>
          <p:cNvSpPr/>
          <p:nvPr/>
        </p:nvSpPr>
        <p:spPr>
          <a:xfrm>
            <a:off x="7674407" y="5469608"/>
            <a:ext cx="1268296" cy="369332"/>
          </a:xfrm>
          <a:prstGeom prst="rect">
            <a:avLst/>
          </a:prstGeom>
        </p:spPr>
        <p:txBody>
          <a:bodyPr wrap="none">
            <a:spAutoFit/>
          </a:bodyPr>
          <a:lstStyle/>
          <a:p>
            <a:r>
              <a:rPr lang="en-US" dirty="0" smtClean="0">
                <a:solidFill>
                  <a:schemeClr val="accent4"/>
                </a:solidFill>
                <a:latin typeface="Calibri" pitchFamily="34" charset="0"/>
                <a:cs typeface="Calibri" pitchFamily="34" charset="0"/>
              </a:rPr>
              <a:t>1-</a:t>
            </a:r>
            <a:r>
              <a:rPr lang="mn-MN" dirty="0" smtClean="0">
                <a:solidFill>
                  <a:schemeClr val="accent4"/>
                </a:solidFill>
                <a:latin typeface="Calibri" pitchFamily="34" charset="0"/>
                <a:cs typeface="Calibri" pitchFamily="34" charset="0"/>
              </a:rPr>
              <a:t>р түвшин</a:t>
            </a:r>
            <a:endParaRPr lang="en-US" dirty="0"/>
          </a:p>
        </p:txBody>
      </p:sp>
      <p:sp>
        <p:nvSpPr>
          <p:cNvPr id="26" name="Rectangle 25"/>
          <p:cNvSpPr/>
          <p:nvPr/>
        </p:nvSpPr>
        <p:spPr>
          <a:xfrm>
            <a:off x="7674407" y="4986720"/>
            <a:ext cx="1268296" cy="369332"/>
          </a:xfrm>
          <a:prstGeom prst="rect">
            <a:avLst/>
          </a:prstGeom>
        </p:spPr>
        <p:txBody>
          <a:bodyPr wrap="none">
            <a:spAutoFit/>
          </a:bodyPr>
          <a:lstStyle/>
          <a:p>
            <a:r>
              <a:rPr lang="mn-MN" dirty="0">
                <a:solidFill>
                  <a:schemeClr val="accent4"/>
                </a:solidFill>
                <a:latin typeface="Calibri" pitchFamily="34" charset="0"/>
                <a:cs typeface="Calibri" pitchFamily="34" charset="0"/>
              </a:rPr>
              <a:t>2</a:t>
            </a:r>
            <a:r>
              <a:rPr lang="en-US" dirty="0" smtClean="0">
                <a:solidFill>
                  <a:schemeClr val="accent4"/>
                </a:solidFill>
                <a:latin typeface="Calibri" pitchFamily="34" charset="0"/>
                <a:cs typeface="Calibri" pitchFamily="34" charset="0"/>
              </a:rPr>
              <a:t>-</a:t>
            </a:r>
            <a:r>
              <a:rPr lang="mn-MN" dirty="0" smtClean="0">
                <a:solidFill>
                  <a:schemeClr val="accent4"/>
                </a:solidFill>
                <a:latin typeface="Calibri" pitchFamily="34" charset="0"/>
                <a:cs typeface="Calibri" pitchFamily="34" charset="0"/>
              </a:rPr>
              <a:t>р түвшин</a:t>
            </a:r>
            <a:endParaRPr lang="en-US" dirty="0"/>
          </a:p>
        </p:txBody>
      </p:sp>
      <p:sp>
        <p:nvSpPr>
          <p:cNvPr id="27" name="Rectangle 26"/>
          <p:cNvSpPr/>
          <p:nvPr/>
        </p:nvSpPr>
        <p:spPr>
          <a:xfrm>
            <a:off x="7674407" y="4446627"/>
            <a:ext cx="1917513" cy="369332"/>
          </a:xfrm>
          <a:prstGeom prst="rect">
            <a:avLst/>
          </a:prstGeom>
        </p:spPr>
        <p:txBody>
          <a:bodyPr wrap="none">
            <a:spAutoFit/>
          </a:bodyPr>
          <a:lstStyle/>
          <a:p>
            <a:r>
              <a:rPr lang="mn-MN" dirty="0">
                <a:solidFill>
                  <a:schemeClr val="accent4"/>
                </a:solidFill>
                <a:latin typeface="Calibri" pitchFamily="34" charset="0"/>
                <a:cs typeface="Calibri" pitchFamily="34" charset="0"/>
              </a:rPr>
              <a:t>В</a:t>
            </a:r>
            <a:r>
              <a:rPr lang="mn-MN" dirty="0" smtClean="0">
                <a:solidFill>
                  <a:schemeClr val="accent4"/>
                </a:solidFill>
                <a:latin typeface="Calibri" pitchFamily="34" charset="0"/>
                <a:cs typeface="Calibri" pitchFamily="34" charset="0"/>
              </a:rPr>
              <a:t>алентын түвшин</a:t>
            </a:r>
            <a:endParaRPr lang="en-US" dirty="0"/>
          </a:p>
        </p:txBody>
      </p:sp>
      <p:sp>
        <p:nvSpPr>
          <p:cNvPr id="28" name="Rectangle 27"/>
          <p:cNvSpPr/>
          <p:nvPr/>
        </p:nvSpPr>
        <p:spPr>
          <a:xfrm>
            <a:off x="7674407" y="3939490"/>
            <a:ext cx="2245102" cy="369332"/>
          </a:xfrm>
          <a:prstGeom prst="rect">
            <a:avLst/>
          </a:prstGeom>
        </p:spPr>
        <p:txBody>
          <a:bodyPr wrap="none">
            <a:spAutoFit/>
          </a:bodyPr>
          <a:lstStyle/>
          <a:p>
            <a:r>
              <a:rPr lang="en-US" dirty="0" smtClean="0">
                <a:solidFill>
                  <a:schemeClr val="accent4"/>
                </a:solidFill>
                <a:latin typeface="Calibri" pitchFamily="34" charset="0"/>
                <a:cs typeface="Calibri" pitchFamily="34" charset="0"/>
              </a:rPr>
              <a:t>Д</a:t>
            </a:r>
            <a:r>
              <a:rPr lang="mn-MN" dirty="0" smtClean="0">
                <a:solidFill>
                  <a:schemeClr val="accent4"/>
                </a:solidFill>
                <a:latin typeface="Calibri" pitchFamily="34" charset="0"/>
                <a:cs typeface="Calibri" pitchFamily="34" charset="0"/>
              </a:rPr>
              <a:t>амжууллын түвшин</a:t>
            </a:r>
            <a:endParaRPr lang="en-US" dirty="0"/>
          </a:p>
        </p:txBody>
      </p:sp>
      <p:sp>
        <p:nvSpPr>
          <p:cNvPr id="29" name="Rectangle 28"/>
          <p:cNvSpPr/>
          <p:nvPr/>
        </p:nvSpPr>
        <p:spPr>
          <a:xfrm>
            <a:off x="4801477" y="3267462"/>
            <a:ext cx="877163" cy="369332"/>
          </a:xfrm>
          <a:prstGeom prst="rect">
            <a:avLst/>
          </a:prstGeom>
        </p:spPr>
        <p:txBody>
          <a:bodyPr wrap="none">
            <a:spAutoFit/>
          </a:bodyPr>
          <a:lstStyle/>
          <a:p>
            <a:r>
              <a:rPr lang="mn-MN" dirty="0" smtClean="0">
                <a:solidFill>
                  <a:schemeClr val="accent4"/>
                </a:solidFill>
                <a:latin typeface="Calibri" pitchFamily="34" charset="0"/>
                <a:cs typeface="Calibri" pitchFamily="34" charset="0"/>
              </a:rPr>
              <a:t>Энерги</a:t>
            </a:r>
            <a:endParaRPr lang="en-US" dirty="0"/>
          </a:p>
        </p:txBody>
      </p:sp>
    </p:spTree>
    <p:extLst>
      <p:ext uri="{BB962C8B-B14F-4D97-AF65-F5344CB8AC3E}">
        <p14:creationId xmlns:p14="http://schemas.microsoft.com/office/powerpoint/2010/main" val="140674486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735F7F3-C1B5-4B60-A00A-4EB618DDFB5A}"/>
              </a:ext>
            </a:extLst>
          </p:cNvPr>
          <p:cNvSpPr>
            <a:spLocks noGrp="1"/>
          </p:cNvSpPr>
          <p:nvPr>
            <p:ph type="body" sz="quarter" idx="10"/>
          </p:nvPr>
        </p:nvSpPr>
        <p:spPr/>
        <p:txBody>
          <a:bodyPr/>
          <a:lstStyle/>
          <a:p>
            <a:pPr lvl="0"/>
            <a:r>
              <a:rPr lang="mn-MN" altLang="ko-KR" sz="3200" dirty="0">
                <a:solidFill>
                  <a:prstClr val="white"/>
                </a:solidFill>
              </a:rPr>
              <a:t>Хагас дамжуулагчийн энергийн бүсүүд</a:t>
            </a:r>
            <a:endParaRPr lang="en-US" sz="3200" dirty="0">
              <a:solidFill>
                <a:prstClr val="white"/>
              </a:solidFill>
            </a:endParaRPr>
          </a:p>
        </p:txBody>
      </p:sp>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xmlns="" id="{261665BF-96FD-4F4D-9ED7-B8AE0C9BBB39}"/>
                  </a:ext>
                </a:extLst>
              </p:cNvPr>
              <p:cNvSpPr txBox="1"/>
              <p:nvPr/>
            </p:nvSpPr>
            <p:spPr>
              <a:xfrm>
                <a:off x="845183" y="1273963"/>
                <a:ext cx="10535239" cy="2631490"/>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Харин тасалгааны температур буюу цельсийн </a:t>
                </a:r>
                <a14:m>
                  <m:oMath xmlns:m="http://schemas.openxmlformats.org/officeDocument/2006/math">
                    <m:sSup>
                      <m:sSupPr>
                        <m:ctrlPr>
                          <a:rPr lang="mn-MN" altLang="ko-KR" sz="3200" i="1" dirty="0" smtClean="0">
                            <a:solidFill>
                              <a:schemeClr val="accent4"/>
                            </a:solidFill>
                            <a:latin typeface="Cambria Math"/>
                            <a:cs typeface="Calibri" pitchFamily="34" charset="0"/>
                          </a:rPr>
                        </m:ctrlPr>
                      </m:sSupPr>
                      <m:e>
                        <m:r>
                          <a:rPr lang="en-US" altLang="ko-KR" sz="3200" b="0" i="1" dirty="0" smtClean="0">
                            <a:solidFill>
                              <a:schemeClr val="accent4"/>
                            </a:solidFill>
                            <a:latin typeface="Cambria Math"/>
                            <a:cs typeface="Calibri" pitchFamily="34" charset="0"/>
                          </a:rPr>
                          <m:t>+</m:t>
                        </m:r>
                        <m:r>
                          <a:rPr lang="mn-MN" altLang="ko-KR" sz="3200" b="0" i="1" dirty="0" smtClean="0">
                            <a:solidFill>
                              <a:schemeClr val="accent4"/>
                            </a:solidFill>
                            <a:latin typeface="Cambria Math"/>
                            <a:cs typeface="Calibri" pitchFamily="34" charset="0"/>
                          </a:rPr>
                          <m:t>25</m:t>
                        </m:r>
                      </m:e>
                      <m:sup>
                        <m:r>
                          <a:rPr lang="mn-MN" altLang="ko-KR" sz="3200" b="0" i="1" dirty="0" smtClean="0">
                            <a:solidFill>
                              <a:schemeClr val="accent4"/>
                            </a:solidFill>
                            <a:latin typeface="Cambria Math"/>
                            <a:cs typeface="Calibri" pitchFamily="34" charset="0"/>
                          </a:rPr>
                          <m:t>0</m:t>
                        </m:r>
                      </m:sup>
                    </m:sSup>
                    <m:r>
                      <a:rPr lang="mn-MN" altLang="ko-KR" sz="3200" i="1" dirty="0" smtClean="0">
                        <a:solidFill>
                          <a:schemeClr val="accent4"/>
                        </a:solidFill>
                        <a:latin typeface="Cambria Math"/>
                        <a:cs typeface="Calibri" pitchFamily="34" charset="0"/>
                      </a:rPr>
                      <m:t>−д </m:t>
                    </m:r>
                  </m:oMath>
                </a14:m>
                <a:r>
                  <a:rPr lang="mn-MN" altLang="ko-KR" sz="3200" dirty="0">
                    <a:solidFill>
                      <a:schemeClr val="accent4"/>
                    </a:solidFill>
                    <a:latin typeface="Calibri" pitchFamily="34" charset="0"/>
                    <a:cs typeface="Calibri" pitchFamily="34" charset="0"/>
                  </a:rPr>
                  <a:t>энергийн валентын </a:t>
                </a:r>
                <a:r>
                  <a:rPr lang="mn-MN" altLang="ko-KR" sz="3200" dirty="0" smtClean="0">
                    <a:solidFill>
                      <a:schemeClr val="accent4"/>
                    </a:solidFill>
                    <a:latin typeface="Calibri" pitchFamily="34" charset="0"/>
                    <a:cs typeface="Calibri" pitchFamily="34" charset="0"/>
                  </a:rPr>
                  <a:t>түвшнөөс </a:t>
                </a:r>
                <a:r>
                  <a:rPr lang="mn-MN" altLang="ko-KR" sz="3200" dirty="0">
                    <a:solidFill>
                      <a:schemeClr val="accent4"/>
                    </a:solidFill>
                    <a:latin typeface="Calibri" pitchFamily="34" charset="0"/>
                    <a:cs typeface="Calibri" pitchFamily="34" charset="0"/>
                  </a:rPr>
                  <a:t>зарим электронууд дамжууллын </a:t>
                </a:r>
                <a:r>
                  <a:rPr lang="mn-MN" altLang="ko-KR" sz="3200" dirty="0" smtClean="0">
                    <a:solidFill>
                      <a:schemeClr val="accent4"/>
                    </a:solidFill>
                    <a:latin typeface="Calibri" pitchFamily="34" charset="0"/>
                    <a:cs typeface="Calibri" pitchFamily="34" charset="0"/>
                  </a:rPr>
                  <a:t>түвшинрүү </a:t>
                </a:r>
                <a:r>
                  <a:rPr lang="mn-MN" altLang="ko-KR" sz="3200" dirty="0">
                    <a:solidFill>
                      <a:schemeClr val="accent4"/>
                    </a:solidFill>
                    <a:latin typeface="Calibri" pitchFamily="34" charset="0"/>
                    <a:cs typeface="Calibri" pitchFamily="34" charset="0"/>
                  </a:rPr>
                  <a:t>шилждэг. Ингэснээр хагас дамжуулагчийн валентын </a:t>
                </a:r>
                <a:r>
                  <a:rPr lang="mn-MN" altLang="ko-KR" sz="3200" dirty="0" smtClean="0">
                    <a:solidFill>
                      <a:schemeClr val="accent4"/>
                    </a:solidFill>
                    <a:latin typeface="Calibri" pitchFamily="34" charset="0"/>
                    <a:cs typeface="Calibri" pitchFamily="34" charset="0"/>
                  </a:rPr>
                  <a:t>түвшинд </a:t>
                </a:r>
                <a:r>
                  <a:rPr lang="mn-MN" altLang="ko-KR" sz="3200" dirty="0">
                    <a:solidFill>
                      <a:schemeClr val="accent4"/>
                    </a:solidFill>
                    <a:latin typeface="Calibri" pitchFamily="34" charset="0"/>
                    <a:cs typeface="Calibri" pitchFamily="34" charset="0"/>
                  </a:rPr>
                  <a:t>цөөн тооны нүх харин </a:t>
                </a:r>
                <a:r>
                  <a:rPr lang="mn-MN" altLang="ko-KR" sz="3200" dirty="0" smtClean="0">
                    <a:solidFill>
                      <a:schemeClr val="accent4"/>
                    </a:solidFill>
                    <a:latin typeface="Calibri" pitchFamily="34" charset="0"/>
                    <a:cs typeface="Calibri" pitchFamily="34" charset="0"/>
                  </a:rPr>
                  <a:t>дамжууллын</a:t>
                </a:r>
                <a:r>
                  <a:rPr lang="en-US" altLang="ko-KR" sz="3200" dirty="0" smtClean="0">
                    <a:solidFill>
                      <a:schemeClr val="accent4"/>
                    </a:solidFill>
                    <a:latin typeface="Calibri" pitchFamily="34" charset="0"/>
                    <a:cs typeface="Calibri" pitchFamily="34" charset="0"/>
                  </a:rPr>
                  <a:t> </a:t>
                </a:r>
                <a:r>
                  <a:rPr lang="mn-MN" altLang="ko-KR" sz="3200" dirty="0" smtClean="0">
                    <a:solidFill>
                      <a:schemeClr val="accent4"/>
                    </a:solidFill>
                    <a:latin typeface="Calibri" pitchFamily="34" charset="0"/>
                    <a:cs typeface="Calibri" pitchFamily="34" charset="0"/>
                  </a:rPr>
                  <a:t>түвшинд нүх үүссэнтэй ижил тооны </a:t>
                </a:r>
                <a:r>
                  <a:rPr lang="mn-MN" altLang="ko-KR" sz="3200" dirty="0">
                    <a:solidFill>
                      <a:schemeClr val="accent4"/>
                    </a:solidFill>
                    <a:latin typeface="Calibri" pitchFamily="34" charset="0"/>
                    <a:cs typeface="Calibri" pitchFamily="34" charset="0"/>
                  </a:rPr>
                  <a:t>чөлөөт электрон </a:t>
                </a:r>
                <a:r>
                  <a:rPr lang="mn-MN" altLang="ko-KR" sz="3200" dirty="0" smtClean="0">
                    <a:solidFill>
                      <a:schemeClr val="accent4"/>
                    </a:solidFill>
                    <a:latin typeface="Calibri" pitchFamily="34" charset="0"/>
                    <a:cs typeface="Calibri" pitchFamily="34" charset="0"/>
                  </a:rPr>
                  <a:t>үүсдэг байна.</a:t>
                </a:r>
                <a:endParaRPr lang="ko-KR" altLang="en-US" sz="3200" dirty="0">
                  <a:solidFill>
                    <a:schemeClr val="accent4"/>
                  </a:solidFill>
                  <a:latin typeface="Calibri" pitchFamily="34" charset="0"/>
                  <a:cs typeface="Calibri" pitchFamily="34" charset="0"/>
                </a:endParaRPr>
              </a:p>
            </p:txBody>
          </p:sp>
        </mc:Choice>
        <mc:Fallback xmlns="">
          <p:sp>
            <p:nvSpPr>
              <p:cNvPr id="11" name="TextBox 10">
                <a:extLst>
                  <a:ext uri="{FF2B5EF4-FFF2-40B4-BE49-F238E27FC236}">
                    <a16:creationId xmlns="" xmlns:a16="http://schemas.microsoft.com/office/drawing/2014/main" xmlns:a14="http://schemas.microsoft.com/office/drawing/2010/main" id="{261665BF-96FD-4F4D-9ED7-B8AE0C9BBB39}"/>
                  </a:ext>
                </a:extLst>
              </p:cNvPr>
              <p:cNvSpPr txBox="1">
                <a:spLocks noRot="1" noChangeAspect="1" noMove="1" noResize="1" noEditPoints="1" noAdjustHandles="1" noChangeArrowheads="1" noChangeShapeType="1" noTextEdit="1"/>
              </p:cNvSpPr>
              <p:nvPr/>
            </p:nvSpPr>
            <p:spPr>
              <a:xfrm>
                <a:off x="845183" y="1273963"/>
                <a:ext cx="10535239" cy="2631490"/>
              </a:xfrm>
              <a:prstGeom prst="rect">
                <a:avLst/>
              </a:prstGeom>
              <a:blipFill rotWithShape="1">
                <a:blip r:embed="rId2"/>
                <a:stretch>
                  <a:fillRect l="-1331" t="-4861" r="-1331" b="-7176"/>
                </a:stretch>
              </a:blipFill>
            </p:spPr>
            <p:txBody>
              <a:bodyPr/>
              <a:lstStyle/>
              <a:p>
                <a:r>
                  <a:rPr lang="en-US">
                    <a:noFill/>
                  </a:rPr>
                  <a:t> </a:t>
                </a:r>
              </a:p>
            </p:txBody>
          </p:sp>
        </mc:Fallback>
      </mc:AlternateContent>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mn-MN" dirty="0">
                <a:solidFill>
                  <a:schemeClr val="accent3"/>
                </a:solidFill>
              </a:rPr>
              <a:t>3</a:t>
            </a:r>
            <a:endParaRPr lang="en-US" dirty="0">
              <a:solidFill>
                <a:schemeClr val="accent3"/>
              </a:solidFill>
            </a:endParaRPr>
          </a:p>
        </p:txBody>
      </p:sp>
      <p:cxnSp>
        <p:nvCxnSpPr>
          <p:cNvPr id="6" name="Straight Connector 5"/>
          <p:cNvCxnSpPr/>
          <p:nvPr/>
        </p:nvCxnSpPr>
        <p:spPr>
          <a:xfrm>
            <a:off x="5122849" y="4113148"/>
            <a:ext cx="11017" cy="267325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4902512" y="5541490"/>
            <a:ext cx="473725" cy="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4902512" y="6619309"/>
            <a:ext cx="504939" cy="0"/>
          </a:xfrm>
          <a:prstGeom prst="line">
            <a:avLst/>
          </a:prstGeom>
          <a:ln w="57150"/>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9" name="Rectangle 8"/>
              <p:cNvSpPr/>
              <p:nvPr/>
            </p:nvSpPr>
            <p:spPr>
              <a:xfrm>
                <a:off x="2358960" y="6422127"/>
                <a:ext cx="2484911"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p>
                        <m:sSupPr>
                          <m:ctrlPr>
                            <a:rPr lang="mn-MN" altLang="ko-KR" i="1" dirty="0" smtClean="0">
                              <a:solidFill>
                                <a:schemeClr val="accent1"/>
                              </a:solidFill>
                              <a:latin typeface="Cambria Math"/>
                              <a:cs typeface="Calibri" pitchFamily="34" charset="0"/>
                            </a:rPr>
                          </m:ctrlPr>
                        </m:sSupPr>
                        <m:e>
                          <m:r>
                            <a:rPr lang="mn-MN" altLang="ko-KR" b="0" i="1" dirty="0" smtClean="0">
                              <a:solidFill>
                                <a:schemeClr val="accent1"/>
                              </a:solidFill>
                              <a:latin typeface="Cambria Math"/>
                              <a:cs typeface="Calibri" pitchFamily="34" charset="0"/>
                            </a:rPr>
                            <m:t>Тэг градуссд</m:t>
                          </m:r>
                          <m:r>
                            <a:rPr lang="en-US" altLang="ko-KR" b="0" i="1" dirty="0" smtClean="0">
                              <a:solidFill>
                                <a:schemeClr val="accent1"/>
                              </a:solidFill>
                              <a:latin typeface="Cambria Math"/>
                              <a:cs typeface="Calibri" pitchFamily="34" charset="0"/>
                            </a:rPr>
                            <m:t>:   </m:t>
                          </m:r>
                          <m:r>
                            <a:rPr lang="mn-MN" altLang="ko-KR" i="1" dirty="0">
                              <a:solidFill>
                                <a:schemeClr val="accent1"/>
                              </a:solidFill>
                              <a:latin typeface="Cambria Math"/>
                              <a:cs typeface="Calibri" pitchFamily="34" charset="0"/>
                            </a:rPr>
                            <m:t>−273</m:t>
                          </m:r>
                        </m:e>
                        <m:sup>
                          <m:r>
                            <a:rPr lang="mn-MN" altLang="ko-KR" i="1" dirty="0">
                              <a:solidFill>
                                <a:schemeClr val="accent1"/>
                              </a:solidFill>
                              <a:latin typeface="Cambria Math"/>
                              <a:cs typeface="Calibri" pitchFamily="34" charset="0"/>
                            </a:rPr>
                            <m:t>0</m:t>
                          </m:r>
                        </m:sup>
                      </m:sSup>
                    </m:oMath>
                  </m:oMathPara>
                </a14:m>
                <a:endParaRPr lang="en-US" dirty="0">
                  <a:solidFill>
                    <a:schemeClr val="accent1"/>
                  </a:solidFill>
                </a:endParaRPr>
              </a:p>
            </p:txBody>
          </p:sp>
        </mc:Choice>
        <mc:Fallback xmlns="">
          <p:sp>
            <p:nvSpPr>
              <p:cNvPr id="9" name="Rectangle 8"/>
              <p:cNvSpPr>
                <a:spLocks noRot="1" noChangeAspect="1" noMove="1" noResize="1" noEditPoints="1" noAdjustHandles="1" noChangeArrowheads="1" noChangeShapeType="1" noTextEdit="1"/>
              </p:cNvSpPr>
              <p:nvPr/>
            </p:nvSpPr>
            <p:spPr>
              <a:xfrm>
                <a:off x="2358960" y="6422127"/>
                <a:ext cx="2484911" cy="369332"/>
              </a:xfrm>
              <a:prstGeom prst="rect">
                <a:avLst/>
              </a:prstGeom>
              <a:blipFill rotWithShape="1">
                <a:blip r:embed="rId3"/>
                <a:stretch>
                  <a:fillRect b="-6557"/>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0" name="Rectangle 9"/>
              <p:cNvSpPr/>
              <p:nvPr/>
            </p:nvSpPr>
            <p:spPr>
              <a:xfrm>
                <a:off x="1365594" y="5367841"/>
                <a:ext cx="3379387"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p>
                        <m:sSupPr>
                          <m:ctrlPr>
                            <a:rPr lang="mn-MN" altLang="ko-KR" i="1" dirty="0" smtClean="0">
                              <a:solidFill>
                                <a:schemeClr val="accent1"/>
                              </a:solidFill>
                              <a:latin typeface="Cambria Math"/>
                              <a:cs typeface="Calibri" pitchFamily="34" charset="0"/>
                            </a:rPr>
                          </m:ctrlPr>
                        </m:sSupPr>
                        <m:e>
                          <m:r>
                            <a:rPr lang="mn-MN" altLang="ko-KR" b="0" i="1" dirty="0" smtClean="0">
                              <a:solidFill>
                                <a:schemeClr val="accent1"/>
                              </a:solidFill>
                              <a:latin typeface="Cambria Math"/>
                              <a:cs typeface="Calibri" pitchFamily="34" charset="0"/>
                            </a:rPr>
                            <m:t>Тасалгааны температур</m:t>
                          </m:r>
                          <m:r>
                            <a:rPr lang="en-US" altLang="ko-KR" b="0" i="1" dirty="0" smtClean="0">
                              <a:solidFill>
                                <a:schemeClr val="accent1"/>
                              </a:solidFill>
                              <a:latin typeface="Cambria Math"/>
                              <a:cs typeface="Calibri" pitchFamily="34" charset="0"/>
                            </a:rPr>
                            <m:t>:   25</m:t>
                          </m:r>
                        </m:e>
                        <m:sup>
                          <m:r>
                            <a:rPr lang="mn-MN" altLang="ko-KR" i="1" dirty="0">
                              <a:solidFill>
                                <a:schemeClr val="accent1"/>
                              </a:solidFill>
                              <a:latin typeface="Cambria Math"/>
                              <a:cs typeface="Calibri" pitchFamily="34" charset="0"/>
                            </a:rPr>
                            <m:t>0</m:t>
                          </m:r>
                        </m:sup>
                      </m:sSup>
                    </m:oMath>
                  </m:oMathPara>
                </a14:m>
                <a:endParaRPr lang="en-US" dirty="0">
                  <a:solidFill>
                    <a:schemeClr val="accent1"/>
                  </a:solidFill>
                </a:endParaRPr>
              </a:p>
            </p:txBody>
          </p:sp>
        </mc:Choice>
        <mc:Fallback xmlns="">
          <p:sp>
            <p:nvSpPr>
              <p:cNvPr id="10" name="Rectangle 9"/>
              <p:cNvSpPr>
                <a:spLocks noRot="1" noChangeAspect="1" noMove="1" noResize="1" noEditPoints="1" noAdjustHandles="1" noChangeArrowheads="1" noChangeShapeType="1" noTextEdit="1"/>
              </p:cNvSpPr>
              <p:nvPr/>
            </p:nvSpPr>
            <p:spPr>
              <a:xfrm>
                <a:off x="1365594" y="5367841"/>
                <a:ext cx="3379387" cy="369332"/>
              </a:xfrm>
              <a:prstGeom prst="rect">
                <a:avLst/>
              </a:prstGeom>
              <a:blipFill rotWithShape="1">
                <a:blip r:embed="rId4"/>
                <a:stretch>
                  <a:fillRect b="-8333"/>
                </a:stretch>
              </a:blipFill>
            </p:spPr>
            <p:txBody>
              <a:bodyPr/>
              <a:lstStyle/>
              <a:p>
                <a:r>
                  <a:rPr lang="en-US">
                    <a:noFill/>
                  </a:rPr>
                  <a:t> </a:t>
                </a:r>
              </a:p>
            </p:txBody>
          </p:sp>
        </mc:Fallback>
      </mc:AlternateContent>
      <p:cxnSp>
        <p:nvCxnSpPr>
          <p:cNvPr id="12" name="Straight Connector 11"/>
          <p:cNvCxnSpPr/>
          <p:nvPr/>
        </p:nvCxnSpPr>
        <p:spPr>
          <a:xfrm>
            <a:off x="5713790" y="4032184"/>
            <a:ext cx="0" cy="2555199"/>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H="1">
            <a:off x="5524668" y="6373608"/>
            <a:ext cx="3806625"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4" name="Rectangle 13"/>
          <p:cNvSpPr/>
          <p:nvPr/>
        </p:nvSpPr>
        <p:spPr>
          <a:xfrm>
            <a:off x="5735824" y="5918691"/>
            <a:ext cx="2295478" cy="283810"/>
          </a:xfrm>
          <a:prstGeom prst="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a:p>
        </p:txBody>
      </p:sp>
      <p:sp>
        <p:nvSpPr>
          <p:cNvPr id="15" name="Rectangle 14"/>
          <p:cNvSpPr/>
          <p:nvPr/>
        </p:nvSpPr>
        <p:spPr>
          <a:xfrm>
            <a:off x="5735824" y="5393042"/>
            <a:ext cx="2295478" cy="283810"/>
          </a:xfrm>
          <a:prstGeom prst="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16" name="Rectangle 15"/>
          <p:cNvSpPr/>
          <p:nvPr/>
        </p:nvSpPr>
        <p:spPr>
          <a:xfrm>
            <a:off x="5735824" y="4879433"/>
            <a:ext cx="2295478" cy="283810"/>
          </a:xfrm>
          <a:prstGeom prst="rect">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17" name="Rectangle 16"/>
          <p:cNvSpPr/>
          <p:nvPr/>
        </p:nvSpPr>
        <p:spPr>
          <a:xfrm>
            <a:off x="5735824" y="4333488"/>
            <a:ext cx="2295478" cy="283810"/>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18" name="Rectangle 17"/>
          <p:cNvSpPr/>
          <p:nvPr/>
        </p:nvSpPr>
        <p:spPr>
          <a:xfrm>
            <a:off x="8170172" y="5833169"/>
            <a:ext cx="1268296" cy="369332"/>
          </a:xfrm>
          <a:prstGeom prst="rect">
            <a:avLst/>
          </a:prstGeom>
        </p:spPr>
        <p:txBody>
          <a:bodyPr wrap="none">
            <a:spAutoFit/>
          </a:bodyPr>
          <a:lstStyle/>
          <a:p>
            <a:r>
              <a:rPr lang="en-US" dirty="0" smtClean="0">
                <a:solidFill>
                  <a:schemeClr val="accent4"/>
                </a:solidFill>
                <a:latin typeface="Calibri" pitchFamily="34" charset="0"/>
                <a:cs typeface="Calibri" pitchFamily="34" charset="0"/>
              </a:rPr>
              <a:t>1-</a:t>
            </a:r>
            <a:r>
              <a:rPr lang="mn-MN" dirty="0" smtClean="0">
                <a:solidFill>
                  <a:schemeClr val="accent4"/>
                </a:solidFill>
                <a:latin typeface="Calibri" pitchFamily="34" charset="0"/>
                <a:cs typeface="Calibri" pitchFamily="34" charset="0"/>
              </a:rPr>
              <a:t>р түвшин</a:t>
            </a:r>
            <a:endParaRPr lang="en-US" dirty="0"/>
          </a:p>
        </p:txBody>
      </p:sp>
      <p:sp>
        <p:nvSpPr>
          <p:cNvPr id="19" name="Rectangle 18"/>
          <p:cNvSpPr/>
          <p:nvPr/>
        </p:nvSpPr>
        <p:spPr>
          <a:xfrm>
            <a:off x="8170172" y="5350281"/>
            <a:ext cx="1268296" cy="369332"/>
          </a:xfrm>
          <a:prstGeom prst="rect">
            <a:avLst/>
          </a:prstGeom>
        </p:spPr>
        <p:txBody>
          <a:bodyPr wrap="none">
            <a:spAutoFit/>
          </a:bodyPr>
          <a:lstStyle/>
          <a:p>
            <a:r>
              <a:rPr lang="mn-MN" dirty="0">
                <a:solidFill>
                  <a:schemeClr val="accent4"/>
                </a:solidFill>
                <a:latin typeface="Calibri" pitchFamily="34" charset="0"/>
                <a:cs typeface="Calibri" pitchFamily="34" charset="0"/>
              </a:rPr>
              <a:t>2</a:t>
            </a:r>
            <a:r>
              <a:rPr lang="en-US" dirty="0" smtClean="0">
                <a:solidFill>
                  <a:schemeClr val="accent4"/>
                </a:solidFill>
                <a:latin typeface="Calibri" pitchFamily="34" charset="0"/>
                <a:cs typeface="Calibri" pitchFamily="34" charset="0"/>
              </a:rPr>
              <a:t>-</a:t>
            </a:r>
            <a:r>
              <a:rPr lang="mn-MN" dirty="0" smtClean="0">
                <a:solidFill>
                  <a:schemeClr val="accent4"/>
                </a:solidFill>
                <a:latin typeface="Calibri" pitchFamily="34" charset="0"/>
                <a:cs typeface="Calibri" pitchFamily="34" charset="0"/>
              </a:rPr>
              <a:t>р түвшин</a:t>
            </a:r>
            <a:endParaRPr lang="en-US" dirty="0"/>
          </a:p>
        </p:txBody>
      </p:sp>
      <p:sp>
        <p:nvSpPr>
          <p:cNvPr id="20" name="Rectangle 19"/>
          <p:cNvSpPr/>
          <p:nvPr/>
        </p:nvSpPr>
        <p:spPr>
          <a:xfrm>
            <a:off x="8170172" y="4810188"/>
            <a:ext cx="1917513" cy="369332"/>
          </a:xfrm>
          <a:prstGeom prst="rect">
            <a:avLst/>
          </a:prstGeom>
        </p:spPr>
        <p:txBody>
          <a:bodyPr wrap="none">
            <a:spAutoFit/>
          </a:bodyPr>
          <a:lstStyle/>
          <a:p>
            <a:r>
              <a:rPr lang="mn-MN" dirty="0">
                <a:solidFill>
                  <a:schemeClr val="accent4"/>
                </a:solidFill>
                <a:latin typeface="Calibri" pitchFamily="34" charset="0"/>
                <a:cs typeface="Calibri" pitchFamily="34" charset="0"/>
              </a:rPr>
              <a:t>В</a:t>
            </a:r>
            <a:r>
              <a:rPr lang="mn-MN" dirty="0" smtClean="0">
                <a:solidFill>
                  <a:schemeClr val="accent4"/>
                </a:solidFill>
                <a:latin typeface="Calibri" pitchFamily="34" charset="0"/>
                <a:cs typeface="Calibri" pitchFamily="34" charset="0"/>
              </a:rPr>
              <a:t>алентын түвшин</a:t>
            </a:r>
            <a:endParaRPr lang="en-US" dirty="0"/>
          </a:p>
        </p:txBody>
      </p:sp>
      <p:sp>
        <p:nvSpPr>
          <p:cNvPr id="21" name="Rectangle 20"/>
          <p:cNvSpPr/>
          <p:nvPr/>
        </p:nvSpPr>
        <p:spPr>
          <a:xfrm>
            <a:off x="8170172" y="4258983"/>
            <a:ext cx="2245102" cy="369332"/>
          </a:xfrm>
          <a:prstGeom prst="rect">
            <a:avLst/>
          </a:prstGeom>
        </p:spPr>
        <p:txBody>
          <a:bodyPr wrap="none">
            <a:spAutoFit/>
          </a:bodyPr>
          <a:lstStyle/>
          <a:p>
            <a:r>
              <a:rPr lang="en-US" dirty="0" smtClean="0">
                <a:solidFill>
                  <a:schemeClr val="accent4"/>
                </a:solidFill>
                <a:latin typeface="Calibri" pitchFamily="34" charset="0"/>
                <a:cs typeface="Calibri" pitchFamily="34" charset="0"/>
              </a:rPr>
              <a:t>Д</a:t>
            </a:r>
            <a:r>
              <a:rPr lang="mn-MN" dirty="0" smtClean="0">
                <a:solidFill>
                  <a:schemeClr val="accent4"/>
                </a:solidFill>
                <a:latin typeface="Calibri" pitchFamily="34" charset="0"/>
                <a:cs typeface="Calibri" pitchFamily="34" charset="0"/>
              </a:rPr>
              <a:t>амжууллын түвшин</a:t>
            </a:r>
            <a:endParaRPr lang="en-US" dirty="0"/>
          </a:p>
        </p:txBody>
      </p:sp>
      <p:sp>
        <p:nvSpPr>
          <p:cNvPr id="22" name="Rectangle 21"/>
          <p:cNvSpPr/>
          <p:nvPr/>
        </p:nvSpPr>
        <p:spPr>
          <a:xfrm>
            <a:off x="5297242" y="3631023"/>
            <a:ext cx="877163" cy="369332"/>
          </a:xfrm>
          <a:prstGeom prst="rect">
            <a:avLst/>
          </a:prstGeom>
        </p:spPr>
        <p:txBody>
          <a:bodyPr wrap="none">
            <a:spAutoFit/>
          </a:bodyPr>
          <a:lstStyle/>
          <a:p>
            <a:r>
              <a:rPr lang="mn-MN" dirty="0" smtClean="0">
                <a:solidFill>
                  <a:schemeClr val="accent4"/>
                </a:solidFill>
                <a:latin typeface="Calibri" pitchFamily="34" charset="0"/>
                <a:cs typeface="Calibri" pitchFamily="34" charset="0"/>
              </a:rPr>
              <a:t>Энерги</a:t>
            </a:r>
            <a:endParaRPr lang="en-US" dirty="0"/>
          </a:p>
        </p:txBody>
      </p:sp>
      <p:cxnSp>
        <p:nvCxnSpPr>
          <p:cNvPr id="5" name="Straight Arrow Connector 4"/>
          <p:cNvCxnSpPr/>
          <p:nvPr/>
        </p:nvCxnSpPr>
        <p:spPr>
          <a:xfrm flipV="1">
            <a:off x="5982159" y="4628315"/>
            <a:ext cx="0" cy="251118"/>
          </a:xfrm>
          <a:prstGeom prst="straightConnector1">
            <a:avLst/>
          </a:prstGeom>
          <a:ln w="38100">
            <a:solidFill>
              <a:schemeClr val="accent3"/>
            </a:solidFill>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flipV="1">
            <a:off x="6343882" y="4626477"/>
            <a:ext cx="0" cy="251118"/>
          </a:xfrm>
          <a:prstGeom prst="straightConnector1">
            <a:avLst/>
          </a:prstGeom>
          <a:ln w="38100">
            <a:solidFill>
              <a:schemeClr val="accent3"/>
            </a:solidFill>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flipV="1">
            <a:off x="6773545" y="4626477"/>
            <a:ext cx="0" cy="251118"/>
          </a:xfrm>
          <a:prstGeom prst="straightConnector1">
            <a:avLst/>
          </a:prstGeom>
          <a:ln w="38100">
            <a:solidFill>
              <a:schemeClr val="accent3"/>
            </a:solidFill>
            <a:tailEnd type="arrow"/>
          </a:ln>
        </p:spPr>
        <p:style>
          <a:lnRef idx="1">
            <a:schemeClr val="accent1"/>
          </a:lnRef>
          <a:fillRef idx="0">
            <a:schemeClr val="accent1"/>
          </a:fillRef>
          <a:effectRef idx="0">
            <a:schemeClr val="accent1"/>
          </a:effectRef>
          <a:fontRef idx="minor">
            <a:schemeClr val="tx1"/>
          </a:fontRef>
        </p:style>
      </p:cxnSp>
      <p:sp>
        <p:nvSpPr>
          <p:cNvPr id="23" name="Oval 22"/>
          <p:cNvSpPr/>
          <p:nvPr/>
        </p:nvSpPr>
        <p:spPr>
          <a:xfrm>
            <a:off x="5860973" y="4879433"/>
            <a:ext cx="251829" cy="28381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p:cNvSpPr/>
          <p:nvPr/>
        </p:nvSpPr>
        <p:spPr>
          <a:xfrm>
            <a:off x="6218199" y="4878911"/>
            <a:ext cx="251829" cy="28381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p:cNvSpPr/>
          <p:nvPr/>
        </p:nvSpPr>
        <p:spPr>
          <a:xfrm>
            <a:off x="6631734" y="4877595"/>
            <a:ext cx="251829" cy="28381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Oval 29"/>
          <p:cNvSpPr/>
          <p:nvPr/>
        </p:nvSpPr>
        <p:spPr>
          <a:xfrm>
            <a:off x="6647630" y="4334795"/>
            <a:ext cx="251829" cy="283810"/>
          </a:xfrm>
          <a:prstGeom prst="ellipse">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32" name="Oval 31"/>
          <p:cNvSpPr/>
          <p:nvPr/>
        </p:nvSpPr>
        <p:spPr>
          <a:xfrm>
            <a:off x="6224530" y="4324487"/>
            <a:ext cx="251829" cy="283810"/>
          </a:xfrm>
          <a:prstGeom prst="ellipse">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33" name="Oval 32"/>
          <p:cNvSpPr/>
          <p:nvPr/>
        </p:nvSpPr>
        <p:spPr>
          <a:xfrm>
            <a:off x="5860973" y="4333488"/>
            <a:ext cx="251829" cy="283810"/>
          </a:xfrm>
          <a:prstGeom prst="ellipse">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3" name="Rectangle 2"/>
          <p:cNvSpPr/>
          <p:nvPr/>
        </p:nvSpPr>
        <p:spPr>
          <a:xfrm>
            <a:off x="6883563" y="6434643"/>
            <a:ext cx="970779" cy="369332"/>
          </a:xfrm>
          <a:prstGeom prst="rect">
            <a:avLst/>
          </a:prstGeom>
        </p:spPr>
        <p:txBody>
          <a:bodyPr wrap="none">
            <a:spAutoFit/>
          </a:bodyPr>
          <a:lstStyle/>
          <a:p>
            <a:r>
              <a:rPr lang="mn-MN" dirty="0" smtClean="0">
                <a:solidFill>
                  <a:schemeClr val="accent2">
                    <a:lumMod val="50000"/>
                  </a:schemeClr>
                </a:solidFill>
              </a:rPr>
              <a:t>Зураг 1</a:t>
            </a:r>
            <a:endParaRPr lang="mn-MN" dirty="0">
              <a:solidFill>
                <a:schemeClr val="accent2">
                  <a:lumMod val="50000"/>
                </a:schemeClr>
              </a:solidFill>
            </a:endParaRPr>
          </a:p>
        </p:txBody>
      </p:sp>
    </p:spTree>
    <p:extLst>
      <p:ext uri="{BB962C8B-B14F-4D97-AF65-F5344CB8AC3E}">
        <p14:creationId xmlns:p14="http://schemas.microsoft.com/office/powerpoint/2010/main" val="180338917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735F7F3-C1B5-4B60-A00A-4EB618DDFB5A}"/>
              </a:ext>
            </a:extLst>
          </p:cNvPr>
          <p:cNvSpPr>
            <a:spLocks noGrp="1"/>
          </p:cNvSpPr>
          <p:nvPr>
            <p:ph type="body" sz="quarter" idx="10"/>
          </p:nvPr>
        </p:nvSpPr>
        <p:spPr/>
        <p:txBody>
          <a:bodyPr/>
          <a:lstStyle/>
          <a:p>
            <a:pPr lvl="0"/>
            <a:r>
              <a:rPr lang="mn-MN" altLang="ko-KR" sz="3200" dirty="0">
                <a:solidFill>
                  <a:prstClr val="white"/>
                </a:solidFill>
              </a:rPr>
              <a:t>Хагас дамжуулагчийн энергийн бүсүүд</a:t>
            </a:r>
            <a:endParaRPr lang="en-US" sz="3200" dirty="0">
              <a:solidFill>
                <a:prstClr val="white"/>
              </a:solidFill>
            </a:endParaRPr>
          </a:p>
        </p:txBody>
      </p:sp>
      <p:sp>
        <p:nvSpPr>
          <p:cNvPr id="11" name="TextBox 10">
            <a:extLst>
              <a:ext uri="{FF2B5EF4-FFF2-40B4-BE49-F238E27FC236}">
                <a16:creationId xmlns:a16="http://schemas.microsoft.com/office/drawing/2014/main" xmlns="" xmlns:a14="http://schemas.microsoft.com/office/drawing/2010/main" xmlns:mc="http://schemas.openxmlformats.org/markup-compatibility/2006" id="{261665BF-96FD-4F4D-9ED7-B8AE0C9BBB39}"/>
              </a:ext>
            </a:extLst>
          </p:cNvPr>
          <p:cNvSpPr txBox="1"/>
          <p:nvPr/>
        </p:nvSpPr>
        <p:spPr>
          <a:xfrm>
            <a:off x="845183" y="1684865"/>
            <a:ext cx="10535239" cy="1787669"/>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Хэрэв  </a:t>
            </a:r>
            <a:r>
              <a:rPr lang="mn-MN" altLang="ko-KR" sz="3200" dirty="0">
                <a:solidFill>
                  <a:schemeClr val="accent4"/>
                </a:solidFill>
                <a:latin typeface="Calibri" pitchFamily="34" charset="0"/>
                <a:cs typeface="Calibri" pitchFamily="34" charset="0"/>
              </a:rPr>
              <a:t>хагас  дамжуулагчийг  хүчдэлд  холбовол  дамжууллын  </a:t>
            </a:r>
            <a:r>
              <a:rPr lang="mn-MN" altLang="ko-KR" sz="3200" dirty="0" smtClean="0">
                <a:solidFill>
                  <a:schemeClr val="accent4"/>
                </a:solidFill>
                <a:latin typeface="Calibri" pitchFamily="34" charset="0"/>
                <a:cs typeface="Calibri" pitchFamily="34" charset="0"/>
              </a:rPr>
              <a:t>түвшинд  </a:t>
            </a:r>
            <a:r>
              <a:rPr lang="mn-MN" altLang="ko-KR" sz="3200" dirty="0">
                <a:solidFill>
                  <a:schemeClr val="accent4"/>
                </a:solidFill>
                <a:latin typeface="Calibri" pitchFamily="34" charset="0"/>
                <a:cs typeface="Calibri" pitchFamily="34" charset="0"/>
              </a:rPr>
              <a:t>байрлах  электронууд хүчдлийн нэмэх туйлын зүг </a:t>
            </a:r>
            <a:r>
              <a:rPr lang="mn-MN" altLang="ko-KR" sz="3200" dirty="0" smtClean="0">
                <a:solidFill>
                  <a:schemeClr val="accent4"/>
                </a:solidFill>
                <a:latin typeface="Calibri" pitchFamily="34" charset="0"/>
                <a:cs typeface="Calibri" pitchFamily="34" charset="0"/>
              </a:rPr>
              <a:t>хөдлөдөг. Харин </a:t>
            </a:r>
            <a:r>
              <a:rPr lang="mn-MN" altLang="ko-KR" sz="3200" dirty="0">
                <a:solidFill>
                  <a:schemeClr val="accent4"/>
                </a:solidFill>
                <a:latin typeface="Calibri" pitchFamily="34" charset="0"/>
                <a:cs typeface="Calibri" pitchFamily="34" charset="0"/>
              </a:rPr>
              <a:t>валентын </a:t>
            </a:r>
            <a:r>
              <a:rPr lang="mn-MN" altLang="ko-KR" sz="3200" dirty="0" smtClean="0">
                <a:solidFill>
                  <a:schemeClr val="accent4"/>
                </a:solidFill>
                <a:latin typeface="Calibri" pitchFamily="34" charset="0"/>
                <a:cs typeface="Calibri" pitchFamily="34" charset="0"/>
              </a:rPr>
              <a:t>түвшинд </a:t>
            </a:r>
            <a:r>
              <a:rPr lang="mn-MN" altLang="ko-KR" sz="3200" dirty="0">
                <a:solidFill>
                  <a:schemeClr val="accent4"/>
                </a:solidFill>
                <a:latin typeface="Calibri" pitchFamily="34" charset="0"/>
                <a:cs typeface="Calibri" pitchFamily="34" charset="0"/>
              </a:rPr>
              <a:t>үүссэн нүхнүүд хүчдлийн хасах туйлын зүг </a:t>
            </a:r>
            <a:r>
              <a:rPr lang="mn-MN" altLang="ko-KR" sz="3200" dirty="0" smtClean="0">
                <a:solidFill>
                  <a:schemeClr val="accent4"/>
                </a:solidFill>
                <a:latin typeface="Calibri" pitchFamily="34" charset="0"/>
                <a:cs typeface="Calibri" pitchFamily="34" charset="0"/>
              </a:rPr>
              <a:t>шилждэг</a:t>
            </a:r>
            <a:r>
              <a:rPr lang="en-US" altLang="ko-KR" sz="3200" dirty="0" smtClean="0">
                <a:solidFill>
                  <a:schemeClr val="accent4"/>
                </a:solidFill>
                <a:latin typeface="Calibri" pitchFamily="34" charset="0"/>
                <a:cs typeface="Calibri" pitchFamily="34" charset="0"/>
              </a:rPr>
              <a:t>.</a:t>
            </a:r>
            <a:endParaRPr lang="mn-MN" altLang="ko-KR" sz="3200" dirty="0" smtClean="0">
              <a:solidFill>
                <a:schemeClr val="accent4"/>
              </a:solidFill>
              <a:latin typeface="Calibri" pitchFamily="34" charset="0"/>
              <a:cs typeface="Calibri" pitchFamily="34" charset="0"/>
            </a:endParaRP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accent3"/>
                </a:solidFill>
              </a:rPr>
              <a:t>4</a:t>
            </a:r>
          </a:p>
        </p:txBody>
      </p:sp>
      <p:cxnSp>
        <p:nvCxnSpPr>
          <p:cNvPr id="65" name="Straight Connector 64"/>
          <p:cNvCxnSpPr/>
          <p:nvPr/>
        </p:nvCxnSpPr>
        <p:spPr>
          <a:xfrm>
            <a:off x="5122849" y="4113148"/>
            <a:ext cx="11017" cy="267325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a:off x="4902512" y="5541490"/>
            <a:ext cx="473725" cy="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a:off x="4902512" y="6619309"/>
            <a:ext cx="504939" cy="0"/>
          </a:xfrm>
          <a:prstGeom prst="line">
            <a:avLst/>
          </a:prstGeom>
          <a:ln w="57150"/>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8" name="Rectangle 67"/>
              <p:cNvSpPr/>
              <p:nvPr/>
            </p:nvSpPr>
            <p:spPr>
              <a:xfrm>
                <a:off x="2358960" y="6422127"/>
                <a:ext cx="2484911"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p>
                        <m:sSupPr>
                          <m:ctrlPr>
                            <a:rPr lang="mn-MN" altLang="ko-KR" i="1" dirty="0" smtClean="0">
                              <a:solidFill>
                                <a:schemeClr val="accent1"/>
                              </a:solidFill>
                              <a:latin typeface="Cambria Math"/>
                              <a:cs typeface="Calibri" pitchFamily="34" charset="0"/>
                            </a:rPr>
                          </m:ctrlPr>
                        </m:sSupPr>
                        <m:e>
                          <m:r>
                            <a:rPr lang="mn-MN" altLang="ko-KR" b="0" i="1" dirty="0" smtClean="0">
                              <a:solidFill>
                                <a:schemeClr val="accent1"/>
                              </a:solidFill>
                              <a:latin typeface="Cambria Math"/>
                              <a:cs typeface="Calibri" pitchFamily="34" charset="0"/>
                            </a:rPr>
                            <m:t>Тэг градуссд</m:t>
                          </m:r>
                          <m:r>
                            <a:rPr lang="en-US" altLang="ko-KR" b="0" i="1" dirty="0" smtClean="0">
                              <a:solidFill>
                                <a:schemeClr val="accent1"/>
                              </a:solidFill>
                              <a:latin typeface="Cambria Math"/>
                              <a:cs typeface="Calibri" pitchFamily="34" charset="0"/>
                            </a:rPr>
                            <m:t>:   </m:t>
                          </m:r>
                          <m:r>
                            <a:rPr lang="mn-MN" altLang="ko-KR" i="1" dirty="0">
                              <a:solidFill>
                                <a:schemeClr val="accent1"/>
                              </a:solidFill>
                              <a:latin typeface="Cambria Math"/>
                              <a:cs typeface="Calibri" pitchFamily="34" charset="0"/>
                            </a:rPr>
                            <m:t>−273</m:t>
                          </m:r>
                        </m:e>
                        <m:sup>
                          <m:r>
                            <a:rPr lang="mn-MN" altLang="ko-KR" i="1" dirty="0">
                              <a:solidFill>
                                <a:schemeClr val="accent1"/>
                              </a:solidFill>
                              <a:latin typeface="Cambria Math"/>
                              <a:cs typeface="Calibri" pitchFamily="34" charset="0"/>
                            </a:rPr>
                            <m:t>0</m:t>
                          </m:r>
                        </m:sup>
                      </m:sSup>
                    </m:oMath>
                  </m:oMathPara>
                </a14:m>
                <a:endParaRPr lang="en-US" dirty="0">
                  <a:solidFill>
                    <a:schemeClr val="accent1"/>
                  </a:solidFill>
                </a:endParaRPr>
              </a:p>
            </p:txBody>
          </p:sp>
        </mc:Choice>
        <mc:Fallback xmlns="">
          <p:sp>
            <p:nvSpPr>
              <p:cNvPr id="68" name="Rectangle 67"/>
              <p:cNvSpPr>
                <a:spLocks noRot="1" noChangeAspect="1" noMove="1" noResize="1" noEditPoints="1" noAdjustHandles="1" noChangeArrowheads="1" noChangeShapeType="1" noTextEdit="1"/>
              </p:cNvSpPr>
              <p:nvPr/>
            </p:nvSpPr>
            <p:spPr>
              <a:xfrm>
                <a:off x="2358960" y="6422127"/>
                <a:ext cx="2484911" cy="369332"/>
              </a:xfrm>
              <a:prstGeom prst="rect">
                <a:avLst/>
              </a:prstGeom>
              <a:blipFill rotWithShape="1">
                <a:blip r:embed="rId2"/>
                <a:stretch>
                  <a:fillRect b="-6557"/>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9" name="Rectangle 68"/>
              <p:cNvSpPr/>
              <p:nvPr/>
            </p:nvSpPr>
            <p:spPr>
              <a:xfrm>
                <a:off x="1365594" y="5367841"/>
                <a:ext cx="3379387"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p>
                        <m:sSupPr>
                          <m:ctrlPr>
                            <a:rPr lang="mn-MN" altLang="ko-KR" i="1" dirty="0" smtClean="0">
                              <a:solidFill>
                                <a:schemeClr val="accent1"/>
                              </a:solidFill>
                              <a:latin typeface="Cambria Math"/>
                              <a:cs typeface="Calibri" pitchFamily="34" charset="0"/>
                            </a:rPr>
                          </m:ctrlPr>
                        </m:sSupPr>
                        <m:e>
                          <m:r>
                            <a:rPr lang="mn-MN" altLang="ko-KR" b="0" i="1" dirty="0" smtClean="0">
                              <a:solidFill>
                                <a:schemeClr val="accent1"/>
                              </a:solidFill>
                              <a:latin typeface="Cambria Math"/>
                              <a:cs typeface="Calibri" pitchFamily="34" charset="0"/>
                            </a:rPr>
                            <m:t>Тасалгааны температур</m:t>
                          </m:r>
                          <m:r>
                            <a:rPr lang="en-US" altLang="ko-KR" b="0" i="1" dirty="0" smtClean="0">
                              <a:solidFill>
                                <a:schemeClr val="accent1"/>
                              </a:solidFill>
                              <a:latin typeface="Cambria Math"/>
                              <a:cs typeface="Calibri" pitchFamily="34" charset="0"/>
                            </a:rPr>
                            <m:t>:   25</m:t>
                          </m:r>
                        </m:e>
                        <m:sup>
                          <m:r>
                            <a:rPr lang="mn-MN" altLang="ko-KR" i="1" dirty="0">
                              <a:solidFill>
                                <a:schemeClr val="accent1"/>
                              </a:solidFill>
                              <a:latin typeface="Cambria Math"/>
                              <a:cs typeface="Calibri" pitchFamily="34" charset="0"/>
                            </a:rPr>
                            <m:t>0</m:t>
                          </m:r>
                        </m:sup>
                      </m:sSup>
                    </m:oMath>
                  </m:oMathPara>
                </a14:m>
                <a:endParaRPr lang="en-US" dirty="0">
                  <a:solidFill>
                    <a:schemeClr val="accent1"/>
                  </a:solidFill>
                </a:endParaRPr>
              </a:p>
            </p:txBody>
          </p:sp>
        </mc:Choice>
        <mc:Fallback xmlns="">
          <p:sp>
            <p:nvSpPr>
              <p:cNvPr id="69" name="Rectangle 68"/>
              <p:cNvSpPr>
                <a:spLocks noRot="1" noChangeAspect="1" noMove="1" noResize="1" noEditPoints="1" noAdjustHandles="1" noChangeArrowheads="1" noChangeShapeType="1" noTextEdit="1"/>
              </p:cNvSpPr>
              <p:nvPr/>
            </p:nvSpPr>
            <p:spPr>
              <a:xfrm>
                <a:off x="1365594" y="5367841"/>
                <a:ext cx="3379387" cy="369332"/>
              </a:xfrm>
              <a:prstGeom prst="rect">
                <a:avLst/>
              </a:prstGeom>
              <a:blipFill rotWithShape="1">
                <a:blip r:embed="rId3"/>
                <a:stretch>
                  <a:fillRect b="-8333"/>
                </a:stretch>
              </a:blipFill>
            </p:spPr>
            <p:txBody>
              <a:bodyPr/>
              <a:lstStyle/>
              <a:p>
                <a:r>
                  <a:rPr lang="en-US">
                    <a:noFill/>
                  </a:rPr>
                  <a:t> </a:t>
                </a:r>
              </a:p>
            </p:txBody>
          </p:sp>
        </mc:Fallback>
      </mc:AlternateContent>
      <p:cxnSp>
        <p:nvCxnSpPr>
          <p:cNvPr id="70" name="Straight Connector 69"/>
          <p:cNvCxnSpPr/>
          <p:nvPr/>
        </p:nvCxnSpPr>
        <p:spPr>
          <a:xfrm>
            <a:off x="5713790" y="4032184"/>
            <a:ext cx="0" cy="2555199"/>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flipH="1">
            <a:off x="5524668" y="6373608"/>
            <a:ext cx="3806625"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72" name="Rectangle 71"/>
          <p:cNvSpPr/>
          <p:nvPr/>
        </p:nvSpPr>
        <p:spPr>
          <a:xfrm>
            <a:off x="5735824" y="5918691"/>
            <a:ext cx="2295478" cy="283810"/>
          </a:xfrm>
          <a:prstGeom prst="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a:p>
        </p:txBody>
      </p:sp>
      <p:sp>
        <p:nvSpPr>
          <p:cNvPr id="73" name="Rectangle 72"/>
          <p:cNvSpPr/>
          <p:nvPr/>
        </p:nvSpPr>
        <p:spPr>
          <a:xfrm>
            <a:off x="5735824" y="5393042"/>
            <a:ext cx="2295478" cy="283810"/>
          </a:xfrm>
          <a:prstGeom prst="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74" name="Rectangle 73"/>
          <p:cNvSpPr/>
          <p:nvPr/>
        </p:nvSpPr>
        <p:spPr>
          <a:xfrm>
            <a:off x="5735824" y="4879433"/>
            <a:ext cx="2295478" cy="283810"/>
          </a:xfrm>
          <a:prstGeom prst="rect">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75" name="Rectangle 74"/>
          <p:cNvSpPr/>
          <p:nvPr/>
        </p:nvSpPr>
        <p:spPr>
          <a:xfrm>
            <a:off x="5735824" y="4333488"/>
            <a:ext cx="2295478" cy="283810"/>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76" name="Rectangle 75"/>
          <p:cNvSpPr/>
          <p:nvPr/>
        </p:nvSpPr>
        <p:spPr>
          <a:xfrm>
            <a:off x="8170172" y="5833169"/>
            <a:ext cx="1268296" cy="369332"/>
          </a:xfrm>
          <a:prstGeom prst="rect">
            <a:avLst/>
          </a:prstGeom>
        </p:spPr>
        <p:txBody>
          <a:bodyPr wrap="none">
            <a:spAutoFit/>
          </a:bodyPr>
          <a:lstStyle/>
          <a:p>
            <a:r>
              <a:rPr lang="en-US" dirty="0" smtClean="0">
                <a:solidFill>
                  <a:schemeClr val="accent4"/>
                </a:solidFill>
                <a:latin typeface="Calibri" pitchFamily="34" charset="0"/>
                <a:cs typeface="Calibri" pitchFamily="34" charset="0"/>
              </a:rPr>
              <a:t>1-</a:t>
            </a:r>
            <a:r>
              <a:rPr lang="mn-MN" dirty="0" smtClean="0">
                <a:solidFill>
                  <a:schemeClr val="accent4"/>
                </a:solidFill>
                <a:latin typeface="Calibri" pitchFamily="34" charset="0"/>
                <a:cs typeface="Calibri" pitchFamily="34" charset="0"/>
              </a:rPr>
              <a:t>р түвшин</a:t>
            </a:r>
            <a:endParaRPr lang="en-US" dirty="0"/>
          </a:p>
        </p:txBody>
      </p:sp>
      <p:sp>
        <p:nvSpPr>
          <p:cNvPr id="77" name="Rectangle 76"/>
          <p:cNvSpPr/>
          <p:nvPr/>
        </p:nvSpPr>
        <p:spPr>
          <a:xfrm>
            <a:off x="8170172" y="5350281"/>
            <a:ext cx="1268296" cy="369332"/>
          </a:xfrm>
          <a:prstGeom prst="rect">
            <a:avLst/>
          </a:prstGeom>
        </p:spPr>
        <p:txBody>
          <a:bodyPr wrap="none">
            <a:spAutoFit/>
          </a:bodyPr>
          <a:lstStyle/>
          <a:p>
            <a:r>
              <a:rPr lang="mn-MN" dirty="0">
                <a:solidFill>
                  <a:schemeClr val="accent4"/>
                </a:solidFill>
                <a:latin typeface="Calibri" pitchFamily="34" charset="0"/>
                <a:cs typeface="Calibri" pitchFamily="34" charset="0"/>
              </a:rPr>
              <a:t>2</a:t>
            </a:r>
            <a:r>
              <a:rPr lang="en-US" dirty="0" smtClean="0">
                <a:solidFill>
                  <a:schemeClr val="accent4"/>
                </a:solidFill>
                <a:latin typeface="Calibri" pitchFamily="34" charset="0"/>
                <a:cs typeface="Calibri" pitchFamily="34" charset="0"/>
              </a:rPr>
              <a:t>-</a:t>
            </a:r>
            <a:r>
              <a:rPr lang="mn-MN" dirty="0" smtClean="0">
                <a:solidFill>
                  <a:schemeClr val="accent4"/>
                </a:solidFill>
                <a:latin typeface="Calibri" pitchFamily="34" charset="0"/>
                <a:cs typeface="Calibri" pitchFamily="34" charset="0"/>
              </a:rPr>
              <a:t>р түвшин</a:t>
            </a:r>
            <a:endParaRPr lang="en-US" dirty="0"/>
          </a:p>
        </p:txBody>
      </p:sp>
      <p:sp>
        <p:nvSpPr>
          <p:cNvPr id="78" name="Rectangle 77"/>
          <p:cNvSpPr/>
          <p:nvPr/>
        </p:nvSpPr>
        <p:spPr>
          <a:xfrm>
            <a:off x="8170172" y="4810188"/>
            <a:ext cx="1917513" cy="369332"/>
          </a:xfrm>
          <a:prstGeom prst="rect">
            <a:avLst/>
          </a:prstGeom>
        </p:spPr>
        <p:txBody>
          <a:bodyPr wrap="none">
            <a:spAutoFit/>
          </a:bodyPr>
          <a:lstStyle/>
          <a:p>
            <a:r>
              <a:rPr lang="mn-MN" dirty="0">
                <a:solidFill>
                  <a:schemeClr val="accent4"/>
                </a:solidFill>
                <a:latin typeface="Calibri" pitchFamily="34" charset="0"/>
                <a:cs typeface="Calibri" pitchFamily="34" charset="0"/>
              </a:rPr>
              <a:t>В</a:t>
            </a:r>
            <a:r>
              <a:rPr lang="mn-MN" dirty="0" smtClean="0">
                <a:solidFill>
                  <a:schemeClr val="accent4"/>
                </a:solidFill>
                <a:latin typeface="Calibri" pitchFamily="34" charset="0"/>
                <a:cs typeface="Calibri" pitchFamily="34" charset="0"/>
              </a:rPr>
              <a:t>алентын түвшин</a:t>
            </a:r>
            <a:endParaRPr lang="en-US" dirty="0"/>
          </a:p>
        </p:txBody>
      </p:sp>
      <p:sp>
        <p:nvSpPr>
          <p:cNvPr id="79" name="Rectangle 78"/>
          <p:cNvSpPr/>
          <p:nvPr/>
        </p:nvSpPr>
        <p:spPr>
          <a:xfrm>
            <a:off x="8170172" y="4258983"/>
            <a:ext cx="2245102" cy="369332"/>
          </a:xfrm>
          <a:prstGeom prst="rect">
            <a:avLst/>
          </a:prstGeom>
        </p:spPr>
        <p:txBody>
          <a:bodyPr wrap="none">
            <a:spAutoFit/>
          </a:bodyPr>
          <a:lstStyle/>
          <a:p>
            <a:r>
              <a:rPr lang="en-US" dirty="0" smtClean="0">
                <a:solidFill>
                  <a:schemeClr val="accent4"/>
                </a:solidFill>
                <a:latin typeface="Calibri" pitchFamily="34" charset="0"/>
                <a:cs typeface="Calibri" pitchFamily="34" charset="0"/>
              </a:rPr>
              <a:t>Д</a:t>
            </a:r>
            <a:r>
              <a:rPr lang="mn-MN" dirty="0" smtClean="0">
                <a:solidFill>
                  <a:schemeClr val="accent4"/>
                </a:solidFill>
                <a:latin typeface="Calibri" pitchFamily="34" charset="0"/>
                <a:cs typeface="Calibri" pitchFamily="34" charset="0"/>
              </a:rPr>
              <a:t>амжууллын түвшин</a:t>
            </a:r>
            <a:endParaRPr lang="en-US" dirty="0"/>
          </a:p>
        </p:txBody>
      </p:sp>
      <p:sp>
        <p:nvSpPr>
          <p:cNvPr id="80" name="Rectangle 79"/>
          <p:cNvSpPr/>
          <p:nvPr/>
        </p:nvSpPr>
        <p:spPr>
          <a:xfrm>
            <a:off x="5297242" y="3631023"/>
            <a:ext cx="877163" cy="369332"/>
          </a:xfrm>
          <a:prstGeom prst="rect">
            <a:avLst/>
          </a:prstGeom>
        </p:spPr>
        <p:txBody>
          <a:bodyPr wrap="none">
            <a:spAutoFit/>
          </a:bodyPr>
          <a:lstStyle/>
          <a:p>
            <a:r>
              <a:rPr lang="mn-MN" dirty="0" smtClean="0">
                <a:solidFill>
                  <a:schemeClr val="accent4"/>
                </a:solidFill>
                <a:latin typeface="Calibri" pitchFamily="34" charset="0"/>
                <a:cs typeface="Calibri" pitchFamily="34" charset="0"/>
              </a:rPr>
              <a:t>Энерги</a:t>
            </a:r>
            <a:endParaRPr lang="en-US" dirty="0"/>
          </a:p>
        </p:txBody>
      </p:sp>
      <p:cxnSp>
        <p:nvCxnSpPr>
          <p:cNvPr id="81" name="Straight Arrow Connector 80"/>
          <p:cNvCxnSpPr>
            <a:stCxn id="89" idx="2"/>
          </p:cNvCxnSpPr>
          <p:nvPr/>
        </p:nvCxnSpPr>
        <p:spPr>
          <a:xfrm flipH="1">
            <a:off x="5524668" y="4475393"/>
            <a:ext cx="336305" cy="1307"/>
          </a:xfrm>
          <a:prstGeom prst="straightConnector1">
            <a:avLst/>
          </a:prstGeom>
          <a:ln w="38100">
            <a:solidFill>
              <a:schemeClr val="accent3"/>
            </a:solidFill>
            <a:tailEnd type="arrow"/>
          </a:ln>
        </p:spPr>
        <p:style>
          <a:lnRef idx="1">
            <a:schemeClr val="accent1"/>
          </a:lnRef>
          <a:fillRef idx="0">
            <a:schemeClr val="accent1"/>
          </a:fillRef>
          <a:effectRef idx="0">
            <a:schemeClr val="accent1"/>
          </a:effectRef>
          <a:fontRef idx="minor">
            <a:schemeClr val="tx1"/>
          </a:fontRef>
        </p:style>
      </p:cxnSp>
      <p:cxnSp>
        <p:nvCxnSpPr>
          <p:cNvPr id="83" name="Straight Arrow Connector 82"/>
          <p:cNvCxnSpPr/>
          <p:nvPr/>
        </p:nvCxnSpPr>
        <p:spPr>
          <a:xfrm>
            <a:off x="6899459" y="5020420"/>
            <a:ext cx="349639" cy="918"/>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84" name="Oval 83"/>
          <p:cNvSpPr/>
          <p:nvPr/>
        </p:nvSpPr>
        <p:spPr>
          <a:xfrm>
            <a:off x="5860973" y="4879433"/>
            <a:ext cx="251829" cy="28381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Oval 84"/>
          <p:cNvSpPr/>
          <p:nvPr/>
        </p:nvSpPr>
        <p:spPr>
          <a:xfrm>
            <a:off x="6240233" y="4878911"/>
            <a:ext cx="251829" cy="28381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Oval 85"/>
          <p:cNvSpPr/>
          <p:nvPr/>
        </p:nvSpPr>
        <p:spPr>
          <a:xfrm>
            <a:off x="6631734" y="4877595"/>
            <a:ext cx="251829" cy="28381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 name="Oval 86"/>
          <p:cNvSpPr/>
          <p:nvPr/>
        </p:nvSpPr>
        <p:spPr>
          <a:xfrm>
            <a:off x="6647630" y="4334795"/>
            <a:ext cx="251829" cy="283810"/>
          </a:xfrm>
          <a:prstGeom prst="ellipse">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88" name="Oval 87"/>
          <p:cNvSpPr/>
          <p:nvPr/>
        </p:nvSpPr>
        <p:spPr>
          <a:xfrm>
            <a:off x="6235547" y="4324487"/>
            <a:ext cx="251829" cy="283810"/>
          </a:xfrm>
          <a:prstGeom prst="ellipse">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89" name="Oval 88"/>
          <p:cNvSpPr/>
          <p:nvPr/>
        </p:nvSpPr>
        <p:spPr>
          <a:xfrm>
            <a:off x="5860973" y="4333488"/>
            <a:ext cx="251829" cy="283810"/>
          </a:xfrm>
          <a:prstGeom prst="ellipse">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94" name="TextBox 93">
            <a:extLst>
              <a:ext uri="{FF2B5EF4-FFF2-40B4-BE49-F238E27FC236}">
                <a16:creationId xmlns:a16="http://schemas.microsoft.com/office/drawing/2014/main" xmlns="" xmlns:a14="http://schemas.microsoft.com/office/drawing/2010/main" xmlns:mc="http://schemas.openxmlformats.org/markup-compatibility/2006" id="{261665BF-96FD-4F4D-9ED7-B8AE0C9BBB39}"/>
              </a:ext>
            </a:extLst>
          </p:cNvPr>
          <p:cNvSpPr txBox="1"/>
          <p:nvPr/>
        </p:nvSpPr>
        <p:spPr>
          <a:xfrm>
            <a:off x="856052" y="3524679"/>
            <a:ext cx="3649550" cy="1785104"/>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Өмнөх лекцэн дээр гарсан нүхэн дамжуулалт үүнд явагдана.</a:t>
            </a:r>
          </a:p>
        </p:txBody>
      </p:sp>
      <p:sp>
        <p:nvSpPr>
          <p:cNvPr id="30" name="Rectangle 29"/>
          <p:cNvSpPr/>
          <p:nvPr/>
        </p:nvSpPr>
        <p:spPr>
          <a:xfrm>
            <a:off x="6883563" y="6434643"/>
            <a:ext cx="970779" cy="369332"/>
          </a:xfrm>
          <a:prstGeom prst="rect">
            <a:avLst/>
          </a:prstGeom>
        </p:spPr>
        <p:txBody>
          <a:bodyPr wrap="none">
            <a:spAutoFit/>
          </a:bodyPr>
          <a:lstStyle/>
          <a:p>
            <a:r>
              <a:rPr lang="mn-MN" dirty="0" smtClean="0">
                <a:solidFill>
                  <a:schemeClr val="accent2">
                    <a:lumMod val="50000"/>
                  </a:schemeClr>
                </a:solidFill>
              </a:rPr>
              <a:t>Зураг 2</a:t>
            </a:r>
            <a:endParaRPr lang="mn-MN" dirty="0">
              <a:solidFill>
                <a:schemeClr val="accent2">
                  <a:lumMod val="50000"/>
                </a:schemeClr>
              </a:solidFill>
            </a:endParaRPr>
          </a:p>
        </p:txBody>
      </p:sp>
    </p:spTree>
    <p:extLst>
      <p:ext uri="{BB962C8B-B14F-4D97-AF65-F5344CB8AC3E}">
        <p14:creationId xmlns:p14="http://schemas.microsoft.com/office/powerpoint/2010/main" val="151013512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735F7F3-C1B5-4B60-A00A-4EB618DDFB5A}"/>
              </a:ext>
            </a:extLst>
          </p:cNvPr>
          <p:cNvSpPr>
            <a:spLocks noGrp="1"/>
          </p:cNvSpPr>
          <p:nvPr>
            <p:ph type="body" sz="quarter" idx="10"/>
          </p:nvPr>
        </p:nvSpPr>
        <p:spPr/>
        <p:txBody>
          <a:bodyPr/>
          <a:lstStyle/>
          <a:p>
            <a:pPr lvl="0"/>
            <a:r>
              <a:rPr lang="mn-MN" altLang="ko-KR" sz="3200" dirty="0">
                <a:solidFill>
                  <a:prstClr val="white"/>
                </a:solidFill>
              </a:rPr>
              <a:t>Хагас дамжуулагчийн энергийн бүсүүд</a:t>
            </a:r>
            <a:endParaRPr lang="en-US" sz="3200" dirty="0">
              <a:solidFill>
                <a:prstClr val="white"/>
              </a:solidFill>
            </a:endParaRPr>
          </a:p>
        </p:txBody>
      </p:sp>
      <p:sp>
        <p:nvSpPr>
          <p:cNvPr id="11" name="TextBox 10">
            <a:extLst>
              <a:ext uri="{FF2B5EF4-FFF2-40B4-BE49-F238E27FC236}">
                <a16:creationId xmlns:a16="http://schemas.microsoft.com/office/drawing/2014/main" xmlns="" xmlns:a14="http://schemas.microsoft.com/office/drawing/2010/main" xmlns:mc="http://schemas.openxmlformats.org/markup-compatibility/2006" id="{261665BF-96FD-4F4D-9ED7-B8AE0C9BBB39}"/>
              </a:ext>
            </a:extLst>
          </p:cNvPr>
          <p:cNvSpPr txBox="1"/>
          <p:nvPr/>
        </p:nvSpPr>
        <p:spPr>
          <a:xfrm>
            <a:off x="845183" y="1312478"/>
            <a:ext cx="10535239" cy="1785104"/>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Хагас дамжуулагчид гадаад давхраандаа 5 электронтой элемент болох донорыг холиход тэр нь цахиурын атомтай хамтран цахиурын кристаллыг үүсгэхдээ 1 электрон нь илүү болж </a:t>
            </a:r>
            <a:r>
              <a:rPr lang="mn-MN" altLang="ko-KR" sz="3200" dirty="0">
                <a:solidFill>
                  <a:schemeClr val="accent4"/>
                </a:solidFill>
                <a:latin typeface="Calibri" pitchFamily="34" charset="0"/>
                <a:cs typeface="Calibri" pitchFamily="34" charset="0"/>
              </a:rPr>
              <a:t>чөлөөт электроныг  </a:t>
            </a:r>
            <a:r>
              <a:rPr lang="mn-MN" altLang="ko-KR" sz="3200" dirty="0" smtClean="0">
                <a:solidFill>
                  <a:schemeClr val="accent4"/>
                </a:solidFill>
                <a:latin typeface="Calibri" pitchFamily="34" charset="0"/>
                <a:cs typeface="Calibri" pitchFamily="34" charset="0"/>
              </a:rPr>
              <a:t>үүсгэдэг</a:t>
            </a:r>
            <a:r>
              <a:rPr lang="mn-MN" altLang="ko-KR" sz="3200" dirty="0">
                <a:solidFill>
                  <a:schemeClr val="accent4"/>
                </a:solidFill>
                <a:latin typeface="Calibri" pitchFamily="34" charset="0"/>
                <a:cs typeface="Calibri" pitchFamily="34" charset="0"/>
              </a:rPr>
              <a:t>.  </a:t>
            </a: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accent3"/>
                </a:solidFill>
              </a:rPr>
              <a:t>5</a:t>
            </a:r>
          </a:p>
        </p:txBody>
      </p:sp>
      <p:cxnSp>
        <p:nvCxnSpPr>
          <p:cNvPr id="6" name="Straight Connector 5"/>
          <p:cNvCxnSpPr/>
          <p:nvPr/>
        </p:nvCxnSpPr>
        <p:spPr>
          <a:xfrm>
            <a:off x="5122849" y="4113148"/>
            <a:ext cx="11017" cy="267325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4902512" y="5541490"/>
            <a:ext cx="473725" cy="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4902512" y="6619309"/>
            <a:ext cx="504939" cy="0"/>
          </a:xfrm>
          <a:prstGeom prst="line">
            <a:avLst/>
          </a:prstGeom>
          <a:ln w="57150"/>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9" name="Rectangle 8"/>
              <p:cNvSpPr/>
              <p:nvPr/>
            </p:nvSpPr>
            <p:spPr>
              <a:xfrm>
                <a:off x="2358960" y="6422127"/>
                <a:ext cx="2484911"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p>
                        <m:sSupPr>
                          <m:ctrlPr>
                            <a:rPr lang="mn-MN" altLang="ko-KR" i="1" dirty="0" smtClean="0">
                              <a:solidFill>
                                <a:schemeClr val="accent1"/>
                              </a:solidFill>
                              <a:latin typeface="Cambria Math"/>
                              <a:cs typeface="Calibri" pitchFamily="34" charset="0"/>
                            </a:rPr>
                          </m:ctrlPr>
                        </m:sSupPr>
                        <m:e>
                          <m:r>
                            <a:rPr lang="mn-MN" altLang="ko-KR" b="0" i="1" dirty="0" smtClean="0">
                              <a:solidFill>
                                <a:schemeClr val="accent1"/>
                              </a:solidFill>
                              <a:latin typeface="Cambria Math"/>
                              <a:cs typeface="Calibri" pitchFamily="34" charset="0"/>
                            </a:rPr>
                            <m:t>Тэг градуссд</m:t>
                          </m:r>
                          <m:r>
                            <a:rPr lang="en-US" altLang="ko-KR" b="0" i="1" dirty="0" smtClean="0">
                              <a:solidFill>
                                <a:schemeClr val="accent1"/>
                              </a:solidFill>
                              <a:latin typeface="Cambria Math"/>
                              <a:cs typeface="Calibri" pitchFamily="34" charset="0"/>
                            </a:rPr>
                            <m:t>:   </m:t>
                          </m:r>
                          <m:r>
                            <a:rPr lang="mn-MN" altLang="ko-KR" i="1" dirty="0">
                              <a:solidFill>
                                <a:schemeClr val="accent1"/>
                              </a:solidFill>
                              <a:latin typeface="Cambria Math"/>
                              <a:cs typeface="Calibri" pitchFamily="34" charset="0"/>
                            </a:rPr>
                            <m:t>−273</m:t>
                          </m:r>
                        </m:e>
                        <m:sup>
                          <m:r>
                            <a:rPr lang="mn-MN" altLang="ko-KR" i="1" dirty="0">
                              <a:solidFill>
                                <a:schemeClr val="accent1"/>
                              </a:solidFill>
                              <a:latin typeface="Cambria Math"/>
                              <a:cs typeface="Calibri" pitchFamily="34" charset="0"/>
                            </a:rPr>
                            <m:t>0</m:t>
                          </m:r>
                        </m:sup>
                      </m:sSup>
                    </m:oMath>
                  </m:oMathPara>
                </a14:m>
                <a:endParaRPr lang="en-US" dirty="0">
                  <a:solidFill>
                    <a:schemeClr val="accent1"/>
                  </a:solidFill>
                </a:endParaRPr>
              </a:p>
            </p:txBody>
          </p:sp>
        </mc:Choice>
        <mc:Fallback xmlns="">
          <p:sp>
            <p:nvSpPr>
              <p:cNvPr id="9" name="Rectangle 8"/>
              <p:cNvSpPr>
                <a:spLocks noRot="1" noChangeAspect="1" noMove="1" noResize="1" noEditPoints="1" noAdjustHandles="1" noChangeArrowheads="1" noChangeShapeType="1" noTextEdit="1"/>
              </p:cNvSpPr>
              <p:nvPr/>
            </p:nvSpPr>
            <p:spPr>
              <a:xfrm>
                <a:off x="2358960" y="6422127"/>
                <a:ext cx="2484911" cy="369332"/>
              </a:xfrm>
              <a:prstGeom prst="rect">
                <a:avLst/>
              </a:prstGeom>
              <a:blipFill rotWithShape="1">
                <a:blip r:embed="rId2"/>
                <a:stretch>
                  <a:fillRect b="-6557"/>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0" name="Rectangle 9"/>
              <p:cNvSpPr/>
              <p:nvPr/>
            </p:nvSpPr>
            <p:spPr>
              <a:xfrm>
                <a:off x="1365594" y="5367841"/>
                <a:ext cx="3379387"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p>
                        <m:sSupPr>
                          <m:ctrlPr>
                            <a:rPr lang="mn-MN" altLang="ko-KR" i="1" dirty="0" smtClean="0">
                              <a:solidFill>
                                <a:schemeClr val="accent1"/>
                              </a:solidFill>
                              <a:latin typeface="Cambria Math"/>
                              <a:cs typeface="Calibri" pitchFamily="34" charset="0"/>
                            </a:rPr>
                          </m:ctrlPr>
                        </m:sSupPr>
                        <m:e>
                          <m:r>
                            <a:rPr lang="mn-MN" altLang="ko-KR" b="0" i="1" dirty="0" smtClean="0">
                              <a:solidFill>
                                <a:schemeClr val="accent1"/>
                              </a:solidFill>
                              <a:latin typeface="Cambria Math"/>
                              <a:cs typeface="Calibri" pitchFamily="34" charset="0"/>
                            </a:rPr>
                            <m:t>Тасалгааны температур</m:t>
                          </m:r>
                          <m:r>
                            <a:rPr lang="en-US" altLang="ko-KR" b="0" i="1" dirty="0" smtClean="0">
                              <a:solidFill>
                                <a:schemeClr val="accent1"/>
                              </a:solidFill>
                              <a:latin typeface="Cambria Math"/>
                              <a:cs typeface="Calibri" pitchFamily="34" charset="0"/>
                            </a:rPr>
                            <m:t>:   25</m:t>
                          </m:r>
                        </m:e>
                        <m:sup>
                          <m:r>
                            <a:rPr lang="mn-MN" altLang="ko-KR" i="1" dirty="0">
                              <a:solidFill>
                                <a:schemeClr val="accent1"/>
                              </a:solidFill>
                              <a:latin typeface="Cambria Math"/>
                              <a:cs typeface="Calibri" pitchFamily="34" charset="0"/>
                            </a:rPr>
                            <m:t>0</m:t>
                          </m:r>
                        </m:sup>
                      </m:sSup>
                    </m:oMath>
                  </m:oMathPara>
                </a14:m>
                <a:endParaRPr lang="en-US" dirty="0">
                  <a:solidFill>
                    <a:schemeClr val="accent1"/>
                  </a:solidFill>
                </a:endParaRPr>
              </a:p>
            </p:txBody>
          </p:sp>
        </mc:Choice>
        <mc:Fallback xmlns="">
          <p:sp>
            <p:nvSpPr>
              <p:cNvPr id="10" name="Rectangle 9"/>
              <p:cNvSpPr>
                <a:spLocks noRot="1" noChangeAspect="1" noMove="1" noResize="1" noEditPoints="1" noAdjustHandles="1" noChangeArrowheads="1" noChangeShapeType="1" noTextEdit="1"/>
              </p:cNvSpPr>
              <p:nvPr/>
            </p:nvSpPr>
            <p:spPr>
              <a:xfrm>
                <a:off x="1365594" y="5367841"/>
                <a:ext cx="3379387" cy="369332"/>
              </a:xfrm>
              <a:prstGeom prst="rect">
                <a:avLst/>
              </a:prstGeom>
              <a:blipFill rotWithShape="1">
                <a:blip r:embed="rId3"/>
                <a:stretch>
                  <a:fillRect b="-8333"/>
                </a:stretch>
              </a:blipFill>
            </p:spPr>
            <p:txBody>
              <a:bodyPr/>
              <a:lstStyle/>
              <a:p>
                <a:r>
                  <a:rPr lang="en-US">
                    <a:noFill/>
                  </a:rPr>
                  <a:t> </a:t>
                </a:r>
              </a:p>
            </p:txBody>
          </p:sp>
        </mc:Fallback>
      </mc:AlternateContent>
      <p:cxnSp>
        <p:nvCxnSpPr>
          <p:cNvPr id="12" name="Straight Connector 11"/>
          <p:cNvCxnSpPr/>
          <p:nvPr/>
        </p:nvCxnSpPr>
        <p:spPr>
          <a:xfrm>
            <a:off x="5713790" y="4032184"/>
            <a:ext cx="0" cy="2555199"/>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H="1">
            <a:off x="5524668" y="6373608"/>
            <a:ext cx="3806625"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4" name="Rectangle 13"/>
          <p:cNvSpPr/>
          <p:nvPr/>
        </p:nvSpPr>
        <p:spPr>
          <a:xfrm>
            <a:off x="5735824" y="5918691"/>
            <a:ext cx="2295478" cy="283810"/>
          </a:xfrm>
          <a:prstGeom prst="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a:p>
        </p:txBody>
      </p:sp>
      <p:sp>
        <p:nvSpPr>
          <p:cNvPr id="15" name="Rectangle 14"/>
          <p:cNvSpPr/>
          <p:nvPr/>
        </p:nvSpPr>
        <p:spPr>
          <a:xfrm>
            <a:off x="5735824" y="5393042"/>
            <a:ext cx="2295478" cy="283810"/>
          </a:xfrm>
          <a:prstGeom prst="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16" name="Rectangle 15"/>
          <p:cNvSpPr/>
          <p:nvPr/>
        </p:nvSpPr>
        <p:spPr>
          <a:xfrm>
            <a:off x="5735824" y="4879433"/>
            <a:ext cx="2295478" cy="283810"/>
          </a:xfrm>
          <a:prstGeom prst="rect">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17" name="Rectangle 16"/>
          <p:cNvSpPr/>
          <p:nvPr/>
        </p:nvSpPr>
        <p:spPr>
          <a:xfrm>
            <a:off x="5735824" y="4333488"/>
            <a:ext cx="2295478" cy="283810"/>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18" name="Rectangle 17"/>
          <p:cNvSpPr/>
          <p:nvPr/>
        </p:nvSpPr>
        <p:spPr>
          <a:xfrm>
            <a:off x="8170172" y="5833169"/>
            <a:ext cx="1268296" cy="369332"/>
          </a:xfrm>
          <a:prstGeom prst="rect">
            <a:avLst/>
          </a:prstGeom>
        </p:spPr>
        <p:txBody>
          <a:bodyPr wrap="none">
            <a:spAutoFit/>
          </a:bodyPr>
          <a:lstStyle/>
          <a:p>
            <a:r>
              <a:rPr lang="en-US" dirty="0" smtClean="0">
                <a:solidFill>
                  <a:schemeClr val="accent4"/>
                </a:solidFill>
                <a:latin typeface="Calibri" pitchFamily="34" charset="0"/>
                <a:cs typeface="Calibri" pitchFamily="34" charset="0"/>
              </a:rPr>
              <a:t>1-</a:t>
            </a:r>
            <a:r>
              <a:rPr lang="mn-MN" dirty="0" smtClean="0">
                <a:solidFill>
                  <a:schemeClr val="accent4"/>
                </a:solidFill>
                <a:latin typeface="Calibri" pitchFamily="34" charset="0"/>
                <a:cs typeface="Calibri" pitchFamily="34" charset="0"/>
              </a:rPr>
              <a:t>р түвшин</a:t>
            </a:r>
            <a:endParaRPr lang="en-US" dirty="0"/>
          </a:p>
        </p:txBody>
      </p:sp>
      <p:sp>
        <p:nvSpPr>
          <p:cNvPr id="19" name="Rectangle 18"/>
          <p:cNvSpPr/>
          <p:nvPr/>
        </p:nvSpPr>
        <p:spPr>
          <a:xfrm>
            <a:off x="8170172" y="5350281"/>
            <a:ext cx="1268296" cy="369332"/>
          </a:xfrm>
          <a:prstGeom prst="rect">
            <a:avLst/>
          </a:prstGeom>
        </p:spPr>
        <p:txBody>
          <a:bodyPr wrap="none">
            <a:spAutoFit/>
          </a:bodyPr>
          <a:lstStyle/>
          <a:p>
            <a:r>
              <a:rPr lang="mn-MN" dirty="0">
                <a:solidFill>
                  <a:schemeClr val="accent4"/>
                </a:solidFill>
                <a:latin typeface="Calibri" pitchFamily="34" charset="0"/>
                <a:cs typeface="Calibri" pitchFamily="34" charset="0"/>
              </a:rPr>
              <a:t>2</a:t>
            </a:r>
            <a:r>
              <a:rPr lang="en-US" dirty="0" smtClean="0">
                <a:solidFill>
                  <a:schemeClr val="accent4"/>
                </a:solidFill>
                <a:latin typeface="Calibri" pitchFamily="34" charset="0"/>
                <a:cs typeface="Calibri" pitchFamily="34" charset="0"/>
              </a:rPr>
              <a:t>-</a:t>
            </a:r>
            <a:r>
              <a:rPr lang="mn-MN" dirty="0" smtClean="0">
                <a:solidFill>
                  <a:schemeClr val="accent4"/>
                </a:solidFill>
                <a:latin typeface="Calibri" pitchFamily="34" charset="0"/>
                <a:cs typeface="Calibri" pitchFamily="34" charset="0"/>
              </a:rPr>
              <a:t>р түвшин</a:t>
            </a:r>
            <a:endParaRPr lang="en-US" dirty="0"/>
          </a:p>
        </p:txBody>
      </p:sp>
      <p:sp>
        <p:nvSpPr>
          <p:cNvPr id="20" name="Rectangle 19"/>
          <p:cNvSpPr/>
          <p:nvPr/>
        </p:nvSpPr>
        <p:spPr>
          <a:xfrm>
            <a:off x="8170172" y="4810188"/>
            <a:ext cx="1917513" cy="369332"/>
          </a:xfrm>
          <a:prstGeom prst="rect">
            <a:avLst/>
          </a:prstGeom>
        </p:spPr>
        <p:txBody>
          <a:bodyPr wrap="none">
            <a:spAutoFit/>
          </a:bodyPr>
          <a:lstStyle/>
          <a:p>
            <a:r>
              <a:rPr lang="mn-MN" dirty="0">
                <a:solidFill>
                  <a:schemeClr val="accent4"/>
                </a:solidFill>
                <a:latin typeface="Calibri" pitchFamily="34" charset="0"/>
                <a:cs typeface="Calibri" pitchFamily="34" charset="0"/>
              </a:rPr>
              <a:t>В</a:t>
            </a:r>
            <a:r>
              <a:rPr lang="mn-MN" dirty="0" smtClean="0">
                <a:solidFill>
                  <a:schemeClr val="accent4"/>
                </a:solidFill>
                <a:latin typeface="Calibri" pitchFamily="34" charset="0"/>
                <a:cs typeface="Calibri" pitchFamily="34" charset="0"/>
              </a:rPr>
              <a:t>алентын түвшин</a:t>
            </a:r>
            <a:endParaRPr lang="en-US" dirty="0"/>
          </a:p>
        </p:txBody>
      </p:sp>
      <p:sp>
        <p:nvSpPr>
          <p:cNvPr id="21" name="Rectangle 20"/>
          <p:cNvSpPr/>
          <p:nvPr/>
        </p:nvSpPr>
        <p:spPr>
          <a:xfrm>
            <a:off x="8170172" y="4258983"/>
            <a:ext cx="2245102" cy="369332"/>
          </a:xfrm>
          <a:prstGeom prst="rect">
            <a:avLst/>
          </a:prstGeom>
        </p:spPr>
        <p:txBody>
          <a:bodyPr wrap="none">
            <a:spAutoFit/>
          </a:bodyPr>
          <a:lstStyle/>
          <a:p>
            <a:r>
              <a:rPr lang="en-US" dirty="0" smtClean="0">
                <a:solidFill>
                  <a:schemeClr val="accent4"/>
                </a:solidFill>
                <a:latin typeface="Calibri" pitchFamily="34" charset="0"/>
                <a:cs typeface="Calibri" pitchFamily="34" charset="0"/>
              </a:rPr>
              <a:t>Д</a:t>
            </a:r>
            <a:r>
              <a:rPr lang="mn-MN" dirty="0" smtClean="0">
                <a:solidFill>
                  <a:schemeClr val="accent4"/>
                </a:solidFill>
                <a:latin typeface="Calibri" pitchFamily="34" charset="0"/>
                <a:cs typeface="Calibri" pitchFamily="34" charset="0"/>
              </a:rPr>
              <a:t>амжууллын түвшин</a:t>
            </a:r>
            <a:endParaRPr lang="en-US" dirty="0"/>
          </a:p>
        </p:txBody>
      </p:sp>
      <p:sp>
        <p:nvSpPr>
          <p:cNvPr id="22" name="Rectangle 21"/>
          <p:cNvSpPr/>
          <p:nvPr/>
        </p:nvSpPr>
        <p:spPr>
          <a:xfrm>
            <a:off x="5297242" y="3631023"/>
            <a:ext cx="877163" cy="369332"/>
          </a:xfrm>
          <a:prstGeom prst="rect">
            <a:avLst/>
          </a:prstGeom>
        </p:spPr>
        <p:txBody>
          <a:bodyPr wrap="none">
            <a:spAutoFit/>
          </a:bodyPr>
          <a:lstStyle/>
          <a:p>
            <a:r>
              <a:rPr lang="mn-MN" dirty="0" smtClean="0">
                <a:solidFill>
                  <a:schemeClr val="accent4"/>
                </a:solidFill>
                <a:latin typeface="Calibri" pitchFamily="34" charset="0"/>
                <a:cs typeface="Calibri" pitchFamily="34" charset="0"/>
              </a:rPr>
              <a:t>Энерги</a:t>
            </a:r>
            <a:endParaRPr lang="en-US" dirty="0"/>
          </a:p>
        </p:txBody>
      </p:sp>
      <p:sp>
        <p:nvSpPr>
          <p:cNvPr id="23" name="Oval 22"/>
          <p:cNvSpPr/>
          <p:nvPr/>
        </p:nvSpPr>
        <p:spPr>
          <a:xfrm>
            <a:off x="6647630" y="4334795"/>
            <a:ext cx="251829" cy="283810"/>
          </a:xfrm>
          <a:prstGeom prst="ellipse">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24" name="Oval 23"/>
          <p:cNvSpPr/>
          <p:nvPr/>
        </p:nvSpPr>
        <p:spPr>
          <a:xfrm>
            <a:off x="6246564" y="4324487"/>
            <a:ext cx="251829" cy="283810"/>
          </a:xfrm>
          <a:prstGeom prst="ellipse">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25" name="Oval 24"/>
          <p:cNvSpPr/>
          <p:nvPr/>
        </p:nvSpPr>
        <p:spPr>
          <a:xfrm>
            <a:off x="5860973" y="4333488"/>
            <a:ext cx="251829" cy="283810"/>
          </a:xfrm>
          <a:prstGeom prst="ellipse">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26" name="Rectangle 25"/>
          <p:cNvSpPr/>
          <p:nvPr/>
        </p:nvSpPr>
        <p:spPr>
          <a:xfrm>
            <a:off x="418647" y="3085846"/>
            <a:ext cx="4524382" cy="2208297"/>
          </a:xfrm>
          <a:prstGeom prst="rect">
            <a:avLst/>
          </a:prstGeom>
        </p:spPr>
        <p:txBody>
          <a:bodyPr wrap="square">
            <a:spAutoFit/>
          </a:bodyPr>
          <a:lstStyle/>
          <a:p>
            <a:pPr lvl="0">
              <a:lnSpc>
                <a:spcPts val="3300"/>
              </a:lnSpc>
            </a:pPr>
            <a:r>
              <a:rPr lang="mn-MN" altLang="ko-KR" sz="2800" dirty="0">
                <a:solidFill>
                  <a:srgbClr val="125AC4"/>
                </a:solidFill>
                <a:latin typeface="Calibri" pitchFamily="34" charset="0"/>
                <a:cs typeface="Calibri" pitchFamily="34" charset="0"/>
              </a:rPr>
              <a:t>Ингэснээр  хагас  дамжуулагчид  хольсон  донорын  хэмжээтэй  тэнцүү  тооны чөлөөт электрон үүснэ. </a:t>
            </a:r>
          </a:p>
        </p:txBody>
      </p:sp>
      <p:sp>
        <p:nvSpPr>
          <p:cNvPr id="27" name="Rectangle 26"/>
          <p:cNvSpPr/>
          <p:nvPr/>
        </p:nvSpPr>
        <p:spPr>
          <a:xfrm>
            <a:off x="6883563" y="6434643"/>
            <a:ext cx="970779" cy="369332"/>
          </a:xfrm>
          <a:prstGeom prst="rect">
            <a:avLst/>
          </a:prstGeom>
        </p:spPr>
        <p:txBody>
          <a:bodyPr wrap="none">
            <a:spAutoFit/>
          </a:bodyPr>
          <a:lstStyle/>
          <a:p>
            <a:r>
              <a:rPr lang="mn-MN" dirty="0" smtClean="0">
                <a:solidFill>
                  <a:schemeClr val="accent2">
                    <a:lumMod val="50000"/>
                  </a:schemeClr>
                </a:solidFill>
              </a:rPr>
              <a:t>Зураг 3</a:t>
            </a:r>
            <a:endParaRPr lang="mn-MN" dirty="0">
              <a:solidFill>
                <a:schemeClr val="accent2">
                  <a:lumMod val="50000"/>
                </a:schemeClr>
              </a:solidFill>
            </a:endParaRPr>
          </a:p>
        </p:txBody>
      </p:sp>
    </p:spTree>
    <p:extLst>
      <p:ext uri="{BB962C8B-B14F-4D97-AF65-F5344CB8AC3E}">
        <p14:creationId xmlns:p14="http://schemas.microsoft.com/office/powerpoint/2010/main" val="128783143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735F7F3-C1B5-4B60-A00A-4EB618DDFB5A}"/>
              </a:ext>
            </a:extLst>
          </p:cNvPr>
          <p:cNvSpPr>
            <a:spLocks noGrp="1"/>
          </p:cNvSpPr>
          <p:nvPr>
            <p:ph type="body" sz="quarter" idx="10"/>
          </p:nvPr>
        </p:nvSpPr>
        <p:spPr/>
        <p:txBody>
          <a:bodyPr/>
          <a:lstStyle/>
          <a:p>
            <a:pPr lvl="0"/>
            <a:r>
              <a:rPr lang="mn-MN" altLang="ko-KR" sz="3200" dirty="0">
                <a:solidFill>
                  <a:prstClr val="white"/>
                </a:solidFill>
              </a:rPr>
              <a:t>Хагас дамжуулагчийн энергийн бүсүүд</a:t>
            </a:r>
            <a:endParaRPr lang="en-US" sz="3200" dirty="0">
              <a:solidFill>
                <a:prstClr val="white"/>
              </a:solidFill>
            </a:endParaRPr>
          </a:p>
        </p:txBody>
      </p:sp>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xmlns="" id="{261665BF-96FD-4F4D-9ED7-B8AE0C9BBB39}"/>
                  </a:ext>
                </a:extLst>
              </p:cNvPr>
              <p:cNvSpPr txBox="1"/>
              <p:nvPr/>
            </p:nvSpPr>
            <p:spPr>
              <a:xfrm>
                <a:off x="845183" y="1277152"/>
                <a:ext cx="10535239" cy="2208297"/>
              </a:xfrm>
              <a:prstGeom prst="rect">
                <a:avLst/>
              </a:prstGeom>
              <a:noFill/>
            </p:spPr>
            <p:txBody>
              <a:bodyPr wrap="square" lIns="108000" rIns="108000" rtlCol="0" anchor="ctr">
                <a:spAutoFit/>
              </a:bodyPr>
              <a:lstStyle/>
              <a:p>
                <a:pPr algn="just">
                  <a:lnSpc>
                    <a:spcPts val="3300"/>
                  </a:lnSpc>
                </a:pPr>
                <a:r>
                  <a:rPr lang="en-US" altLang="ko-KR" sz="3200" dirty="0" smtClean="0">
                    <a:solidFill>
                      <a:schemeClr val="accent4"/>
                    </a:solidFill>
                    <a:latin typeface="Calibri" pitchFamily="34" charset="0"/>
                    <a:cs typeface="Calibri" pitchFamily="34" charset="0"/>
                  </a:rPr>
                  <a:t>	</a:t>
                </a:r>
                <a:r>
                  <a:rPr lang="mn-MN" altLang="ko-KR" sz="3200" dirty="0" smtClean="0">
                    <a:solidFill>
                      <a:schemeClr val="accent4"/>
                    </a:solidFill>
                    <a:latin typeface="Calibri" pitchFamily="34" charset="0"/>
                    <a:cs typeface="Calibri" pitchFamily="34" charset="0"/>
                  </a:rPr>
                  <a:t>Ийм </a:t>
                </a:r>
                <a:r>
                  <a:rPr lang="mn-MN" altLang="ko-KR" sz="3200" dirty="0">
                    <a:solidFill>
                      <a:schemeClr val="accent4"/>
                    </a:solidFill>
                    <a:latin typeface="Calibri" pitchFamily="34" charset="0"/>
                    <a:cs typeface="Calibri" pitchFamily="34" charset="0"/>
                  </a:rPr>
                  <a:t>төрлийн хагас дамжуулагчийг </a:t>
                </a:r>
                <a:r>
                  <a:rPr lang="en-US" altLang="ko-KR" sz="3200" dirty="0">
                    <a:solidFill>
                      <a:schemeClr val="accent4"/>
                    </a:solidFill>
                    <a:latin typeface="Calibri" pitchFamily="34" charset="0"/>
                    <a:cs typeface="Calibri" pitchFamily="34" charset="0"/>
                  </a:rPr>
                  <a:t>n </a:t>
                </a:r>
                <a:r>
                  <a:rPr lang="mn-MN" altLang="ko-KR" sz="3200" dirty="0">
                    <a:solidFill>
                      <a:schemeClr val="accent4"/>
                    </a:solidFill>
                    <a:latin typeface="Calibri" pitchFamily="34" charset="0"/>
                    <a:cs typeface="Calibri" pitchFamily="34" charset="0"/>
                  </a:rPr>
                  <a:t>төрлийн хагас дамжуулагч гэнэ. </a:t>
                </a:r>
                <a:r>
                  <a:rPr lang="en-US" altLang="ko-KR" sz="3200" dirty="0">
                    <a:solidFill>
                      <a:schemeClr val="accent4"/>
                    </a:solidFill>
                    <a:latin typeface="Calibri" pitchFamily="34" charset="0"/>
                    <a:cs typeface="Calibri" pitchFamily="34" charset="0"/>
                  </a:rPr>
                  <a:t>n</a:t>
                </a:r>
                <a:r>
                  <a:rPr lang="mn-MN" altLang="ko-KR" sz="3200" dirty="0" smtClean="0">
                    <a:solidFill>
                      <a:schemeClr val="accent4"/>
                    </a:solidFill>
                    <a:latin typeface="Calibri" pitchFamily="34" charset="0"/>
                    <a:cs typeface="Calibri" pitchFamily="34" charset="0"/>
                  </a:rPr>
                  <a:t> хагас </a:t>
                </a:r>
                <a:r>
                  <a:rPr lang="mn-MN" altLang="ko-KR" sz="3200" dirty="0">
                    <a:solidFill>
                      <a:schemeClr val="accent4"/>
                    </a:solidFill>
                    <a:latin typeface="Calibri" pitchFamily="34" charset="0"/>
                    <a:cs typeface="Calibri" pitchFamily="34" charset="0"/>
                  </a:rPr>
                  <a:t>дамжуулагчийн хувьд цельсийн </a:t>
                </a:r>
                <a14:m>
                  <m:oMath xmlns:m="http://schemas.openxmlformats.org/officeDocument/2006/math">
                    <m:sSup>
                      <m:sSupPr>
                        <m:ctrlPr>
                          <a:rPr lang="mn-MN" altLang="ko-KR" sz="3200" i="1" dirty="0" smtClean="0">
                            <a:solidFill>
                              <a:schemeClr val="accent4"/>
                            </a:solidFill>
                            <a:latin typeface="Cambria Math"/>
                            <a:cs typeface="Calibri" pitchFamily="34" charset="0"/>
                          </a:rPr>
                        </m:ctrlPr>
                      </m:sSupPr>
                      <m:e>
                        <m:r>
                          <a:rPr lang="mn-MN" altLang="ko-KR" sz="3200" b="0" i="1" dirty="0" smtClean="0">
                            <a:solidFill>
                              <a:schemeClr val="accent4"/>
                            </a:solidFill>
                            <a:latin typeface="Cambria Math"/>
                            <a:cs typeface="Calibri" pitchFamily="34" charset="0"/>
                          </a:rPr>
                          <m:t>−273</m:t>
                        </m:r>
                      </m:e>
                      <m:sup>
                        <m:r>
                          <a:rPr lang="mn-MN" altLang="ko-KR" sz="3200" b="0" i="1" dirty="0" smtClean="0">
                            <a:solidFill>
                              <a:schemeClr val="accent4"/>
                            </a:solidFill>
                            <a:latin typeface="Cambria Math"/>
                            <a:cs typeface="Calibri" pitchFamily="34" charset="0"/>
                          </a:rPr>
                          <m:t>0</m:t>
                        </m:r>
                      </m:sup>
                    </m:sSup>
                  </m:oMath>
                </a14:m>
                <a:r>
                  <a:rPr lang="mn-MN" altLang="ko-KR" sz="3200" dirty="0">
                    <a:solidFill>
                      <a:schemeClr val="accent4"/>
                    </a:solidFill>
                    <a:latin typeface="Calibri" pitchFamily="34" charset="0"/>
                    <a:cs typeface="Calibri" pitchFamily="34" charset="0"/>
                  </a:rPr>
                  <a:t>-д </a:t>
                </a:r>
                <a:r>
                  <a:rPr lang="mn-MN" altLang="ko-KR" sz="3200" dirty="0" smtClean="0">
                    <a:solidFill>
                      <a:schemeClr val="accent4"/>
                    </a:solidFill>
                    <a:latin typeface="Calibri" pitchFamily="34" charset="0"/>
                    <a:cs typeface="Calibri" pitchFamily="34" charset="0"/>
                  </a:rPr>
                  <a:t>нүх байдаггүй.</a:t>
                </a:r>
                <a:r>
                  <a:rPr lang="en-US" altLang="ko-KR" sz="3200" dirty="0" smtClean="0">
                    <a:solidFill>
                      <a:schemeClr val="accent4"/>
                    </a:solidFill>
                    <a:latin typeface="Calibri" pitchFamily="34" charset="0"/>
                    <a:cs typeface="Calibri" pitchFamily="34" charset="0"/>
                  </a:rPr>
                  <a:t> </a:t>
                </a:r>
                <a:r>
                  <a:rPr lang="mn-MN" altLang="ko-KR" sz="3200" dirty="0">
                    <a:solidFill>
                      <a:schemeClr val="accent4"/>
                    </a:solidFill>
                    <a:latin typeface="Calibri" pitchFamily="34" charset="0"/>
                    <a:cs typeface="Calibri" pitchFamily="34" charset="0"/>
                  </a:rPr>
                  <a:t>Харин </a:t>
                </a:r>
                <a:r>
                  <a:rPr lang="mn-MN" altLang="ko-KR" sz="3200" dirty="0" smtClean="0">
                    <a:solidFill>
                      <a:schemeClr val="accent4"/>
                    </a:solidFill>
                    <a:latin typeface="Calibri" pitchFamily="34" charset="0"/>
                    <a:cs typeface="Calibri" pitchFamily="34" charset="0"/>
                  </a:rPr>
                  <a:t>цельсийн </a:t>
                </a:r>
                <a14:m>
                  <m:oMath xmlns:m="http://schemas.openxmlformats.org/officeDocument/2006/math">
                    <m:r>
                      <a:rPr lang="en-US" altLang="ko-KR" sz="3200" dirty="0">
                        <a:solidFill>
                          <a:schemeClr val="accent4"/>
                        </a:solidFill>
                        <a:latin typeface="Cambria Math"/>
                        <a:cs typeface="Calibri" pitchFamily="34" charset="0"/>
                      </a:rPr>
                      <m:t>+</m:t>
                    </m:r>
                    <m:sSup>
                      <m:sSupPr>
                        <m:ctrlPr>
                          <a:rPr lang="mn-MN" altLang="ko-KR" sz="3200" i="1" dirty="0">
                            <a:solidFill>
                              <a:schemeClr val="accent4"/>
                            </a:solidFill>
                            <a:latin typeface="Cambria Math"/>
                            <a:cs typeface="Calibri" pitchFamily="34" charset="0"/>
                          </a:rPr>
                        </m:ctrlPr>
                      </m:sSupPr>
                      <m:e>
                        <m:r>
                          <a:rPr lang="mn-MN" altLang="ko-KR" sz="3200" i="1" dirty="0">
                            <a:solidFill>
                              <a:schemeClr val="accent4"/>
                            </a:solidFill>
                            <a:latin typeface="Cambria Math"/>
                            <a:cs typeface="Calibri" pitchFamily="34" charset="0"/>
                          </a:rPr>
                          <m:t>2</m:t>
                        </m:r>
                        <m:r>
                          <a:rPr lang="mn-MN" altLang="ko-KR" sz="3200" b="0" i="1" dirty="0" smtClean="0">
                            <a:solidFill>
                              <a:schemeClr val="accent4"/>
                            </a:solidFill>
                            <a:latin typeface="Cambria Math"/>
                            <a:cs typeface="Calibri" pitchFamily="34" charset="0"/>
                          </a:rPr>
                          <m:t>5</m:t>
                        </m:r>
                      </m:e>
                      <m:sup>
                        <m:r>
                          <a:rPr lang="mn-MN" altLang="ko-KR" sz="3200" i="1" dirty="0">
                            <a:solidFill>
                              <a:schemeClr val="accent4"/>
                            </a:solidFill>
                            <a:latin typeface="Cambria Math"/>
                            <a:cs typeface="Calibri" pitchFamily="34" charset="0"/>
                          </a:rPr>
                          <m:t>0</m:t>
                        </m:r>
                      </m:sup>
                    </m:sSup>
                  </m:oMath>
                </a14:m>
                <a:r>
                  <a:rPr lang="mn-MN" altLang="ko-KR" sz="3200" dirty="0" smtClean="0">
                    <a:solidFill>
                      <a:schemeClr val="accent4"/>
                    </a:solidFill>
                    <a:latin typeface="Calibri" pitchFamily="34" charset="0"/>
                    <a:cs typeface="Calibri" pitchFamily="34" charset="0"/>
                  </a:rPr>
                  <a:t>-д </a:t>
                </a:r>
                <a:r>
                  <a:rPr lang="en-US" altLang="ko-KR" sz="3200" dirty="0">
                    <a:solidFill>
                      <a:schemeClr val="accent4"/>
                    </a:solidFill>
                    <a:latin typeface="Calibri" pitchFamily="34" charset="0"/>
                    <a:cs typeface="Calibri" pitchFamily="34" charset="0"/>
                  </a:rPr>
                  <a:t>n </a:t>
                </a:r>
                <a:r>
                  <a:rPr lang="mn-MN" altLang="ko-KR" sz="3200" dirty="0">
                    <a:solidFill>
                      <a:schemeClr val="accent4"/>
                    </a:solidFill>
                    <a:latin typeface="Calibri" pitchFamily="34" charset="0"/>
                    <a:cs typeface="Calibri" pitchFamily="34" charset="0"/>
                  </a:rPr>
                  <a:t>хагас дамжуулагчийн валентын </a:t>
                </a:r>
                <a:r>
                  <a:rPr lang="mn-MN" altLang="ko-KR" sz="3200" dirty="0" smtClean="0">
                    <a:solidFill>
                      <a:schemeClr val="accent4"/>
                    </a:solidFill>
                    <a:latin typeface="Calibri" pitchFamily="34" charset="0"/>
                    <a:cs typeface="Calibri" pitchFamily="34" charset="0"/>
                  </a:rPr>
                  <a:t>түвшинээс </a:t>
                </a:r>
                <a:r>
                  <a:rPr lang="mn-MN" altLang="ko-KR" sz="3200" dirty="0">
                    <a:solidFill>
                      <a:schemeClr val="accent4"/>
                    </a:solidFill>
                    <a:latin typeface="Calibri" pitchFamily="34" charset="0"/>
                    <a:cs typeface="Calibri" pitchFamily="34" charset="0"/>
                  </a:rPr>
                  <a:t>тодорхой тооны электронууд сугаран </a:t>
                </a:r>
                <a:r>
                  <a:rPr lang="mn-MN" altLang="ko-KR" sz="3200" dirty="0" smtClean="0">
                    <a:solidFill>
                      <a:schemeClr val="accent4"/>
                    </a:solidFill>
                    <a:latin typeface="Calibri" pitchFamily="34" charset="0"/>
                    <a:cs typeface="Calibri" pitchFamily="34" charset="0"/>
                  </a:rPr>
                  <a:t>гарч </a:t>
                </a:r>
                <a:r>
                  <a:rPr lang="mn-MN" altLang="ko-KR" sz="3200" dirty="0">
                    <a:solidFill>
                      <a:schemeClr val="accent4"/>
                    </a:solidFill>
                    <a:latin typeface="Calibri" pitchFamily="34" charset="0"/>
                    <a:cs typeface="Calibri" pitchFamily="34" charset="0"/>
                  </a:rPr>
                  <a:t>валентын </a:t>
                </a:r>
                <a:r>
                  <a:rPr lang="mn-MN" altLang="ko-KR" sz="3200" dirty="0" smtClean="0">
                    <a:solidFill>
                      <a:schemeClr val="accent4"/>
                    </a:solidFill>
                    <a:latin typeface="Calibri" pitchFamily="34" charset="0"/>
                    <a:cs typeface="Calibri" pitchFamily="34" charset="0"/>
                  </a:rPr>
                  <a:t>түвшинд </a:t>
                </a:r>
                <a:r>
                  <a:rPr lang="mn-MN" altLang="ko-KR" sz="3200" dirty="0">
                    <a:solidFill>
                      <a:schemeClr val="accent4"/>
                    </a:solidFill>
                    <a:latin typeface="Calibri" pitchFamily="34" charset="0"/>
                    <a:cs typeface="Calibri" pitchFamily="34" charset="0"/>
                  </a:rPr>
                  <a:t>нүх </a:t>
                </a:r>
                <a:r>
                  <a:rPr lang="mn-MN" altLang="ko-KR" sz="3200" dirty="0" smtClean="0">
                    <a:solidFill>
                      <a:schemeClr val="accent4"/>
                    </a:solidFill>
                    <a:latin typeface="Calibri" pitchFamily="34" charset="0"/>
                    <a:cs typeface="Calibri" pitchFamily="34" charset="0"/>
                  </a:rPr>
                  <a:t>үүснэ.</a:t>
                </a:r>
                <a:endParaRPr lang="mn-MN" altLang="ko-KR" sz="3200" dirty="0">
                  <a:solidFill>
                    <a:schemeClr val="accent4"/>
                  </a:solidFill>
                  <a:latin typeface="Calibri" pitchFamily="34" charset="0"/>
                  <a:cs typeface="Calibri" pitchFamily="34" charset="0"/>
                </a:endParaRPr>
              </a:p>
            </p:txBody>
          </p:sp>
        </mc:Choice>
        <mc:Fallback xmlns="">
          <p:sp>
            <p:nvSpPr>
              <p:cNvPr id="11" name="TextBox 10">
                <a:extLst>
                  <a:ext uri="{FF2B5EF4-FFF2-40B4-BE49-F238E27FC236}">
                    <a16:creationId xmlns="" xmlns:a16="http://schemas.microsoft.com/office/drawing/2014/main" xmlns:a14="http://schemas.microsoft.com/office/drawing/2010/main" id="{261665BF-96FD-4F4D-9ED7-B8AE0C9BBB39}"/>
                  </a:ext>
                </a:extLst>
              </p:cNvPr>
              <p:cNvSpPr txBox="1">
                <a:spLocks noRot="1" noChangeAspect="1" noMove="1" noResize="1" noEditPoints="1" noAdjustHandles="1" noChangeArrowheads="1" noChangeShapeType="1" noTextEdit="1"/>
              </p:cNvSpPr>
              <p:nvPr/>
            </p:nvSpPr>
            <p:spPr>
              <a:xfrm>
                <a:off x="845183" y="1277152"/>
                <a:ext cx="10535239" cy="2208297"/>
              </a:xfrm>
              <a:prstGeom prst="rect">
                <a:avLst/>
              </a:prstGeom>
              <a:blipFill rotWithShape="1">
                <a:blip r:embed="rId2"/>
                <a:stretch>
                  <a:fillRect l="-1331" t="-6077" r="-1331" b="-8840"/>
                </a:stretch>
              </a:blipFill>
            </p:spPr>
            <p:txBody>
              <a:bodyPr/>
              <a:lstStyle/>
              <a:p>
                <a:r>
                  <a:rPr lang="en-US">
                    <a:noFill/>
                  </a:rPr>
                  <a:t> </a:t>
                </a:r>
              </a:p>
            </p:txBody>
          </p:sp>
        </mc:Fallback>
      </mc:AlternateContent>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mn-MN" dirty="0">
                <a:solidFill>
                  <a:schemeClr val="accent3"/>
                </a:solidFill>
              </a:rPr>
              <a:t>6</a:t>
            </a:r>
            <a:endParaRPr lang="en-US" dirty="0">
              <a:solidFill>
                <a:schemeClr val="accent3"/>
              </a:solidFill>
            </a:endParaRPr>
          </a:p>
        </p:txBody>
      </p:sp>
      <p:cxnSp>
        <p:nvCxnSpPr>
          <p:cNvPr id="6" name="Straight Connector 5"/>
          <p:cNvCxnSpPr/>
          <p:nvPr/>
        </p:nvCxnSpPr>
        <p:spPr>
          <a:xfrm>
            <a:off x="5122849" y="4113148"/>
            <a:ext cx="11017" cy="267325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4902512" y="5541490"/>
            <a:ext cx="473725" cy="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4902512" y="6619309"/>
            <a:ext cx="504939" cy="0"/>
          </a:xfrm>
          <a:prstGeom prst="line">
            <a:avLst/>
          </a:prstGeom>
          <a:ln w="57150"/>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9" name="Rectangle 8"/>
              <p:cNvSpPr/>
              <p:nvPr/>
            </p:nvSpPr>
            <p:spPr>
              <a:xfrm>
                <a:off x="2358960" y="6422127"/>
                <a:ext cx="2484911"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p>
                        <m:sSupPr>
                          <m:ctrlPr>
                            <a:rPr lang="mn-MN" altLang="ko-KR" i="1" dirty="0" smtClean="0">
                              <a:solidFill>
                                <a:schemeClr val="accent1"/>
                              </a:solidFill>
                              <a:latin typeface="Cambria Math"/>
                              <a:cs typeface="Calibri" pitchFamily="34" charset="0"/>
                            </a:rPr>
                          </m:ctrlPr>
                        </m:sSupPr>
                        <m:e>
                          <m:r>
                            <a:rPr lang="mn-MN" altLang="ko-KR" b="0" i="1" dirty="0" smtClean="0">
                              <a:solidFill>
                                <a:schemeClr val="accent1"/>
                              </a:solidFill>
                              <a:latin typeface="Cambria Math"/>
                              <a:cs typeface="Calibri" pitchFamily="34" charset="0"/>
                            </a:rPr>
                            <m:t>Тэг градуссд</m:t>
                          </m:r>
                          <m:r>
                            <a:rPr lang="en-US" altLang="ko-KR" b="0" i="1" dirty="0" smtClean="0">
                              <a:solidFill>
                                <a:schemeClr val="accent1"/>
                              </a:solidFill>
                              <a:latin typeface="Cambria Math"/>
                              <a:cs typeface="Calibri" pitchFamily="34" charset="0"/>
                            </a:rPr>
                            <m:t>:   </m:t>
                          </m:r>
                          <m:r>
                            <a:rPr lang="mn-MN" altLang="ko-KR" i="1" dirty="0">
                              <a:solidFill>
                                <a:schemeClr val="accent1"/>
                              </a:solidFill>
                              <a:latin typeface="Cambria Math"/>
                              <a:cs typeface="Calibri" pitchFamily="34" charset="0"/>
                            </a:rPr>
                            <m:t>−273</m:t>
                          </m:r>
                        </m:e>
                        <m:sup>
                          <m:r>
                            <a:rPr lang="mn-MN" altLang="ko-KR" i="1" dirty="0">
                              <a:solidFill>
                                <a:schemeClr val="accent1"/>
                              </a:solidFill>
                              <a:latin typeface="Cambria Math"/>
                              <a:cs typeface="Calibri" pitchFamily="34" charset="0"/>
                            </a:rPr>
                            <m:t>0</m:t>
                          </m:r>
                        </m:sup>
                      </m:sSup>
                    </m:oMath>
                  </m:oMathPara>
                </a14:m>
                <a:endParaRPr lang="en-US" dirty="0">
                  <a:solidFill>
                    <a:schemeClr val="accent1"/>
                  </a:solidFill>
                </a:endParaRPr>
              </a:p>
            </p:txBody>
          </p:sp>
        </mc:Choice>
        <mc:Fallback xmlns="">
          <p:sp>
            <p:nvSpPr>
              <p:cNvPr id="9" name="Rectangle 8"/>
              <p:cNvSpPr>
                <a:spLocks noRot="1" noChangeAspect="1" noMove="1" noResize="1" noEditPoints="1" noAdjustHandles="1" noChangeArrowheads="1" noChangeShapeType="1" noTextEdit="1"/>
              </p:cNvSpPr>
              <p:nvPr/>
            </p:nvSpPr>
            <p:spPr>
              <a:xfrm>
                <a:off x="2358960" y="6422127"/>
                <a:ext cx="2484911" cy="369332"/>
              </a:xfrm>
              <a:prstGeom prst="rect">
                <a:avLst/>
              </a:prstGeom>
              <a:blipFill rotWithShape="1">
                <a:blip r:embed="rId3"/>
                <a:stretch>
                  <a:fillRect b="-6557"/>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0" name="Rectangle 9"/>
              <p:cNvSpPr/>
              <p:nvPr/>
            </p:nvSpPr>
            <p:spPr>
              <a:xfrm>
                <a:off x="1365594" y="5367841"/>
                <a:ext cx="3379387"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p>
                        <m:sSupPr>
                          <m:ctrlPr>
                            <a:rPr lang="mn-MN" altLang="ko-KR" i="1" dirty="0" smtClean="0">
                              <a:solidFill>
                                <a:schemeClr val="accent1"/>
                              </a:solidFill>
                              <a:latin typeface="Cambria Math"/>
                              <a:cs typeface="Calibri" pitchFamily="34" charset="0"/>
                            </a:rPr>
                          </m:ctrlPr>
                        </m:sSupPr>
                        <m:e>
                          <m:r>
                            <a:rPr lang="mn-MN" altLang="ko-KR" b="0" i="1" dirty="0" smtClean="0">
                              <a:solidFill>
                                <a:schemeClr val="accent1"/>
                              </a:solidFill>
                              <a:latin typeface="Cambria Math"/>
                              <a:cs typeface="Calibri" pitchFamily="34" charset="0"/>
                            </a:rPr>
                            <m:t>Тасалгааны температур</m:t>
                          </m:r>
                          <m:r>
                            <a:rPr lang="en-US" altLang="ko-KR" b="0" i="1" dirty="0" smtClean="0">
                              <a:solidFill>
                                <a:schemeClr val="accent1"/>
                              </a:solidFill>
                              <a:latin typeface="Cambria Math"/>
                              <a:cs typeface="Calibri" pitchFamily="34" charset="0"/>
                            </a:rPr>
                            <m:t>:   25</m:t>
                          </m:r>
                        </m:e>
                        <m:sup>
                          <m:r>
                            <a:rPr lang="mn-MN" altLang="ko-KR" i="1" dirty="0">
                              <a:solidFill>
                                <a:schemeClr val="accent1"/>
                              </a:solidFill>
                              <a:latin typeface="Cambria Math"/>
                              <a:cs typeface="Calibri" pitchFamily="34" charset="0"/>
                            </a:rPr>
                            <m:t>0</m:t>
                          </m:r>
                        </m:sup>
                      </m:sSup>
                    </m:oMath>
                  </m:oMathPara>
                </a14:m>
                <a:endParaRPr lang="en-US" dirty="0">
                  <a:solidFill>
                    <a:schemeClr val="accent1"/>
                  </a:solidFill>
                </a:endParaRPr>
              </a:p>
            </p:txBody>
          </p:sp>
        </mc:Choice>
        <mc:Fallback xmlns="">
          <p:sp>
            <p:nvSpPr>
              <p:cNvPr id="10" name="Rectangle 9"/>
              <p:cNvSpPr>
                <a:spLocks noRot="1" noChangeAspect="1" noMove="1" noResize="1" noEditPoints="1" noAdjustHandles="1" noChangeArrowheads="1" noChangeShapeType="1" noTextEdit="1"/>
              </p:cNvSpPr>
              <p:nvPr/>
            </p:nvSpPr>
            <p:spPr>
              <a:xfrm>
                <a:off x="1365594" y="5367841"/>
                <a:ext cx="3379387" cy="369332"/>
              </a:xfrm>
              <a:prstGeom prst="rect">
                <a:avLst/>
              </a:prstGeom>
              <a:blipFill rotWithShape="1">
                <a:blip r:embed="rId4"/>
                <a:stretch>
                  <a:fillRect b="-8333"/>
                </a:stretch>
              </a:blipFill>
            </p:spPr>
            <p:txBody>
              <a:bodyPr/>
              <a:lstStyle/>
              <a:p>
                <a:r>
                  <a:rPr lang="en-US">
                    <a:noFill/>
                  </a:rPr>
                  <a:t> </a:t>
                </a:r>
              </a:p>
            </p:txBody>
          </p:sp>
        </mc:Fallback>
      </mc:AlternateContent>
      <p:cxnSp>
        <p:nvCxnSpPr>
          <p:cNvPr id="12" name="Straight Connector 11"/>
          <p:cNvCxnSpPr/>
          <p:nvPr/>
        </p:nvCxnSpPr>
        <p:spPr>
          <a:xfrm>
            <a:off x="5713790" y="4032184"/>
            <a:ext cx="0" cy="2555199"/>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H="1">
            <a:off x="5524668" y="6373608"/>
            <a:ext cx="3806625"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4" name="Rectangle 13"/>
          <p:cNvSpPr/>
          <p:nvPr/>
        </p:nvSpPr>
        <p:spPr>
          <a:xfrm>
            <a:off x="5735824" y="5918691"/>
            <a:ext cx="2295478" cy="283810"/>
          </a:xfrm>
          <a:prstGeom prst="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a:p>
        </p:txBody>
      </p:sp>
      <p:sp>
        <p:nvSpPr>
          <p:cNvPr id="15" name="Rectangle 14"/>
          <p:cNvSpPr/>
          <p:nvPr/>
        </p:nvSpPr>
        <p:spPr>
          <a:xfrm>
            <a:off x="5735824" y="5393042"/>
            <a:ext cx="2295478" cy="283810"/>
          </a:xfrm>
          <a:prstGeom prst="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16" name="Rectangle 15"/>
          <p:cNvSpPr/>
          <p:nvPr/>
        </p:nvSpPr>
        <p:spPr>
          <a:xfrm>
            <a:off x="5735824" y="4879433"/>
            <a:ext cx="2295478" cy="283810"/>
          </a:xfrm>
          <a:prstGeom prst="rect">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17" name="Rectangle 16"/>
          <p:cNvSpPr/>
          <p:nvPr/>
        </p:nvSpPr>
        <p:spPr>
          <a:xfrm>
            <a:off x="5735824" y="4333488"/>
            <a:ext cx="2295478" cy="283810"/>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18" name="Rectangle 17"/>
          <p:cNvSpPr/>
          <p:nvPr/>
        </p:nvSpPr>
        <p:spPr>
          <a:xfrm>
            <a:off x="8170172" y="5833169"/>
            <a:ext cx="1268296" cy="369332"/>
          </a:xfrm>
          <a:prstGeom prst="rect">
            <a:avLst/>
          </a:prstGeom>
        </p:spPr>
        <p:txBody>
          <a:bodyPr wrap="none">
            <a:spAutoFit/>
          </a:bodyPr>
          <a:lstStyle/>
          <a:p>
            <a:r>
              <a:rPr lang="en-US" dirty="0" smtClean="0">
                <a:solidFill>
                  <a:schemeClr val="accent4"/>
                </a:solidFill>
                <a:latin typeface="Calibri" pitchFamily="34" charset="0"/>
                <a:cs typeface="Calibri" pitchFamily="34" charset="0"/>
              </a:rPr>
              <a:t>1-</a:t>
            </a:r>
            <a:r>
              <a:rPr lang="mn-MN" dirty="0" smtClean="0">
                <a:solidFill>
                  <a:schemeClr val="accent4"/>
                </a:solidFill>
                <a:latin typeface="Calibri" pitchFamily="34" charset="0"/>
                <a:cs typeface="Calibri" pitchFamily="34" charset="0"/>
              </a:rPr>
              <a:t>р түвшин</a:t>
            </a:r>
            <a:endParaRPr lang="en-US" dirty="0"/>
          </a:p>
        </p:txBody>
      </p:sp>
      <p:sp>
        <p:nvSpPr>
          <p:cNvPr id="19" name="Rectangle 18"/>
          <p:cNvSpPr/>
          <p:nvPr/>
        </p:nvSpPr>
        <p:spPr>
          <a:xfrm>
            <a:off x="8170172" y="5350281"/>
            <a:ext cx="1268296" cy="369332"/>
          </a:xfrm>
          <a:prstGeom prst="rect">
            <a:avLst/>
          </a:prstGeom>
        </p:spPr>
        <p:txBody>
          <a:bodyPr wrap="none">
            <a:spAutoFit/>
          </a:bodyPr>
          <a:lstStyle/>
          <a:p>
            <a:r>
              <a:rPr lang="mn-MN" dirty="0">
                <a:solidFill>
                  <a:schemeClr val="accent4"/>
                </a:solidFill>
                <a:latin typeface="Calibri" pitchFamily="34" charset="0"/>
                <a:cs typeface="Calibri" pitchFamily="34" charset="0"/>
              </a:rPr>
              <a:t>2</a:t>
            </a:r>
            <a:r>
              <a:rPr lang="en-US" dirty="0" smtClean="0">
                <a:solidFill>
                  <a:schemeClr val="accent4"/>
                </a:solidFill>
                <a:latin typeface="Calibri" pitchFamily="34" charset="0"/>
                <a:cs typeface="Calibri" pitchFamily="34" charset="0"/>
              </a:rPr>
              <a:t>-</a:t>
            </a:r>
            <a:r>
              <a:rPr lang="mn-MN" dirty="0" smtClean="0">
                <a:solidFill>
                  <a:schemeClr val="accent4"/>
                </a:solidFill>
                <a:latin typeface="Calibri" pitchFamily="34" charset="0"/>
                <a:cs typeface="Calibri" pitchFamily="34" charset="0"/>
              </a:rPr>
              <a:t>р түвшин</a:t>
            </a:r>
            <a:endParaRPr lang="en-US" dirty="0"/>
          </a:p>
        </p:txBody>
      </p:sp>
      <p:sp>
        <p:nvSpPr>
          <p:cNvPr id="20" name="Rectangle 19"/>
          <p:cNvSpPr/>
          <p:nvPr/>
        </p:nvSpPr>
        <p:spPr>
          <a:xfrm>
            <a:off x="8170172" y="4810188"/>
            <a:ext cx="1917513" cy="369332"/>
          </a:xfrm>
          <a:prstGeom prst="rect">
            <a:avLst/>
          </a:prstGeom>
        </p:spPr>
        <p:txBody>
          <a:bodyPr wrap="none">
            <a:spAutoFit/>
          </a:bodyPr>
          <a:lstStyle/>
          <a:p>
            <a:r>
              <a:rPr lang="mn-MN" dirty="0">
                <a:solidFill>
                  <a:schemeClr val="accent4"/>
                </a:solidFill>
                <a:latin typeface="Calibri" pitchFamily="34" charset="0"/>
                <a:cs typeface="Calibri" pitchFamily="34" charset="0"/>
              </a:rPr>
              <a:t>В</a:t>
            </a:r>
            <a:r>
              <a:rPr lang="mn-MN" dirty="0" smtClean="0">
                <a:solidFill>
                  <a:schemeClr val="accent4"/>
                </a:solidFill>
                <a:latin typeface="Calibri" pitchFamily="34" charset="0"/>
                <a:cs typeface="Calibri" pitchFamily="34" charset="0"/>
              </a:rPr>
              <a:t>алентын түвшин</a:t>
            </a:r>
            <a:endParaRPr lang="en-US" dirty="0"/>
          </a:p>
        </p:txBody>
      </p:sp>
      <p:sp>
        <p:nvSpPr>
          <p:cNvPr id="21" name="Rectangle 20"/>
          <p:cNvSpPr/>
          <p:nvPr/>
        </p:nvSpPr>
        <p:spPr>
          <a:xfrm>
            <a:off x="8170172" y="4258983"/>
            <a:ext cx="2245102" cy="369332"/>
          </a:xfrm>
          <a:prstGeom prst="rect">
            <a:avLst/>
          </a:prstGeom>
        </p:spPr>
        <p:txBody>
          <a:bodyPr wrap="none">
            <a:spAutoFit/>
          </a:bodyPr>
          <a:lstStyle/>
          <a:p>
            <a:r>
              <a:rPr lang="en-US" dirty="0" smtClean="0">
                <a:solidFill>
                  <a:schemeClr val="accent4"/>
                </a:solidFill>
                <a:latin typeface="Calibri" pitchFamily="34" charset="0"/>
                <a:cs typeface="Calibri" pitchFamily="34" charset="0"/>
              </a:rPr>
              <a:t>Д</a:t>
            </a:r>
            <a:r>
              <a:rPr lang="mn-MN" dirty="0" smtClean="0">
                <a:solidFill>
                  <a:schemeClr val="accent4"/>
                </a:solidFill>
                <a:latin typeface="Calibri" pitchFamily="34" charset="0"/>
                <a:cs typeface="Calibri" pitchFamily="34" charset="0"/>
              </a:rPr>
              <a:t>амжууллын түвшин</a:t>
            </a:r>
            <a:endParaRPr lang="en-US" dirty="0"/>
          </a:p>
        </p:txBody>
      </p:sp>
      <p:sp>
        <p:nvSpPr>
          <p:cNvPr id="22" name="Rectangle 21"/>
          <p:cNvSpPr/>
          <p:nvPr/>
        </p:nvSpPr>
        <p:spPr>
          <a:xfrm>
            <a:off x="5297242" y="3631023"/>
            <a:ext cx="877163" cy="369332"/>
          </a:xfrm>
          <a:prstGeom prst="rect">
            <a:avLst/>
          </a:prstGeom>
        </p:spPr>
        <p:txBody>
          <a:bodyPr wrap="none">
            <a:spAutoFit/>
          </a:bodyPr>
          <a:lstStyle/>
          <a:p>
            <a:r>
              <a:rPr lang="mn-MN" dirty="0" smtClean="0">
                <a:solidFill>
                  <a:schemeClr val="accent4"/>
                </a:solidFill>
                <a:latin typeface="Calibri" pitchFamily="34" charset="0"/>
                <a:cs typeface="Calibri" pitchFamily="34" charset="0"/>
              </a:rPr>
              <a:t>Энерги</a:t>
            </a:r>
            <a:endParaRPr lang="en-US" dirty="0"/>
          </a:p>
        </p:txBody>
      </p:sp>
      <p:sp>
        <p:nvSpPr>
          <p:cNvPr id="23" name="Oval 22"/>
          <p:cNvSpPr/>
          <p:nvPr/>
        </p:nvSpPr>
        <p:spPr>
          <a:xfrm>
            <a:off x="6647630" y="4334795"/>
            <a:ext cx="251829" cy="283810"/>
          </a:xfrm>
          <a:prstGeom prst="ellipse">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24" name="Oval 23"/>
          <p:cNvSpPr/>
          <p:nvPr/>
        </p:nvSpPr>
        <p:spPr>
          <a:xfrm>
            <a:off x="6246564" y="4324487"/>
            <a:ext cx="251829" cy="283810"/>
          </a:xfrm>
          <a:prstGeom prst="ellipse">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25" name="Oval 24"/>
          <p:cNvSpPr/>
          <p:nvPr/>
        </p:nvSpPr>
        <p:spPr>
          <a:xfrm>
            <a:off x="5860973" y="4333488"/>
            <a:ext cx="251829" cy="283810"/>
          </a:xfrm>
          <a:prstGeom prst="ellipse">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26" name="Oval 25"/>
          <p:cNvSpPr/>
          <p:nvPr/>
        </p:nvSpPr>
        <p:spPr>
          <a:xfrm>
            <a:off x="7051859" y="4333488"/>
            <a:ext cx="251829" cy="283810"/>
          </a:xfrm>
          <a:prstGeom prst="ellipse">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27" name="Oval 26"/>
          <p:cNvSpPr/>
          <p:nvPr/>
        </p:nvSpPr>
        <p:spPr>
          <a:xfrm>
            <a:off x="5860973" y="4879433"/>
            <a:ext cx="251829" cy="28381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p:cNvSpPr/>
          <p:nvPr/>
        </p:nvSpPr>
        <p:spPr>
          <a:xfrm>
            <a:off x="6883563" y="6434643"/>
            <a:ext cx="970779" cy="369332"/>
          </a:xfrm>
          <a:prstGeom prst="rect">
            <a:avLst/>
          </a:prstGeom>
        </p:spPr>
        <p:txBody>
          <a:bodyPr wrap="none">
            <a:spAutoFit/>
          </a:bodyPr>
          <a:lstStyle/>
          <a:p>
            <a:r>
              <a:rPr lang="mn-MN" dirty="0" smtClean="0">
                <a:solidFill>
                  <a:schemeClr val="accent2">
                    <a:lumMod val="50000"/>
                  </a:schemeClr>
                </a:solidFill>
              </a:rPr>
              <a:t>Зураг </a:t>
            </a:r>
            <a:r>
              <a:rPr lang="en-US" dirty="0" smtClean="0">
                <a:solidFill>
                  <a:schemeClr val="accent2">
                    <a:lumMod val="50000"/>
                  </a:schemeClr>
                </a:solidFill>
              </a:rPr>
              <a:t>4</a:t>
            </a:r>
            <a:endParaRPr lang="mn-MN" dirty="0">
              <a:solidFill>
                <a:schemeClr val="accent2">
                  <a:lumMod val="50000"/>
                </a:schemeClr>
              </a:solidFill>
            </a:endParaRPr>
          </a:p>
        </p:txBody>
      </p:sp>
    </p:spTree>
    <p:extLst>
      <p:ext uri="{BB962C8B-B14F-4D97-AF65-F5344CB8AC3E}">
        <p14:creationId xmlns:p14="http://schemas.microsoft.com/office/powerpoint/2010/main" val="356573339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735F7F3-C1B5-4B60-A00A-4EB618DDFB5A}"/>
              </a:ext>
            </a:extLst>
          </p:cNvPr>
          <p:cNvSpPr>
            <a:spLocks noGrp="1"/>
          </p:cNvSpPr>
          <p:nvPr>
            <p:ph type="body" sz="quarter" idx="10"/>
          </p:nvPr>
        </p:nvSpPr>
        <p:spPr/>
        <p:txBody>
          <a:bodyPr/>
          <a:lstStyle/>
          <a:p>
            <a:pPr lvl="0"/>
            <a:r>
              <a:rPr lang="mn-MN" altLang="ko-KR" sz="3200" dirty="0">
                <a:solidFill>
                  <a:prstClr val="white"/>
                </a:solidFill>
              </a:rPr>
              <a:t>Хагас дамжуулагчийн энергийн бүсүүд</a:t>
            </a:r>
            <a:endParaRPr lang="en-US" sz="3200" dirty="0">
              <a:solidFill>
                <a:prstClr val="white"/>
              </a:solidFill>
            </a:endParaRPr>
          </a:p>
        </p:txBody>
      </p:sp>
      <p:sp>
        <p:nvSpPr>
          <p:cNvPr id="11" name="TextBox 10">
            <a:extLst>
              <a:ext uri="{FF2B5EF4-FFF2-40B4-BE49-F238E27FC236}">
                <a16:creationId xmlns:a16="http://schemas.microsoft.com/office/drawing/2014/main" xmlns="" xmlns:a14="http://schemas.microsoft.com/office/drawing/2010/main" xmlns:mc="http://schemas.openxmlformats.org/markup-compatibility/2006" id="{261665BF-96FD-4F4D-9ED7-B8AE0C9BBB39}"/>
              </a:ext>
            </a:extLst>
          </p:cNvPr>
          <p:cNvSpPr txBox="1"/>
          <p:nvPr/>
        </p:nvSpPr>
        <p:spPr>
          <a:xfrm>
            <a:off x="832821" y="1470795"/>
            <a:ext cx="10535239" cy="3477875"/>
          </a:xfrm>
          <a:prstGeom prst="rect">
            <a:avLst/>
          </a:prstGeom>
          <a:noFill/>
        </p:spPr>
        <p:txBody>
          <a:bodyPr wrap="square" lIns="108000" rIns="108000" rtlCol="0" anchor="ctr">
            <a:spAutoFit/>
          </a:bodyPr>
          <a:lstStyle/>
          <a:p>
            <a:pPr algn="just">
              <a:lnSpc>
                <a:spcPts val="3300"/>
              </a:lnSpc>
            </a:pPr>
            <a:r>
              <a:rPr lang="en-US" altLang="ko-KR" sz="3200" dirty="0" smtClean="0">
                <a:solidFill>
                  <a:schemeClr val="accent4"/>
                </a:solidFill>
                <a:latin typeface="Calibri" pitchFamily="34" charset="0"/>
                <a:cs typeface="Calibri" pitchFamily="34" charset="0"/>
              </a:rPr>
              <a:t>	</a:t>
            </a:r>
            <a:r>
              <a:rPr lang="mn-MN" altLang="ko-KR" sz="3200" dirty="0" smtClean="0">
                <a:solidFill>
                  <a:schemeClr val="accent4"/>
                </a:solidFill>
                <a:latin typeface="Calibri" pitchFamily="34" charset="0"/>
                <a:cs typeface="Calibri" pitchFamily="34" charset="0"/>
              </a:rPr>
              <a:t>Хэрэв   хагас   дамжуулагчид   хольсон   донорын   концентрац   хагас   дамжуулагч   дахь   нүхний концентрацаас олон дахин их гэж үзвэл </a:t>
            </a:r>
            <a:r>
              <a:rPr lang="en-US" altLang="ko-KR" sz="3200" dirty="0" smtClean="0">
                <a:solidFill>
                  <a:schemeClr val="accent4"/>
                </a:solidFill>
                <a:latin typeface="Calibri" pitchFamily="34" charset="0"/>
                <a:cs typeface="Calibri" pitchFamily="34" charset="0"/>
              </a:rPr>
              <a:t>n </a:t>
            </a:r>
            <a:r>
              <a:rPr lang="mn-MN" altLang="ko-KR" sz="3200" dirty="0" smtClean="0">
                <a:solidFill>
                  <a:schemeClr val="accent4"/>
                </a:solidFill>
                <a:latin typeface="Calibri" pitchFamily="34" charset="0"/>
                <a:cs typeface="Calibri" pitchFamily="34" charset="0"/>
              </a:rPr>
              <a:t>хагас дамжуулагч дахь электроны концентрац </a:t>
            </a:r>
            <a:r>
              <a:rPr lang="en-US" altLang="ko-KR" sz="3200" dirty="0" smtClean="0">
                <a:solidFill>
                  <a:schemeClr val="accent4"/>
                </a:solidFill>
                <a:latin typeface="Calibri" pitchFamily="34" charset="0"/>
                <a:cs typeface="Calibri" pitchFamily="34" charset="0"/>
              </a:rPr>
              <a:t>n –</a:t>
            </a:r>
            <a:r>
              <a:rPr lang="mn-MN" altLang="ko-KR" sz="3200" dirty="0" smtClean="0">
                <a:solidFill>
                  <a:schemeClr val="accent4"/>
                </a:solidFill>
                <a:latin typeface="Calibri" pitchFamily="34" charset="0"/>
                <a:cs typeface="Calibri" pitchFamily="34" charset="0"/>
              </a:rPr>
              <a:t>ыг</a:t>
            </a:r>
            <a:r>
              <a:rPr lang="en-US" altLang="ko-KR" sz="3200" dirty="0" smtClean="0">
                <a:solidFill>
                  <a:schemeClr val="accent4"/>
                </a:solidFill>
                <a:latin typeface="Calibri" pitchFamily="34" charset="0"/>
                <a:cs typeface="Calibri" pitchFamily="34" charset="0"/>
              </a:rPr>
              <a:t> </a:t>
            </a:r>
            <a:r>
              <a:rPr lang="mn-MN" altLang="ko-KR" sz="3200" dirty="0" smtClean="0">
                <a:solidFill>
                  <a:schemeClr val="accent4"/>
                </a:solidFill>
                <a:latin typeface="Calibri" pitchFamily="34" charset="0"/>
                <a:cs typeface="Calibri" pitchFamily="34" charset="0"/>
              </a:rPr>
              <a:t>донорын концентрац </a:t>
            </a:r>
            <a:r>
              <a:rPr lang="en-US" altLang="ko-KR" sz="3200" dirty="0" smtClean="0">
                <a:solidFill>
                  <a:schemeClr val="accent4"/>
                </a:solidFill>
                <a:latin typeface="Calibri" pitchFamily="34" charset="0"/>
                <a:cs typeface="Calibri" pitchFamily="34" charset="0"/>
              </a:rPr>
              <a:t>N –</a:t>
            </a:r>
            <a:r>
              <a:rPr lang="mn-MN" altLang="ko-KR" sz="3200" dirty="0" smtClean="0">
                <a:solidFill>
                  <a:schemeClr val="accent4"/>
                </a:solidFill>
                <a:latin typeface="Calibri" pitchFamily="34" charset="0"/>
                <a:cs typeface="Calibri" pitchFamily="34" charset="0"/>
              </a:rPr>
              <a:t>тай адилхан гэж үзэж болно.</a:t>
            </a:r>
            <a:r>
              <a:rPr lang="en-US" altLang="ko-KR" sz="3200" dirty="0" smtClean="0">
                <a:solidFill>
                  <a:schemeClr val="accent4"/>
                </a:solidFill>
                <a:latin typeface="Calibri" pitchFamily="34" charset="0"/>
                <a:cs typeface="Calibri" pitchFamily="34" charset="0"/>
              </a:rPr>
              <a:t> </a:t>
            </a:r>
            <a:r>
              <a:rPr lang="ru-RU" altLang="ko-KR" sz="3200" dirty="0">
                <a:solidFill>
                  <a:schemeClr val="accent4"/>
                </a:solidFill>
                <a:latin typeface="Calibri" pitchFamily="34" charset="0"/>
                <a:cs typeface="Calibri" pitchFamily="34" charset="0"/>
              </a:rPr>
              <a:t>n хагас </a:t>
            </a:r>
            <a:r>
              <a:rPr lang="ru-RU" altLang="ko-KR" sz="3200" dirty="0" smtClean="0">
                <a:solidFill>
                  <a:schemeClr val="accent4"/>
                </a:solidFill>
                <a:latin typeface="Calibri" pitchFamily="34" charset="0"/>
                <a:cs typeface="Calibri" pitchFamily="34" charset="0"/>
              </a:rPr>
              <a:t>дамжуулагч</a:t>
            </a:r>
            <a:r>
              <a:rPr lang="mn-MN" altLang="ko-KR" sz="3200" dirty="0" smtClean="0">
                <a:solidFill>
                  <a:schemeClr val="accent4"/>
                </a:solidFill>
                <a:latin typeface="Calibri" pitchFamily="34" charset="0"/>
                <a:cs typeface="Calibri" pitchFamily="34" charset="0"/>
              </a:rPr>
              <a:t>ийн концентрац </a:t>
            </a:r>
            <a:r>
              <a:rPr lang="en-US" altLang="ko-KR" sz="3200" dirty="0" smtClean="0">
                <a:solidFill>
                  <a:schemeClr val="accent4"/>
                </a:solidFill>
                <a:latin typeface="Calibri" pitchFamily="34" charset="0"/>
                <a:cs typeface="Calibri" pitchFamily="34" charset="0"/>
              </a:rPr>
              <a:t>p </a:t>
            </a:r>
            <a:r>
              <a:rPr lang="mn-MN" altLang="ko-KR" sz="3200" dirty="0" smtClean="0">
                <a:solidFill>
                  <a:schemeClr val="accent4"/>
                </a:solidFill>
                <a:latin typeface="Calibri" pitchFamily="34" charset="0"/>
                <a:cs typeface="Calibri" pitchFamily="34" charset="0"/>
              </a:rPr>
              <a:t>хагас дамжуулагчийн концентрацаас олон дахин их байх тул электроныг үндсэн дамжуулагч нүхийг үндсэн дамжуулагчаар авч үзэж болно. </a:t>
            </a:r>
            <a:endParaRPr lang="mn-MN" altLang="ko-KR" sz="3200" dirty="0">
              <a:solidFill>
                <a:schemeClr val="accent4"/>
              </a:solidFill>
              <a:latin typeface="Calibri" pitchFamily="34" charset="0"/>
              <a:cs typeface="Calibri" pitchFamily="34" charset="0"/>
            </a:endParaRPr>
          </a:p>
        </p:txBody>
      </p:sp>
      <p:sp>
        <p:nvSpPr>
          <p:cNvPr id="52" name="Rectangle 51"/>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mn-MN" dirty="0">
                <a:solidFill>
                  <a:schemeClr val="accent3"/>
                </a:solidFill>
              </a:rPr>
              <a:t>7</a:t>
            </a:r>
            <a:endParaRPr lang="en-US" dirty="0">
              <a:solidFill>
                <a:schemeClr val="accent3"/>
              </a:solidFill>
            </a:endParaRPr>
          </a:p>
        </p:txBody>
      </p:sp>
    </p:spTree>
    <p:extLst>
      <p:ext uri="{BB962C8B-B14F-4D97-AF65-F5344CB8AC3E}">
        <p14:creationId xmlns:p14="http://schemas.microsoft.com/office/powerpoint/2010/main" val="72524337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735F7F3-C1B5-4B60-A00A-4EB618DDFB5A}"/>
              </a:ext>
            </a:extLst>
          </p:cNvPr>
          <p:cNvSpPr>
            <a:spLocks noGrp="1"/>
          </p:cNvSpPr>
          <p:nvPr>
            <p:ph type="body" sz="quarter" idx="10"/>
          </p:nvPr>
        </p:nvSpPr>
        <p:spPr/>
        <p:txBody>
          <a:bodyPr/>
          <a:lstStyle/>
          <a:p>
            <a:pPr lvl="0"/>
            <a:r>
              <a:rPr lang="mn-MN" altLang="ko-KR" sz="3200" dirty="0">
                <a:solidFill>
                  <a:prstClr val="white"/>
                </a:solidFill>
              </a:rPr>
              <a:t>Хагас дамжуулагчийн энергийн бүсүүд</a:t>
            </a:r>
            <a:endParaRPr lang="en-US" sz="3200" dirty="0">
              <a:solidFill>
                <a:prstClr val="white"/>
              </a:solidFill>
            </a:endParaRPr>
          </a:p>
        </p:txBody>
      </p:sp>
      <p:sp>
        <p:nvSpPr>
          <p:cNvPr id="11" name="TextBox 10">
            <a:extLst>
              <a:ext uri="{FF2B5EF4-FFF2-40B4-BE49-F238E27FC236}">
                <a16:creationId xmlns:a16="http://schemas.microsoft.com/office/drawing/2014/main" xmlns="" xmlns:a14="http://schemas.microsoft.com/office/drawing/2010/main" xmlns:mc="http://schemas.openxmlformats.org/markup-compatibility/2006" id="{261665BF-96FD-4F4D-9ED7-B8AE0C9BBB39}"/>
              </a:ext>
            </a:extLst>
          </p:cNvPr>
          <p:cNvSpPr txBox="1"/>
          <p:nvPr/>
        </p:nvSpPr>
        <p:spPr>
          <a:xfrm>
            <a:off x="719265" y="1339848"/>
            <a:ext cx="10535239" cy="1361911"/>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Хагас </a:t>
            </a:r>
            <a:r>
              <a:rPr lang="mn-MN" altLang="ko-KR" sz="3200" dirty="0">
                <a:solidFill>
                  <a:schemeClr val="accent4"/>
                </a:solidFill>
                <a:latin typeface="Calibri" pitchFamily="34" charset="0"/>
                <a:cs typeface="Calibri" pitchFamily="34" charset="0"/>
              </a:rPr>
              <a:t>дамжуулагчид гадаад давхраандаа 3 электронтой элемент </a:t>
            </a:r>
            <a:r>
              <a:rPr lang="en-US" altLang="ko-KR" sz="3200" dirty="0" smtClean="0">
                <a:solidFill>
                  <a:schemeClr val="accent4"/>
                </a:solidFill>
                <a:latin typeface="Calibri" pitchFamily="34" charset="0"/>
                <a:cs typeface="Calibri" pitchFamily="34" charset="0"/>
              </a:rPr>
              <a:t>(</a:t>
            </a:r>
            <a:r>
              <a:rPr lang="mn-MN" altLang="ko-KR" sz="3200" dirty="0" smtClean="0">
                <a:solidFill>
                  <a:schemeClr val="accent4"/>
                </a:solidFill>
                <a:latin typeface="Calibri" pitchFamily="34" charset="0"/>
                <a:cs typeface="Calibri" pitchFamily="34" charset="0"/>
              </a:rPr>
              <a:t>галий, индий</a:t>
            </a:r>
            <a:r>
              <a:rPr lang="en-US" altLang="ko-KR" sz="3200" dirty="0" smtClean="0">
                <a:solidFill>
                  <a:schemeClr val="accent4"/>
                </a:solidFill>
                <a:latin typeface="Calibri" pitchFamily="34" charset="0"/>
                <a:cs typeface="Calibri" pitchFamily="34" charset="0"/>
              </a:rPr>
              <a:t>)</a:t>
            </a:r>
            <a:r>
              <a:rPr lang="mn-MN" altLang="ko-KR" sz="3200" dirty="0" smtClean="0">
                <a:solidFill>
                  <a:schemeClr val="accent4"/>
                </a:solidFill>
                <a:latin typeface="Calibri" pitchFamily="34" charset="0"/>
                <a:cs typeface="Calibri" pitchFamily="34" charset="0"/>
              </a:rPr>
              <a:t> акценторыг </a:t>
            </a:r>
            <a:r>
              <a:rPr lang="mn-MN" altLang="ko-KR" sz="3200" dirty="0">
                <a:solidFill>
                  <a:schemeClr val="accent4"/>
                </a:solidFill>
                <a:latin typeface="Calibri" pitchFamily="34" charset="0"/>
                <a:cs typeface="Calibri" pitchFamily="34" charset="0"/>
              </a:rPr>
              <a:t>холиход </a:t>
            </a:r>
            <a:r>
              <a:rPr lang="mn-MN" altLang="ko-KR" sz="3200" dirty="0" smtClean="0">
                <a:solidFill>
                  <a:schemeClr val="accent4"/>
                </a:solidFill>
                <a:latin typeface="Calibri" pitchFamily="34" charset="0"/>
                <a:cs typeface="Calibri" pitchFamily="34" charset="0"/>
              </a:rPr>
              <a:t>хольцын атомын нэг электрон дутна энэ үед нүх  үүснэ. </a:t>
            </a:r>
            <a:endParaRPr lang="mn-MN" altLang="ko-KR" sz="3200" dirty="0">
              <a:solidFill>
                <a:schemeClr val="accent4"/>
              </a:solidFill>
              <a:latin typeface="Calibri" pitchFamily="34" charset="0"/>
              <a:cs typeface="Calibri" pitchFamily="34" charset="0"/>
            </a:endParaRP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mn-MN" dirty="0">
                <a:solidFill>
                  <a:schemeClr val="accent3"/>
                </a:solidFill>
              </a:rPr>
              <a:t>8</a:t>
            </a:r>
            <a:endParaRPr lang="en-US" dirty="0">
              <a:solidFill>
                <a:schemeClr val="accent3"/>
              </a:solidFill>
            </a:endParaRPr>
          </a:p>
        </p:txBody>
      </p:sp>
      <p:cxnSp>
        <p:nvCxnSpPr>
          <p:cNvPr id="8" name="Straight Connector 7"/>
          <p:cNvCxnSpPr/>
          <p:nvPr/>
        </p:nvCxnSpPr>
        <p:spPr>
          <a:xfrm>
            <a:off x="4979628" y="3507213"/>
            <a:ext cx="11017" cy="267325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4759291" y="4935555"/>
            <a:ext cx="473725" cy="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4759291" y="6013374"/>
            <a:ext cx="504939" cy="0"/>
          </a:xfrm>
          <a:prstGeom prst="line">
            <a:avLst/>
          </a:prstGeom>
          <a:ln w="57150"/>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2" name="Rectangle 11"/>
              <p:cNvSpPr/>
              <p:nvPr/>
            </p:nvSpPr>
            <p:spPr>
              <a:xfrm>
                <a:off x="2215739" y="5816192"/>
                <a:ext cx="2484911"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p>
                        <m:sSupPr>
                          <m:ctrlPr>
                            <a:rPr lang="mn-MN" altLang="ko-KR" i="1" dirty="0" smtClean="0">
                              <a:solidFill>
                                <a:schemeClr val="accent1"/>
                              </a:solidFill>
                              <a:latin typeface="Cambria Math"/>
                              <a:cs typeface="Calibri" pitchFamily="34" charset="0"/>
                            </a:rPr>
                          </m:ctrlPr>
                        </m:sSupPr>
                        <m:e>
                          <m:r>
                            <a:rPr lang="mn-MN" altLang="ko-KR" b="0" i="1" dirty="0" smtClean="0">
                              <a:solidFill>
                                <a:schemeClr val="accent1"/>
                              </a:solidFill>
                              <a:latin typeface="Cambria Math"/>
                              <a:cs typeface="Calibri" pitchFamily="34" charset="0"/>
                            </a:rPr>
                            <m:t>Тэг градуссд</m:t>
                          </m:r>
                          <m:r>
                            <a:rPr lang="en-US" altLang="ko-KR" b="0" i="1" dirty="0" smtClean="0">
                              <a:solidFill>
                                <a:schemeClr val="accent1"/>
                              </a:solidFill>
                              <a:latin typeface="Cambria Math"/>
                              <a:cs typeface="Calibri" pitchFamily="34" charset="0"/>
                            </a:rPr>
                            <m:t>:   </m:t>
                          </m:r>
                          <m:r>
                            <a:rPr lang="mn-MN" altLang="ko-KR" i="1" dirty="0">
                              <a:solidFill>
                                <a:schemeClr val="accent1"/>
                              </a:solidFill>
                              <a:latin typeface="Cambria Math"/>
                              <a:cs typeface="Calibri" pitchFamily="34" charset="0"/>
                            </a:rPr>
                            <m:t>−273</m:t>
                          </m:r>
                        </m:e>
                        <m:sup>
                          <m:r>
                            <a:rPr lang="mn-MN" altLang="ko-KR" i="1" dirty="0">
                              <a:solidFill>
                                <a:schemeClr val="accent1"/>
                              </a:solidFill>
                              <a:latin typeface="Cambria Math"/>
                              <a:cs typeface="Calibri" pitchFamily="34" charset="0"/>
                            </a:rPr>
                            <m:t>0</m:t>
                          </m:r>
                        </m:sup>
                      </m:sSup>
                    </m:oMath>
                  </m:oMathPara>
                </a14:m>
                <a:endParaRPr lang="en-US" dirty="0">
                  <a:solidFill>
                    <a:schemeClr val="accent1"/>
                  </a:solidFill>
                </a:endParaRPr>
              </a:p>
            </p:txBody>
          </p:sp>
        </mc:Choice>
        <mc:Fallback xmlns="">
          <p:sp>
            <p:nvSpPr>
              <p:cNvPr id="12" name="Rectangle 11"/>
              <p:cNvSpPr>
                <a:spLocks noRot="1" noChangeAspect="1" noMove="1" noResize="1" noEditPoints="1" noAdjustHandles="1" noChangeArrowheads="1" noChangeShapeType="1" noTextEdit="1"/>
              </p:cNvSpPr>
              <p:nvPr/>
            </p:nvSpPr>
            <p:spPr>
              <a:xfrm>
                <a:off x="2215739" y="5816192"/>
                <a:ext cx="2484911" cy="369332"/>
              </a:xfrm>
              <a:prstGeom prst="rect">
                <a:avLst/>
              </a:prstGeom>
              <a:blipFill rotWithShape="1">
                <a:blip r:embed="rId2"/>
                <a:stretch>
                  <a:fillRect b="-6557"/>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3" name="Rectangle 12"/>
              <p:cNvSpPr/>
              <p:nvPr/>
            </p:nvSpPr>
            <p:spPr>
              <a:xfrm>
                <a:off x="1222373" y="4761906"/>
                <a:ext cx="3379387"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p>
                        <m:sSupPr>
                          <m:ctrlPr>
                            <a:rPr lang="mn-MN" altLang="ko-KR" i="1" dirty="0" smtClean="0">
                              <a:solidFill>
                                <a:schemeClr val="accent1"/>
                              </a:solidFill>
                              <a:latin typeface="Cambria Math"/>
                              <a:cs typeface="Calibri" pitchFamily="34" charset="0"/>
                            </a:rPr>
                          </m:ctrlPr>
                        </m:sSupPr>
                        <m:e>
                          <m:r>
                            <a:rPr lang="mn-MN" altLang="ko-KR" b="0" i="1" dirty="0" smtClean="0">
                              <a:solidFill>
                                <a:schemeClr val="accent1"/>
                              </a:solidFill>
                              <a:latin typeface="Cambria Math"/>
                              <a:cs typeface="Calibri" pitchFamily="34" charset="0"/>
                            </a:rPr>
                            <m:t>Тасалгааны температур</m:t>
                          </m:r>
                          <m:r>
                            <a:rPr lang="en-US" altLang="ko-KR" b="0" i="1" dirty="0" smtClean="0">
                              <a:solidFill>
                                <a:schemeClr val="accent1"/>
                              </a:solidFill>
                              <a:latin typeface="Cambria Math"/>
                              <a:cs typeface="Calibri" pitchFamily="34" charset="0"/>
                            </a:rPr>
                            <m:t>:   25</m:t>
                          </m:r>
                        </m:e>
                        <m:sup>
                          <m:r>
                            <a:rPr lang="mn-MN" altLang="ko-KR" i="1" dirty="0">
                              <a:solidFill>
                                <a:schemeClr val="accent1"/>
                              </a:solidFill>
                              <a:latin typeface="Cambria Math"/>
                              <a:cs typeface="Calibri" pitchFamily="34" charset="0"/>
                            </a:rPr>
                            <m:t>0</m:t>
                          </m:r>
                        </m:sup>
                      </m:sSup>
                    </m:oMath>
                  </m:oMathPara>
                </a14:m>
                <a:endParaRPr lang="en-US" dirty="0">
                  <a:solidFill>
                    <a:schemeClr val="accent1"/>
                  </a:solidFill>
                </a:endParaRPr>
              </a:p>
            </p:txBody>
          </p:sp>
        </mc:Choice>
        <mc:Fallback xmlns="">
          <p:sp>
            <p:nvSpPr>
              <p:cNvPr id="13" name="Rectangle 12"/>
              <p:cNvSpPr>
                <a:spLocks noRot="1" noChangeAspect="1" noMove="1" noResize="1" noEditPoints="1" noAdjustHandles="1" noChangeArrowheads="1" noChangeShapeType="1" noTextEdit="1"/>
              </p:cNvSpPr>
              <p:nvPr/>
            </p:nvSpPr>
            <p:spPr>
              <a:xfrm>
                <a:off x="1222373" y="4761906"/>
                <a:ext cx="3379387" cy="369332"/>
              </a:xfrm>
              <a:prstGeom prst="rect">
                <a:avLst/>
              </a:prstGeom>
              <a:blipFill rotWithShape="1">
                <a:blip r:embed="rId3"/>
                <a:stretch>
                  <a:fillRect b="-6557"/>
                </a:stretch>
              </a:blipFill>
            </p:spPr>
            <p:txBody>
              <a:bodyPr/>
              <a:lstStyle/>
              <a:p>
                <a:r>
                  <a:rPr lang="en-US">
                    <a:noFill/>
                  </a:rPr>
                  <a:t> </a:t>
                </a:r>
              </a:p>
            </p:txBody>
          </p:sp>
        </mc:Fallback>
      </mc:AlternateContent>
      <p:cxnSp>
        <p:nvCxnSpPr>
          <p:cNvPr id="14" name="Straight Connector 13"/>
          <p:cNvCxnSpPr/>
          <p:nvPr/>
        </p:nvCxnSpPr>
        <p:spPr>
          <a:xfrm>
            <a:off x="5570569" y="3426249"/>
            <a:ext cx="0" cy="2555199"/>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flipH="1">
            <a:off x="5381447" y="5767673"/>
            <a:ext cx="3806625"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6" name="Rectangle 15"/>
          <p:cNvSpPr/>
          <p:nvPr/>
        </p:nvSpPr>
        <p:spPr>
          <a:xfrm>
            <a:off x="5592603" y="5312756"/>
            <a:ext cx="2295478" cy="283810"/>
          </a:xfrm>
          <a:prstGeom prst="rect">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en-US"/>
          </a:p>
        </p:txBody>
      </p:sp>
      <p:sp>
        <p:nvSpPr>
          <p:cNvPr id="17" name="Rectangle 16"/>
          <p:cNvSpPr/>
          <p:nvPr/>
        </p:nvSpPr>
        <p:spPr>
          <a:xfrm>
            <a:off x="5592603" y="4787107"/>
            <a:ext cx="2295478" cy="283810"/>
          </a:xfrm>
          <a:prstGeom prst="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18" name="Rectangle 17"/>
          <p:cNvSpPr/>
          <p:nvPr/>
        </p:nvSpPr>
        <p:spPr>
          <a:xfrm>
            <a:off x="5592603" y="4273498"/>
            <a:ext cx="2295478" cy="283810"/>
          </a:xfrm>
          <a:prstGeom prst="rect">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
        <p:nvSpPr>
          <p:cNvPr id="19" name="Rectangle 18"/>
          <p:cNvSpPr/>
          <p:nvPr/>
        </p:nvSpPr>
        <p:spPr>
          <a:xfrm>
            <a:off x="5592603" y="3727553"/>
            <a:ext cx="2295478" cy="283810"/>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a:p>
        </p:txBody>
      </p:sp>
      <p:sp>
        <p:nvSpPr>
          <p:cNvPr id="20" name="Rectangle 19"/>
          <p:cNvSpPr/>
          <p:nvPr/>
        </p:nvSpPr>
        <p:spPr>
          <a:xfrm>
            <a:off x="8026951" y="5227234"/>
            <a:ext cx="1268296" cy="369332"/>
          </a:xfrm>
          <a:prstGeom prst="rect">
            <a:avLst/>
          </a:prstGeom>
        </p:spPr>
        <p:txBody>
          <a:bodyPr wrap="none">
            <a:spAutoFit/>
          </a:bodyPr>
          <a:lstStyle/>
          <a:p>
            <a:r>
              <a:rPr lang="en-US" dirty="0" smtClean="0">
                <a:solidFill>
                  <a:schemeClr val="accent4"/>
                </a:solidFill>
                <a:latin typeface="Calibri" pitchFamily="34" charset="0"/>
                <a:cs typeface="Calibri" pitchFamily="34" charset="0"/>
              </a:rPr>
              <a:t>1-</a:t>
            </a:r>
            <a:r>
              <a:rPr lang="mn-MN" dirty="0" smtClean="0">
                <a:solidFill>
                  <a:schemeClr val="accent4"/>
                </a:solidFill>
                <a:latin typeface="Calibri" pitchFamily="34" charset="0"/>
                <a:cs typeface="Calibri" pitchFamily="34" charset="0"/>
              </a:rPr>
              <a:t>р түвшин</a:t>
            </a:r>
            <a:endParaRPr lang="en-US" dirty="0"/>
          </a:p>
        </p:txBody>
      </p:sp>
      <p:sp>
        <p:nvSpPr>
          <p:cNvPr id="21" name="Rectangle 20"/>
          <p:cNvSpPr/>
          <p:nvPr/>
        </p:nvSpPr>
        <p:spPr>
          <a:xfrm>
            <a:off x="8026951" y="4744346"/>
            <a:ext cx="1268296" cy="369332"/>
          </a:xfrm>
          <a:prstGeom prst="rect">
            <a:avLst/>
          </a:prstGeom>
        </p:spPr>
        <p:txBody>
          <a:bodyPr wrap="none">
            <a:spAutoFit/>
          </a:bodyPr>
          <a:lstStyle/>
          <a:p>
            <a:r>
              <a:rPr lang="mn-MN" dirty="0">
                <a:solidFill>
                  <a:schemeClr val="accent4"/>
                </a:solidFill>
                <a:latin typeface="Calibri" pitchFamily="34" charset="0"/>
                <a:cs typeface="Calibri" pitchFamily="34" charset="0"/>
              </a:rPr>
              <a:t>2</a:t>
            </a:r>
            <a:r>
              <a:rPr lang="en-US" dirty="0" smtClean="0">
                <a:solidFill>
                  <a:schemeClr val="accent4"/>
                </a:solidFill>
                <a:latin typeface="Calibri" pitchFamily="34" charset="0"/>
                <a:cs typeface="Calibri" pitchFamily="34" charset="0"/>
              </a:rPr>
              <a:t>-</a:t>
            </a:r>
            <a:r>
              <a:rPr lang="mn-MN" dirty="0" smtClean="0">
                <a:solidFill>
                  <a:schemeClr val="accent4"/>
                </a:solidFill>
                <a:latin typeface="Calibri" pitchFamily="34" charset="0"/>
                <a:cs typeface="Calibri" pitchFamily="34" charset="0"/>
              </a:rPr>
              <a:t>р түвшин</a:t>
            </a:r>
            <a:endParaRPr lang="en-US" dirty="0"/>
          </a:p>
        </p:txBody>
      </p:sp>
      <p:sp>
        <p:nvSpPr>
          <p:cNvPr id="22" name="Rectangle 21"/>
          <p:cNvSpPr/>
          <p:nvPr/>
        </p:nvSpPr>
        <p:spPr>
          <a:xfrm>
            <a:off x="8026951" y="4204253"/>
            <a:ext cx="1917513" cy="369332"/>
          </a:xfrm>
          <a:prstGeom prst="rect">
            <a:avLst/>
          </a:prstGeom>
        </p:spPr>
        <p:txBody>
          <a:bodyPr wrap="none">
            <a:spAutoFit/>
          </a:bodyPr>
          <a:lstStyle/>
          <a:p>
            <a:r>
              <a:rPr lang="mn-MN" dirty="0">
                <a:solidFill>
                  <a:schemeClr val="accent4"/>
                </a:solidFill>
                <a:latin typeface="Calibri" pitchFamily="34" charset="0"/>
                <a:cs typeface="Calibri" pitchFamily="34" charset="0"/>
              </a:rPr>
              <a:t>В</a:t>
            </a:r>
            <a:r>
              <a:rPr lang="mn-MN" dirty="0" smtClean="0">
                <a:solidFill>
                  <a:schemeClr val="accent4"/>
                </a:solidFill>
                <a:latin typeface="Calibri" pitchFamily="34" charset="0"/>
                <a:cs typeface="Calibri" pitchFamily="34" charset="0"/>
              </a:rPr>
              <a:t>алентын түвшин</a:t>
            </a:r>
            <a:endParaRPr lang="en-US" dirty="0"/>
          </a:p>
        </p:txBody>
      </p:sp>
      <p:sp>
        <p:nvSpPr>
          <p:cNvPr id="23" name="Rectangle 22"/>
          <p:cNvSpPr/>
          <p:nvPr/>
        </p:nvSpPr>
        <p:spPr>
          <a:xfrm>
            <a:off x="5154021" y="3025088"/>
            <a:ext cx="877163" cy="369332"/>
          </a:xfrm>
          <a:prstGeom prst="rect">
            <a:avLst/>
          </a:prstGeom>
        </p:spPr>
        <p:txBody>
          <a:bodyPr wrap="none">
            <a:spAutoFit/>
          </a:bodyPr>
          <a:lstStyle/>
          <a:p>
            <a:r>
              <a:rPr lang="mn-MN" dirty="0" smtClean="0">
                <a:solidFill>
                  <a:schemeClr val="accent4"/>
                </a:solidFill>
                <a:latin typeface="Calibri" pitchFamily="34" charset="0"/>
                <a:cs typeface="Calibri" pitchFamily="34" charset="0"/>
              </a:rPr>
              <a:t>Энерги</a:t>
            </a:r>
            <a:endParaRPr lang="en-US" dirty="0"/>
          </a:p>
        </p:txBody>
      </p:sp>
      <p:sp>
        <p:nvSpPr>
          <p:cNvPr id="28" name="Oval 27"/>
          <p:cNvSpPr/>
          <p:nvPr/>
        </p:nvSpPr>
        <p:spPr>
          <a:xfrm>
            <a:off x="5717752" y="4273498"/>
            <a:ext cx="251829" cy="28381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p:cNvSpPr/>
          <p:nvPr/>
        </p:nvSpPr>
        <p:spPr>
          <a:xfrm>
            <a:off x="8026951" y="3653048"/>
            <a:ext cx="2245102" cy="369332"/>
          </a:xfrm>
          <a:prstGeom prst="rect">
            <a:avLst/>
          </a:prstGeom>
        </p:spPr>
        <p:txBody>
          <a:bodyPr wrap="none">
            <a:spAutoFit/>
          </a:bodyPr>
          <a:lstStyle/>
          <a:p>
            <a:r>
              <a:rPr lang="en-US" dirty="0" smtClean="0">
                <a:solidFill>
                  <a:schemeClr val="accent4"/>
                </a:solidFill>
                <a:latin typeface="Calibri" pitchFamily="34" charset="0"/>
                <a:cs typeface="Calibri" pitchFamily="34" charset="0"/>
              </a:rPr>
              <a:t>Д</a:t>
            </a:r>
            <a:r>
              <a:rPr lang="mn-MN" dirty="0" smtClean="0">
                <a:solidFill>
                  <a:schemeClr val="accent4"/>
                </a:solidFill>
                <a:latin typeface="Calibri" pitchFamily="34" charset="0"/>
                <a:cs typeface="Calibri" pitchFamily="34" charset="0"/>
              </a:rPr>
              <a:t>амжууллын түвшин</a:t>
            </a:r>
            <a:endParaRPr lang="en-US" dirty="0"/>
          </a:p>
        </p:txBody>
      </p:sp>
      <p:sp>
        <p:nvSpPr>
          <p:cNvPr id="30" name="Oval 29"/>
          <p:cNvSpPr/>
          <p:nvPr/>
        </p:nvSpPr>
        <p:spPr>
          <a:xfrm>
            <a:off x="6104906" y="4273498"/>
            <a:ext cx="251829" cy="28381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Oval 30"/>
          <p:cNvSpPr/>
          <p:nvPr/>
        </p:nvSpPr>
        <p:spPr>
          <a:xfrm>
            <a:off x="6488513" y="4273498"/>
            <a:ext cx="251829" cy="28381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p:cNvSpPr/>
          <p:nvPr/>
        </p:nvSpPr>
        <p:spPr>
          <a:xfrm>
            <a:off x="6799369" y="5882295"/>
            <a:ext cx="970779" cy="369332"/>
          </a:xfrm>
          <a:prstGeom prst="rect">
            <a:avLst/>
          </a:prstGeom>
        </p:spPr>
        <p:txBody>
          <a:bodyPr wrap="none">
            <a:spAutoFit/>
          </a:bodyPr>
          <a:lstStyle/>
          <a:p>
            <a:r>
              <a:rPr lang="mn-MN" dirty="0" smtClean="0">
                <a:solidFill>
                  <a:schemeClr val="accent2">
                    <a:lumMod val="50000"/>
                  </a:schemeClr>
                </a:solidFill>
              </a:rPr>
              <a:t>Зураг </a:t>
            </a:r>
            <a:r>
              <a:rPr lang="en-US" dirty="0">
                <a:solidFill>
                  <a:schemeClr val="accent2">
                    <a:lumMod val="50000"/>
                  </a:schemeClr>
                </a:solidFill>
              </a:rPr>
              <a:t>5</a:t>
            </a:r>
            <a:endParaRPr lang="mn-MN" dirty="0">
              <a:solidFill>
                <a:schemeClr val="accent2">
                  <a:lumMod val="50000"/>
                </a:schemeClr>
              </a:solidFill>
            </a:endParaRPr>
          </a:p>
        </p:txBody>
      </p:sp>
    </p:spTree>
    <p:extLst>
      <p:ext uri="{BB962C8B-B14F-4D97-AF65-F5344CB8AC3E}">
        <p14:creationId xmlns:p14="http://schemas.microsoft.com/office/powerpoint/2010/main" val="40197376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735F7F3-C1B5-4B60-A00A-4EB618DDFB5A}"/>
              </a:ext>
            </a:extLst>
          </p:cNvPr>
          <p:cNvSpPr>
            <a:spLocks noGrp="1"/>
          </p:cNvSpPr>
          <p:nvPr>
            <p:ph type="body" sz="quarter" idx="10"/>
          </p:nvPr>
        </p:nvSpPr>
        <p:spPr/>
        <p:txBody>
          <a:bodyPr/>
          <a:lstStyle/>
          <a:p>
            <a:pPr lvl="0"/>
            <a:r>
              <a:rPr lang="mn-MN" altLang="ko-KR" sz="3200" dirty="0">
                <a:solidFill>
                  <a:prstClr val="white"/>
                </a:solidFill>
              </a:rPr>
              <a:t>Хагас дамжуулагчийн энергийн бүсүүд</a:t>
            </a:r>
            <a:endParaRPr lang="en-US" sz="3200" dirty="0">
              <a:solidFill>
                <a:prstClr val="white"/>
              </a:solidFill>
            </a:endParaRP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accent3"/>
                </a:solidFill>
              </a:rPr>
              <a:t>9</a:t>
            </a:r>
          </a:p>
        </p:txBody>
      </p:sp>
      <mc:AlternateContent xmlns:mc="http://schemas.openxmlformats.org/markup-compatibility/2006" xmlns:a14="http://schemas.microsoft.com/office/drawing/2010/main">
        <mc:Choice Requires="a14">
          <p:sp>
            <p:nvSpPr>
              <p:cNvPr id="6" name="Rectangle 5"/>
              <p:cNvSpPr/>
              <p:nvPr/>
            </p:nvSpPr>
            <p:spPr>
              <a:xfrm>
                <a:off x="919092" y="1452244"/>
                <a:ext cx="10208016" cy="2631490"/>
              </a:xfrm>
              <a:prstGeom prst="rect">
                <a:avLst/>
              </a:prstGeom>
            </p:spPr>
            <p:txBody>
              <a:bodyPr wrap="square">
                <a:spAutoFit/>
              </a:bodyPr>
              <a:lstStyle/>
              <a:p>
                <a:pPr lvl="0" algn="just">
                  <a:lnSpc>
                    <a:spcPts val="3300"/>
                  </a:lnSpc>
                </a:pPr>
                <a:r>
                  <a:rPr lang="en-US" altLang="ko-KR" sz="3200" dirty="0" smtClean="0">
                    <a:solidFill>
                      <a:srgbClr val="125AC4"/>
                    </a:solidFill>
                    <a:latin typeface="Calibri" pitchFamily="34" charset="0"/>
                    <a:cs typeface="Calibri" pitchFamily="34" charset="0"/>
                  </a:rPr>
                  <a:t>	</a:t>
                </a:r>
                <a:r>
                  <a:rPr lang="mn-MN" altLang="ko-KR" sz="3200" dirty="0" smtClean="0">
                    <a:solidFill>
                      <a:srgbClr val="125AC4"/>
                    </a:solidFill>
                    <a:latin typeface="Calibri" pitchFamily="34" charset="0"/>
                    <a:cs typeface="Calibri" pitchFamily="34" charset="0"/>
                  </a:rPr>
                  <a:t>Ийм </a:t>
                </a:r>
                <a:r>
                  <a:rPr lang="mn-MN" altLang="ko-KR" sz="3200" dirty="0">
                    <a:solidFill>
                      <a:srgbClr val="125AC4"/>
                    </a:solidFill>
                    <a:latin typeface="Calibri" pitchFamily="34" charset="0"/>
                    <a:cs typeface="Calibri" pitchFamily="34" charset="0"/>
                  </a:rPr>
                  <a:t>төрлийн хагас дамжуулагчийг р төрлийн хагас дамжуулагч гэнэ. р хагас дамжуулагчийн хувьд цельсийн </a:t>
                </a:r>
                <a14:m>
                  <m:oMath xmlns:m="http://schemas.openxmlformats.org/officeDocument/2006/math">
                    <m:sSup>
                      <m:sSupPr>
                        <m:ctrlPr>
                          <a:rPr lang="mn-MN" altLang="ko-KR" sz="3200" i="1" dirty="0">
                            <a:solidFill>
                              <a:srgbClr val="125AC4"/>
                            </a:solidFill>
                            <a:latin typeface="Cambria Math"/>
                            <a:cs typeface="Calibri" pitchFamily="34" charset="0"/>
                          </a:rPr>
                        </m:ctrlPr>
                      </m:sSupPr>
                      <m:e>
                        <m:r>
                          <a:rPr lang="mn-MN" altLang="ko-KR" sz="3200" i="1" dirty="0">
                            <a:solidFill>
                              <a:srgbClr val="125AC4"/>
                            </a:solidFill>
                            <a:latin typeface="Cambria Math"/>
                            <a:cs typeface="Calibri" pitchFamily="34" charset="0"/>
                          </a:rPr>
                          <m:t>−273</m:t>
                        </m:r>
                      </m:e>
                      <m:sup>
                        <m:r>
                          <a:rPr lang="mn-MN" altLang="ko-KR" sz="3200" i="1" dirty="0">
                            <a:solidFill>
                              <a:srgbClr val="125AC4"/>
                            </a:solidFill>
                            <a:latin typeface="Cambria Math"/>
                            <a:cs typeface="Calibri" pitchFamily="34" charset="0"/>
                          </a:rPr>
                          <m:t>0</m:t>
                        </m:r>
                      </m:sup>
                    </m:sSup>
                  </m:oMath>
                </a14:m>
                <a:r>
                  <a:rPr lang="mn-MN" altLang="ko-KR" sz="3200" dirty="0">
                    <a:solidFill>
                      <a:srgbClr val="125AC4"/>
                    </a:solidFill>
                    <a:latin typeface="Calibri" pitchFamily="34" charset="0"/>
                    <a:cs typeface="Calibri" pitchFamily="34" charset="0"/>
                  </a:rPr>
                  <a:t>-д чөлөөт электронгүй байна</a:t>
                </a:r>
                <a:r>
                  <a:rPr lang="mn-MN" altLang="ko-KR" sz="3200" dirty="0" smtClean="0">
                    <a:solidFill>
                      <a:srgbClr val="125AC4"/>
                    </a:solidFill>
                    <a:latin typeface="Calibri" pitchFamily="34" charset="0"/>
                    <a:cs typeface="Calibri" pitchFamily="34" charset="0"/>
                  </a:rPr>
                  <a:t>. Валентын бүсээс өөртөө электрон авах хольцыг акцентор гэнэ. Акценторын идэвхижил</a:t>
                </a:r>
                <a:r>
                  <a:rPr lang="mn-MN" altLang="ko-KR" sz="3200" dirty="0">
                    <a:solidFill>
                      <a:srgbClr val="125AC4"/>
                    </a:solidFill>
                    <a:latin typeface="Calibri" pitchFamily="34" charset="0"/>
                    <a:cs typeface="Calibri" pitchFamily="34" charset="0"/>
                  </a:rPr>
                  <a:t>т</a:t>
                </a:r>
                <a:r>
                  <a:rPr lang="mn-MN" altLang="ko-KR" sz="3200" dirty="0" smtClean="0">
                    <a:solidFill>
                      <a:srgbClr val="125AC4"/>
                    </a:solidFill>
                    <a:latin typeface="Calibri" pitchFamily="34" charset="0"/>
                    <a:cs typeface="Calibri" pitchFamily="34" charset="0"/>
                  </a:rPr>
                  <a:t>ийн энерги цахиурын хувьд </a:t>
                </a:r>
              </a:p>
              <a:p>
                <a:pPr lvl="0" algn="just">
                  <a:lnSpc>
                    <a:spcPts val="3300"/>
                  </a:lnSpc>
                </a:pPr>
                <a:r>
                  <a:rPr lang="mn-MN" altLang="ko-KR" sz="3200" dirty="0" smtClean="0">
                    <a:solidFill>
                      <a:srgbClr val="125AC4"/>
                    </a:solidFill>
                    <a:latin typeface="Calibri" pitchFamily="34" charset="0"/>
                    <a:cs typeface="Calibri" pitchFamily="34" charset="0"/>
                  </a:rPr>
                  <a:t>0,04-0,16 эВ байдаг. </a:t>
                </a:r>
                <a:endParaRPr lang="mn-MN" altLang="ko-KR" sz="3200" dirty="0">
                  <a:solidFill>
                    <a:srgbClr val="125AC4"/>
                  </a:solidFill>
                  <a:latin typeface="Calibri" pitchFamily="34" charset="0"/>
                  <a:cs typeface="Calibri" pitchFamily="34" charset="0"/>
                </a:endParaRPr>
              </a:p>
            </p:txBody>
          </p:sp>
        </mc:Choice>
        <mc:Fallback xmlns="">
          <p:sp>
            <p:nvSpPr>
              <p:cNvPr id="6" name="Rectangle 5"/>
              <p:cNvSpPr>
                <a:spLocks noRot="1" noChangeAspect="1" noMove="1" noResize="1" noEditPoints="1" noAdjustHandles="1" noChangeArrowheads="1" noChangeShapeType="1" noTextEdit="1"/>
              </p:cNvSpPr>
              <p:nvPr/>
            </p:nvSpPr>
            <p:spPr>
              <a:xfrm>
                <a:off x="919092" y="1452244"/>
                <a:ext cx="10208016" cy="2631490"/>
              </a:xfrm>
              <a:prstGeom prst="rect">
                <a:avLst/>
              </a:prstGeom>
              <a:blipFill rotWithShape="1">
                <a:blip r:embed="rId2"/>
                <a:stretch>
                  <a:fillRect l="-1553" t="-5324" r="-1553" b="-6713"/>
                </a:stretch>
              </a:blipFill>
            </p:spPr>
            <p:txBody>
              <a:bodyPr/>
              <a:lstStyle/>
              <a:p>
                <a:r>
                  <a:rPr lang="en-US">
                    <a:noFill/>
                  </a:rPr>
                  <a:t> </a:t>
                </a:r>
              </a:p>
            </p:txBody>
          </p:sp>
        </mc:Fallback>
      </mc:AlternateContent>
    </p:spTree>
    <p:extLst>
      <p:ext uri="{BB962C8B-B14F-4D97-AF65-F5344CB8AC3E}">
        <p14:creationId xmlns:p14="http://schemas.microsoft.com/office/powerpoint/2010/main" val="405301892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735F7F3-C1B5-4B60-A00A-4EB618DDFB5A}"/>
              </a:ext>
            </a:extLst>
          </p:cNvPr>
          <p:cNvSpPr>
            <a:spLocks noGrp="1"/>
          </p:cNvSpPr>
          <p:nvPr>
            <p:ph type="body" sz="quarter" idx="10"/>
          </p:nvPr>
        </p:nvSpPr>
        <p:spPr/>
        <p:txBody>
          <a:bodyPr/>
          <a:lstStyle/>
          <a:p>
            <a:pPr lvl="0"/>
            <a:r>
              <a:rPr lang="mn-MN" altLang="ko-KR" sz="3200" dirty="0">
                <a:solidFill>
                  <a:prstClr val="white"/>
                </a:solidFill>
              </a:rPr>
              <a:t>Хагас дамжуулагчийн энергийн бүсүүд</a:t>
            </a:r>
            <a:endParaRPr lang="en-US" sz="3200" dirty="0">
              <a:solidFill>
                <a:prstClr val="white"/>
              </a:solidFill>
            </a:endParaRPr>
          </a:p>
        </p:txBody>
      </p:sp>
      <p:sp>
        <p:nvSpPr>
          <p:cNvPr id="11" name="TextBox 10">
            <a:extLst>
              <a:ext uri="{FF2B5EF4-FFF2-40B4-BE49-F238E27FC236}">
                <a16:creationId xmlns:a16="http://schemas.microsoft.com/office/drawing/2014/main" xmlns="" xmlns:a14="http://schemas.microsoft.com/office/drawing/2010/main" xmlns:mc="http://schemas.openxmlformats.org/markup-compatibility/2006" id="{261665BF-96FD-4F4D-9ED7-B8AE0C9BBB39}"/>
              </a:ext>
            </a:extLst>
          </p:cNvPr>
          <p:cNvSpPr txBox="1"/>
          <p:nvPr/>
        </p:nvSpPr>
        <p:spPr>
          <a:xfrm>
            <a:off x="778696" y="1514608"/>
            <a:ext cx="10535239" cy="4747453"/>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a:t>
            </a:r>
            <a:r>
              <a:rPr lang="en-US" altLang="ko-KR" sz="3200" dirty="0" smtClean="0">
                <a:solidFill>
                  <a:schemeClr val="accent4"/>
                </a:solidFill>
                <a:latin typeface="Calibri" pitchFamily="34" charset="0"/>
                <a:cs typeface="Calibri" pitchFamily="34" charset="0"/>
              </a:rPr>
              <a:t>p </a:t>
            </a:r>
            <a:r>
              <a:rPr lang="mn-MN" altLang="ko-KR" sz="3200" dirty="0">
                <a:solidFill>
                  <a:schemeClr val="accent4"/>
                </a:solidFill>
                <a:latin typeface="Calibri" pitchFamily="34" charset="0"/>
                <a:cs typeface="Calibri" pitchFamily="34" charset="0"/>
              </a:rPr>
              <a:t>хагас дамжуулагч дахь электроны концентрац нүхний концентрацаас олон дахин </a:t>
            </a:r>
            <a:r>
              <a:rPr lang="mn-MN" altLang="ko-KR" sz="3200" dirty="0" smtClean="0">
                <a:solidFill>
                  <a:schemeClr val="accent4"/>
                </a:solidFill>
                <a:latin typeface="Calibri" pitchFamily="34" charset="0"/>
                <a:cs typeface="Calibri" pitchFamily="34" charset="0"/>
              </a:rPr>
              <a:t>бага</a:t>
            </a:r>
            <a:r>
              <a:rPr lang="mn-MN" altLang="ko-KR" sz="3200" dirty="0">
                <a:solidFill>
                  <a:schemeClr val="accent4"/>
                </a:solidFill>
                <a:latin typeface="Calibri" pitchFamily="34" charset="0"/>
                <a:cs typeface="Calibri" pitchFamily="34" charset="0"/>
              </a:rPr>
              <a:t> </a:t>
            </a:r>
            <a:r>
              <a:rPr lang="mn-MN" altLang="ko-KR" sz="3200" dirty="0" smtClean="0">
                <a:solidFill>
                  <a:schemeClr val="accent4"/>
                </a:solidFill>
                <a:latin typeface="Calibri" pitchFamily="34" charset="0"/>
                <a:cs typeface="Calibri" pitchFamily="34" charset="0"/>
              </a:rPr>
              <a:t>байх </a:t>
            </a:r>
            <a:r>
              <a:rPr lang="mn-MN" altLang="ko-KR" sz="3200" dirty="0">
                <a:solidFill>
                  <a:schemeClr val="accent4"/>
                </a:solidFill>
                <a:latin typeface="Calibri" pitchFamily="34" charset="0"/>
                <a:cs typeface="Calibri" pitchFamily="34" charset="0"/>
              </a:rPr>
              <a:t>тул электроныг үндсэн бус дамжуулагч, нүхийг үндсэн дамжуулагч гэж үзнэ.</a:t>
            </a:r>
          </a:p>
          <a:p>
            <a:pPr algn="just">
              <a:lnSpc>
                <a:spcPts val="3300"/>
              </a:lnSpc>
            </a:pPr>
            <a:r>
              <a:rPr lang="mn-MN" altLang="ko-KR" sz="3200" dirty="0">
                <a:solidFill>
                  <a:schemeClr val="accent4"/>
                </a:solidFill>
                <a:latin typeface="Calibri" pitchFamily="34" charset="0"/>
                <a:cs typeface="Calibri" pitchFamily="34" charset="0"/>
              </a:rPr>
              <a:t>Хагас дамжуулагчийн энергийн </a:t>
            </a:r>
            <a:r>
              <a:rPr lang="mn-MN" altLang="ko-KR" sz="3200" dirty="0" smtClean="0">
                <a:solidFill>
                  <a:schemeClr val="accent4"/>
                </a:solidFill>
                <a:latin typeface="Calibri" pitchFamily="34" charset="0"/>
                <a:cs typeface="Calibri" pitchFamily="34" charset="0"/>
              </a:rPr>
              <a:t>дамжууллын </a:t>
            </a:r>
            <a:r>
              <a:rPr lang="mn-MN" altLang="ko-KR" sz="3200" dirty="0">
                <a:solidFill>
                  <a:schemeClr val="accent4"/>
                </a:solidFill>
                <a:latin typeface="Calibri" pitchFamily="34" charset="0"/>
                <a:cs typeface="Calibri" pitchFamily="34" charset="0"/>
              </a:rPr>
              <a:t>ба валентын </a:t>
            </a:r>
            <a:r>
              <a:rPr lang="mn-MN" altLang="ko-KR" sz="3200" dirty="0" smtClean="0">
                <a:solidFill>
                  <a:schemeClr val="accent4"/>
                </a:solidFill>
                <a:latin typeface="Calibri" pitchFamily="34" charset="0"/>
                <a:cs typeface="Calibri" pitchFamily="34" charset="0"/>
              </a:rPr>
              <a:t>түвшинг дамжууллын </a:t>
            </a:r>
            <a:r>
              <a:rPr lang="mn-MN" altLang="ko-KR" sz="3200" dirty="0">
                <a:solidFill>
                  <a:schemeClr val="accent4"/>
                </a:solidFill>
                <a:latin typeface="Calibri" pitchFamily="34" charset="0"/>
                <a:cs typeface="Calibri" pitchFamily="34" charset="0"/>
              </a:rPr>
              <a:t>ба валентын бүс гэж нэрлэдэг бөгөөд тэдгээрийн хоорондох зайг хориотой бүс гэж нэрлэдэг. Өөрөөр хэлбэл хагас дамжуулагчийн дамжууллын бүсд чөлөөт электронууд, валентын бүсд валентын электронууд байрлах ба энэ хоёрын хоорондох хориотой бүсд электрон байхгүй </a:t>
            </a:r>
            <a:r>
              <a:rPr lang="mn-MN" altLang="ko-KR" sz="3200" dirty="0" smtClean="0">
                <a:solidFill>
                  <a:schemeClr val="accent4"/>
                </a:solidFill>
                <a:latin typeface="Calibri" pitchFamily="34" charset="0"/>
                <a:cs typeface="Calibri" pitchFamily="34" charset="0"/>
              </a:rPr>
              <a:t>байна.</a:t>
            </a:r>
            <a:endParaRPr lang="ko-KR" altLang="en-US" sz="3200" dirty="0">
              <a:solidFill>
                <a:schemeClr val="accent4"/>
              </a:solidFill>
              <a:latin typeface="Calibri" pitchFamily="34" charset="0"/>
              <a:cs typeface="Calibri" pitchFamily="34" charset="0"/>
            </a:endParaRP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3"/>
                </a:solidFill>
              </a:rPr>
              <a:t>1</a:t>
            </a:r>
            <a:r>
              <a:rPr lang="mn-MN" dirty="0" smtClean="0">
                <a:solidFill>
                  <a:schemeClr val="accent3"/>
                </a:solidFill>
              </a:rPr>
              <a:t>0</a:t>
            </a:r>
            <a:endParaRPr lang="en-US" dirty="0">
              <a:solidFill>
                <a:schemeClr val="accent3"/>
              </a:solidFill>
            </a:endParaRPr>
          </a:p>
        </p:txBody>
      </p:sp>
    </p:spTree>
    <p:extLst>
      <p:ext uri="{BB962C8B-B14F-4D97-AF65-F5344CB8AC3E}">
        <p14:creationId xmlns:p14="http://schemas.microsoft.com/office/powerpoint/2010/main" val="355916081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735F7F3-C1B5-4B60-A00A-4EB618DDFB5A}"/>
              </a:ext>
            </a:extLst>
          </p:cNvPr>
          <p:cNvSpPr>
            <a:spLocks noGrp="1"/>
          </p:cNvSpPr>
          <p:nvPr>
            <p:ph type="body" sz="quarter" idx="10"/>
          </p:nvPr>
        </p:nvSpPr>
        <p:spPr/>
        <p:txBody>
          <a:bodyPr/>
          <a:lstStyle/>
          <a:p>
            <a:pPr lvl="0"/>
            <a:r>
              <a:rPr lang="mn-MN" altLang="ko-KR" sz="3200" dirty="0">
                <a:solidFill>
                  <a:prstClr val="white"/>
                </a:solidFill>
              </a:rPr>
              <a:t>Хагас дамжуулагчийн энергийн бүсүүд</a:t>
            </a:r>
            <a:endParaRPr lang="en-US" sz="3200" dirty="0">
              <a:solidFill>
                <a:prstClr val="white"/>
              </a:solidFill>
            </a:endParaRPr>
          </a:p>
        </p:txBody>
      </p:sp>
      <p:sp>
        <p:nvSpPr>
          <p:cNvPr id="11" name="TextBox 10">
            <a:extLst>
              <a:ext uri="{FF2B5EF4-FFF2-40B4-BE49-F238E27FC236}">
                <a16:creationId xmlns:a16="http://schemas.microsoft.com/office/drawing/2014/main" xmlns="" xmlns:a14="http://schemas.microsoft.com/office/drawing/2010/main" xmlns:mc="http://schemas.openxmlformats.org/markup-compatibility/2006" id="{261665BF-96FD-4F4D-9ED7-B8AE0C9BBB39}"/>
              </a:ext>
            </a:extLst>
          </p:cNvPr>
          <p:cNvSpPr txBox="1"/>
          <p:nvPr/>
        </p:nvSpPr>
        <p:spPr>
          <a:xfrm>
            <a:off x="820466" y="1423900"/>
            <a:ext cx="10535239" cy="4326826"/>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Зураг 5-д үзүүлсэн нүх нь  </a:t>
            </a:r>
            <a:r>
              <a:rPr lang="mn-MN" altLang="ko-KR" sz="3200" dirty="0">
                <a:solidFill>
                  <a:schemeClr val="accent4"/>
                </a:solidFill>
                <a:latin typeface="Calibri" pitchFamily="34" charset="0"/>
                <a:cs typeface="Calibri" pitchFamily="34" charset="0"/>
              </a:rPr>
              <a:t>шилжиж  электроноо  алдсан  </a:t>
            </a:r>
            <a:r>
              <a:rPr lang="mn-MN" altLang="ko-KR" sz="3200" dirty="0" smtClean="0">
                <a:solidFill>
                  <a:schemeClr val="accent4"/>
                </a:solidFill>
                <a:latin typeface="Calibri" pitchFamily="34" charset="0"/>
                <a:cs typeface="Calibri" pitchFamily="34" charset="0"/>
              </a:rPr>
              <a:t>тухайн  </a:t>
            </a:r>
            <a:r>
              <a:rPr lang="mn-MN" altLang="ko-KR" sz="3200" dirty="0">
                <a:solidFill>
                  <a:schemeClr val="accent4"/>
                </a:solidFill>
                <a:latin typeface="Calibri" pitchFamily="34" charset="0"/>
                <a:cs typeface="Calibri" pitchFamily="34" charset="0"/>
              </a:rPr>
              <a:t>атомд  шинээр  нүх  </a:t>
            </a:r>
            <a:r>
              <a:rPr lang="mn-MN" altLang="ko-KR" sz="3200" dirty="0" smtClean="0">
                <a:solidFill>
                  <a:schemeClr val="accent4"/>
                </a:solidFill>
                <a:latin typeface="Calibri" pitchFamily="34" charset="0"/>
                <a:cs typeface="Calibri" pitchFamily="34" charset="0"/>
              </a:rPr>
              <a:t>үүсгэдэг. </a:t>
            </a:r>
            <a:r>
              <a:rPr lang="mn-MN" altLang="ko-KR" sz="3200" dirty="0">
                <a:solidFill>
                  <a:schemeClr val="accent4"/>
                </a:solidFill>
                <a:latin typeface="Calibri" pitchFamily="34" charset="0"/>
                <a:cs typeface="Calibri" pitchFamily="34" charset="0"/>
              </a:rPr>
              <a:t>Дараагийн алхамд энэ нүхэнд түүнтэй ойр байрлах атомын электрон шилжин байрладаг. Ингэх замаар нүх шилжсээр хүчдлийн хасах туйлын ойролцоо шилжиж ирнэ. Энэ үед хүчдлийн хасах туйлаас нүхэнд электрон шилжин орж байрлана. Харин нэмэх туйлын ойролцоо байсан </a:t>
            </a:r>
            <a:r>
              <a:rPr lang="mn-MN" altLang="ko-KR" sz="3200" dirty="0" smtClean="0">
                <a:solidFill>
                  <a:schemeClr val="accent4"/>
                </a:solidFill>
                <a:latin typeface="Calibri" pitchFamily="34" charset="0"/>
                <a:cs typeface="Calibri" pitchFamily="34" charset="0"/>
              </a:rPr>
              <a:t>атомаас электрон  </a:t>
            </a:r>
            <a:r>
              <a:rPr lang="mn-MN" altLang="ko-KR" sz="3200" dirty="0">
                <a:solidFill>
                  <a:schemeClr val="accent4"/>
                </a:solidFill>
                <a:latin typeface="Calibri" pitchFamily="34" charset="0"/>
                <a:cs typeface="Calibri" pitchFamily="34" charset="0"/>
              </a:rPr>
              <a:t>сугаран  </a:t>
            </a:r>
            <a:r>
              <a:rPr lang="mn-MN" altLang="ko-KR" sz="3200" dirty="0" smtClean="0">
                <a:solidFill>
                  <a:schemeClr val="accent4"/>
                </a:solidFill>
                <a:latin typeface="Calibri" pitchFamily="34" charset="0"/>
                <a:cs typeface="Calibri" pitchFamily="34" charset="0"/>
              </a:rPr>
              <a:t>гарч  </a:t>
            </a:r>
            <a:r>
              <a:rPr lang="mn-MN" altLang="ko-KR" sz="3200" dirty="0">
                <a:solidFill>
                  <a:schemeClr val="accent4"/>
                </a:solidFill>
                <a:latin typeface="Calibri" pitchFamily="34" charset="0"/>
                <a:cs typeface="Calibri" pitchFamily="34" charset="0"/>
              </a:rPr>
              <a:t>нэмэх  туйлын ойролцоо шинээр  нүх  </a:t>
            </a:r>
            <a:r>
              <a:rPr lang="mn-MN" altLang="ko-KR" sz="3200" dirty="0" smtClean="0">
                <a:solidFill>
                  <a:schemeClr val="accent4"/>
                </a:solidFill>
                <a:latin typeface="Calibri" pitchFamily="34" charset="0"/>
                <a:cs typeface="Calibri" pitchFamily="34" charset="0"/>
              </a:rPr>
              <a:t>үүсгэдэг.  </a:t>
            </a:r>
            <a:r>
              <a:rPr lang="mn-MN" altLang="ko-KR" sz="3200" dirty="0">
                <a:solidFill>
                  <a:schemeClr val="accent4"/>
                </a:solidFill>
                <a:latin typeface="Calibri" pitchFamily="34" charset="0"/>
                <a:cs typeface="Calibri" pitchFamily="34" charset="0"/>
              </a:rPr>
              <a:t>Энэ  нүх  дээрх  </a:t>
            </a:r>
            <a:r>
              <a:rPr lang="mn-MN" altLang="ko-KR" sz="3200" dirty="0" smtClean="0">
                <a:solidFill>
                  <a:schemeClr val="accent4"/>
                </a:solidFill>
                <a:latin typeface="Calibri" pitchFamily="34" charset="0"/>
                <a:cs typeface="Calibri" pitchFamily="34" charset="0"/>
              </a:rPr>
              <a:t>байдлаар </a:t>
            </a:r>
            <a:r>
              <a:rPr lang="mn-MN" altLang="ko-KR" sz="3200" dirty="0">
                <a:solidFill>
                  <a:schemeClr val="accent4"/>
                </a:solidFill>
                <a:latin typeface="Calibri" pitchFamily="34" charset="0"/>
                <a:cs typeface="Calibri" pitchFamily="34" charset="0"/>
              </a:rPr>
              <a:t>шилжсэнээр хасах туйл уруу шилжинэ. Ийм маягаар нүхэн дамжуулалт </a:t>
            </a:r>
            <a:r>
              <a:rPr lang="mn-MN" altLang="ko-KR" sz="3200" dirty="0" smtClean="0">
                <a:solidFill>
                  <a:schemeClr val="accent4"/>
                </a:solidFill>
                <a:latin typeface="Calibri" pitchFamily="34" charset="0"/>
                <a:cs typeface="Calibri" pitchFamily="34" charset="0"/>
              </a:rPr>
              <a:t>явагддаг.</a:t>
            </a:r>
            <a:endParaRPr lang="ko-KR" altLang="en-US" sz="3200" dirty="0">
              <a:solidFill>
                <a:schemeClr val="accent4"/>
              </a:solidFill>
              <a:latin typeface="Calibri" pitchFamily="34" charset="0"/>
              <a:cs typeface="Calibri" pitchFamily="34" charset="0"/>
            </a:endParaRPr>
          </a:p>
        </p:txBody>
      </p:sp>
      <p:sp>
        <p:nvSpPr>
          <p:cNvPr id="5" name="Rectangle 4"/>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3"/>
                </a:solidFill>
              </a:rPr>
              <a:t>1</a:t>
            </a:r>
            <a:r>
              <a:rPr lang="mn-MN" dirty="0" smtClean="0">
                <a:solidFill>
                  <a:schemeClr val="accent3"/>
                </a:solidFill>
              </a:rPr>
              <a:t>1</a:t>
            </a:r>
            <a:endParaRPr lang="en-US" dirty="0">
              <a:solidFill>
                <a:schemeClr val="accent3"/>
              </a:solidFill>
            </a:endParaRPr>
          </a:p>
        </p:txBody>
      </p:sp>
    </p:spTree>
    <p:extLst>
      <p:ext uri="{BB962C8B-B14F-4D97-AF65-F5344CB8AC3E}">
        <p14:creationId xmlns:p14="http://schemas.microsoft.com/office/powerpoint/2010/main" val="165607067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735F7F3-C1B5-4B60-A00A-4EB618DDFB5A}"/>
              </a:ext>
            </a:extLst>
          </p:cNvPr>
          <p:cNvSpPr>
            <a:spLocks noGrp="1"/>
          </p:cNvSpPr>
          <p:nvPr>
            <p:ph type="body" sz="quarter" idx="10"/>
          </p:nvPr>
        </p:nvSpPr>
        <p:spPr/>
        <p:txBody>
          <a:bodyPr/>
          <a:lstStyle/>
          <a:p>
            <a:pPr lvl="0"/>
            <a:r>
              <a:rPr lang="mn-MN" altLang="ko-KR" sz="3200" dirty="0">
                <a:solidFill>
                  <a:prstClr val="white"/>
                </a:solidFill>
              </a:rPr>
              <a:t>Хагас дамжуулагчийн энергийн бүсүүд</a:t>
            </a:r>
            <a:endParaRPr lang="en-US" sz="3200" dirty="0">
              <a:solidFill>
                <a:prstClr val="white"/>
              </a:solidFill>
            </a:endParaRPr>
          </a:p>
        </p:txBody>
      </p:sp>
      <p:sp>
        <p:nvSpPr>
          <p:cNvPr id="11" name="TextBox 10">
            <a:extLst>
              <a:ext uri="{FF2B5EF4-FFF2-40B4-BE49-F238E27FC236}">
                <a16:creationId xmlns:a16="http://schemas.microsoft.com/office/drawing/2014/main" xmlns="" xmlns:a14="http://schemas.microsoft.com/office/drawing/2010/main" xmlns:mc="http://schemas.openxmlformats.org/markup-compatibility/2006" id="{261665BF-96FD-4F4D-9ED7-B8AE0C9BBB39}"/>
              </a:ext>
            </a:extLst>
          </p:cNvPr>
          <p:cNvSpPr txBox="1"/>
          <p:nvPr/>
        </p:nvSpPr>
        <p:spPr>
          <a:xfrm>
            <a:off x="820465" y="1384747"/>
            <a:ext cx="10535239" cy="1364476"/>
          </a:xfrm>
          <a:prstGeom prst="rect">
            <a:avLst/>
          </a:prstGeom>
          <a:noFill/>
        </p:spPr>
        <p:txBody>
          <a:bodyPr wrap="square" lIns="108000" rIns="108000" rtlCol="0" anchor="ctr">
            <a:spAutoFit/>
          </a:bodyPr>
          <a:lstStyle/>
          <a:p>
            <a:pPr algn="just">
              <a:lnSpc>
                <a:spcPts val="3300"/>
              </a:lnSpc>
            </a:pPr>
            <a:r>
              <a:rPr lang="en-US" altLang="ko-KR" sz="3200" dirty="0" smtClean="0">
                <a:solidFill>
                  <a:schemeClr val="accent4"/>
                </a:solidFill>
                <a:latin typeface="Calibri" pitchFamily="34" charset="0"/>
                <a:cs typeface="Calibri" pitchFamily="34" charset="0"/>
              </a:rPr>
              <a:t>	</a:t>
            </a:r>
            <a:r>
              <a:rPr lang="mn-MN" altLang="ko-KR" sz="3200" dirty="0" smtClean="0">
                <a:solidFill>
                  <a:schemeClr val="accent4"/>
                </a:solidFill>
                <a:latin typeface="Calibri" pitchFamily="34" charset="0"/>
                <a:cs typeface="Calibri" pitchFamily="34" charset="0"/>
              </a:rPr>
              <a:t>Тэгвэл </a:t>
            </a:r>
            <a:r>
              <a:rPr lang="mn-MN" altLang="ko-KR" sz="3200" dirty="0">
                <a:solidFill>
                  <a:schemeClr val="accent4"/>
                </a:solidFill>
                <a:latin typeface="Calibri" pitchFamily="34" charset="0"/>
                <a:cs typeface="Calibri" pitchFamily="34" charset="0"/>
              </a:rPr>
              <a:t>дээрх 2 төрлийн хагас дамжуулагчуудын хувьд тэдгээрийн дамжууллын болон валентын бүс хэрхэн </a:t>
            </a:r>
            <a:r>
              <a:rPr lang="mn-MN" altLang="ko-KR" sz="3200" dirty="0" smtClean="0">
                <a:solidFill>
                  <a:schemeClr val="accent4"/>
                </a:solidFill>
                <a:latin typeface="Calibri" pitchFamily="34" charset="0"/>
                <a:cs typeface="Calibri" pitchFamily="34" charset="0"/>
              </a:rPr>
              <a:t>өөрчлөгдсөнийг</a:t>
            </a:r>
            <a:r>
              <a:rPr lang="en-US" altLang="ko-KR" sz="3200" dirty="0" smtClean="0">
                <a:solidFill>
                  <a:schemeClr val="accent4"/>
                </a:solidFill>
                <a:latin typeface="Calibri" pitchFamily="34" charset="0"/>
                <a:cs typeface="Calibri" pitchFamily="34" charset="0"/>
              </a:rPr>
              <a:t> </a:t>
            </a:r>
            <a:r>
              <a:rPr lang="mn-MN" altLang="ko-KR" sz="3200" dirty="0" smtClean="0">
                <a:solidFill>
                  <a:schemeClr val="accent4"/>
                </a:solidFill>
                <a:latin typeface="Calibri" pitchFamily="34" charset="0"/>
                <a:cs typeface="Calibri" pitchFamily="34" charset="0"/>
              </a:rPr>
              <a:t>доорх </a:t>
            </a:r>
            <a:r>
              <a:rPr lang="mn-MN" altLang="ko-KR" sz="3200" dirty="0">
                <a:solidFill>
                  <a:schemeClr val="accent4"/>
                </a:solidFill>
                <a:latin typeface="Calibri" pitchFamily="34" charset="0"/>
                <a:cs typeface="Calibri" pitchFamily="34" charset="0"/>
              </a:rPr>
              <a:t>зургаас харж </a:t>
            </a:r>
            <a:r>
              <a:rPr lang="mn-MN" altLang="ko-KR" sz="3200" dirty="0" smtClean="0">
                <a:solidFill>
                  <a:schemeClr val="accent4"/>
                </a:solidFill>
                <a:latin typeface="Calibri" pitchFamily="34" charset="0"/>
                <a:cs typeface="Calibri" pitchFamily="34" charset="0"/>
              </a:rPr>
              <a:t>болно.</a:t>
            </a:r>
            <a:endParaRPr lang="mn-MN" altLang="ko-KR" sz="3200" dirty="0">
              <a:solidFill>
                <a:schemeClr val="accent4"/>
              </a:solidFill>
              <a:latin typeface="Calibri" pitchFamily="34" charset="0"/>
              <a:cs typeface="Calibri" pitchFamily="34" charset="0"/>
            </a:endParaRPr>
          </a:p>
        </p:txBody>
      </p:sp>
      <p:sp>
        <p:nvSpPr>
          <p:cNvPr id="5" name="Rectangle 4"/>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3"/>
                </a:solidFill>
              </a:rPr>
              <a:t>1</a:t>
            </a:r>
            <a:r>
              <a:rPr lang="mn-MN" dirty="0">
                <a:solidFill>
                  <a:schemeClr val="accent3"/>
                </a:solidFill>
              </a:rPr>
              <a:t>2</a:t>
            </a:r>
            <a:endParaRPr lang="en-US" dirty="0">
              <a:solidFill>
                <a:schemeClr val="accent3"/>
              </a:solidFill>
            </a:endParaRPr>
          </a:p>
        </p:txBody>
      </p:sp>
      <p:cxnSp>
        <p:nvCxnSpPr>
          <p:cNvPr id="4" name="Straight Arrow Connector 3"/>
          <p:cNvCxnSpPr/>
          <p:nvPr/>
        </p:nvCxnSpPr>
        <p:spPr>
          <a:xfrm flipV="1">
            <a:off x="2104221" y="3117773"/>
            <a:ext cx="0" cy="3150824"/>
          </a:xfrm>
          <a:prstGeom prst="straightConnector1">
            <a:avLst/>
          </a:prstGeom>
          <a:ln w="38100">
            <a:solidFill>
              <a:schemeClr val="accent1"/>
            </a:solidFill>
            <a:tailEnd type="arrow"/>
          </a:ln>
        </p:spPr>
        <p:style>
          <a:lnRef idx="1">
            <a:schemeClr val="accent1"/>
          </a:lnRef>
          <a:fillRef idx="0">
            <a:schemeClr val="accent1"/>
          </a:fillRef>
          <a:effectRef idx="0">
            <a:schemeClr val="accent1"/>
          </a:effectRef>
          <a:fontRef idx="minor">
            <a:schemeClr val="tx1"/>
          </a:fontRef>
        </p:style>
      </p:cxnSp>
      <p:sp>
        <p:nvSpPr>
          <p:cNvPr id="6" name="Rectangle 5"/>
          <p:cNvSpPr/>
          <p:nvPr/>
        </p:nvSpPr>
        <p:spPr>
          <a:xfrm>
            <a:off x="2104221" y="3448279"/>
            <a:ext cx="2511846" cy="793214"/>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mn-MN" dirty="0" smtClean="0"/>
              <a:t>Дамжууллын бүс</a:t>
            </a:r>
            <a:endParaRPr lang="en-US" dirty="0"/>
          </a:p>
        </p:txBody>
      </p:sp>
      <p:sp>
        <p:nvSpPr>
          <p:cNvPr id="7" name="Rectangle 6"/>
          <p:cNvSpPr/>
          <p:nvPr/>
        </p:nvSpPr>
        <p:spPr>
          <a:xfrm>
            <a:off x="2104221" y="5283478"/>
            <a:ext cx="2511846" cy="848299"/>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mn-MN" dirty="0" smtClean="0"/>
              <a:t>Валентын бүс</a:t>
            </a:r>
            <a:endParaRPr lang="en-US" dirty="0"/>
          </a:p>
        </p:txBody>
      </p:sp>
      <p:sp>
        <p:nvSpPr>
          <p:cNvPr id="8" name="Rectangle 7"/>
          <p:cNvSpPr/>
          <p:nvPr/>
        </p:nvSpPr>
        <p:spPr>
          <a:xfrm>
            <a:off x="2104221" y="4241493"/>
            <a:ext cx="2511846" cy="104198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mn-MN" dirty="0" smtClean="0">
                <a:solidFill>
                  <a:schemeClr val="accent2">
                    <a:lumMod val="50000"/>
                  </a:schemeClr>
                </a:solidFill>
              </a:rPr>
              <a:t>Хориотой бүс</a:t>
            </a:r>
            <a:endParaRPr lang="en-US" dirty="0">
              <a:solidFill>
                <a:schemeClr val="accent2">
                  <a:lumMod val="50000"/>
                </a:schemeClr>
              </a:solidFill>
            </a:endParaRPr>
          </a:p>
        </p:txBody>
      </p:sp>
      <p:sp>
        <p:nvSpPr>
          <p:cNvPr id="9" name="Rectangle 8"/>
          <p:cNvSpPr/>
          <p:nvPr/>
        </p:nvSpPr>
        <p:spPr>
          <a:xfrm>
            <a:off x="1629571" y="2748441"/>
            <a:ext cx="949299" cy="369332"/>
          </a:xfrm>
          <a:prstGeom prst="rect">
            <a:avLst/>
          </a:prstGeom>
        </p:spPr>
        <p:txBody>
          <a:bodyPr wrap="none">
            <a:spAutoFit/>
          </a:bodyPr>
          <a:lstStyle/>
          <a:p>
            <a:r>
              <a:rPr lang="mn-MN" dirty="0">
                <a:solidFill>
                  <a:schemeClr val="accent2">
                    <a:lumMod val="50000"/>
                  </a:schemeClr>
                </a:solidFill>
              </a:rPr>
              <a:t>Э</a:t>
            </a:r>
            <a:r>
              <a:rPr lang="mn-MN" dirty="0" smtClean="0">
                <a:solidFill>
                  <a:schemeClr val="accent2">
                    <a:lumMod val="50000"/>
                  </a:schemeClr>
                </a:solidFill>
              </a:rPr>
              <a:t>нерги</a:t>
            </a:r>
            <a:endParaRPr lang="en-US" dirty="0">
              <a:solidFill>
                <a:schemeClr val="accent2">
                  <a:lumMod val="50000"/>
                </a:schemeClr>
              </a:solidFill>
            </a:endParaRPr>
          </a:p>
        </p:txBody>
      </p:sp>
      <p:sp>
        <p:nvSpPr>
          <p:cNvPr id="12" name="Rectangle 11"/>
          <p:cNvSpPr/>
          <p:nvPr/>
        </p:nvSpPr>
        <p:spPr>
          <a:xfrm>
            <a:off x="2334644" y="6252518"/>
            <a:ext cx="2126351" cy="369332"/>
          </a:xfrm>
          <a:prstGeom prst="rect">
            <a:avLst/>
          </a:prstGeom>
        </p:spPr>
        <p:txBody>
          <a:bodyPr wrap="none">
            <a:spAutoFit/>
          </a:bodyPr>
          <a:lstStyle/>
          <a:p>
            <a:r>
              <a:rPr lang="mn-MN" dirty="0" smtClean="0">
                <a:solidFill>
                  <a:schemeClr val="accent2">
                    <a:lumMod val="50000"/>
                  </a:schemeClr>
                </a:solidFill>
              </a:rPr>
              <a:t>Хагас дамжуулагч</a:t>
            </a:r>
            <a:endParaRPr lang="en-US" dirty="0">
              <a:solidFill>
                <a:schemeClr val="accent2">
                  <a:lumMod val="50000"/>
                </a:schemeClr>
              </a:solidFill>
            </a:endParaRPr>
          </a:p>
        </p:txBody>
      </p:sp>
      <p:cxnSp>
        <p:nvCxnSpPr>
          <p:cNvPr id="13" name="Straight Arrow Connector 12"/>
          <p:cNvCxnSpPr/>
          <p:nvPr/>
        </p:nvCxnSpPr>
        <p:spPr>
          <a:xfrm flipV="1">
            <a:off x="4989893" y="3125346"/>
            <a:ext cx="0" cy="3150824"/>
          </a:xfrm>
          <a:prstGeom prst="straightConnector1">
            <a:avLst/>
          </a:prstGeom>
          <a:ln w="38100">
            <a:solidFill>
              <a:schemeClr val="accent1"/>
            </a:solidFill>
            <a:tailEnd type="arrow"/>
          </a:ln>
        </p:spPr>
        <p:style>
          <a:lnRef idx="1">
            <a:schemeClr val="accent1"/>
          </a:lnRef>
          <a:fillRef idx="0">
            <a:schemeClr val="accent1"/>
          </a:fillRef>
          <a:effectRef idx="0">
            <a:schemeClr val="accent1"/>
          </a:effectRef>
          <a:fontRef idx="minor">
            <a:schemeClr val="tx1"/>
          </a:fontRef>
        </p:style>
      </p:cxnSp>
      <p:sp>
        <p:nvSpPr>
          <p:cNvPr id="14" name="Rectangle 13"/>
          <p:cNvSpPr/>
          <p:nvPr/>
        </p:nvSpPr>
        <p:spPr>
          <a:xfrm>
            <a:off x="4989893" y="3455852"/>
            <a:ext cx="2511846" cy="793214"/>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mn-MN" dirty="0" smtClean="0"/>
              <a:t>Дамжууллын бүс</a:t>
            </a:r>
            <a:endParaRPr lang="en-US" dirty="0"/>
          </a:p>
        </p:txBody>
      </p:sp>
      <p:sp>
        <p:nvSpPr>
          <p:cNvPr id="15" name="Rectangle 14"/>
          <p:cNvSpPr/>
          <p:nvPr/>
        </p:nvSpPr>
        <p:spPr>
          <a:xfrm>
            <a:off x="4989893" y="5291051"/>
            <a:ext cx="2511846" cy="848299"/>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mn-MN" dirty="0" smtClean="0"/>
              <a:t>Валентын бүс</a:t>
            </a:r>
            <a:endParaRPr lang="en-US" dirty="0"/>
          </a:p>
        </p:txBody>
      </p:sp>
      <p:sp>
        <p:nvSpPr>
          <p:cNvPr id="16" name="Rectangle 15"/>
          <p:cNvSpPr/>
          <p:nvPr/>
        </p:nvSpPr>
        <p:spPr>
          <a:xfrm>
            <a:off x="4989893" y="4762485"/>
            <a:ext cx="2511846" cy="52856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mn-MN" dirty="0" smtClean="0">
                <a:solidFill>
                  <a:schemeClr val="accent2">
                    <a:lumMod val="50000"/>
                  </a:schemeClr>
                </a:solidFill>
              </a:rPr>
              <a:t>Хориотой бүс</a:t>
            </a:r>
            <a:endParaRPr lang="en-US" dirty="0">
              <a:solidFill>
                <a:schemeClr val="accent2">
                  <a:lumMod val="50000"/>
                </a:schemeClr>
              </a:solidFill>
            </a:endParaRPr>
          </a:p>
        </p:txBody>
      </p:sp>
      <p:sp>
        <p:nvSpPr>
          <p:cNvPr id="17" name="Rectangle 16"/>
          <p:cNvSpPr/>
          <p:nvPr/>
        </p:nvSpPr>
        <p:spPr>
          <a:xfrm>
            <a:off x="4515243" y="2756014"/>
            <a:ext cx="949299" cy="369332"/>
          </a:xfrm>
          <a:prstGeom prst="rect">
            <a:avLst/>
          </a:prstGeom>
        </p:spPr>
        <p:txBody>
          <a:bodyPr wrap="none">
            <a:spAutoFit/>
          </a:bodyPr>
          <a:lstStyle/>
          <a:p>
            <a:r>
              <a:rPr lang="mn-MN" dirty="0">
                <a:solidFill>
                  <a:schemeClr val="accent2">
                    <a:lumMod val="50000"/>
                  </a:schemeClr>
                </a:solidFill>
              </a:rPr>
              <a:t>Э</a:t>
            </a:r>
            <a:r>
              <a:rPr lang="mn-MN" dirty="0" smtClean="0">
                <a:solidFill>
                  <a:schemeClr val="accent2">
                    <a:lumMod val="50000"/>
                  </a:schemeClr>
                </a:solidFill>
              </a:rPr>
              <a:t>нерги</a:t>
            </a:r>
            <a:endParaRPr lang="en-US" dirty="0">
              <a:solidFill>
                <a:schemeClr val="accent2">
                  <a:lumMod val="50000"/>
                </a:schemeClr>
              </a:solidFill>
            </a:endParaRPr>
          </a:p>
        </p:txBody>
      </p:sp>
      <p:sp>
        <p:nvSpPr>
          <p:cNvPr id="18" name="Rectangle 17"/>
          <p:cNvSpPr/>
          <p:nvPr/>
        </p:nvSpPr>
        <p:spPr>
          <a:xfrm>
            <a:off x="5231333" y="6193989"/>
            <a:ext cx="2085314" cy="646331"/>
          </a:xfrm>
          <a:prstGeom prst="rect">
            <a:avLst/>
          </a:prstGeom>
        </p:spPr>
        <p:txBody>
          <a:bodyPr wrap="none">
            <a:spAutoFit/>
          </a:bodyPr>
          <a:lstStyle/>
          <a:p>
            <a:pPr algn="ctr"/>
            <a:r>
              <a:rPr lang="en-US" dirty="0" smtClean="0">
                <a:solidFill>
                  <a:schemeClr val="accent2">
                    <a:lumMod val="50000"/>
                  </a:schemeClr>
                </a:solidFill>
              </a:rPr>
              <a:t>n </a:t>
            </a:r>
            <a:r>
              <a:rPr lang="mn-MN" dirty="0" smtClean="0">
                <a:solidFill>
                  <a:schemeClr val="accent2">
                    <a:lumMod val="50000"/>
                  </a:schemeClr>
                </a:solidFill>
              </a:rPr>
              <a:t>төрлийн </a:t>
            </a:r>
          </a:p>
          <a:p>
            <a:r>
              <a:rPr lang="mn-MN" dirty="0" smtClean="0">
                <a:solidFill>
                  <a:schemeClr val="accent2">
                    <a:lumMod val="50000"/>
                  </a:schemeClr>
                </a:solidFill>
              </a:rPr>
              <a:t>хагас дамжуулагч</a:t>
            </a:r>
            <a:endParaRPr lang="en-US" dirty="0">
              <a:solidFill>
                <a:schemeClr val="accent2">
                  <a:lumMod val="50000"/>
                </a:schemeClr>
              </a:solidFill>
            </a:endParaRPr>
          </a:p>
        </p:txBody>
      </p:sp>
      <p:sp>
        <p:nvSpPr>
          <p:cNvPr id="10" name="Rectangle 9"/>
          <p:cNvSpPr/>
          <p:nvPr/>
        </p:nvSpPr>
        <p:spPr>
          <a:xfrm>
            <a:off x="4989893" y="4249066"/>
            <a:ext cx="2511846" cy="513419"/>
          </a:xfrm>
          <a:prstGeom prst="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mn-MN" dirty="0" smtClean="0"/>
              <a:t>Донорын бүс</a:t>
            </a:r>
            <a:endParaRPr lang="en-US" dirty="0"/>
          </a:p>
        </p:txBody>
      </p:sp>
      <p:cxnSp>
        <p:nvCxnSpPr>
          <p:cNvPr id="20" name="Straight Arrow Connector 19"/>
          <p:cNvCxnSpPr/>
          <p:nvPr/>
        </p:nvCxnSpPr>
        <p:spPr>
          <a:xfrm flipV="1">
            <a:off x="7896510" y="3125346"/>
            <a:ext cx="0" cy="3150824"/>
          </a:xfrm>
          <a:prstGeom prst="straightConnector1">
            <a:avLst/>
          </a:prstGeom>
          <a:ln w="38100">
            <a:solidFill>
              <a:schemeClr val="accent1"/>
            </a:solidFill>
            <a:tailEnd type="arrow"/>
          </a:ln>
        </p:spPr>
        <p:style>
          <a:lnRef idx="1">
            <a:schemeClr val="accent1"/>
          </a:lnRef>
          <a:fillRef idx="0">
            <a:schemeClr val="accent1"/>
          </a:fillRef>
          <a:effectRef idx="0">
            <a:schemeClr val="accent1"/>
          </a:effectRef>
          <a:fontRef idx="minor">
            <a:schemeClr val="tx1"/>
          </a:fontRef>
        </p:style>
      </p:cxnSp>
      <p:sp>
        <p:nvSpPr>
          <p:cNvPr id="21" name="Rectangle 20"/>
          <p:cNvSpPr/>
          <p:nvPr/>
        </p:nvSpPr>
        <p:spPr>
          <a:xfrm>
            <a:off x="7896510" y="3455852"/>
            <a:ext cx="2511846" cy="793214"/>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mn-MN" dirty="0" smtClean="0"/>
              <a:t>Дамжууллын бүс</a:t>
            </a:r>
            <a:endParaRPr lang="en-US" dirty="0"/>
          </a:p>
        </p:txBody>
      </p:sp>
      <p:sp>
        <p:nvSpPr>
          <p:cNvPr id="22" name="Rectangle 21"/>
          <p:cNvSpPr/>
          <p:nvPr/>
        </p:nvSpPr>
        <p:spPr>
          <a:xfrm>
            <a:off x="7896510" y="5291051"/>
            <a:ext cx="2511846" cy="848299"/>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mn-MN" dirty="0" smtClean="0"/>
              <a:t>Валентын бүс</a:t>
            </a:r>
            <a:endParaRPr lang="en-US" dirty="0"/>
          </a:p>
        </p:txBody>
      </p:sp>
      <p:sp>
        <p:nvSpPr>
          <p:cNvPr id="23" name="Rectangle 22"/>
          <p:cNvSpPr/>
          <p:nvPr/>
        </p:nvSpPr>
        <p:spPr>
          <a:xfrm>
            <a:off x="7896510" y="4249066"/>
            <a:ext cx="2511846" cy="52856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mn-MN" dirty="0" smtClean="0">
                <a:solidFill>
                  <a:schemeClr val="accent2">
                    <a:lumMod val="50000"/>
                  </a:schemeClr>
                </a:solidFill>
              </a:rPr>
              <a:t>Хориотой бүс</a:t>
            </a:r>
            <a:endParaRPr lang="en-US" dirty="0">
              <a:solidFill>
                <a:schemeClr val="accent2">
                  <a:lumMod val="50000"/>
                </a:schemeClr>
              </a:solidFill>
            </a:endParaRPr>
          </a:p>
        </p:txBody>
      </p:sp>
      <p:sp>
        <p:nvSpPr>
          <p:cNvPr id="24" name="Rectangle 23"/>
          <p:cNvSpPr/>
          <p:nvPr/>
        </p:nvSpPr>
        <p:spPr>
          <a:xfrm>
            <a:off x="8126933" y="6205006"/>
            <a:ext cx="2085314" cy="646331"/>
          </a:xfrm>
          <a:prstGeom prst="rect">
            <a:avLst/>
          </a:prstGeom>
        </p:spPr>
        <p:txBody>
          <a:bodyPr wrap="none">
            <a:spAutoFit/>
          </a:bodyPr>
          <a:lstStyle/>
          <a:p>
            <a:pPr algn="ctr"/>
            <a:r>
              <a:rPr lang="en-US" dirty="0" smtClean="0">
                <a:solidFill>
                  <a:schemeClr val="accent2">
                    <a:lumMod val="50000"/>
                  </a:schemeClr>
                </a:solidFill>
              </a:rPr>
              <a:t>p </a:t>
            </a:r>
            <a:r>
              <a:rPr lang="mn-MN" dirty="0" smtClean="0">
                <a:solidFill>
                  <a:schemeClr val="accent2">
                    <a:lumMod val="50000"/>
                  </a:schemeClr>
                </a:solidFill>
              </a:rPr>
              <a:t>төрлийн </a:t>
            </a:r>
          </a:p>
          <a:p>
            <a:r>
              <a:rPr lang="mn-MN" dirty="0">
                <a:solidFill>
                  <a:schemeClr val="accent2">
                    <a:lumMod val="50000"/>
                  </a:schemeClr>
                </a:solidFill>
              </a:rPr>
              <a:t>х</a:t>
            </a:r>
            <a:r>
              <a:rPr lang="mn-MN" dirty="0" smtClean="0">
                <a:solidFill>
                  <a:schemeClr val="accent2">
                    <a:lumMod val="50000"/>
                  </a:schemeClr>
                </a:solidFill>
              </a:rPr>
              <a:t>агас дамжуулагч</a:t>
            </a:r>
            <a:endParaRPr lang="en-US" dirty="0">
              <a:solidFill>
                <a:schemeClr val="accent2">
                  <a:lumMod val="50000"/>
                </a:schemeClr>
              </a:solidFill>
            </a:endParaRPr>
          </a:p>
        </p:txBody>
      </p:sp>
      <p:sp>
        <p:nvSpPr>
          <p:cNvPr id="25" name="Rectangle 24"/>
          <p:cNvSpPr/>
          <p:nvPr/>
        </p:nvSpPr>
        <p:spPr>
          <a:xfrm>
            <a:off x="7896510" y="4777632"/>
            <a:ext cx="2511846" cy="513419"/>
          </a:xfrm>
          <a:prstGeom prst="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mn-MN" dirty="0" smtClean="0"/>
              <a:t>Акценторын бүс</a:t>
            </a:r>
            <a:endParaRPr lang="en-US" dirty="0"/>
          </a:p>
        </p:txBody>
      </p:sp>
      <p:sp>
        <p:nvSpPr>
          <p:cNvPr id="26" name="Rectangle 25"/>
          <p:cNvSpPr/>
          <p:nvPr/>
        </p:nvSpPr>
        <p:spPr>
          <a:xfrm>
            <a:off x="7412944" y="2756014"/>
            <a:ext cx="949299" cy="369332"/>
          </a:xfrm>
          <a:prstGeom prst="rect">
            <a:avLst/>
          </a:prstGeom>
        </p:spPr>
        <p:txBody>
          <a:bodyPr wrap="none">
            <a:spAutoFit/>
          </a:bodyPr>
          <a:lstStyle/>
          <a:p>
            <a:r>
              <a:rPr lang="mn-MN" dirty="0">
                <a:solidFill>
                  <a:schemeClr val="accent2">
                    <a:lumMod val="50000"/>
                  </a:schemeClr>
                </a:solidFill>
              </a:rPr>
              <a:t>Э</a:t>
            </a:r>
            <a:r>
              <a:rPr lang="mn-MN" dirty="0" smtClean="0">
                <a:solidFill>
                  <a:schemeClr val="accent2">
                    <a:lumMod val="50000"/>
                  </a:schemeClr>
                </a:solidFill>
              </a:rPr>
              <a:t>нерги</a:t>
            </a:r>
            <a:endParaRPr lang="en-US" dirty="0">
              <a:solidFill>
                <a:schemeClr val="accent2">
                  <a:lumMod val="50000"/>
                </a:schemeClr>
              </a:solidFill>
            </a:endParaRPr>
          </a:p>
        </p:txBody>
      </p:sp>
    </p:spTree>
    <p:extLst>
      <p:ext uri="{BB962C8B-B14F-4D97-AF65-F5344CB8AC3E}">
        <p14:creationId xmlns:p14="http://schemas.microsoft.com/office/powerpoint/2010/main" val="383591895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735F7F3-C1B5-4B60-A00A-4EB618DDFB5A}"/>
              </a:ext>
            </a:extLst>
          </p:cNvPr>
          <p:cNvSpPr>
            <a:spLocks noGrp="1"/>
          </p:cNvSpPr>
          <p:nvPr>
            <p:ph type="body" sz="quarter" idx="10"/>
          </p:nvPr>
        </p:nvSpPr>
        <p:spPr/>
        <p:txBody>
          <a:bodyPr/>
          <a:lstStyle/>
          <a:p>
            <a:r>
              <a:rPr lang="en-US" sz="4000" dirty="0" smtClean="0"/>
              <a:t>n-p </a:t>
            </a:r>
            <a:r>
              <a:rPr lang="mn-MN" sz="4000" dirty="0" smtClean="0"/>
              <a:t>шилжилт </a:t>
            </a:r>
            <a:endParaRPr lang="en-US" sz="4000" dirty="0"/>
          </a:p>
        </p:txBody>
      </p:sp>
      <p:sp>
        <p:nvSpPr>
          <p:cNvPr id="11" name="TextBox 10">
            <a:extLst>
              <a:ext uri="{FF2B5EF4-FFF2-40B4-BE49-F238E27FC236}">
                <a16:creationId xmlns:a16="http://schemas.microsoft.com/office/drawing/2014/main" xmlns="" xmlns:a14="http://schemas.microsoft.com/office/drawing/2010/main" xmlns:mc="http://schemas.openxmlformats.org/markup-compatibility/2006" id="{261665BF-96FD-4F4D-9ED7-B8AE0C9BBB39}"/>
              </a:ext>
            </a:extLst>
          </p:cNvPr>
          <p:cNvSpPr txBox="1"/>
          <p:nvPr/>
        </p:nvSpPr>
        <p:spPr>
          <a:xfrm>
            <a:off x="845183" y="1589152"/>
            <a:ext cx="10535239" cy="4326826"/>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Нэг тал нь </a:t>
            </a:r>
            <a:r>
              <a:rPr lang="en-US" altLang="ko-KR" sz="3200" dirty="0" smtClean="0">
                <a:solidFill>
                  <a:schemeClr val="accent4"/>
                </a:solidFill>
                <a:latin typeface="Calibri" pitchFamily="34" charset="0"/>
                <a:cs typeface="Calibri" pitchFamily="34" charset="0"/>
              </a:rPr>
              <a:t>p </a:t>
            </a:r>
            <a:r>
              <a:rPr lang="mn-MN" altLang="ko-KR" sz="3200" dirty="0" smtClean="0">
                <a:solidFill>
                  <a:schemeClr val="accent4"/>
                </a:solidFill>
                <a:latin typeface="Calibri" pitchFamily="34" charset="0"/>
                <a:cs typeface="Calibri" pitchFamily="34" charset="0"/>
              </a:rPr>
              <a:t>хольц нөгөө тал нь </a:t>
            </a:r>
            <a:r>
              <a:rPr lang="en-US" altLang="ko-KR" sz="3200" dirty="0" smtClean="0">
                <a:solidFill>
                  <a:schemeClr val="accent4"/>
                </a:solidFill>
                <a:latin typeface="Calibri" pitchFamily="34" charset="0"/>
                <a:cs typeface="Calibri" pitchFamily="34" charset="0"/>
              </a:rPr>
              <a:t>n</a:t>
            </a:r>
            <a:r>
              <a:rPr lang="mn-MN" altLang="ko-KR" sz="3200" dirty="0" smtClean="0">
                <a:solidFill>
                  <a:schemeClr val="accent4"/>
                </a:solidFill>
                <a:latin typeface="Calibri" pitchFamily="34" charset="0"/>
                <a:cs typeface="Calibri" pitchFamily="34" charset="0"/>
              </a:rPr>
              <a:t> хольцоос бүрдсэн хагас дамжуулагч кристалл сонгож авья. Эдгээр хольцын </a:t>
            </a:r>
            <a:r>
              <a:rPr lang="en-US" altLang="ko-KR" sz="3200" dirty="0" smtClean="0">
                <a:solidFill>
                  <a:schemeClr val="accent4"/>
                </a:solidFill>
                <a:latin typeface="Calibri" pitchFamily="34" charset="0"/>
                <a:cs typeface="Calibri" pitchFamily="34" charset="0"/>
              </a:rPr>
              <a:t> </a:t>
            </a:r>
            <a:r>
              <a:rPr lang="mn-MN" altLang="ko-KR" sz="3200" dirty="0" smtClean="0">
                <a:solidFill>
                  <a:schemeClr val="accent4"/>
                </a:solidFill>
                <a:latin typeface="Calibri" pitchFamily="34" charset="0"/>
                <a:cs typeface="Calibri" pitchFamily="34" charset="0"/>
              </a:rPr>
              <a:t>уулзвар хилийг электрон нүхэн шилжилт буюу </a:t>
            </a:r>
            <a:r>
              <a:rPr lang="en-US" altLang="ko-KR" sz="3200" dirty="0" smtClean="0">
                <a:solidFill>
                  <a:schemeClr val="accent4"/>
                </a:solidFill>
                <a:latin typeface="Calibri" pitchFamily="34" charset="0"/>
                <a:cs typeface="Calibri" pitchFamily="34" charset="0"/>
              </a:rPr>
              <a:t>p-n</a:t>
            </a:r>
            <a:r>
              <a:rPr lang="mn-MN" altLang="ko-KR" sz="3200" dirty="0" smtClean="0">
                <a:solidFill>
                  <a:schemeClr val="accent4"/>
                </a:solidFill>
                <a:latin typeface="Calibri" pitchFamily="34" charset="0"/>
                <a:cs typeface="Calibri" pitchFamily="34" charset="0"/>
              </a:rPr>
              <a:t> шилжилт гэнэ. Хагас дамжуулагчийн энэ хоёр хэсгийг нийлүүлвэл электрон олон </a:t>
            </a:r>
            <a:r>
              <a:rPr lang="en-US" altLang="ko-KR" sz="3200" dirty="0" smtClean="0">
                <a:solidFill>
                  <a:schemeClr val="accent4"/>
                </a:solidFill>
                <a:latin typeface="Calibri" pitchFamily="34" charset="0"/>
                <a:cs typeface="Calibri" pitchFamily="34" charset="0"/>
              </a:rPr>
              <a:t>n </a:t>
            </a:r>
            <a:r>
              <a:rPr lang="mn-MN" altLang="ko-KR" sz="3200" dirty="0" smtClean="0">
                <a:solidFill>
                  <a:schemeClr val="accent4"/>
                </a:solidFill>
                <a:latin typeface="Calibri" pitchFamily="34" charset="0"/>
                <a:cs typeface="Calibri" pitchFamily="34" charset="0"/>
              </a:rPr>
              <a:t>мужаас </a:t>
            </a:r>
            <a:r>
              <a:rPr lang="en-US" altLang="ko-KR" sz="3200" dirty="0" smtClean="0">
                <a:solidFill>
                  <a:schemeClr val="accent4"/>
                </a:solidFill>
                <a:latin typeface="Calibri" pitchFamily="34" charset="0"/>
                <a:cs typeface="Calibri" pitchFamily="34" charset="0"/>
              </a:rPr>
              <a:t>p</a:t>
            </a:r>
            <a:r>
              <a:rPr lang="mn-MN" altLang="ko-KR" sz="3200" dirty="0" smtClean="0">
                <a:solidFill>
                  <a:schemeClr val="accent4"/>
                </a:solidFill>
                <a:latin typeface="Calibri" pitchFamily="34" charset="0"/>
                <a:cs typeface="Calibri" pitchFamily="34" charset="0"/>
              </a:rPr>
              <a:t> мужид электронууд шилжиж нүх эсрэг зүгт шилжинэ. Өөрөөр хэлбэл хий ба шингэндэх харилцан диффузын адилаар электрон ба нүхний харилцан диффуз болно. Эдгээр диффузлагч бөөм цэнэггүй гэж үзвэл кристаллын 2 талд тэдгээрийн концентрац яг тэнцүү болтол диффуз үргэлжлэнэ. </a:t>
            </a:r>
            <a:endParaRPr lang="mn-MN" altLang="ko-KR" sz="3200" dirty="0">
              <a:solidFill>
                <a:schemeClr val="accent4"/>
              </a:solidFill>
              <a:latin typeface="Calibri" pitchFamily="34" charset="0"/>
              <a:cs typeface="Calibri" pitchFamily="34" charset="0"/>
            </a:endParaRP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mn-MN" dirty="0" smtClean="0">
                <a:solidFill>
                  <a:schemeClr val="accent3"/>
                </a:solidFill>
              </a:rPr>
              <a:t>13</a:t>
            </a:r>
            <a:endParaRPr lang="en-US" dirty="0">
              <a:solidFill>
                <a:schemeClr val="accent3"/>
              </a:solidFill>
            </a:endParaRPr>
          </a:p>
        </p:txBody>
      </p:sp>
    </p:spTree>
    <p:extLst>
      <p:ext uri="{BB962C8B-B14F-4D97-AF65-F5344CB8AC3E}">
        <p14:creationId xmlns:p14="http://schemas.microsoft.com/office/powerpoint/2010/main" val="92535207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735F7F3-C1B5-4B60-A00A-4EB618DDFB5A}"/>
              </a:ext>
            </a:extLst>
          </p:cNvPr>
          <p:cNvSpPr>
            <a:spLocks noGrp="1"/>
          </p:cNvSpPr>
          <p:nvPr>
            <p:ph type="body" sz="quarter" idx="10"/>
          </p:nvPr>
        </p:nvSpPr>
        <p:spPr/>
        <p:txBody>
          <a:bodyPr/>
          <a:lstStyle/>
          <a:p>
            <a:r>
              <a:rPr lang="en-US" sz="4000" dirty="0" smtClean="0"/>
              <a:t>n-p </a:t>
            </a:r>
            <a:r>
              <a:rPr lang="mn-MN" sz="4000" dirty="0" smtClean="0"/>
              <a:t>шилжилт </a:t>
            </a:r>
            <a:endParaRPr lang="en-US" sz="4000" dirty="0"/>
          </a:p>
        </p:txBody>
      </p:sp>
      <p:sp>
        <p:nvSpPr>
          <p:cNvPr id="11" name="TextBox 10">
            <a:extLst>
              <a:ext uri="{FF2B5EF4-FFF2-40B4-BE49-F238E27FC236}">
                <a16:creationId xmlns:a16="http://schemas.microsoft.com/office/drawing/2014/main" xmlns="" xmlns:a14="http://schemas.microsoft.com/office/drawing/2010/main" xmlns:mc="http://schemas.openxmlformats.org/markup-compatibility/2006" id="{261665BF-96FD-4F4D-9ED7-B8AE0C9BBB39}"/>
              </a:ext>
            </a:extLst>
          </p:cNvPr>
          <p:cNvSpPr txBox="1"/>
          <p:nvPr/>
        </p:nvSpPr>
        <p:spPr>
          <a:xfrm>
            <a:off x="845182" y="1383392"/>
            <a:ext cx="10535239" cy="3901068"/>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Цэнэг зөөгчийн шилжилтийн дүнд </a:t>
            </a:r>
            <a:r>
              <a:rPr lang="en-US" altLang="ko-KR" sz="3200" dirty="0" smtClean="0">
                <a:solidFill>
                  <a:schemeClr val="accent4"/>
                </a:solidFill>
                <a:latin typeface="Calibri" pitchFamily="34" charset="0"/>
                <a:cs typeface="Calibri" pitchFamily="34" charset="0"/>
              </a:rPr>
              <a:t>n </a:t>
            </a:r>
            <a:r>
              <a:rPr lang="mn-MN" altLang="ko-KR" sz="3200" dirty="0" smtClean="0">
                <a:solidFill>
                  <a:schemeClr val="accent4"/>
                </a:solidFill>
                <a:latin typeface="Calibri" pitchFamily="34" charset="0"/>
                <a:cs typeface="Calibri" pitchFamily="34" charset="0"/>
              </a:rPr>
              <a:t>муж эерэг цэнэгээр </a:t>
            </a:r>
            <a:r>
              <a:rPr lang="en-US" altLang="ko-KR" sz="3200" dirty="0" smtClean="0">
                <a:solidFill>
                  <a:schemeClr val="accent4"/>
                </a:solidFill>
                <a:latin typeface="Calibri" pitchFamily="34" charset="0"/>
                <a:cs typeface="Calibri" pitchFamily="34" charset="0"/>
              </a:rPr>
              <a:t>p </a:t>
            </a:r>
            <a:r>
              <a:rPr lang="mn-MN" altLang="ko-KR" sz="3200" dirty="0" smtClean="0">
                <a:solidFill>
                  <a:schemeClr val="accent4"/>
                </a:solidFill>
                <a:latin typeface="Calibri" pitchFamily="34" charset="0"/>
                <a:cs typeface="Calibri" pitchFamily="34" charset="0"/>
              </a:rPr>
              <a:t>муж сөрөг цэнэгээр цэнэглэгдэнэ. Үүний улмаас </a:t>
            </a:r>
            <a:r>
              <a:rPr lang="en-US" altLang="ko-KR" sz="3200" dirty="0" smtClean="0">
                <a:solidFill>
                  <a:schemeClr val="accent4"/>
                </a:solidFill>
                <a:latin typeface="Calibri" pitchFamily="34" charset="0"/>
                <a:cs typeface="Calibri" pitchFamily="34" charset="0"/>
              </a:rPr>
              <a:t>p-n</a:t>
            </a:r>
            <a:r>
              <a:rPr lang="mn-MN" altLang="ko-KR" sz="3200" dirty="0" smtClean="0">
                <a:solidFill>
                  <a:schemeClr val="accent4"/>
                </a:solidFill>
                <a:latin typeface="Calibri" pitchFamily="34" charset="0"/>
                <a:cs typeface="Calibri" pitchFamily="34" charset="0"/>
              </a:rPr>
              <a:t> мужуудын хооронд потенциалын ялгаа үүснэ. </a:t>
            </a:r>
            <a:r>
              <a:rPr lang="en-US" altLang="ko-KR" sz="3200" dirty="0">
                <a:solidFill>
                  <a:schemeClr val="accent4"/>
                </a:solidFill>
                <a:latin typeface="Calibri" pitchFamily="34" charset="0"/>
                <a:cs typeface="Calibri" pitchFamily="34" charset="0"/>
              </a:rPr>
              <a:t>p</a:t>
            </a:r>
            <a:r>
              <a:rPr lang="en-US" altLang="ko-KR" sz="3200" dirty="0" smtClean="0">
                <a:solidFill>
                  <a:schemeClr val="accent4"/>
                </a:solidFill>
                <a:latin typeface="Calibri" pitchFamily="34" charset="0"/>
                <a:cs typeface="Calibri" pitchFamily="34" charset="0"/>
              </a:rPr>
              <a:t> </a:t>
            </a:r>
            <a:r>
              <a:rPr lang="mn-MN" altLang="ko-KR" sz="3200" dirty="0" smtClean="0">
                <a:solidFill>
                  <a:schemeClr val="accent4"/>
                </a:solidFill>
                <a:latin typeface="Calibri" pitchFamily="34" charset="0"/>
                <a:cs typeface="Calibri" pitchFamily="34" charset="0"/>
              </a:rPr>
              <a:t>ба </a:t>
            </a:r>
            <a:r>
              <a:rPr lang="en-US" altLang="ko-KR" sz="3200" dirty="0" smtClean="0">
                <a:solidFill>
                  <a:schemeClr val="accent4"/>
                </a:solidFill>
                <a:latin typeface="Calibri" pitchFamily="34" charset="0"/>
                <a:cs typeface="Calibri" pitchFamily="34" charset="0"/>
              </a:rPr>
              <a:t>n </a:t>
            </a:r>
            <a:r>
              <a:rPr lang="mn-MN" altLang="ko-KR" sz="3200" dirty="0" smtClean="0">
                <a:solidFill>
                  <a:schemeClr val="accent4"/>
                </a:solidFill>
                <a:latin typeface="Calibri" pitchFamily="34" charset="0"/>
                <a:cs typeface="Calibri" pitchFamily="34" charset="0"/>
              </a:rPr>
              <a:t>мужуудын хил дээр шилжилтийн </a:t>
            </a:r>
            <a:r>
              <a:rPr lang="en-US" altLang="ko-KR" sz="3200" dirty="0" smtClean="0">
                <a:solidFill>
                  <a:schemeClr val="accent4"/>
                </a:solidFill>
                <a:latin typeface="Calibri" pitchFamily="34" charset="0"/>
                <a:cs typeface="Calibri" pitchFamily="34" charset="0"/>
              </a:rPr>
              <a:t>AB</a:t>
            </a:r>
            <a:r>
              <a:rPr lang="mn-MN" altLang="ko-KR" sz="3200" dirty="0" smtClean="0">
                <a:solidFill>
                  <a:schemeClr val="accent4"/>
                </a:solidFill>
                <a:latin typeface="Calibri" pitchFamily="34" charset="0"/>
                <a:cs typeface="Calibri" pitchFamily="34" charset="0"/>
              </a:rPr>
              <a:t> мужид цахилгаан орон үүсч, цэнэгийн үндсэн зөөгчид уулзвар хилээр цааш үргэлжлэн диффузлахыг саатуулдаг. Зарим хүрэлцхүйц их хэмжээний кинетик энергитэй электрон ба нүхнүүд орны эсрэг үйлчлэлийг давж шилжилтийн муж </a:t>
            </a:r>
            <a:r>
              <a:rPr lang="en-US" altLang="ko-KR" sz="3200" dirty="0" smtClean="0">
                <a:solidFill>
                  <a:schemeClr val="accent4"/>
                </a:solidFill>
                <a:latin typeface="Calibri" pitchFamily="34" charset="0"/>
                <a:cs typeface="Calibri" pitchFamily="34" charset="0"/>
              </a:rPr>
              <a:t>AB-</a:t>
            </a:r>
            <a:r>
              <a:rPr lang="mn-MN" altLang="ko-KR" sz="3200" dirty="0" smtClean="0">
                <a:solidFill>
                  <a:schemeClr val="accent4"/>
                </a:solidFill>
                <a:latin typeface="Calibri" pitchFamily="34" charset="0"/>
                <a:cs typeface="Calibri" pitchFamily="34" charset="0"/>
              </a:rPr>
              <a:t>г нэвтэрч гарч чадна.  </a:t>
            </a:r>
            <a:endParaRPr lang="mn-MN" altLang="ko-KR" sz="3200" dirty="0">
              <a:solidFill>
                <a:schemeClr val="accent4"/>
              </a:solidFill>
              <a:latin typeface="Calibri" pitchFamily="34" charset="0"/>
              <a:cs typeface="Calibri" pitchFamily="34" charset="0"/>
            </a:endParaRP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mn-MN" dirty="0" smtClean="0">
                <a:solidFill>
                  <a:schemeClr val="accent3"/>
                </a:solidFill>
              </a:rPr>
              <a:t>14</a:t>
            </a:r>
            <a:endParaRPr lang="en-US" dirty="0">
              <a:solidFill>
                <a:schemeClr val="accent3"/>
              </a:solidFill>
            </a:endParaRPr>
          </a:p>
        </p:txBody>
      </p:sp>
    </p:spTree>
    <p:extLst>
      <p:ext uri="{BB962C8B-B14F-4D97-AF65-F5344CB8AC3E}">
        <p14:creationId xmlns:p14="http://schemas.microsoft.com/office/powerpoint/2010/main" val="262510711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735F7F3-C1B5-4B60-A00A-4EB618DDFB5A}"/>
              </a:ext>
            </a:extLst>
          </p:cNvPr>
          <p:cNvSpPr>
            <a:spLocks noGrp="1"/>
          </p:cNvSpPr>
          <p:nvPr>
            <p:ph type="body" sz="quarter" idx="10"/>
          </p:nvPr>
        </p:nvSpPr>
        <p:spPr/>
        <p:txBody>
          <a:bodyPr/>
          <a:lstStyle/>
          <a:p>
            <a:r>
              <a:rPr lang="en-US" sz="4000" dirty="0" smtClean="0"/>
              <a:t>n-p </a:t>
            </a:r>
            <a:r>
              <a:rPr lang="mn-MN" sz="4000" dirty="0" smtClean="0"/>
              <a:t>шилжилт </a:t>
            </a:r>
            <a:endParaRPr lang="en-US" sz="4000" dirty="0"/>
          </a:p>
        </p:txBody>
      </p:sp>
      <p:sp>
        <p:nvSpPr>
          <p:cNvPr id="11" name="TextBox 10">
            <a:extLst>
              <a:ext uri="{FF2B5EF4-FFF2-40B4-BE49-F238E27FC236}">
                <a16:creationId xmlns:a16="http://schemas.microsoft.com/office/drawing/2014/main" xmlns="" xmlns:a14="http://schemas.microsoft.com/office/drawing/2010/main" xmlns:mc="http://schemas.openxmlformats.org/markup-compatibility/2006" id="{261665BF-96FD-4F4D-9ED7-B8AE0C9BBB39}"/>
              </a:ext>
            </a:extLst>
          </p:cNvPr>
          <p:cNvSpPr txBox="1"/>
          <p:nvPr/>
        </p:nvSpPr>
        <p:spPr>
          <a:xfrm>
            <a:off x="845182" y="1392138"/>
            <a:ext cx="10535239" cy="4324261"/>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a:t>
            </a:r>
            <a:r>
              <a:rPr lang="en-US" altLang="ko-KR" sz="3200" dirty="0" smtClean="0">
                <a:solidFill>
                  <a:schemeClr val="accent4"/>
                </a:solidFill>
                <a:latin typeface="Calibri" pitchFamily="34" charset="0"/>
                <a:cs typeface="Calibri" pitchFamily="34" charset="0"/>
              </a:rPr>
              <a:t>n </a:t>
            </a:r>
            <a:r>
              <a:rPr lang="mn-MN" altLang="ko-KR" sz="3200" dirty="0" smtClean="0">
                <a:solidFill>
                  <a:schemeClr val="accent4"/>
                </a:solidFill>
                <a:latin typeface="Calibri" pitchFamily="34" charset="0"/>
                <a:cs typeface="Calibri" pitchFamily="34" charset="0"/>
              </a:rPr>
              <a:t>муж</a:t>
            </a:r>
            <a:r>
              <a:rPr lang="en-US" altLang="ko-KR" sz="3200" dirty="0" smtClean="0">
                <a:solidFill>
                  <a:schemeClr val="accent4"/>
                </a:solidFill>
                <a:latin typeface="Calibri" pitchFamily="34" charset="0"/>
                <a:cs typeface="Calibri" pitchFamily="34" charset="0"/>
              </a:rPr>
              <a:t>-</a:t>
            </a:r>
            <a:r>
              <a:rPr lang="mn-MN" altLang="ko-KR" sz="3200" dirty="0" smtClean="0">
                <a:solidFill>
                  <a:schemeClr val="accent4"/>
                </a:solidFill>
                <a:latin typeface="Calibri" pitchFamily="34" charset="0"/>
                <a:cs typeface="Calibri" pitchFamily="34" charset="0"/>
              </a:rPr>
              <a:t>аас нүхийг </a:t>
            </a:r>
            <a:r>
              <a:rPr lang="en-US" altLang="ko-KR" sz="3200" dirty="0" smtClean="0">
                <a:solidFill>
                  <a:schemeClr val="accent4"/>
                </a:solidFill>
                <a:latin typeface="Calibri" pitchFamily="34" charset="0"/>
                <a:cs typeface="Calibri" pitchFamily="34" charset="0"/>
              </a:rPr>
              <a:t>p </a:t>
            </a:r>
            <a:r>
              <a:rPr lang="mn-MN" altLang="ko-KR" sz="3200" dirty="0" smtClean="0">
                <a:solidFill>
                  <a:schemeClr val="accent4"/>
                </a:solidFill>
                <a:latin typeface="Calibri" pitchFamily="34" charset="0"/>
                <a:cs typeface="Calibri" pitchFamily="34" charset="0"/>
              </a:rPr>
              <a:t>муж руу, электроныг </a:t>
            </a:r>
            <a:r>
              <a:rPr lang="en-US" altLang="ko-KR" sz="3200" dirty="0" smtClean="0">
                <a:solidFill>
                  <a:schemeClr val="accent4"/>
                </a:solidFill>
                <a:latin typeface="Calibri" pitchFamily="34" charset="0"/>
                <a:cs typeface="Calibri" pitchFamily="34" charset="0"/>
              </a:rPr>
              <a:t>p </a:t>
            </a:r>
            <a:r>
              <a:rPr lang="mn-MN" altLang="ko-KR" sz="3200" dirty="0" smtClean="0">
                <a:solidFill>
                  <a:schemeClr val="accent4"/>
                </a:solidFill>
                <a:latin typeface="Calibri" pitchFamily="34" charset="0"/>
                <a:cs typeface="Calibri" pitchFamily="34" charset="0"/>
              </a:rPr>
              <a:t>мужаас </a:t>
            </a:r>
            <a:r>
              <a:rPr lang="en-US" altLang="ko-KR" sz="3200" dirty="0" smtClean="0">
                <a:solidFill>
                  <a:schemeClr val="accent4"/>
                </a:solidFill>
                <a:latin typeface="Calibri" pitchFamily="34" charset="0"/>
                <a:cs typeface="Calibri" pitchFamily="34" charset="0"/>
              </a:rPr>
              <a:t>n </a:t>
            </a:r>
            <a:r>
              <a:rPr lang="mn-MN" altLang="ko-KR" sz="3200" dirty="0" smtClean="0">
                <a:solidFill>
                  <a:schemeClr val="accent4"/>
                </a:solidFill>
                <a:latin typeface="Calibri" pitchFamily="34" charset="0"/>
                <a:cs typeface="Calibri" pitchFamily="34" charset="0"/>
              </a:rPr>
              <a:t>мужруу буцаана. Үнэхээр чөлөөт электрон эмх замбараагүй хөдөлгөөний явцад шилжилтийн давхаргын </a:t>
            </a:r>
            <a:r>
              <a:rPr lang="en-US" altLang="ko-KR" sz="3200" dirty="0" smtClean="0">
                <a:solidFill>
                  <a:schemeClr val="accent4"/>
                </a:solidFill>
                <a:latin typeface="Calibri" pitchFamily="34" charset="0"/>
                <a:cs typeface="Calibri" pitchFamily="34" charset="0"/>
              </a:rPr>
              <a:t>A</a:t>
            </a:r>
            <a:r>
              <a:rPr lang="mn-MN" altLang="ko-KR" sz="3200" dirty="0" smtClean="0">
                <a:solidFill>
                  <a:schemeClr val="accent4"/>
                </a:solidFill>
                <a:latin typeface="Calibri" pitchFamily="34" charset="0"/>
                <a:cs typeface="Calibri" pitchFamily="34" charset="0"/>
              </a:rPr>
              <a:t> хилийг нэвтэрмэгц орны хүч түүнийг </a:t>
            </a:r>
            <a:r>
              <a:rPr lang="en-US" altLang="ko-KR" sz="3200" dirty="0" smtClean="0">
                <a:solidFill>
                  <a:schemeClr val="accent4"/>
                </a:solidFill>
                <a:latin typeface="Calibri" pitchFamily="34" charset="0"/>
                <a:cs typeface="Calibri" pitchFamily="34" charset="0"/>
              </a:rPr>
              <a:t>n </a:t>
            </a:r>
            <a:r>
              <a:rPr lang="mn-MN" altLang="ko-KR" sz="3200" dirty="0" smtClean="0">
                <a:solidFill>
                  <a:schemeClr val="accent4"/>
                </a:solidFill>
                <a:latin typeface="Calibri" pitchFamily="34" charset="0"/>
                <a:cs typeface="Calibri" pitchFamily="34" charset="0"/>
              </a:rPr>
              <a:t>мужруу шууд шилжүүлнэ. </a:t>
            </a:r>
            <a:r>
              <a:rPr lang="en-US" altLang="ko-KR" sz="3200" dirty="0" smtClean="0">
                <a:solidFill>
                  <a:schemeClr val="accent4"/>
                </a:solidFill>
                <a:latin typeface="Calibri" pitchFamily="34" charset="0"/>
                <a:cs typeface="Calibri" pitchFamily="34" charset="0"/>
              </a:rPr>
              <a:t>n </a:t>
            </a:r>
            <a:r>
              <a:rPr lang="mn-MN" altLang="ko-KR" sz="3200" dirty="0" smtClean="0">
                <a:solidFill>
                  <a:schemeClr val="accent4"/>
                </a:solidFill>
                <a:latin typeface="Calibri" pitchFamily="34" charset="0"/>
                <a:cs typeface="Calibri" pitchFamily="34" charset="0"/>
              </a:rPr>
              <a:t>мужаас нүхийг </a:t>
            </a:r>
            <a:r>
              <a:rPr lang="en-US" altLang="ko-KR" sz="3200" dirty="0" smtClean="0">
                <a:solidFill>
                  <a:schemeClr val="accent4"/>
                </a:solidFill>
                <a:latin typeface="Calibri" pitchFamily="34" charset="0"/>
                <a:cs typeface="Calibri" pitchFamily="34" charset="0"/>
              </a:rPr>
              <a:t>p </a:t>
            </a:r>
            <a:r>
              <a:rPr lang="mn-MN" altLang="ko-KR" sz="3200" dirty="0" smtClean="0">
                <a:solidFill>
                  <a:schemeClr val="accent4"/>
                </a:solidFill>
                <a:latin typeface="Calibri" pitchFamily="34" charset="0"/>
                <a:cs typeface="Calibri" pitchFamily="34" charset="0"/>
              </a:rPr>
              <a:t>мужруу, электроныг </a:t>
            </a:r>
            <a:r>
              <a:rPr lang="en-US" altLang="ko-KR" sz="3200" dirty="0" smtClean="0">
                <a:solidFill>
                  <a:schemeClr val="accent4"/>
                </a:solidFill>
                <a:latin typeface="Calibri" pitchFamily="34" charset="0"/>
                <a:cs typeface="Calibri" pitchFamily="34" charset="0"/>
              </a:rPr>
              <a:t>p </a:t>
            </a:r>
            <a:r>
              <a:rPr lang="mn-MN" altLang="ko-KR" sz="3200" dirty="0" smtClean="0">
                <a:solidFill>
                  <a:schemeClr val="accent4"/>
                </a:solidFill>
                <a:latin typeface="Calibri" pitchFamily="34" charset="0"/>
                <a:cs typeface="Calibri" pitchFamily="34" charset="0"/>
              </a:rPr>
              <a:t>мужаас </a:t>
            </a:r>
            <a:r>
              <a:rPr lang="en-US" altLang="ko-KR" sz="3200" dirty="0" smtClean="0">
                <a:solidFill>
                  <a:schemeClr val="accent4"/>
                </a:solidFill>
                <a:latin typeface="Calibri" pitchFamily="34" charset="0"/>
                <a:cs typeface="Calibri" pitchFamily="34" charset="0"/>
              </a:rPr>
              <a:t>n </a:t>
            </a:r>
            <a:r>
              <a:rPr lang="mn-MN" altLang="ko-KR" sz="3200" dirty="0" smtClean="0">
                <a:solidFill>
                  <a:schemeClr val="accent4"/>
                </a:solidFill>
                <a:latin typeface="Calibri" pitchFamily="34" charset="0"/>
                <a:cs typeface="Calibri" pitchFamily="34" charset="0"/>
              </a:rPr>
              <a:t>муж руу буцаана. Үнэхээр чөлөөт электрон эмх журамгүй хөдөлгөөний явцад шилжилтийн давхаргын </a:t>
            </a:r>
            <a:r>
              <a:rPr lang="en-US" altLang="ko-KR" sz="3200" dirty="0" smtClean="0">
                <a:solidFill>
                  <a:schemeClr val="accent4"/>
                </a:solidFill>
                <a:latin typeface="Calibri" pitchFamily="34" charset="0"/>
                <a:cs typeface="Calibri" pitchFamily="34" charset="0"/>
              </a:rPr>
              <a:t>A</a:t>
            </a:r>
            <a:r>
              <a:rPr lang="mn-MN" altLang="ko-KR" sz="3200" dirty="0" smtClean="0">
                <a:solidFill>
                  <a:schemeClr val="accent4"/>
                </a:solidFill>
                <a:latin typeface="Calibri" pitchFamily="34" charset="0"/>
                <a:cs typeface="Calibri" pitchFamily="34" charset="0"/>
              </a:rPr>
              <a:t> хилийг нэвтэрмэгц орны хүч түүнийг </a:t>
            </a:r>
            <a:r>
              <a:rPr lang="en-US" altLang="ko-KR" sz="3200" dirty="0" smtClean="0">
                <a:solidFill>
                  <a:schemeClr val="accent4"/>
                </a:solidFill>
                <a:latin typeface="Calibri" pitchFamily="34" charset="0"/>
                <a:cs typeface="Calibri" pitchFamily="34" charset="0"/>
              </a:rPr>
              <a:t>n </a:t>
            </a:r>
            <a:r>
              <a:rPr lang="mn-MN" altLang="ko-KR" sz="3200" dirty="0" smtClean="0">
                <a:solidFill>
                  <a:schemeClr val="accent4"/>
                </a:solidFill>
                <a:latin typeface="Calibri" pitchFamily="34" charset="0"/>
                <a:cs typeface="Calibri" pitchFamily="34" charset="0"/>
              </a:rPr>
              <a:t>мужруу шууд шилжүүлнэ. </a:t>
            </a:r>
            <a:r>
              <a:rPr lang="en-US" altLang="ko-KR" sz="3200" dirty="0" smtClean="0">
                <a:solidFill>
                  <a:schemeClr val="accent4"/>
                </a:solidFill>
                <a:latin typeface="Calibri" pitchFamily="34" charset="0"/>
                <a:cs typeface="Calibri" pitchFamily="34" charset="0"/>
              </a:rPr>
              <a:t>n </a:t>
            </a:r>
            <a:r>
              <a:rPr lang="mn-MN" altLang="ko-KR" sz="3200" dirty="0" smtClean="0">
                <a:solidFill>
                  <a:schemeClr val="accent4"/>
                </a:solidFill>
                <a:latin typeface="Calibri" pitchFamily="34" charset="0"/>
                <a:cs typeface="Calibri" pitchFamily="34" charset="0"/>
              </a:rPr>
              <a:t>муж дах нүх мөн энэ замаар </a:t>
            </a:r>
            <a:r>
              <a:rPr lang="en-US" altLang="ko-KR" sz="3200" dirty="0" smtClean="0">
                <a:solidFill>
                  <a:schemeClr val="accent4"/>
                </a:solidFill>
                <a:latin typeface="Calibri" pitchFamily="34" charset="0"/>
                <a:cs typeface="Calibri" pitchFamily="34" charset="0"/>
              </a:rPr>
              <a:t>p </a:t>
            </a:r>
            <a:r>
              <a:rPr lang="mn-MN" altLang="ko-KR" sz="3200" dirty="0" smtClean="0">
                <a:solidFill>
                  <a:schemeClr val="accent4"/>
                </a:solidFill>
                <a:latin typeface="Calibri" pitchFamily="34" charset="0"/>
                <a:cs typeface="Calibri" pitchFamily="34" charset="0"/>
              </a:rPr>
              <a:t>мужид шилжинэ. </a:t>
            </a:r>
            <a:endParaRPr lang="mn-MN" altLang="ko-KR" sz="3200" dirty="0">
              <a:solidFill>
                <a:schemeClr val="accent4"/>
              </a:solidFill>
              <a:latin typeface="Calibri" pitchFamily="34" charset="0"/>
              <a:cs typeface="Calibri" pitchFamily="34" charset="0"/>
            </a:endParaRP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mn-MN" dirty="0" smtClean="0">
                <a:solidFill>
                  <a:schemeClr val="accent3"/>
                </a:solidFill>
              </a:rPr>
              <a:t>15</a:t>
            </a:r>
            <a:endParaRPr lang="en-US" dirty="0">
              <a:solidFill>
                <a:schemeClr val="accent3"/>
              </a:solidFill>
            </a:endParaRPr>
          </a:p>
        </p:txBody>
      </p:sp>
    </p:spTree>
    <p:extLst>
      <p:ext uri="{BB962C8B-B14F-4D97-AF65-F5344CB8AC3E}">
        <p14:creationId xmlns:p14="http://schemas.microsoft.com/office/powerpoint/2010/main" val="322612199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735F7F3-C1B5-4B60-A00A-4EB618DDFB5A}"/>
              </a:ext>
            </a:extLst>
          </p:cNvPr>
          <p:cNvSpPr>
            <a:spLocks noGrp="1"/>
          </p:cNvSpPr>
          <p:nvPr>
            <p:ph type="body" sz="quarter" idx="10"/>
          </p:nvPr>
        </p:nvSpPr>
        <p:spPr/>
        <p:txBody>
          <a:bodyPr/>
          <a:lstStyle/>
          <a:p>
            <a:r>
              <a:rPr lang="en-US" sz="4000" dirty="0" smtClean="0"/>
              <a:t>n-p </a:t>
            </a:r>
            <a:r>
              <a:rPr lang="mn-MN" sz="4000" dirty="0" smtClean="0"/>
              <a:t>шилжилт </a:t>
            </a:r>
            <a:endParaRPr lang="en-US" sz="4000" dirty="0"/>
          </a:p>
        </p:txBody>
      </p:sp>
      <p:sp>
        <p:nvSpPr>
          <p:cNvPr id="11" name="TextBox 10">
            <a:extLst>
              <a:ext uri="{FF2B5EF4-FFF2-40B4-BE49-F238E27FC236}">
                <a16:creationId xmlns:a16="http://schemas.microsoft.com/office/drawing/2014/main" xmlns="" xmlns:a14="http://schemas.microsoft.com/office/drawing/2010/main" xmlns:mc="http://schemas.openxmlformats.org/markup-compatibility/2006" id="{261665BF-96FD-4F4D-9ED7-B8AE0C9BBB39}"/>
              </a:ext>
            </a:extLst>
          </p:cNvPr>
          <p:cNvSpPr txBox="1"/>
          <p:nvPr/>
        </p:nvSpPr>
        <p:spPr>
          <a:xfrm>
            <a:off x="845182" y="1306639"/>
            <a:ext cx="10535239" cy="1785104"/>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Үүний улмаас шилжилтийн </a:t>
            </a:r>
            <a:r>
              <a:rPr lang="en-US" altLang="ko-KR" sz="3200" dirty="0" smtClean="0">
                <a:solidFill>
                  <a:schemeClr val="accent4"/>
                </a:solidFill>
                <a:latin typeface="Calibri" pitchFamily="34" charset="0"/>
                <a:cs typeface="Calibri" pitchFamily="34" charset="0"/>
              </a:rPr>
              <a:t>AB</a:t>
            </a:r>
            <a:r>
              <a:rPr lang="mn-MN" altLang="ko-KR" sz="3200" dirty="0" smtClean="0">
                <a:solidFill>
                  <a:schemeClr val="accent4"/>
                </a:solidFill>
                <a:latin typeface="Calibri" pitchFamily="34" charset="0"/>
                <a:cs typeface="Calibri" pitchFamily="34" charset="0"/>
              </a:rPr>
              <a:t> давхаргаар диффуз ба орны үйлчилгээний дүнд шилжих электрон болон нүхний хооронд тэнцвэр тогтож нийлбэр урсгал тэгтэй тэнцүү байна.</a:t>
            </a:r>
            <a:endParaRPr lang="mn-MN" altLang="ko-KR" sz="3200" dirty="0">
              <a:solidFill>
                <a:schemeClr val="accent4"/>
              </a:solidFill>
              <a:latin typeface="Calibri" pitchFamily="34" charset="0"/>
              <a:cs typeface="Calibri" pitchFamily="34" charset="0"/>
            </a:endParaRP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mn-MN" dirty="0" smtClean="0">
                <a:solidFill>
                  <a:schemeClr val="accent3"/>
                </a:solidFill>
              </a:rPr>
              <a:t>16</a:t>
            </a:r>
            <a:endParaRPr lang="en-US" dirty="0">
              <a:solidFill>
                <a:schemeClr val="accent3"/>
              </a:solidFill>
            </a:endParaRPr>
          </a:p>
        </p:txBody>
      </p:sp>
      <p:sp>
        <p:nvSpPr>
          <p:cNvPr id="3" name="Rectangle 2"/>
          <p:cNvSpPr/>
          <p:nvPr/>
        </p:nvSpPr>
        <p:spPr>
          <a:xfrm>
            <a:off x="3139807" y="3360145"/>
            <a:ext cx="2313542" cy="2787267"/>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5453350" y="3360145"/>
            <a:ext cx="659452" cy="2787267"/>
          </a:xfrm>
          <a:prstGeom prst="rect">
            <a:avLst/>
          </a:prstGeom>
          <a:solidFill>
            <a:schemeClr val="bg1"/>
          </a:solidFill>
          <a:ln w="38100"/>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8" name="Rectangle 7"/>
          <p:cNvSpPr/>
          <p:nvPr/>
        </p:nvSpPr>
        <p:spPr>
          <a:xfrm>
            <a:off x="6772254" y="3360143"/>
            <a:ext cx="2382763" cy="2787267"/>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6112802" y="3360145"/>
            <a:ext cx="659452" cy="2787267"/>
          </a:xfrm>
          <a:prstGeom prst="rect">
            <a:avLst/>
          </a:prstGeom>
          <a:solidFill>
            <a:schemeClr val="bg1"/>
          </a:solidFill>
          <a:ln w="38100"/>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10" name="Rectangle 9"/>
          <p:cNvSpPr/>
          <p:nvPr/>
        </p:nvSpPr>
        <p:spPr>
          <a:xfrm>
            <a:off x="5231975" y="2738803"/>
            <a:ext cx="421910" cy="584775"/>
          </a:xfrm>
          <a:prstGeom prst="rect">
            <a:avLst/>
          </a:prstGeom>
        </p:spPr>
        <p:txBody>
          <a:bodyPr wrap="none">
            <a:spAutoFit/>
          </a:bodyPr>
          <a:lstStyle/>
          <a:p>
            <a:r>
              <a:rPr lang="en-US" altLang="ko-KR" sz="3200" dirty="0" smtClean="0">
                <a:solidFill>
                  <a:schemeClr val="accent4"/>
                </a:solidFill>
                <a:latin typeface="Calibri" pitchFamily="34" charset="0"/>
                <a:cs typeface="Calibri" pitchFamily="34" charset="0"/>
              </a:rPr>
              <a:t>A</a:t>
            </a:r>
            <a:endParaRPr lang="en-US" dirty="0"/>
          </a:p>
        </p:txBody>
      </p:sp>
      <p:sp>
        <p:nvSpPr>
          <p:cNvPr id="12" name="Rectangle 11"/>
          <p:cNvSpPr/>
          <p:nvPr/>
        </p:nvSpPr>
        <p:spPr>
          <a:xfrm>
            <a:off x="5916273" y="2745423"/>
            <a:ext cx="393056" cy="584775"/>
          </a:xfrm>
          <a:prstGeom prst="rect">
            <a:avLst/>
          </a:prstGeom>
        </p:spPr>
        <p:txBody>
          <a:bodyPr wrap="none">
            <a:spAutoFit/>
          </a:bodyPr>
          <a:lstStyle/>
          <a:p>
            <a:r>
              <a:rPr lang="en-US" sz="3200" dirty="0" smtClean="0">
                <a:solidFill>
                  <a:schemeClr val="accent4"/>
                </a:solidFill>
                <a:latin typeface="Calibri" pitchFamily="34" charset="0"/>
                <a:cs typeface="Calibri" pitchFamily="34" charset="0"/>
              </a:rPr>
              <a:t>0</a:t>
            </a:r>
            <a:endParaRPr lang="en-US" sz="3200" dirty="0"/>
          </a:p>
        </p:txBody>
      </p:sp>
      <p:sp>
        <p:nvSpPr>
          <p:cNvPr id="13" name="Rectangle 12"/>
          <p:cNvSpPr/>
          <p:nvPr/>
        </p:nvSpPr>
        <p:spPr>
          <a:xfrm>
            <a:off x="6573336" y="2736354"/>
            <a:ext cx="407484" cy="584775"/>
          </a:xfrm>
          <a:prstGeom prst="rect">
            <a:avLst/>
          </a:prstGeom>
        </p:spPr>
        <p:txBody>
          <a:bodyPr wrap="none">
            <a:spAutoFit/>
          </a:bodyPr>
          <a:lstStyle/>
          <a:p>
            <a:r>
              <a:rPr lang="en-US" sz="3200" dirty="0" smtClean="0">
                <a:solidFill>
                  <a:schemeClr val="accent4"/>
                </a:solidFill>
                <a:latin typeface="Calibri" pitchFamily="34" charset="0"/>
                <a:cs typeface="Calibri" pitchFamily="34" charset="0"/>
              </a:rPr>
              <a:t>B</a:t>
            </a:r>
            <a:endParaRPr lang="en-US" sz="3200" dirty="0"/>
          </a:p>
        </p:txBody>
      </p:sp>
      <p:sp>
        <p:nvSpPr>
          <p:cNvPr id="14" name="Rectangle 13"/>
          <p:cNvSpPr/>
          <p:nvPr/>
        </p:nvSpPr>
        <p:spPr>
          <a:xfrm>
            <a:off x="4137720" y="6257893"/>
            <a:ext cx="375424" cy="523220"/>
          </a:xfrm>
          <a:prstGeom prst="rect">
            <a:avLst/>
          </a:prstGeom>
        </p:spPr>
        <p:txBody>
          <a:bodyPr wrap="none">
            <a:spAutoFit/>
          </a:bodyPr>
          <a:lstStyle/>
          <a:p>
            <a:r>
              <a:rPr lang="en-US" sz="2800" b="1" dirty="0" smtClean="0">
                <a:solidFill>
                  <a:schemeClr val="accent4"/>
                </a:solidFill>
                <a:latin typeface="Calibri" pitchFamily="34" charset="0"/>
                <a:cs typeface="Calibri" pitchFamily="34" charset="0"/>
              </a:rPr>
              <a:t>P</a:t>
            </a:r>
            <a:endParaRPr lang="en-US" sz="2800" b="1" dirty="0"/>
          </a:p>
        </p:txBody>
      </p:sp>
      <p:sp>
        <p:nvSpPr>
          <p:cNvPr id="15" name="Rectangle 14"/>
          <p:cNvSpPr/>
          <p:nvPr/>
        </p:nvSpPr>
        <p:spPr>
          <a:xfrm>
            <a:off x="7775923" y="6256137"/>
            <a:ext cx="421910" cy="523220"/>
          </a:xfrm>
          <a:prstGeom prst="rect">
            <a:avLst/>
          </a:prstGeom>
        </p:spPr>
        <p:txBody>
          <a:bodyPr wrap="none">
            <a:spAutoFit/>
          </a:bodyPr>
          <a:lstStyle/>
          <a:p>
            <a:r>
              <a:rPr lang="en-US" sz="2800" b="1" dirty="0">
                <a:solidFill>
                  <a:schemeClr val="accent4"/>
                </a:solidFill>
                <a:latin typeface="Calibri" pitchFamily="34" charset="0"/>
                <a:cs typeface="Calibri" pitchFamily="34" charset="0"/>
              </a:rPr>
              <a:t>N</a:t>
            </a:r>
            <a:endParaRPr lang="en-US" sz="2800" b="1" dirty="0"/>
          </a:p>
        </p:txBody>
      </p:sp>
      <p:sp>
        <p:nvSpPr>
          <p:cNvPr id="16" name="Oval 15"/>
          <p:cNvSpPr/>
          <p:nvPr/>
        </p:nvSpPr>
        <p:spPr>
          <a:xfrm>
            <a:off x="3316077" y="3580482"/>
            <a:ext cx="341523" cy="363557"/>
          </a:xfrm>
          <a:prstGeom prst="ellipse">
            <a:avLst/>
          </a:prstGeom>
          <a:ln w="38100"/>
        </p:spPr>
        <p:style>
          <a:lnRef idx="2">
            <a:schemeClr val="accent2"/>
          </a:lnRef>
          <a:fillRef idx="1">
            <a:schemeClr val="lt1"/>
          </a:fillRef>
          <a:effectRef idx="0">
            <a:schemeClr val="accent2"/>
          </a:effectRef>
          <a:fontRef idx="minor">
            <a:schemeClr val="dk1"/>
          </a:fontRef>
        </p:style>
        <p:txBody>
          <a:bodyPr rtlCol="0" anchor="ctr"/>
          <a:lstStyle/>
          <a:p>
            <a:pPr algn="ctr"/>
            <a:r>
              <a:rPr lang="en-US" dirty="0" smtClean="0">
                <a:solidFill>
                  <a:schemeClr val="accent1">
                    <a:lumMod val="50000"/>
                  </a:schemeClr>
                </a:solidFill>
              </a:rPr>
              <a:t>+</a:t>
            </a:r>
            <a:endParaRPr lang="en-US" dirty="0">
              <a:solidFill>
                <a:schemeClr val="accent1">
                  <a:lumMod val="50000"/>
                </a:schemeClr>
              </a:solidFill>
            </a:endParaRPr>
          </a:p>
        </p:txBody>
      </p:sp>
      <p:sp>
        <p:nvSpPr>
          <p:cNvPr id="28" name="Oval 27"/>
          <p:cNvSpPr/>
          <p:nvPr/>
        </p:nvSpPr>
        <p:spPr>
          <a:xfrm>
            <a:off x="7061812" y="3630058"/>
            <a:ext cx="341523" cy="363557"/>
          </a:xfrm>
          <a:prstGeom prst="ellipse">
            <a:avLst/>
          </a:prstGeom>
          <a:ln w="38100"/>
        </p:spPr>
        <p:style>
          <a:lnRef idx="2">
            <a:schemeClr val="accent2"/>
          </a:lnRef>
          <a:fillRef idx="1">
            <a:schemeClr val="lt1"/>
          </a:fillRef>
          <a:effectRef idx="0">
            <a:schemeClr val="accent2"/>
          </a:effectRef>
          <a:fontRef idx="minor">
            <a:schemeClr val="dk1"/>
          </a:fontRef>
        </p:style>
        <p:txBody>
          <a:bodyPr rtlCol="0" anchor="ctr"/>
          <a:lstStyle/>
          <a:p>
            <a:pPr algn="ctr"/>
            <a:r>
              <a:rPr lang="en-US" b="1" dirty="0" smtClean="0">
                <a:solidFill>
                  <a:schemeClr val="accent1">
                    <a:lumMod val="50000"/>
                  </a:schemeClr>
                </a:solidFill>
              </a:rPr>
              <a:t>-</a:t>
            </a:r>
            <a:endParaRPr lang="en-US" b="1" dirty="0">
              <a:solidFill>
                <a:schemeClr val="accent1">
                  <a:lumMod val="50000"/>
                </a:schemeClr>
              </a:solidFill>
            </a:endParaRPr>
          </a:p>
        </p:txBody>
      </p:sp>
      <p:sp>
        <p:nvSpPr>
          <p:cNvPr id="33" name="Oval 32"/>
          <p:cNvSpPr/>
          <p:nvPr/>
        </p:nvSpPr>
        <p:spPr>
          <a:xfrm>
            <a:off x="3966958" y="3736554"/>
            <a:ext cx="341523" cy="363557"/>
          </a:xfrm>
          <a:prstGeom prst="ellipse">
            <a:avLst/>
          </a:prstGeom>
          <a:ln w="38100"/>
        </p:spPr>
        <p:style>
          <a:lnRef idx="2">
            <a:schemeClr val="accent2"/>
          </a:lnRef>
          <a:fillRef idx="1">
            <a:schemeClr val="lt1"/>
          </a:fillRef>
          <a:effectRef idx="0">
            <a:schemeClr val="accent2"/>
          </a:effectRef>
          <a:fontRef idx="minor">
            <a:schemeClr val="dk1"/>
          </a:fontRef>
        </p:style>
        <p:txBody>
          <a:bodyPr rtlCol="0" anchor="ctr"/>
          <a:lstStyle/>
          <a:p>
            <a:pPr algn="ctr"/>
            <a:r>
              <a:rPr lang="en-US" dirty="0" smtClean="0">
                <a:solidFill>
                  <a:schemeClr val="accent1">
                    <a:lumMod val="50000"/>
                  </a:schemeClr>
                </a:solidFill>
              </a:rPr>
              <a:t>+</a:t>
            </a:r>
            <a:endParaRPr lang="en-US" dirty="0">
              <a:solidFill>
                <a:schemeClr val="accent1">
                  <a:lumMod val="50000"/>
                </a:schemeClr>
              </a:solidFill>
            </a:endParaRPr>
          </a:p>
        </p:txBody>
      </p:sp>
      <p:sp>
        <p:nvSpPr>
          <p:cNvPr id="34" name="Oval 33"/>
          <p:cNvSpPr/>
          <p:nvPr/>
        </p:nvSpPr>
        <p:spPr>
          <a:xfrm>
            <a:off x="3468476" y="4390221"/>
            <a:ext cx="341523" cy="363557"/>
          </a:xfrm>
          <a:prstGeom prst="ellipse">
            <a:avLst/>
          </a:prstGeom>
          <a:ln w="38100"/>
        </p:spPr>
        <p:style>
          <a:lnRef idx="2">
            <a:schemeClr val="accent2"/>
          </a:lnRef>
          <a:fillRef idx="1">
            <a:schemeClr val="lt1"/>
          </a:fillRef>
          <a:effectRef idx="0">
            <a:schemeClr val="accent2"/>
          </a:effectRef>
          <a:fontRef idx="minor">
            <a:schemeClr val="dk1"/>
          </a:fontRef>
        </p:style>
        <p:txBody>
          <a:bodyPr rtlCol="0" anchor="ctr"/>
          <a:lstStyle/>
          <a:p>
            <a:pPr algn="ctr"/>
            <a:r>
              <a:rPr lang="en-US" dirty="0" smtClean="0">
                <a:solidFill>
                  <a:schemeClr val="accent1">
                    <a:lumMod val="50000"/>
                  </a:schemeClr>
                </a:solidFill>
              </a:rPr>
              <a:t>+</a:t>
            </a:r>
            <a:endParaRPr lang="en-US" dirty="0">
              <a:solidFill>
                <a:schemeClr val="accent1">
                  <a:lumMod val="50000"/>
                </a:schemeClr>
              </a:solidFill>
            </a:endParaRPr>
          </a:p>
        </p:txBody>
      </p:sp>
      <p:sp>
        <p:nvSpPr>
          <p:cNvPr id="35" name="Oval 34"/>
          <p:cNvSpPr/>
          <p:nvPr/>
        </p:nvSpPr>
        <p:spPr>
          <a:xfrm>
            <a:off x="3955055" y="4571999"/>
            <a:ext cx="341523" cy="363557"/>
          </a:xfrm>
          <a:prstGeom prst="ellipse">
            <a:avLst/>
          </a:prstGeom>
          <a:ln w="38100"/>
        </p:spPr>
        <p:style>
          <a:lnRef idx="2">
            <a:schemeClr val="accent2"/>
          </a:lnRef>
          <a:fillRef idx="1">
            <a:schemeClr val="lt1"/>
          </a:fillRef>
          <a:effectRef idx="0">
            <a:schemeClr val="accent2"/>
          </a:effectRef>
          <a:fontRef idx="minor">
            <a:schemeClr val="dk1"/>
          </a:fontRef>
        </p:style>
        <p:txBody>
          <a:bodyPr rtlCol="0" anchor="ctr"/>
          <a:lstStyle/>
          <a:p>
            <a:pPr algn="ctr"/>
            <a:r>
              <a:rPr lang="en-US" dirty="0" smtClean="0">
                <a:solidFill>
                  <a:schemeClr val="accent1">
                    <a:lumMod val="50000"/>
                  </a:schemeClr>
                </a:solidFill>
              </a:rPr>
              <a:t>+</a:t>
            </a:r>
            <a:endParaRPr lang="en-US" dirty="0">
              <a:solidFill>
                <a:schemeClr val="accent1">
                  <a:lumMod val="50000"/>
                </a:schemeClr>
              </a:solidFill>
            </a:endParaRPr>
          </a:p>
        </p:txBody>
      </p:sp>
      <p:sp>
        <p:nvSpPr>
          <p:cNvPr id="36" name="Oval 35"/>
          <p:cNvSpPr/>
          <p:nvPr/>
        </p:nvSpPr>
        <p:spPr>
          <a:xfrm>
            <a:off x="4361728" y="4390219"/>
            <a:ext cx="341523" cy="363557"/>
          </a:xfrm>
          <a:prstGeom prst="ellipse">
            <a:avLst/>
          </a:prstGeom>
          <a:ln w="38100"/>
        </p:spPr>
        <p:style>
          <a:lnRef idx="2">
            <a:schemeClr val="accent2"/>
          </a:lnRef>
          <a:fillRef idx="1">
            <a:schemeClr val="lt1"/>
          </a:fillRef>
          <a:effectRef idx="0">
            <a:schemeClr val="accent2"/>
          </a:effectRef>
          <a:fontRef idx="minor">
            <a:schemeClr val="dk1"/>
          </a:fontRef>
        </p:style>
        <p:txBody>
          <a:bodyPr rtlCol="0" anchor="ctr"/>
          <a:lstStyle/>
          <a:p>
            <a:pPr algn="ctr"/>
            <a:r>
              <a:rPr lang="en-US" dirty="0" smtClean="0">
                <a:solidFill>
                  <a:schemeClr val="accent1">
                    <a:lumMod val="50000"/>
                  </a:schemeClr>
                </a:solidFill>
              </a:rPr>
              <a:t>+</a:t>
            </a:r>
            <a:endParaRPr lang="en-US" dirty="0">
              <a:solidFill>
                <a:schemeClr val="accent1">
                  <a:lumMod val="50000"/>
                </a:schemeClr>
              </a:solidFill>
            </a:endParaRPr>
          </a:p>
        </p:txBody>
      </p:sp>
      <p:sp>
        <p:nvSpPr>
          <p:cNvPr id="37" name="Oval 36"/>
          <p:cNvSpPr/>
          <p:nvPr/>
        </p:nvSpPr>
        <p:spPr>
          <a:xfrm>
            <a:off x="4703251" y="3762260"/>
            <a:ext cx="341523" cy="363557"/>
          </a:xfrm>
          <a:prstGeom prst="ellipse">
            <a:avLst/>
          </a:prstGeom>
          <a:ln w="38100"/>
        </p:spPr>
        <p:style>
          <a:lnRef idx="2">
            <a:schemeClr val="accent2"/>
          </a:lnRef>
          <a:fillRef idx="1">
            <a:schemeClr val="lt1"/>
          </a:fillRef>
          <a:effectRef idx="0">
            <a:schemeClr val="accent2"/>
          </a:effectRef>
          <a:fontRef idx="minor">
            <a:schemeClr val="dk1"/>
          </a:fontRef>
        </p:style>
        <p:txBody>
          <a:bodyPr rtlCol="0" anchor="ctr"/>
          <a:lstStyle/>
          <a:p>
            <a:pPr algn="ctr"/>
            <a:r>
              <a:rPr lang="en-US" dirty="0" smtClean="0">
                <a:solidFill>
                  <a:schemeClr val="accent1">
                    <a:lumMod val="50000"/>
                  </a:schemeClr>
                </a:solidFill>
              </a:rPr>
              <a:t>+</a:t>
            </a:r>
            <a:endParaRPr lang="en-US" dirty="0">
              <a:solidFill>
                <a:schemeClr val="accent1">
                  <a:lumMod val="50000"/>
                </a:schemeClr>
              </a:solidFill>
            </a:endParaRPr>
          </a:p>
        </p:txBody>
      </p:sp>
      <p:sp>
        <p:nvSpPr>
          <p:cNvPr id="38" name="Oval 37"/>
          <p:cNvSpPr/>
          <p:nvPr/>
        </p:nvSpPr>
        <p:spPr>
          <a:xfrm>
            <a:off x="3468477" y="5098974"/>
            <a:ext cx="341523" cy="363557"/>
          </a:xfrm>
          <a:prstGeom prst="ellipse">
            <a:avLst/>
          </a:prstGeom>
          <a:ln w="38100"/>
        </p:spPr>
        <p:style>
          <a:lnRef idx="2">
            <a:schemeClr val="accent2"/>
          </a:lnRef>
          <a:fillRef idx="1">
            <a:schemeClr val="lt1"/>
          </a:fillRef>
          <a:effectRef idx="0">
            <a:schemeClr val="accent2"/>
          </a:effectRef>
          <a:fontRef idx="minor">
            <a:schemeClr val="dk1"/>
          </a:fontRef>
        </p:style>
        <p:txBody>
          <a:bodyPr rtlCol="0" anchor="ctr"/>
          <a:lstStyle/>
          <a:p>
            <a:pPr algn="ctr"/>
            <a:r>
              <a:rPr lang="en-US" dirty="0" smtClean="0">
                <a:solidFill>
                  <a:schemeClr val="accent1">
                    <a:lumMod val="50000"/>
                  </a:schemeClr>
                </a:solidFill>
              </a:rPr>
              <a:t>+</a:t>
            </a:r>
            <a:endParaRPr lang="en-US" dirty="0">
              <a:solidFill>
                <a:schemeClr val="accent1">
                  <a:lumMod val="50000"/>
                </a:schemeClr>
              </a:solidFill>
            </a:endParaRPr>
          </a:p>
        </p:txBody>
      </p:sp>
      <p:sp>
        <p:nvSpPr>
          <p:cNvPr id="39" name="Oval 38"/>
          <p:cNvSpPr/>
          <p:nvPr/>
        </p:nvSpPr>
        <p:spPr>
          <a:xfrm>
            <a:off x="3955054" y="5295441"/>
            <a:ext cx="341523" cy="363557"/>
          </a:xfrm>
          <a:prstGeom prst="ellipse">
            <a:avLst/>
          </a:prstGeom>
          <a:ln w="38100"/>
        </p:spPr>
        <p:style>
          <a:lnRef idx="2">
            <a:schemeClr val="accent2"/>
          </a:lnRef>
          <a:fillRef idx="1">
            <a:schemeClr val="lt1"/>
          </a:fillRef>
          <a:effectRef idx="0">
            <a:schemeClr val="accent2"/>
          </a:effectRef>
          <a:fontRef idx="minor">
            <a:schemeClr val="dk1"/>
          </a:fontRef>
        </p:style>
        <p:txBody>
          <a:bodyPr rtlCol="0" anchor="ctr"/>
          <a:lstStyle/>
          <a:p>
            <a:pPr algn="ctr"/>
            <a:r>
              <a:rPr lang="en-US" dirty="0" smtClean="0">
                <a:solidFill>
                  <a:schemeClr val="accent1">
                    <a:lumMod val="50000"/>
                  </a:schemeClr>
                </a:solidFill>
              </a:rPr>
              <a:t>+</a:t>
            </a:r>
            <a:endParaRPr lang="en-US" dirty="0">
              <a:solidFill>
                <a:schemeClr val="accent1">
                  <a:lumMod val="50000"/>
                </a:schemeClr>
              </a:solidFill>
            </a:endParaRPr>
          </a:p>
        </p:txBody>
      </p:sp>
      <p:sp>
        <p:nvSpPr>
          <p:cNvPr id="40" name="Oval 39"/>
          <p:cNvSpPr/>
          <p:nvPr/>
        </p:nvSpPr>
        <p:spPr>
          <a:xfrm>
            <a:off x="4378679" y="4935556"/>
            <a:ext cx="341523" cy="363557"/>
          </a:xfrm>
          <a:prstGeom prst="ellipse">
            <a:avLst/>
          </a:prstGeom>
          <a:ln w="38100"/>
        </p:spPr>
        <p:style>
          <a:lnRef idx="2">
            <a:schemeClr val="accent2"/>
          </a:lnRef>
          <a:fillRef idx="1">
            <a:schemeClr val="lt1"/>
          </a:fillRef>
          <a:effectRef idx="0">
            <a:schemeClr val="accent2"/>
          </a:effectRef>
          <a:fontRef idx="minor">
            <a:schemeClr val="dk1"/>
          </a:fontRef>
        </p:style>
        <p:txBody>
          <a:bodyPr rtlCol="0" anchor="ctr"/>
          <a:lstStyle/>
          <a:p>
            <a:pPr algn="ctr"/>
            <a:r>
              <a:rPr lang="en-US" dirty="0" smtClean="0">
                <a:solidFill>
                  <a:schemeClr val="accent1">
                    <a:lumMod val="50000"/>
                  </a:schemeClr>
                </a:solidFill>
              </a:rPr>
              <a:t>+</a:t>
            </a:r>
            <a:endParaRPr lang="en-US" dirty="0">
              <a:solidFill>
                <a:schemeClr val="accent1">
                  <a:lumMod val="50000"/>
                </a:schemeClr>
              </a:solidFill>
            </a:endParaRPr>
          </a:p>
        </p:txBody>
      </p:sp>
      <p:sp>
        <p:nvSpPr>
          <p:cNvPr id="41" name="Oval 40"/>
          <p:cNvSpPr/>
          <p:nvPr/>
        </p:nvSpPr>
        <p:spPr>
          <a:xfrm>
            <a:off x="4858373" y="4588525"/>
            <a:ext cx="341523" cy="363557"/>
          </a:xfrm>
          <a:prstGeom prst="ellipse">
            <a:avLst/>
          </a:prstGeom>
          <a:ln w="38100"/>
        </p:spPr>
        <p:style>
          <a:lnRef idx="2">
            <a:schemeClr val="accent2"/>
          </a:lnRef>
          <a:fillRef idx="1">
            <a:schemeClr val="lt1"/>
          </a:fillRef>
          <a:effectRef idx="0">
            <a:schemeClr val="accent2"/>
          </a:effectRef>
          <a:fontRef idx="minor">
            <a:schemeClr val="dk1"/>
          </a:fontRef>
        </p:style>
        <p:txBody>
          <a:bodyPr rtlCol="0" anchor="ctr"/>
          <a:lstStyle/>
          <a:p>
            <a:pPr algn="ctr"/>
            <a:r>
              <a:rPr lang="en-US" dirty="0" smtClean="0">
                <a:solidFill>
                  <a:schemeClr val="accent1">
                    <a:lumMod val="50000"/>
                  </a:schemeClr>
                </a:solidFill>
              </a:rPr>
              <a:t>+</a:t>
            </a:r>
            <a:endParaRPr lang="en-US" dirty="0">
              <a:solidFill>
                <a:schemeClr val="accent1">
                  <a:lumMod val="50000"/>
                </a:schemeClr>
              </a:solidFill>
            </a:endParaRPr>
          </a:p>
        </p:txBody>
      </p:sp>
      <p:sp>
        <p:nvSpPr>
          <p:cNvPr id="42" name="Oval 41"/>
          <p:cNvSpPr/>
          <p:nvPr/>
        </p:nvSpPr>
        <p:spPr>
          <a:xfrm>
            <a:off x="3468475" y="5561682"/>
            <a:ext cx="341523" cy="363557"/>
          </a:xfrm>
          <a:prstGeom prst="ellipse">
            <a:avLst/>
          </a:prstGeom>
          <a:ln w="38100"/>
        </p:spPr>
        <p:style>
          <a:lnRef idx="2">
            <a:schemeClr val="accent2"/>
          </a:lnRef>
          <a:fillRef idx="1">
            <a:schemeClr val="lt1"/>
          </a:fillRef>
          <a:effectRef idx="0">
            <a:schemeClr val="accent2"/>
          </a:effectRef>
          <a:fontRef idx="minor">
            <a:schemeClr val="dk1"/>
          </a:fontRef>
        </p:style>
        <p:txBody>
          <a:bodyPr rtlCol="0" anchor="ctr"/>
          <a:lstStyle/>
          <a:p>
            <a:pPr algn="ctr"/>
            <a:r>
              <a:rPr lang="en-US" dirty="0" smtClean="0">
                <a:solidFill>
                  <a:schemeClr val="accent1">
                    <a:lumMod val="50000"/>
                  </a:schemeClr>
                </a:solidFill>
              </a:rPr>
              <a:t>+</a:t>
            </a:r>
            <a:endParaRPr lang="en-US" dirty="0">
              <a:solidFill>
                <a:schemeClr val="accent1">
                  <a:lumMod val="50000"/>
                </a:schemeClr>
              </a:solidFill>
            </a:endParaRPr>
          </a:p>
        </p:txBody>
      </p:sp>
      <p:sp>
        <p:nvSpPr>
          <p:cNvPr id="43" name="Oval 42"/>
          <p:cNvSpPr/>
          <p:nvPr/>
        </p:nvSpPr>
        <p:spPr>
          <a:xfrm>
            <a:off x="4740857" y="5477219"/>
            <a:ext cx="341523" cy="363557"/>
          </a:xfrm>
          <a:prstGeom prst="ellipse">
            <a:avLst/>
          </a:prstGeom>
          <a:ln w="38100"/>
        </p:spPr>
        <p:style>
          <a:lnRef idx="2">
            <a:schemeClr val="accent2"/>
          </a:lnRef>
          <a:fillRef idx="1">
            <a:schemeClr val="lt1"/>
          </a:fillRef>
          <a:effectRef idx="0">
            <a:schemeClr val="accent2"/>
          </a:effectRef>
          <a:fontRef idx="minor">
            <a:schemeClr val="dk1"/>
          </a:fontRef>
        </p:style>
        <p:txBody>
          <a:bodyPr rtlCol="0" anchor="ctr"/>
          <a:lstStyle/>
          <a:p>
            <a:pPr algn="ctr"/>
            <a:r>
              <a:rPr lang="en-US" dirty="0" smtClean="0">
                <a:solidFill>
                  <a:schemeClr val="accent1">
                    <a:lumMod val="50000"/>
                  </a:schemeClr>
                </a:solidFill>
              </a:rPr>
              <a:t>+</a:t>
            </a:r>
            <a:endParaRPr lang="en-US" dirty="0">
              <a:solidFill>
                <a:schemeClr val="accent1">
                  <a:lumMod val="50000"/>
                </a:schemeClr>
              </a:solidFill>
            </a:endParaRPr>
          </a:p>
        </p:txBody>
      </p:sp>
      <p:sp>
        <p:nvSpPr>
          <p:cNvPr id="44" name="Oval 43"/>
          <p:cNvSpPr/>
          <p:nvPr/>
        </p:nvSpPr>
        <p:spPr>
          <a:xfrm>
            <a:off x="4325432" y="3404211"/>
            <a:ext cx="341523" cy="363557"/>
          </a:xfrm>
          <a:prstGeom prst="ellipse">
            <a:avLst/>
          </a:prstGeom>
          <a:ln w="38100"/>
        </p:spPr>
        <p:style>
          <a:lnRef idx="2">
            <a:schemeClr val="accent2"/>
          </a:lnRef>
          <a:fillRef idx="1">
            <a:schemeClr val="lt1"/>
          </a:fillRef>
          <a:effectRef idx="0">
            <a:schemeClr val="accent2"/>
          </a:effectRef>
          <a:fontRef idx="minor">
            <a:schemeClr val="dk1"/>
          </a:fontRef>
        </p:style>
        <p:txBody>
          <a:bodyPr rtlCol="0" anchor="ctr"/>
          <a:lstStyle/>
          <a:p>
            <a:pPr algn="ctr"/>
            <a:r>
              <a:rPr lang="en-US" dirty="0" smtClean="0">
                <a:solidFill>
                  <a:schemeClr val="accent1">
                    <a:lumMod val="50000"/>
                  </a:schemeClr>
                </a:solidFill>
              </a:rPr>
              <a:t>+</a:t>
            </a:r>
            <a:endParaRPr lang="en-US" dirty="0">
              <a:solidFill>
                <a:schemeClr val="accent1">
                  <a:lumMod val="50000"/>
                </a:schemeClr>
              </a:solidFill>
            </a:endParaRPr>
          </a:p>
        </p:txBody>
      </p:sp>
      <p:sp>
        <p:nvSpPr>
          <p:cNvPr id="45" name="Oval 44"/>
          <p:cNvSpPr/>
          <p:nvPr/>
        </p:nvSpPr>
        <p:spPr>
          <a:xfrm>
            <a:off x="3955053" y="4197423"/>
            <a:ext cx="341523" cy="363557"/>
          </a:xfrm>
          <a:prstGeom prst="ellipse">
            <a:avLst/>
          </a:prstGeom>
          <a:ln w="38100"/>
        </p:spPr>
        <p:style>
          <a:lnRef idx="2">
            <a:schemeClr val="accent2"/>
          </a:lnRef>
          <a:fillRef idx="1">
            <a:schemeClr val="lt1"/>
          </a:fillRef>
          <a:effectRef idx="0">
            <a:schemeClr val="accent2"/>
          </a:effectRef>
          <a:fontRef idx="minor">
            <a:schemeClr val="dk1"/>
          </a:fontRef>
        </p:style>
        <p:txBody>
          <a:bodyPr rtlCol="0" anchor="ctr"/>
          <a:lstStyle/>
          <a:p>
            <a:pPr algn="ctr"/>
            <a:r>
              <a:rPr lang="en-US" dirty="0" smtClean="0">
                <a:solidFill>
                  <a:schemeClr val="accent1">
                    <a:lumMod val="50000"/>
                  </a:schemeClr>
                </a:solidFill>
              </a:rPr>
              <a:t>+</a:t>
            </a:r>
            <a:endParaRPr lang="en-US" dirty="0">
              <a:solidFill>
                <a:schemeClr val="accent1">
                  <a:lumMod val="50000"/>
                </a:schemeClr>
              </a:solidFill>
            </a:endParaRPr>
          </a:p>
        </p:txBody>
      </p:sp>
      <p:sp>
        <p:nvSpPr>
          <p:cNvPr id="46" name="Oval 45"/>
          <p:cNvSpPr/>
          <p:nvPr/>
        </p:nvSpPr>
        <p:spPr>
          <a:xfrm>
            <a:off x="7605161" y="3556611"/>
            <a:ext cx="341523" cy="363557"/>
          </a:xfrm>
          <a:prstGeom prst="ellipse">
            <a:avLst/>
          </a:prstGeom>
          <a:ln w="38100"/>
        </p:spPr>
        <p:style>
          <a:lnRef idx="2">
            <a:schemeClr val="accent2"/>
          </a:lnRef>
          <a:fillRef idx="1">
            <a:schemeClr val="lt1"/>
          </a:fillRef>
          <a:effectRef idx="0">
            <a:schemeClr val="accent2"/>
          </a:effectRef>
          <a:fontRef idx="minor">
            <a:schemeClr val="dk1"/>
          </a:fontRef>
        </p:style>
        <p:txBody>
          <a:bodyPr rtlCol="0" anchor="ctr"/>
          <a:lstStyle/>
          <a:p>
            <a:pPr algn="ctr"/>
            <a:r>
              <a:rPr lang="en-US" b="1" dirty="0" smtClean="0">
                <a:solidFill>
                  <a:schemeClr val="accent1">
                    <a:lumMod val="50000"/>
                  </a:schemeClr>
                </a:solidFill>
              </a:rPr>
              <a:t>-</a:t>
            </a:r>
            <a:endParaRPr lang="en-US" b="1" dirty="0">
              <a:solidFill>
                <a:schemeClr val="accent1">
                  <a:lumMod val="50000"/>
                </a:schemeClr>
              </a:solidFill>
            </a:endParaRPr>
          </a:p>
        </p:txBody>
      </p:sp>
      <p:sp>
        <p:nvSpPr>
          <p:cNvPr id="47" name="Oval 46"/>
          <p:cNvSpPr/>
          <p:nvPr/>
        </p:nvSpPr>
        <p:spPr>
          <a:xfrm>
            <a:off x="7126077" y="4276380"/>
            <a:ext cx="341523" cy="363557"/>
          </a:xfrm>
          <a:prstGeom prst="ellipse">
            <a:avLst/>
          </a:prstGeom>
          <a:ln w="38100"/>
        </p:spPr>
        <p:style>
          <a:lnRef idx="2">
            <a:schemeClr val="accent2"/>
          </a:lnRef>
          <a:fillRef idx="1">
            <a:schemeClr val="lt1"/>
          </a:fillRef>
          <a:effectRef idx="0">
            <a:schemeClr val="accent2"/>
          </a:effectRef>
          <a:fontRef idx="minor">
            <a:schemeClr val="dk1"/>
          </a:fontRef>
        </p:style>
        <p:txBody>
          <a:bodyPr rtlCol="0" anchor="ctr"/>
          <a:lstStyle/>
          <a:p>
            <a:pPr algn="ctr"/>
            <a:r>
              <a:rPr lang="en-US" b="1" dirty="0" smtClean="0">
                <a:solidFill>
                  <a:schemeClr val="accent1">
                    <a:lumMod val="50000"/>
                  </a:schemeClr>
                </a:solidFill>
              </a:rPr>
              <a:t>-</a:t>
            </a:r>
            <a:endParaRPr lang="en-US" b="1" dirty="0">
              <a:solidFill>
                <a:schemeClr val="accent1">
                  <a:lumMod val="50000"/>
                </a:schemeClr>
              </a:solidFill>
            </a:endParaRPr>
          </a:p>
        </p:txBody>
      </p:sp>
      <p:sp>
        <p:nvSpPr>
          <p:cNvPr id="48" name="Oval 47"/>
          <p:cNvSpPr/>
          <p:nvPr/>
        </p:nvSpPr>
        <p:spPr>
          <a:xfrm>
            <a:off x="7622112" y="4175393"/>
            <a:ext cx="341523" cy="363557"/>
          </a:xfrm>
          <a:prstGeom prst="ellipse">
            <a:avLst/>
          </a:prstGeom>
          <a:ln w="38100"/>
        </p:spPr>
        <p:style>
          <a:lnRef idx="2">
            <a:schemeClr val="accent2"/>
          </a:lnRef>
          <a:fillRef idx="1">
            <a:schemeClr val="lt1"/>
          </a:fillRef>
          <a:effectRef idx="0">
            <a:schemeClr val="accent2"/>
          </a:effectRef>
          <a:fontRef idx="minor">
            <a:schemeClr val="dk1"/>
          </a:fontRef>
        </p:style>
        <p:txBody>
          <a:bodyPr rtlCol="0" anchor="ctr"/>
          <a:lstStyle/>
          <a:p>
            <a:pPr algn="ctr"/>
            <a:r>
              <a:rPr lang="en-US" b="1" dirty="0" smtClean="0">
                <a:solidFill>
                  <a:schemeClr val="accent1">
                    <a:lumMod val="50000"/>
                  </a:schemeClr>
                </a:solidFill>
              </a:rPr>
              <a:t>-</a:t>
            </a:r>
            <a:endParaRPr lang="en-US" b="1" dirty="0">
              <a:solidFill>
                <a:schemeClr val="accent1">
                  <a:lumMod val="50000"/>
                </a:schemeClr>
              </a:solidFill>
            </a:endParaRPr>
          </a:p>
        </p:txBody>
      </p:sp>
      <p:sp>
        <p:nvSpPr>
          <p:cNvPr id="49" name="Oval 48"/>
          <p:cNvSpPr/>
          <p:nvPr/>
        </p:nvSpPr>
        <p:spPr>
          <a:xfrm>
            <a:off x="8197833" y="3782458"/>
            <a:ext cx="341523" cy="363557"/>
          </a:xfrm>
          <a:prstGeom prst="ellipse">
            <a:avLst/>
          </a:prstGeom>
          <a:ln w="38100"/>
        </p:spPr>
        <p:style>
          <a:lnRef idx="2">
            <a:schemeClr val="accent2"/>
          </a:lnRef>
          <a:fillRef idx="1">
            <a:schemeClr val="lt1"/>
          </a:fillRef>
          <a:effectRef idx="0">
            <a:schemeClr val="accent2"/>
          </a:effectRef>
          <a:fontRef idx="minor">
            <a:schemeClr val="dk1"/>
          </a:fontRef>
        </p:style>
        <p:txBody>
          <a:bodyPr rtlCol="0" anchor="ctr"/>
          <a:lstStyle/>
          <a:p>
            <a:pPr algn="ctr"/>
            <a:r>
              <a:rPr lang="en-US" b="1" dirty="0" smtClean="0">
                <a:solidFill>
                  <a:schemeClr val="accent1">
                    <a:lumMod val="50000"/>
                  </a:schemeClr>
                </a:solidFill>
              </a:rPr>
              <a:t>-</a:t>
            </a:r>
            <a:endParaRPr lang="en-US" b="1" dirty="0">
              <a:solidFill>
                <a:schemeClr val="accent1">
                  <a:lumMod val="50000"/>
                </a:schemeClr>
              </a:solidFill>
            </a:endParaRPr>
          </a:p>
        </p:txBody>
      </p:sp>
      <p:sp>
        <p:nvSpPr>
          <p:cNvPr id="50" name="Oval 49"/>
          <p:cNvSpPr/>
          <p:nvPr/>
        </p:nvSpPr>
        <p:spPr>
          <a:xfrm>
            <a:off x="7245702" y="4799681"/>
            <a:ext cx="341523" cy="363557"/>
          </a:xfrm>
          <a:prstGeom prst="ellipse">
            <a:avLst/>
          </a:prstGeom>
          <a:ln w="38100"/>
        </p:spPr>
        <p:style>
          <a:lnRef idx="2">
            <a:schemeClr val="accent2"/>
          </a:lnRef>
          <a:fillRef idx="1">
            <a:schemeClr val="lt1"/>
          </a:fillRef>
          <a:effectRef idx="0">
            <a:schemeClr val="accent2"/>
          </a:effectRef>
          <a:fontRef idx="minor">
            <a:schemeClr val="dk1"/>
          </a:fontRef>
        </p:style>
        <p:txBody>
          <a:bodyPr rtlCol="0" anchor="ctr"/>
          <a:lstStyle/>
          <a:p>
            <a:pPr algn="ctr"/>
            <a:r>
              <a:rPr lang="en-US" b="1" dirty="0" smtClean="0">
                <a:solidFill>
                  <a:schemeClr val="accent1">
                    <a:lumMod val="50000"/>
                  </a:schemeClr>
                </a:solidFill>
              </a:rPr>
              <a:t>-</a:t>
            </a:r>
            <a:endParaRPr lang="en-US" b="1" dirty="0">
              <a:solidFill>
                <a:schemeClr val="accent1">
                  <a:lumMod val="50000"/>
                </a:schemeClr>
              </a:solidFill>
            </a:endParaRPr>
          </a:p>
        </p:txBody>
      </p:sp>
      <p:sp>
        <p:nvSpPr>
          <p:cNvPr id="51" name="Oval 50"/>
          <p:cNvSpPr/>
          <p:nvPr/>
        </p:nvSpPr>
        <p:spPr>
          <a:xfrm>
            <a:off x="7645355" y="4818042"/>
            <a:ext cx="341523" cy="363557"/>
          </a:xfrm>
          <a:prstGeom prst="ellipse">
            <a:avLst/>
          </a:prstGeom>
          <a:ln w="38100"/>
        </p:spPr>
        <p:style>
          <a:lnRef idx="2">
            <a:schemeClr val="accent2"/>
          </a:lnRef>
          <a:fillRef idx="1">
            <a:schemeClr val="lt1"/>
          </a:fillRef>
          <a:effectRef idx="0">
            <a:schemeClr val="accent2"/>
          </a:effectRef>
          <a:fontRef idx="minor">
            <a:schemeClr val="dk1"/>
          </a:fontRef>
        </p:style>
        <p:txBody>
          <a:bodyPr rtlCol="0" anchor="ctr"/>
          <a:lstStyle/>
          <a:p>
            <a:pPr algn="ctr"/>
            <a:r>
              <a:rPr lang="en-US" b="1" dirty="0" smtClean="0">
                <a:solidFill>
                  <a:schemeClr val="accent1">
                    <a:lumMod val="50000"/>
                  </a:schemeClr>
                </a:solidFill>
              </a:rPr>
              <a:t>-</a:t>
            </a:r>
            <a:endParaRPr lang="en-US" b="1" dirty="0">
              <a:solidFill>
                <a:schemeClr val="accent1">
                  <a:lumMod val="50000"/>
                </a:schemeClr>
              </a:solidFill>
            </a:endParaRPr>
          </a:p>
        </p:txBody>
      </p:sp>
      <p:sp>
        <p:nvSpPr>
          <p:cNvPr id="52" name="Oval 51"/>
          <p:cNvSpPr/>
          <p:nvPr/>
        </p:nvSpPr>
        <p:spPr>
          <a:xfrm>
            <a:off x="8027071" y="4472846"/>
            <a:ext cx="341523" cy="363557"/>
          </a:xfrm>
          <a:prstGeom prst="ellipse">
            <a:avLst/>
          </a:prstGeom>
          <a:ln w="38100"/>
        </p:spPr>
        <p:style>
          <a:lnRef idx="2">
            <a:schemeClr val="accent2"/>
          </a:lnRef>
          <a:fillRef idx="1">
            <a:schemeClr val="lt1"/>
          </a:fillRef>
          <a:effectRef idx="0">
            <a:schemeClr val="accent2"/>
          </a:effectRef>
          <a:fontRef idx="minor">
            <a:schemeClr val="dk1"/>
          </a:fontRef>
        </p:style>
        <p:txBody>
          <a:bodyPr rtlCol="0" anchor="ctr"/>
          <a:lstStyle/>
          <a:p>
            <a:pPr algn="ctr"/>
            <a:r>
              <a:rPr lang="en-US" b="1" dirty="0" smtClean="0">
                <a:solidFill>
                  <a:schemeClr val="accent1">
                    <a:lumMod val="50000"/>
                  </a:schemeClr>
                </a:solidFill>
              </a:rPr>
              <a:t>-</a:t>
            </a:r>
            <a:endParaRPr lang="en-US" b="1" dirty="0">
              <a:solidFill>
                <a:schemeClr val="accent1">
                  <a:lumMod val="50000"/>
                </a:schemeClr>
              </a:solidFill>
            </a:endParaRPr>
          </a:p>
        </p:txBody>
      </p:sp>
      <p:sp>
        <p:nvSpPr>
          <p:cNvPr id="53" name="Oval 52"/>
          <p:cNvSpPr/>
          <p:nvPr/>
        </p:nvSpPr>
        <p:spPr>
          <a:xfrm>
            <a:off x="8197833" y="5117334"/>
            <a:ext cx="341523" cy="363557"/>
          </a:xfrm>
          <a:prstGeom prst="ellipse">
            <a:avLst/>
          </a:prstGeom>
          <a:ln w="38100"/>
        </p:spPr>
        <p:style>
          <a:lnRef idx="2">
            <a:schemeClr val="accent2"/>
          </a:lnRef>
          <a:fillRef idx="1">
            <a:schemeClr val="lt1"/>
          </a:fillRef>
          <a:effectRef idx="0">
            <a:schemeClr val="accent2"/>
          </a:effectRef>
          <a:fontRef idx="minor">
            <a:schemeClr val="dk1"/>
          </a:fontRef>
        </p:style>
        <p:txBody>
          <a:bodyPr rtlCol="0" anchor="ctr"/>
          <a:lstStyle/>
          <a:p>
            <a:pPr algn="ctr"/>
            <a:r>
              <a:rPr lang="en-US" b="1" dirty="0" smtClean="0">
                <a:solidFill>
                  <a:schemeClr val="accent1">
                    <a:lumMod val="50000"/>
                  </a:schemeClr>
                </a:solidFill>
              </a:rPr>
              <a:t>-</a:t>
            </a:r>
            <a:endParaRPr lang="en-US" b="1" dirty="0">
              <a:solidFill>
                <a:schemeClr val="accent1">
                  <a:lumMod val="50000"/>
                </a:schemeClr>
              </a:solidFill>
            </a:endParaRPr>
          </a:p>
        </p:txBody>
      </p:sp>
      <p:sp>
        <p:nvSpPr>
          <p:cNvPr id="54" name="Oval 53"/>
          <p:cNvSpPr/>
          <p:nvPr/>
        </p:nvSpPr>
        <p:spPr>
          <a:xfrm>
            <a:off x="6990001" y="5295440"/>
            <a:ext cx="341523" cy="363557"/>
          </a:xfrm>
          <a:prstGeom prst="ellipse">
            <a:avLst/>
          </a:prstGeom>
          <a:ln w="38100"/>
        </p:spPr>
        <p:style>
          <a:lnRef idx="2">
            <a:schemeClr val="accent2"/>
          </a:lnRef>
          <a:fillRef idx="1">
            <a:schemeClr val="lt1"/>
          </a:fillRef>
          <a:effectRef idx="0">
            <a:schemeClr val="accent2"/>
          </a:effectRef>
          <a:fontRef idx="minor">
            <a:schemeClr val="dk1"/>
          </a:fontRef>
        </p:style>
        <p:txBody>
          <a:bodyPr rtlCol="0" anchor="ctr"/>
          <a:lstStyle/>
          <a:p>
            <a:pPr algn="ctr"/>
            <a:r>
              <a:rPr lang="en-US" b="1" dirty="0" smtClean="0">
                <a:solidFill>
                  <a:schemeClr val="accent1">
                    <a:lumMod val="50000"/>
                  </a:schemeClr>
                </a:solidFill>
              </a:rPr>
              <a:t>-</a:t>
            </a:r>
            <a:endParaRPr lang="en-US" b="1" dirty="0">
              <a:solidFill>
                <a:schemeClr val="accent1">
                  <a:lumMod val="50000"/>
                </a:schemeClr>
              </a:solidFill>
            </a:endParaRPr>
          </a:p>
        </p:txBody>
      </p:sp>
      <p:sp>
        <p:nvSpPr>
          <p:cNvPr id="55" name="Oval 54"/>
          <p:cNvSpPr/>
          <p:nvPr/>
        </p:nvSpPr>
        <p:spPr>
          <a:xfrm>
            <a:off x="8388792" y="4436124"/>
            <a:ext cx="341523" cy="363557"/>
          </a:xfrm>
          <a:prstGeom prst="ellipse">
            <a:avLst/>
          </a:prstGeom>
          <a:ln w="38100"/>
        </p:spPr>
        <p:style>
          <a:lnRef idx="2">
            <a:schemeClr val="accent2"/>
          </a:lnRef>
          <a:fillRef idx="1">
            <a:schemeClr val="lt1"/>
          </a:fillRef>
          <a:effectRef idx="0">
            <a:schemeClr val="accent2"/>
          </a:effectRef>
          <a:fontRef idx="minor">
            <a:schemeClr val="dk1"/>
          </a:fontRef>
        </p:style>
        <p:txBody>
          <a:bodyPr rtlCol="0" anchor="ctr"/>
          <a:lstStyle/>
          <a:p>
            <a:pPr algn="ctr"/>
            <a:r>
              <a:rPr lang="en-US" b="1" dirty="0" smtClean="0">
                <a:solidFill>
                  <a:schemeClr val="accent1">
                    <a:lumMod val="50000"/>
                  </a:schemeClr>
                </a:solidFill>
              </a:rPr>
              <a:t>-</a:t>
            </a:r>
            <a:endParaRPr lang="en-US" b="1" dirty="0">
              <a:solidFill>
                <a:schemeClr val="accent1">
                  <a:lumMod val="50000"/>
                </a:schemeClr>
              </a:solidFill>
            </a:endParaRPr>
          </a:p>
        </p:txBody>
      </p:sp>
      <p:sp>
        <p:nvSpPr>
          <p:cNvPr id="56" name="Oval 55"/>
          <p:cNvSpPr/>
          <p:nvPr/>
        </p:nvSpPr>
        <p:spPr>
          <a:xfrm>
            <a:off x="8730315" y="3580481"/>
            <a:ext cx="341523" cy="363557"/>
          </a:xfrm>
          <a:prstGeom prst="ellipse">
            <a:avLst/>
          </a:prstGeom>
          <a:ln w="38100"/>
        </p:spPr>
        <p:style>
          <a:lnRef idx="2">
            <a:schemeClr val="accent2"/>
          </a:lnRef>
          <a:fillRef idx="1">
            <a:schemeClr val="lt1"/>
          </a:fillRef>
          <a:effectRef idx="0">
            <a:schemeClr val="accent2"/>
          </a:effectRef>
          <a:fontRef idx="minor">
            <a:schemeClr val="dk1"/>
          </a:fontRef>
        </p:style>
        <p:txBody>
          <a:bodyPr rtlCol="0" anchor="ctr"/>
          <a:lstStyle/>
          <a:p>
            <a:pPr algn="ctr"/>
            <a:r>
              <a:rPr lang="en-US" b="1" dirty="0" smtClean="0">
                <a:solidFill>
                  <a:schemeClr val="accent1">
                    <a:lumMod val="50000"/>
                  </a:schemeClr>
                </a:solidFill>
              </a:rPr>
              <a:t>-</a:t>
            </a:r>
            <a:endParaRPr lang="en-US" b="1" dirty="0">
              <a:solidFill>
                <a:schemeClr val="accent1">
                  <a:lumMod val="50000"/>
                </a:schemeClr>
              </a:solidFill>
            </a:endParaRPr>
          </a:p>
        </p:txBody>
      </p:sp>
      <p:sp>
        <p:nvSpPr>
          <p:cNvPr id="57" name="Oval 56"/>
          <p:cNvSpPr/>
          <p:nvPr/>
        </p:nvSpPr>
        <p:spPr>
          <a:xfrm>
            <a:off x="8420007" y="5658997"/>
            <a:ext cx="341523" cy="363557"/>
          </a:xfrm>
          <a:prstGeom prst="ellipse">
            <a:avLst/>
          </a:prstGeom>
          <a:ln w="38100"/>
        </p:spPr>
        <p:style>
          <a:lnRef idx="2">
            <a:schemeClr val="accent2"/>
          </a:lnRef>
          <a:fillRef idx="1">
            <a:schemeClr val="lt1"/>
          </a:fillRef>
          <a:effectRef idx="0">
            <a:schemeClr val="accent2"/>
          </a:effectRef>
          <a:fontRef idx="minor">
            <a:schemeClr val="dk1"/>
          </a:fontRef>
        </p:style>
        <p:txBody>
          <a:bodyPr rtlCol="0" anchor="ctr"/>
          <a:lstStyle/>
          <a:p>
            <a:pPr algn="ctr"/>
            <a:r>
              <a:rPr lang="en-US" b="1" dirty="0" smtClean="0">
                <a:solidFill>
                  <a:schemeClr val="accent1">
                    <a:lumMod val="50000"/>
                  </a:schemeClr>
                </a:solidFill>
              </a:rPr>
              <a:t>-</a:t>
            </a:r>
            <a:endParaRPr lang="en-US" b="1" dirty="0">
              <a:solidFill>
                <a:schemeClr val="accent1">
                  <a:lumMod val="50000"/>
                </a:schemeClr>
              </a:solidFill>
            </a:endParaRPr>
          </a:p>
        </p:txBody>
      </p:sp>
      <p:sp>
        <p:nvSpPr>
          <p:cNvPr id="58" name="Oval 57"/>
          <p:cNvSpPr/>
          <p:nvPr/>
        </p:nvSpPr>
        <p:spPr>
          <a:xfrm>
            <a:off x="7631293" y="5561681"/>
            <a:ext cx="341523" cy="363557"/>
          </a:xfrm>
          <a:prstGeom prst="ellipse">
            <a:avLst/>
          </a:prstGeom>
          <a:ln w="38100"/>
        </p:spPr>
        <p:style>
          <a:lnRef idx="2">
            <a:schemeClr val="accent2"/>
          </a:lnRef>
          <a:fillRef idx="1">
            <a:schemeClr val="lt1"/>
          </a:fillRef>
          <a:effectRef idx="0">
            <a:schemeClr val="accent2"/>
          </a:effectRef>
          <a:fontRef idx="minor">
            <a:schemeClr val="dk1"/>
          </a:fontRef>
        </p:style>
        <p:txBody>
          <a:bodyPr rtlCol="0" anchor="ctr"/>
          <a:lstStyle/>
          <a:p>
            <a:pPr algn="ctr"/>
            <a:r>
              <a:rPr lang="en-US" b="1" dirty="0" smtClean="0">
                <a:solidFill>
                  <a:schemeClr val="accent1">
                    <a:lumMod val="50000"/>
                  </a:schemeClr>
                </a:solidFill>
              </a:rPr>
              <a:t>-</a:t>
            </a:r>
            <a:endParaRPr lang="en-US" b="1" dirty="0">
              <a:solidFill>
                <a:schemeClr val="accent1">
                  <a:lumMod val="50000"/>
                </a:schemeClr>
              </a:solidFill>
            </a:endParaRPr>
          </a:p>
        </p:txBody>
      </p:sp>
    </p:spTree>
    <p:extLst>
      <p:ext uri="{BB962C8B-B14F-4D97-AF65-F5344CB8AC3E}">
        <p14:creationId xmlns:p14="http://schemas.microsoft.com/office/powerpoint/2010/main" val="198235165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xmlns="" id="{D735F7F3-C1B5-4B60-A00A-4EB618DDFB5A}"/>
              </a:ext>
            </a:extLst>
          </p:cNvPr>
          <p:cNvSpPr>
            <a:spLocks noGrp="1"/>
          </p:cNvSpPr>
          <p:nvPr>
            <p:ph type="body" sz="quarter" idx="10"/>
          </p:nvPr>
        </p:nvSpPr>
        <p:spPr/>
        <p:txBody>
          <a:bodyPr/>
          <a:lstStyle/>
          <a:p>
            <a:r>
              <a:rPr lang="mn-MN" sz="4000" dirty="0" smtClean="0"/>
              <a:t>Дасгал ажил </a:t>
            </a:r>
            <a:endParaRPr lang="en-US" sz="4000" dirty="0"/>
          </a:p>
        </p:txBody>
      </p:sp>
      <p:sp>
        <p:nvSpPr>
          <p:cNvPr id="11" name="TextBox 10">
            <a:extLst>
              <a:ext uri="{FF2B5EF4-FFF2-40B4-BE49-F238E27FC236}">
                <a16:creationId xmlns:a16="http://schemas.microsoft.com/office/drawing/2014/main" xmlns="" xmlns:a14="http://schemas.microsoft.com/office/drawing/2010/main" xmlns:mc="http://schemas.openxmlformats.org/markup-compatibility/2006" id="{261665BF-96FD-4F4D-9ED7-B8AE0C9BBB39}"/>
              </a:ext>
            </a:extLst>
          </p:cNvPr>
          <p:cNvSpPr txBox="1"/>
          <p:nvPr/>
        </p:nvSpPr>
        <p:spPr>
          <a:xfrm>
            <a:off x="845182" y="1335141"/>
            <a:ext cx="10535239" cy="2631490"/>
          </a:xfrm>
          <a:prstGeom prst="rect">
            <a:avLst/>
          </a:prstGeom>
          <a:noFill/>
        </p:spPr>
        <p:txBody>
          <a:bodyPr wrap="square" lIns="108000" rIns="108000" rtlCol="0" anchor="ctr">
            <a:spAutoFit/>
          </a:bodyPr>
          <a:lstStyle/>
          <a:p>
            <a:pPr marL="457200" indent="-457200" algn="just">
              <a:lnSpc>
                <a:spcPts val="3300"/>
              </a:lnSpc>
              <a:buFont typeface="Wingdings" pitchFamily="2" charset="2"/>
              <a:buChar char="ü"/>
            </a:pPr>
            <a:r>
              <a:rPr lang="mn-MN" altLang="ko-KR" sz="3200" dirty="0" smtClean="0">
                <a:solidFill>
                  <a:schemeClr val="accent4"/>
                </a:solidFill>
                <a:latin typeface="Calibri" pitchFamily="34" charset="0"/>
                <a:cs typeface="Calibri" pitchFamily="34" charset="0"/>
              </a:rPr>
              <a:t>Хагас дамжуулагчийн энергийн бүсүүдийг сайн ойлгох</a:t>
            </a:r>
          </a:p>
          <a:p>
            <a:pPr marL="457200" indent="-457200" algn="just">
              <a:lnSpc>
                <a:spcPts val="3300"/>
              </a:lnSpc>
              <a:buFont typeface="Wingdings" pitchFamily="2" charset="2"/>
              <a:buChar char="ü"/>
            </a:pPr>
            <a:r>
              <a:rPr lang="mn-MN" altLang="ko-KR" sz="3200" dirty="0" smtClean="0">
                <a:solidFill>
                  <a:schemeClr val="accent4"/>
                </a:solidFill>
                <a:latin typeface="Calibri" pitchFamily="34" charset="0"/>
                <a:cs typeface="Calibri" pitchFamily="34" charset="0"/>
              </a:rPr>
              <a:t>Донор болон акценторын бүс хэрхэн үүсдэг болохыг судлах</a:t>
            </a:r>
          </a:p>
          <a:p>
            <a:pPr marL="457200" indent="-457200" algn="just">
              <a:lnSpc>
                <a:spcPts val="3300"/>
              </a:lnSpc>
              <a:buFont typeface="Wingdings" pitchFamily="2" charset="2"/>
              <a:buChar char="ü"/>
            </a:pPr>
            <a:r>
              <a:rPr lang="en-US" altLang="ko-KR" sz="3200" dirty="0" smtClean="0">
                <a:solidFill>
                  <a:schemeClr val="accent4"/>
                </a:solidFill>
                <a:latin typeface="Calibri" pitchFamily="34" charset="0"/>
                <a:cs typeface="Calibri" pitchFamily="34" charset="0"/>
              </a:rPr>
              <a:t>n</a:t>
            </a:r>
            <a:r>
              <a:rPr lang="mn-MN" altLang="ko-KR" sz="3200" dirty="0" smtClean="0">
                <a:solidFill>
                  <a:schemeClr val="accent4"/>
                </a:solidFill>
                <a:latin typeface="Calibri" pitchFamily="34" charset="0"/>
                <a:cs typeface="Calibri" pitchFamily="34" charset="0"/>
              </a:rPr>
              <a:t> хагас дамжуулагч </a:t>
            </a:r>
            <a:r>
              <a:rPr lang="en-US" altLang="ko-KR" sz="3200" dirty="0" smtClean="0">
                <a:solidFill>
                  <a:schemeClr val="accent4"/>
                </a:solidFill>
                <a:latin typeface="Calibri" pitchFamily="34" charset="0"/>
                <a:cs typeface="Calibri" pitchFamily="34" charset="0"/>
              </a:rPr>
              <a:t>p</a:t>
            </a:r>
            <a:r>
              <a:rPr lang="mn-MN" altLang="ko-KR" sz="3200" dirty="0" smtClean="0">
                <a:solidFill>
                  <a:schemeClr val="accent4"/>
                </a:solidFill>
                <a:latin typeface="Calibri" pitchFamily="34" charset="0"/>
                <a:cs typeface="Calibri" pitchFamily="34" charset="0"/>
              </a:rPr>
              <a:t> хагас дамжуулагчийн</a:t>
            </a:r>
            <a:r>
              <a:rPr lang="en-US" altLang="ko-KR" sz="3200" dirty="0" smtClean="0">
                <a:solidFill>
                  <a:schemeClr val="accent4"/>
                </a:solidFill>
                <a:latin typeface="Calibri" pitchFamily="34" charset="0"/>
                <a:cs typeface="Calibri" pitchFamily="34" charset="0"/>
              </a:rPr>
              <a:t> </a:t>
            </a:r>
            <a:r>
              <a:rPr lang="mn-MN" altLang="ko-KR" sz="3200" dirty="0" smtClean="0">
                <a:solidFill>
                  <a:schemeClr val="accent4"/>
                </a:solidFill>
                <a:latin typeface="Calibri" pitchFamily="34" charset="0"/>
                <a:cs typeface="Calibri" pitchFamily="34" charset="0"/>
              </a:rPr>
              <a:t>шилжилтийг сайтар ойлгох</a:t>
            </a:r>
          </a:p>
          <a:p>
            <a:pPr marL="457200" indent="-457200" algn="just">
              <a:lnSpc>
                <a:spcPts val="3300"/>
              </a:lnSpc>
              <a:buFont typeface="Wingdings" pitchFamily="2" charset="2"/>
              <a:buChar char="ü"/>
            </a:pPr>
            <a:endParaRPr lang="mn-MN" altLang="ko-KR" sz="3200" dirty="0">
              <a:solidFill>
                <a:schemeClr val="accent4"/>
              </a:solidFill>
              <a:latin typeface="Calibri" pitchFamily="34" charset="0"/>
              <a:cs typeface="Calibri" pitchFamily="34" charset="0"/>
            </a:endParaRP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mn-MN" dirty="0" smtClean="0">
                <a:solidFill>
                  <a:schemeClr val="accent3"/>
                </a:solidFill>
              </a:rPr>
              <a:t>16</a:t>
            </a:r>
            <a:endParaRPr lang="en-US" dirty="0">
              <a:solidFill>
                <a:schemeClr val="accent3"/>
              </a:solidFill>
            </a:endParaRPr>
          </a:p>
        </p:txBody>
      </p:sp>
    </p:spTree>
    <p:extLst>
      <p:ext uri="{BB962C8B-B14F-4D97-AF65-F5344CB8AC3E}">
        <p14:creationId xmlns:p14="http://schemas.microsoft.com/office/powerpoint/2010/main" val="185414042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직사각형 5">
            <a:extLst>
              <a:ext uri="{FF2B5EF4-FFF2-40B4-BE49-F238E27FC236}">
                <a16:creationId xmlns:a16="http://schemas.microsoft.com/office/drawing/2014/main" xmlns="" id="{62FCDA44-6A11-4862-AC43-2EE435C27F3A}"/>
              </a:ext>
            </a:extLst>
          </p:cNvPr>
          <p:cNvSpPr/>
          <p:nvPr/>
        </p:nvSpPr>
        <p:spPr>
          <a:xfrm>
            <a:off x="6328140" y="1817423"/>
            <a:ext cx="4396803" cy="720638"/>
          </a:xfrm>
          <a:prstGeom prst="rect">
            <a:avLst/>
          </a:prstGeom>
          <a:noFill/>
        </p:spPr>
        <p:txBody>
          <a:bodyPr lIns="0" anchor="ctr"/>
          <a:lstStyle/>
          <a:p>
            <a:r>
              <a:rPr lang="en-US" altLang="ko-KR" sz="4000" b="1" dirty="0" smtClean="0">
                <a:solidFill>
                  <a:schemeClr val="accent3"/>
                </a:solidFill>
                <a:latin typeface="+mj-lt"/>
              </a:rPr>
              <a:t>THANK YOU FOR ATTENTION</a:t>
            </a:r>
            <a:endParaRPr lang="en-US" altLang="ko-KR" sz="4000" b="1" dirty="0">
              <a:solidFill>
                <a:schemeClr val="accent3"/>
              </a:solidFill>
              <a:latin typeface="+mj-lt"/>
            </a:endParaRPr>
          </a:p>
        </p:txBody>
      </p:sp>
      <p:sp>
        <p:nvSpPr>
          <p:cNvPr id="15" name="직사각형 6">
            <a:extLst>
              <a:ext uri="{FF2B5EF4-FFF2-40B4-BE49-F238E27FC236}">
                <a16:creationId xmlns:a16="http://schemas.microsoft.com/office/drawing/2014/main" xmlns="" id="{9266FBDC-2D84-4241-A1FD-123F18935DC5}"/>
              </a:ext>
            </a:extLst>
          </p:cNvPr>
          <p:cNvSpPr/>
          <p:nvPr/>
        </p:nvSpPr>
        <p:spPr>
          <a:xfrm>
            <a:off x="6328141" y="3756756"/>
            <a:ext cx="4396804" cy="1733542"/>
          </a:xfrm>
          <a:prstGeom prst="rect">
            <a:avLst/>
          </a:prstGeom>
          <a:noFill/>
        </p:spPr>
        <p:txBody>
          <a:bodyPr lIns="0" anchor="ctr"/>
          <a:lstStyle/>
          <a:p>
            <a:r>
              <a:rPr lang="mn-MN" altLang="ko-KR" sz="4000" b="1" dirty="0" smtClean="0">
                <a:solidFill>
                  <a:schemeClr val="accent2"/>
                </a:solidFill>
                <a:latin typeface="+mj-lt"/>
              </a:rPr>
              <a:t>АНХААРАЛ ХАНДУУЛСАНД БАЯРЛАЛАА</a:t>
            </a:r>
            <a:endParaRPr lang="en-US" altLang="ko-KR" sz="4000" b="1" dirty="0">
              <a:solidFill>
                <a:schemeClr val="accent2"/>
              </a:solidFill>
              <a:latin typeface="+mj-lt"/>
            </a:endParaRPr>
          </a:p>
        </p:txBody>
      </p:sp>
      <p:grpSp>
        <p:nvGrpSpPr>
          <p:cNvPr id="33" name="Group 32">
            <a:extLst>
              <a:ext uri="{FF2B5EF4-FFF2-40B4-BE49-F238E27FC236}">
                <a16:creationId xmlns:a16="http://schemas.microsoft.com/office/drawing/2014/main" xmlns="" id="{72FE12CE-C0C1-44DD-A6F2-49CAB8D3F40F}"/>
              </a:ext>
            </a:extLst>
          </p:cNvPr>
          <p:cNvGrpSpPr/>
          <p:nvPr/>
        </p:nvGrpSpPr>
        <p:grpSpPr>
          <a:xfrm>
            <a:off x="1774812" y="2083476"/>
            <a:ext cx="3490617" cy="2945421"/>
            <a:chOff x="3741176" y="2237322"/>
            <a:chExt cx="4709648" cy="3723835"/>
          </a:xfrm>
        </p:grpSpPr>
        <p:grpSp>
          <p:nvGrpSpPr>
            <p:cNvPr id="34" name="Group 33">
              <a:extLst>
                <a:ext uri="{FF2B5EF4-FFF2-40B4-BE49-F238E27FC236}">
                  <a16:creationId xmlns:a16="http://schemas.microsoft.com/office/drawing/2014/main" xmlns="" id="{D580609E-46E5-4572-AD02-DBCE9193855F}"/>
                </a:ext>
              </a:extLst>
            </p:cNvPr>
            <p:cNvGrpSpPr/>
            <p:nvPr/>
          </p:nvGrpSpPr>
          <p:grpSpPr>
            <a:xfrm>
              <a:off x="3741176" y="2237322"/>
              <a:ext cx="4709648" cy="3723835"/>
              <a:chOff x="2228055" y="1971102"/>
              <a:chExt cx="4575969" cy="3618138"/>
            </a:xfrm>
          </p:grpSpPr>
          <p:sp>
            <p:nvSpPr>
              <p:cNvPr id="38" name="Freeform 18">
                <a:extLst>
                  <a:ext uri="{FF2B5EF4-FFF2-40B4-BE49-F238E27FC236}">
                    <a16:creationId xmlns:a16="http://schemas.microsoft.com/office/drawing/2014/main" xmlns="" id="{5FB04C4E-8532-4372-93CA-A22998F9F850}"/>
                  </a:ext>
                </a:extLst>
              </p:cNvPr>
              <p:cNvSpPr>
                <a:spLocks/>
              </p:cNvSpPr>
              <p:nvPr/>
            </p:nvSpPr>
            <p:spPr bwMode="auto">
              <a:xfrm>
                <a:off x="2228055" y="1971102"/>
                <a:ext cx="3243960" cy="3618138"/>
              </a:xfrm>
              <a:custGeom>
                <a:avLst/>
                <a:gdLst/>
                <a:ahLst/>
                <a:cxnLst/>
                <a:rect l="l" t="t" r="r" b="b"/>
                <a:pathLst>
                  <a:path w="3243960" h="3618138">
                    <a:moveTo>
                      <a:pt x="1764407" y="0"/>
                    </a:moveTo>
                    <a:lnTo>
                      <a:pt x="1913381" y="1203"/>
                    </a:lnTo>
                    <a:lnTo>
                      <a:pt x="2053042" y="12022"/>
                    </a:lnTo>
                    <a:lnTo>
                      <a:pt x="2185723" y="30056"/>
                    </a:lnTo>
                    <a:lnTo>
                      <a:pt x="2312583" y="56506"/>
                    </a:lnTo>
                    <a:lnTo>
                      <a:pt x="2433624" y="88967"/>
                    </a:lnTo>
                    <a:lnTo>
                      <a:pt x="2545354" y="131046"/>
                    </a:lnTo>
                    <a:lnTo>
                      <a:pt x="2653593" y="176731"/>
                    </a:lnTo>
                    <a:lnTo>
                      <a:pt x="2752521" y="230833"/>
                    </a:lnTo>
                    <a:lnTo>
                      <a:pt x="2763561" y="238103"/>
                    </a:lnTo>
                    <a:lnTo>
                      <a:pt x="2764776" y="236609"/>
                    </a:lnTo>
                    <a:cubicBezTo>
                      <a:pt x="3318761" y="687035"/>
                      <a:pt x="3404939" y="1500322"/>
                      <a:pt x="2957653" y="2056846"/>
                    </a:cubicBezTo>
                    <a:lnTo>
                      <a:pt x="2794867" y="1926012"/>
                    </a:lnTo>
                    <a:cubicBezTo>
                      <a:pt x="3170184" y="1459033"/>
                      <a:pt x="3097872" y="776605"/>
                      <a:pt x="2633024" y="398652"/>
                    </a:cubicBezTo>
                    <a:lnTo>
                      <a:pt x="2635535" y="395564"/>
                    </a:lnTo>
                    <a:cubicBezTo>
                      <a:pt x="2458856" y="294299"/>
                      <a:pt x="2250796" y="159602"/>
                      <a:pt x="1912553" y="162771"/>
                    </a:cubicBezTo>
                    <a:cubicBezTo>
                      <a:pt x="1018501" y="171149"/>
                      <a:pt x="651082" y="745769"/>
                      <a:pt x="651082" y="1464934"/>
                    </a:cubicBezTo>
                    <a:cubicBezTo>
                      <a:pt x="651082" y="2065638"/>
                      <a:pt x="1045124" y="2571338"/>
                      <a:pt x="1581345" y="2720212"/>
                    </a:cubicBezTo>
                    <a:cubicBezTo>
                      <a:pt x="2189761" y="2865156"/>
                      <a:pt x="2916596" y="3085457"/>
                      <a:pt x="3019039" y="3381117"/>
                    </a:cubicBezTo>
                    <a:lnTo>
                      <a:pt x="3030682" y="3420409"/>
                    </a:lnTo>
                    <a:lnTo>
                      <a:pt x="3049304" y="3486532"/>
                    </a:lnTo>
                    <a:lnTo>
                      <a:pt x="3067926" y="3553859"/>
                    </a:lnTo>
                    <a:lnTo>
                      <a:pt x="3088874" y="3615173"/>
                    </a:lnTo>
                    <a:lnTo>
                      <a:pt x="3090086" y="3618138"/>
                    </a:lnTo>
                    <a:lnTo>
                      <a:pt x="1487028" y="3618138"/>
                    </a:lnTo>
                    <a:lnTo>
                      <a:pt x="1482754" y="3594736"/>
                    </a:lnTo>
                    <a:lnTo>
                      <a:pt x="1471115" y="3529813"/>
                    </a:lnTo>
                    <a:lnTo>
                      <a:pt x="1458312" y="3466094"/>
                    </a:lnTo>
                    <a:lnTo>
                      <a:pt x="1443182" y="3404780"/>
                    </a:lnTo>
                    <a:lnTo>
                      <a:pt x="1428052" y="3345869"/>
                    </a:lnTo>
                    <a:lnTo>
                      <a:pt x="1409430" y="3294173"/>
                    </a:lnTo>
                    <a:lnTo>
                      <a:pt x="1389645" y="3249689"/>
                    </a:lnTo>
                    <a:lnTo>
                      <a:pt x="1368696" y="3214824"/>
                    </a:lnTo>
                    <a:lnTo>
                      <a:pt x="1345419" y="3193183"/>
                    </a:lnTo>
                    <a:lnTo>
                      <a:pt x="1319814" y="3182363"/>
                    </a:lnTo>
                    <a:lnTo>
                      <a:pt x="1290717" y="3177554"/>
                    </a:lnTo>
                    <a:lnTo>
                      <a:pt x="1256965" y="3179958"/>
                    </a:lnTo>
                    <a:lnTo>
                      <a:pt x="1223213" y="3184767"/>
                    </a:lnTo>
                    <a:lnTo>
                      <a:pt x="1191790" y="3193183"/>
                    </a:lnTo>
                    <a:lnTo>
                      <a:pt x="1161529" y="3201598"/>
                    </a:lnTo>
                    <a:lnTo>
                      <a:pt x="1133597" y="3210015"/>
                    </a:lnTo>
                    <a:lnTo>
                      <a:pt x="1112647" y="3217228"/>
                    </a:lnTo>
                    <a:lnTo>
                      <a:pt x="1062602" y="3234059"/>
                    </a:lnTo>
                    <a:lnTo>
                      <a:pt x="1005573" y="3249689"/>
                    </a:lnTo>
                    <a:lnTo>
                      <a:pt x="941560" y="3262914"/>
                    </a:lnTo>
                    <a:lnTo>
                      <a:pt x="874056" y="3271330"/>
                    </a:lnTo>
                    <a:lnTo>
                      <a:pt x="806552" y="3278543"/>
                    </a:lnTo>
                    <a:lnTo>
                      <a:pt x="737886" y="3280948"/>
                    </a:lnTo>
                    <a:lnTo>
                      <a:pt x="672709" y="3276139"/>
                    </a:lnTo>
                    <a:lnTo>
                      <a:pt x="611025" y="3265318"/>
                    </a:lnTo>
                    <a:lnTo>
                      <a:pt x="577273" y="3256902"/>
                    </a:lnTo>
                    <a:lnTo>
                      <a:pt x="543521" y="3241274"/>
                    </a:lnTo>
                    <a:lnTo>
                      <a:pt x="509769" y="3223240"/>
                    </a:lnTo>
                    <a:lnTo>
                      <a:pt x="480674" y="3201598"/>
                    </a:lnTo>
                    <a:lnTo>
                      <a:pt x="450413" y="3175149"/>
                    </a:lnTo>
                    <a:lnTo>
                      <a:pt x="427136" y="3147498"/>
                    </a:lnTo>
                    <a:lnTo>
                      <a:pt x="410841" y="3112633"/>
                    </a:lnTo>
                    <a:lnTo>
                      <a:pt x="398039" y="3072958"/>
                    </a:lnTo>
                    <a:lnTo>
                      <a:pt x="393384" y="3029676"/>
                    </a:lnTo>
                    <a:lnTo>
                      <a:pt x="398039" y="2981586"/>
                    </a:lnTo>
                    <a:lnTo>
                      <a:pt x="403859" y="2947924"/>
                    </a:lnTo>
                    <a:lnTo>
                      <a:pt x="412006" y="2910653"/>
                    </a:lnTo>
                    <a:lnTo>
                      <a:pt x="421316" y="2872182"/>
                    </a:lnTo>
                    <a:lnTo>
                      <a:pt x="424808" y="2834911"/>
                    </a:lnTo>
                    <a:lnTo>
                      <a:pt x="424808" y="2795237"/>
                    </a:lnTo>
                    <a:lnTo>
                      <a:pt x="414333" y="2760372"/>
                    </a:lnTo>
                    <a:lnTo>
                      <a:pt x="403859" y="2741136"/>
                    </a:lnTo>
                    <a:lnTo>
                      <a:pt x="385236" y="2723102"/>
                    </a:lnTo>
                    <a:lnTo>
                      <a:pt x="365452" y="2709877"/>
                    </a:lnTo>
                    <a:lnTo>
                      <a:pt x="344502" y="2699057"/>
                    </a:lnTo>
                    <a:lnTo>
                      <a:pt x="323552" y="2683427"/>
                    </a:lnTo>
                    <a:lnTo>
                      <a:pt x="307259" y="2666596"/>
                    </a:lnTo>
                    <a:lnTo>
                      <a:pt x="294455" y="2644956"/>
                    </a:lnTo>
                    <a:lnTo>
                      <a:pt x="289800" y="2620911"/>
                    </a:lnTo>
                    <a:lnTo>
                      <a:pt x="292128" y="2596866"/>
                    </a:lnTo>
                    <a:lnTo>
                      <a:pt x="300275" y="2574023"/>
                    </a:lnTo>
                    <a:lnTo>
                      <a:pt x="310750" y="2554786"/>
                    </a:lnTo>
                    <a:lnTo>
                      <a:pt x="317733" y="2535551"/>
                    </a:lnTo>
                    <a:lnTo>
                      <a:pt x="283982" y="2511505"/>
                    </a:lnTo>
                    <a:lnTo>
                      <a:pt x="260703" y="2487461"/>
                    </a:lnTo>
                    <a:lnTo>
                      <a:pt x="247901" y="2463416"/>
                    </a:lnTo>
                    <a:lnTo>
                      <a:pt x="245574" y="2436966"/>
                    </a:lnTo>
                    <a:lnTo>
                      <a:pt x="249066" y="2412922"/>
                    </a:lnTo>
                    <a:lnTo>
                      <a:pt x="258376" y="2386471"/>
                    </a:lnTo>
                    <a:lnTo>
                      <a:pt x="271178" y="2360023"/>
                    </a:lnTo>
                    <a:lnTo>
                      <a:pt x="285145" y="2333572"/>
                    </a:lnTo>
                    <a:lnTo>
                      <a:pt x="297948" y="2305921"/>
                    </a:lnTo>
                    <a:lnTo>
                      <a:pt x="310750" y="2279471"/>
                    </a:lnTo>
                    <a:lnTo>
                      <a:pt x="317733" y="2250617"/>
                    </a:lnTo>
                    <a:lnTo>
                      <a:pt x="294455" y="2228976"/>
                    </a:lnTo>
                    <a:lnTo>
                      <a:pt x="261868" y="2212145"/>
                    </a:lnTo>
                    <a:lnTo>
                      <a:pt x="225789" y="2196515"/>
                    </a:lnTo>
                    <a:lnTo>
                      <a:pt x="188545" y="2183290"/>
                    </a:lnTo>
                    <a:lnTo>
                      <a:pt x="150138" y="2170066"/>
                    </a:lnTo>
                    <a:lnTo>
                      <a:pt x="111731" y="2156841"/>
                    </a:lnTo>
                    <a:lnTo>
                      <a:pt x="75651" y="2141212"/>
                    </a:lnTo>
                    <a:lnTo>
                      <a:pt x="46554" y="2124381"/>
                    </a:lnTo>
                    <a:lnTo>
                      <a:pt x="20950" y="2100335"/>
                    </a:lnTo>
                    <a:lnTo>
                      <a:pt x="5820" y="2071482"/>
                    </a:lnTo>
                    <a:lnTo>
                      <a:pt x="0" y="2041425"/>
                    </a:lnTo>
                    <a:lnTo>
                      <a:pt x="4656" y="2012571"/>
                    </a:lnTo>
                    <a:lnTo>
                      <a:pt x="15130" y="1986122"/>
                    </a:lnTo>
                    <a:lnTo>
                      <a:pt x="31424" y="1964481"/>
                    </a:lnTo>
                    <a:lnTo>
                      <a:pt x="51209" y="1942841"/>
                    </a:lnTo>
                    <a:lnTo>
                      <a:pt x="69831" y="1924807"/>
                    </a:lnTo>
                    <a:lnTo>
                      <a:pt x="84961" y="1910380"/>
                    </a:lnTo>
                    <a:lnTo>
                      <a:pt x="129188" y="1857481"/>
                    </a:lnTo>
                    <a:lnTo>
                      <a:pt x="175742" y="1809391"/>
                    </a:lnTo>
                    <a:lnTo>
                      <a:pt x="222297" y="1761301"/>
                    </a:lnTo>
                    <a:lnTo>
                      <a:pt x="266523" y="1708402"/>
                    </a:lnTo>
                    <a:lnTo>
                      <a:pt x="308423" y="1656704"/>
                    </a:lnTo>
                    <a:lnTo>
                      <a:pt x="346829" y="1597795"/>
                    </a:lnTo>
                    <a:lnTo>
                      <a:pt x="378254" y="1534075"/>
                    </a:lnTo>
                    <a:lnTo>
                      <a:pt x="395711" y="1481176"/>
                    </a:lnTo>
                    <a:lnTo>
                      <a:pt x="401531" y="1429479"/>
                    </a:lnTo>
                    <a:lnTo>
                      <a:pt x="401531" y="1374175"/>
                    </a:lnTo>
                    <a:cubicBezTo>
                      <a:pt x="401143" y="1354538"/>
                      <a:pt x="400754" y="1334901"/>
                      <a:pt x="400367" y="1315264"/>
                    </a:cubicBezTo>
                    <a:lnTo>
                      <a:pt x="398039" y="1256355"/>
                    </a:lnTo>
                    <a:lnTo>
                      <a:pt x="400367" y="1192635"/>
                    </a:lnTo>
                    <a:lnTo>
                      <a:pt x="406186" y="1125309"/>
                    </a:lnTo>
                    <a:lnTo>
                      <a:pt x="471362" y="847589"/>
                    </a:lnTo>
                    <a:lnTo>
                      <a:pt x="512097" y="746600"/>
                    </a:lnTo>
                    <a:lnTo>
                      <a:pt x="560979" y="652824"/>
                    </a:lnTo>
                    <a:lnTo>
                      <a:pt x="618008" y="565059"/>
                    </a:lnTo>
                    <a:lnTo>
                      <a:pt x="683184" y="482103"/>
                    </a:lnTo>
                    <a:lnTo>
                      <a:pt x="755343" y="406361"/>
                    </a:lnTo>
                    <a:lnTo>
                      <a:pt x="833322" y="336631"/>
                    </a:lnTo>
                    <a:lnTo>
                      <a:pt x="918283" y="272912"/>
                    </a:lnTo>
                    <a:lnTo>
                      <a:pt x="1006736" y="216405"/>
                    </a:lnTo>
                    <a:lnTo>
                      <a:pt x="1102172" y="165911"/>
                    </a:lnTo>
                    <a:lnTo>
                      <a:pt x="1199936" y="123832"/>
                    </a:lnTo>
                    <a:lnTo>
                      <a:pt x="1298864" y="86563"/>
                    </a:lnTo>
                    <a:lnTo>
                      <a:pt x="1631727" y="10821"/>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ko-KR" altLang="en-US" sz="2701" dirty="0"/>
              </a:p>
            </p:txBody>
          </p:sp>
          <p:grpSp>
            <p:nvGrpSpPr>
              <p:cNvPr id="39" name="Group 38">
                <a:extLst>
                  <a:ext uri="{FF2B5EF4-FFF2-40B4-BE49-F238E27FC236}">
                    <a16:creationId xmlns:a16="http://schemas.microsoft.com/office/drawing/2014/main" xmlns="" id="{5F72C2A9-8DBC-4CDD-B90D-7FE566311DA7}"/>
                  </a:ext>
                </a:extLst>
              </p:cNvPr>
              <p:cNvGrpSpPr/>
              <p:nvPr/>
            </p:nvGrpSpPr>
            <p:grpSpPr>
              <a:xfrm>
                <a:off x="4023554" y="4019367"/>
                <a:ext cx="1008112" cy="734938"/>
                <a:chOff x="3509379" y="4293096"/>
                <a:chExt cx="1008112" cy="734938"/>
              </a:xfrm>
            </p:grpSpPr>
            <p:sp>
              <p:nvSpPr>
                <p:cNvPr id="41" name="Rounded Rectangle 10">
                  <a:extLst>
                    <a:ext uri="{FF2B5EF4-FFF2-40B4-BE49-F238E27FC236}">
                      <a16:creationId xmlns:a16="http://schemas.microsoft.com/office/drawing/2014/main" xmlns="" id="{1A12E3D1-6954-4B4B-A457-27E0763A2F5E}"/>
                    </a:ext>
                  </a:extLst>
                </p:cNvPr>
                <p:cNvSpPr/>
                <p:nvPr/>
              </p:nvSpPr>
              <p:spPr>
                <a:xfrm>
                  <a:off x="3509379" y="4293096"/>
                  <a:ext cx="1008112" cy="180000"/>
                </a:xfrm>
                <a:prstGeom prst="roundRect">
                  <a:avLst>
                    <a:gd name="adj" fmla="val 5000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2" name="Rounded Rectangle 13">
                  <a:extLst>
                    <a:ext uri="{FF2B5EF4-FFF2-40B4-BE49-F238E27FC236}">
                      <a16:creationId xmlns:a16="http://schemas.microsoft.com/office/drawing/2014/main" xmlns="" id="{0ED066E5-C688-4E59-9549-D940FB6813DE}"/>
                    </a:ext>
                  </a:extLst>
                </p:cNvPr>
                <p:cNvSpPr/>
                <p:nvPr/>
              </p:nvSpPr>
              <p:spPr>
                <a:xfrm>
                  <a:off x="3581435" y="4537695"/>
                  <a:ext cx="864000" cy="180000"/>
                </a:xfrm>
                <a:prstGeom prst="roundRect">
                  <a:avLst>
                    <a:gd name="adj" fmla="val 5000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3" name="Chord 42">
                  <a:extLst>
                    <a:ext uri="{FF2B5EF4-FFF2-40B4-BE49-F238E27FC236}">
                      <a16:creationId xmlns:a16="http://schemas.microsoft.com/office/drawing/2014/main" xmlns="" id="{5C18FA70-6B4D-4B58-9D09-D377ECB9B27D}"/>
                    </a:ext>
                  </a:extLst>
                </p:cNvPr>
                <p:cNvSpPr/>
                <p:nvPr/>
              </p:nvSpPr>
              <p:spPr>
                <a:xfrm>
                  <a:off x="3766973" y="4535109"/>
                  <a:ext cx="492925" cy="492925"/>
                </a:xfrm>
                <a:prstGeom prst="chord">
                  <a:avLst>
                    <a:gd name="adj1" fmla="val 21471232"/>
                    <a:gd name="adj2" fmla="val 10878117"/>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sp>
            <p:nvSpPr>
              <p:cNvPr id="40" name="Freeform 18">
                <a:extLst>
                  <a:ext uri="{FF2B5EF4-FFF2-40B4-BE49-F238E27FC236}">
                    <a16:creationId xmlns:a16="http://schemas.microsoft.com/office/drawing/2014/main" xmlns="" id="{E8BFE9B6-E3BD-4BDE-B9AA-46C2022F9C35}"/>
                  </a:ext>
                </a:extLst>
              </p:cNvPr>
              <p:cNvSpPr>
                <a:spLocks/>
              </p:cNvSpPr>
              <p:nvPr/>
            </p:nvSpPr>
            <p:spPr bwMode="auto">
              <a:xfrm flipH="1">
                <a:off x="3560064" y="1971102"/>
                <a:ext cx="3243960" cy="3618138"/>
              </a:xfrm>
              <a:custGeom>
                <a:avLst/>
                <a:gdLst/>
                <a:ahLst/>
                <a:cxnLst/>
                <a:rect l="l" t="t" r="r" b="b"/>
                <a:pathLst>
                  <a:path w="3243960" h="3618138">
                    <a:moveTo>
                      <a:pt x="1764407" y="0"/>
                    </a:moveTo>
                    <a:lnTo>
                      <a:pt x="1631727" y="10821"/>
                    </a:lnTo>
                    <a:lnTo>
                      <a:pt x="1298864" y="86563"/>
                    </a:lnTo>
                    <a:lnTo>
                      <a:pt x="1199936" y="123832"/>
                    </a:lnTo>
                    <a:lnTo>
                      <a:pt x="1102172" y="165911"/>
                    </a:lnTo>
                    <a:lnTo>
                      <a:pt x="1006736" y="216405"/>
                    </a:lnTo>
                    <a:lnTo>
                      <a:pt x="918283" y="272912"/>
                    </a:lnTo>
                    <a:lnTo>
                      <a:pt x="833322" y="336631"/>
                    </a:lnTo>
                    <a:lnTo>
                      <a:pt x="755343" y="406361"/>
                    </a:lnTo>
                    <a:lnTo>
                      <a:pt x="683184" y="482103"/>
                    </a:lnTo>
                    <a:lnTo>
                      <a:pt x="618008" y="565059"/>
                    </a:lnTo>
                    <a:lnTo>
                      <a:pt x="560979" y="652824"/>
                    </a:lnTo>
                    <a:lnTo>
                      <a:pt x="512097" y="746600"/>
                    </a:lnTo>
                    <a:lnTo>
                      <a:pt x="471362" y="847589"/>
                    </a:lnTo>
                    <a:lnTo>
                      <a:pt x="406186" y="1125309"/>
                    </a:lnTo>
                    <a:lnTo>
                      <a:pt x="400367" y="1192635"/>
                    </a:lnTo>
                    <a:lnTo>
                      <a:pt x="398039" y="1256355"/>
                    </a:lnTo>
                    <a:lnTo>
                      <a:pt x="400367" y="1315264"/>
                    </a:lnTo>
                    <a:cubicBezTo>
                      <a:pt x="400754" y="1334901"/>
                      <a:pt x="401143" y="1354538"/>
                      <a:pt x="401531" y="1374175"/>
                    </a:cubicBezTo>
                    <a:lnTo>
                      <a:pt x="401531" y="1429479"/>
                    </a:lnTo>
                    <a:lnTo>
                      <a:pt x="395711" y="1481176"/>
                    </a:lnTo>
                    <a:lnTo>
                      <a:pt x="378254" y="1534075"/>
                    </a:lnTo>
                    <a:lnTo>
                      <a:pt x="346829" y="1597795"/>
                    </a:lnTo>
                    <a:lnTo>
                      <a:pt x="308423" y="1656704"/>
                    </a:lnTo>
                    <a:lnTo>
                      <a:pt x="266523" y="1708402"/>
                    </a:lnTo>
                    <a:lnTo>
                      <a:pt x="222297" y="1761301"/>
                    </a:lnTo>
                    <a:lnTo>
                      <a:pt x="175742" y="1809391"/>
                    </a:lnTo>
                    <a:lnTo>
                      <a:pt x="129188" y="1857481"/>
                    </a:lnTo>
                    <a:lnTo>
                      <a:pt x="84961" y="1910380"/>
                    </a:lnTo>
                    <a:lnTo>
                      <a:pt x="69831" y="1924807"/>
                    </a:lnTo>
                    <a:lnTo>
                      <a:pt x="51209" y="1942841"/>
                    </a:lnTo>
                    <a:lnTo>
                      <a:pt x="31424" y="1964481"/>
                    </a:lnTo>
                    <a:lnTo>
                      <a:pt x="15130" y="1986122"/>
                    </a:lnTo>
                    <a:lnTo>
                      <a:pt x="4656" y="2012571"/>
                    </a:lnTo>
                    <a:lnTo>
                      <a:pt x="0" y="2041425"/>
                    </a:lnTo>
                    <a:lnTo>
                      <a:pt x="5820" y="2071482"/>
                    </a:lnTo>
                    <a:lnTo>
                      <a:pt x="20950" y="2100335"/>
                    </a:lnTo>
                    <a:lnTo>
                      <a:pt x="46554" y="2124381"/>
                    </a:lnTo>
                    <a:lnTo>
                      <a:pt x="75651" y="2141212"/>
                    </a:lnTo>
                    <a:lnTo>
                      <a:pt x="111731" y="2156841"/>
                    </a:lnTo>
                    <a:lnTo>
                      <a:pt x="150138" y="2170066"/>
                    </a:lnTo>
                    <a:lnTo>
                      <a:pt x="188545" y="2183290"/>
                    </a:lnTo>
                    <a:lnTo>
                      <a:pt x="225789" y="2196515"/>
                    </a:lnTo>
                    <a:lnTo>
                      <a:pt x="261868" y="2212145"/>
                    </a:lnTo>
                    <a:lnTo>
                      <a:pt x="294455" y="2228976"/>
                    </a:lnTo>
                    <a:lnTo>
                      <a:pt x="317733" y="2250617"/>
                    </a:lnTo>
                    <a:lnTo>
                      <a:pt x="310750" y="2279471"/>
                    </a:lnTo>
                    <a:lnTo>
                      <a:pt x="297948" y="2305921"/>
                    </a:lnTo>
                    <a:lnTo>
                      <a:pt x="285145" y="2333572"/>
                    </a:lnTo>
                    <a:lnTo>
                      <a:pt x="271178" y="2360023"/>
                    </a:lnTo>
                    <a:lnTo>
                      <a:pt x="258376" y="2386471"/>
                    </a:lnTo>
                    <a:lnTo>
                      <a:pt x="249066" y="2412922"/>
                    </a:lnTo>
                    <a:lnTo>
                      <a:pt x="245574" y="2436966"/>
                    </a:lnTo>
                    <a:lnTo>
                      <a:pt x="247901" y="2463416"/>
                    </a:lnTo>
                    <a:lnTo>
                      <a:pt x="260703" y="2487461"/>
                    </a:lnTo>
                    <a:lnTo>
                      <a:pt x="283982" y="2511505"/>
                    </a:lnTo>
                    <a:lnTo>
                      <a:pt x="317733" y="2535551"/>
                    </a:lnTo>
                    <a:lnTo>
                      <a:pt x="310750" y="2554786"/>
                    </a:lnTo>
                    <a:lnTo>
                      <a:pt x="300275" y="2574023"/>
                    </a:lnTo>
                    <a:lnTo>
                      <a:pt x="292128" y="2596866"/>
                    </a:lnTo>
                    <a:lnTo>
                      <a:pt x="289800" y="2620911"/>
                    </a:lnTo>
                    <a:lnTo>
                      <a:pt x="294455" y="2644956"/>
                    </a:lnTo>
                    <a:lnTo>
                      <a:pt x="307259" y="2666596"/>
                    </a:lnTo>
                    <a:lnTo>
                      <a:pt x="323552" y="2683427"/>
                    </a:lnTo>
                    <a:lnTo>
                      <a:pt x="344502" y="2699057"/>
                    </a:lnTo>
                    <a:lnTo>
                      <a:pt x="365452" y="2709877"/>
                    </a:lnTo>
                    <a:lnTo>
                      <a:pt x="385236" y="2723102"/>
                    </a:lnTo>
                    <a:lnTo>
                      <a:pt x="403859" y="2741136"/>
                    </a:lnTo>
                    <a:lnTo>
                      <a:pt x="414333" y="2760372"/>
                    </a:lnTo>
                    <a:lnTo>
                      <a:pt x="424808" y="2795237"/>
                    </a:lnTo>
                    <a:lnTo>
                      <a:pt x="424808" y="2834911"/>
                    </a:lnTo>
                    <a:lnTo>
                      <a:pt x="421316" y="2872182"/>
                    </a:lnTo>
                    <a:lnTo>
                      <a:pt x="412006" y="2910653"/>
                    </a:lnTo>
                    <a:lnTo>
                      <a:pt x="403859" y="2947924"/>
                    </a:lnTo>
                    <a:lnTo>
                      <a:pt x="398039" y="2981586"/>
                    </a:lnTo>
                    <a:lnTo>
                      <a:pt x="393384" y="3029676"/>
                    </a:lnTo>
                    <a:lnTo>
                      <a:pt x="398039" y="3072958"/>
                    </a:lnTo>
                    <a:lnTo>
                      <a:pt x="410841" y="3112633"/>
                    </a:lnTo>
                    <a:lnTo>
                      <a:pt x="427136" y="3147498"/>
                    </a:lnTo>
                    <a:lnTo>
                      <a:pt x="450413" y="3175149"/>
                    </a:lnTo>
                    <a:lnTo>
                      <a:pt x="480674" y="3201598"/>
                    </a:lnTo>
                    <a:lnTo>
                      <a:pt x="509769" y="3223240"/>
                    </a:lnTo>
                    <a:lnTo>
                      <a:pt x="543521" y="3241274"/>
                    </a:lnTo>
                    <a:lnTo>
                      <a:pt x="577273" y="3256902"/>
                    </a:lnTo>
                    <a:lnTo>
                      <a:pt x="611025" y="3265318"/>
                    </a:lnTo>
                    <a:lnTo>
                      <a:pt x="672709" y="3276139"/>
                    </a:lnTo>
                    <a:lnTo>
                      <a:pt x="737886" y="3280948"/>
                    </a:lnTo>
                    <a:lnTo>
                      <a:pt x="806552" y="3278543"/>
                    </a:lnTo>
                    <a:lnTo>
                      <a:pt x="874056" y="3271330"/>
                    </a:lnTo>
                    <a:lnTo>
                      <a:pt x="941560" y="3262914"/>
                    </a:lnTo>
                    <a:lnTo>
                      <a:pt x="1005573" y="3249689"/>
                    </a:lnTo>
                    <a:lnTo>
                      <a:pt x="1062602" y="3234059"/>
                    </a:lnTo>
                    <a:lnTo>
                      <a:pt x="1112647" y="3217228"/>
                    </a:lnTo>
                    <a:lnTo>
                      <a:pt x="1133597" y="3210015"/>
                    </a:lnTo>
                    <a:lnTo>
                      <a:pt x="1161529" y="3201598"/>
                    </a:lnTo>
                    <a:lnTo>
                      <a:pt x="1191790" y="3193183"/>
                    </a:lnTo>
                    <a:lnTo>
                      <a:pt x="1223213" y="3184767"/>
                    </a:lnTo>
                    <a:lnTo>
                      <a:pt x="1256965" y="3179958"/>
                    </a:lnTo>
                    <a:lnTo>
                      <a:pt x="1290717" y="3177554"/>
                    </a:lnTo>
                    <a:lnTo>
                      <a:pt x="1319814" y="3182363"/>
                    </a:lnTo>
                    <a:lnTo>
                      <a:pt x="1345419" y="3193183"/>
                    </a:lnTo>
                    <a:lnTo>
                      <a:pt x="1368696" y="3214824"/>
                    </a:lnTo>
                    <a:lnTo>
                      <a:pt x="1389645" y="3249689"/>
                    </a:lnTo>
                    <a:lnTo>
                      <a:pt x="1409430" y="3294173"/>
                    </a:lnTo>
                    <a:lnTo>
                      <a:pt x="1428052" y="3345869"/>
                    </a:lnTo>
                    <a:lnTo>
                      <a:pt x="1443182" y="3404780"/>
                    </a:lnTo>
                    <a:lnTo>
                      <a:pt x="1458312" y="3466094"/>
                    </a:lnTo>
                    <a:lnTo>
                      <a:pt x="1471115" y="3529813"/>
                    </a:lnTo>
                    <a:lnTo>
                      <a:pt x="1482754" y="3594736"/>
                    </a:lnTo>
                    <a:lnTo>
                      <a:pt x="1487029" y="3618138"/>
                    </a:lnTo>
                    <a:lnTo>
                      <a:pt x="3090086" y="3618138"/>
                    </a:lnTo>
                    <a:lnTo>
                      <a:pt x="3088874" y="3615173"/>
                    </a:lnTo>
                    <a:lnTo>
                      <a:pt x="3067926" y="3553859"/>
                    </a:lnTo>
                    <a:lnTo>
                      <a:pt x="3049304" y="3486532"/>
                    </a:lnTo>
                    <a:lnTo>
                      <a:pt x="3030682" y="3420409"/>
                    </a:lnTo>
                    <a:lnTo>
                      <a:pt x="3019039" y="3381117"/>
                    </a:lnTo>
                    <a:cubicBezTo>
                      <a:pt x="2916596" y="3085457"/>
                      <a:pt x="2189761" y="2865156"/>
                      <a:pt x="1581345" y="2720212"/>
                    </a:cubicBezTo>
                    <a:cubicBezTo>
                      <a:pt x="1045124" y="2571338"/>
                      <a:pt x="651082" y="2065638"/>
                      <a:pt x="651082" y="1464934"/>
                    </a:cubicBezTo>
                    <a:cubicBezTo>
                      <a:pt x="651082" y="745769"/>
                      <a:pt x="1018501" y="171149"/>
                      <a:pt x="1912553" y="162771"/>
                    </a:cubicBezTo>
                    <a:cubicBezTo>
                      <a:pt x="2250796" y="159602"/>
                      <a:pt x="2458856" y="294299"/>
                      <a:pt x="2635535" y="395564"/>
                    </a:cubicBezTo>
                    <a:lnTo>
                      <a:pt x="2633024" y="398652"/>
                    </a:lnTo>
                    <a:cubicBezTo>
                      <a:pt x="3097872" y="776605"/>
                      <a:pt x="3170184" y="1459033"/>
                      <a:pt x="2794867" y="1926012"/>
                    </a:cubicBezTo>
                    <a:lnTo>
                      <a:pt x="2957653" y="2056846"/>
                    </a:lnTo>
                    <a:cubicBezTo>
                      <a:pt x="3404939" y="1500322"/>
                      <a:pt x="3318761" y="687035"/>
                      <a:pt x="2764776" y="236609"/>
                    </a:cubicBezTo>
                    <a:lnTo>
                      <a:pt x="2763561" y="238103"/>
                    </a:lnTo>
                    <a:lnTo>
                      <a:pt x="2752521" y="230833"/>
                    </a:lnTo>
                    <a:lnTo>
                      <a:pt x="2653593" y="176731"/>
                    </a:lnTo>
                    <a:lnTo>
                      <a:pt x="2545354" y="131046"/>
                    </a:lnTo>
                    <a:lnTo>
                      <a:pt x="2433624" y="88967"/>
                    </a:lnTo>
                    <a:lnTo>
                      <a:pt x="2312583" y="56506"/>
                    </a:lnTo>
                    <a:lnTo>
                      <a:pt x="2185723" y="30056"/>
                    </a:lnTo>
                    <a:lnTo>
                      <a:pt x="2053042" y="12022"/>
                    </a:lnTo>
                    <a:lnTo>
                      <a:pt x="1913381" y="1203"/>
                    </a:ln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ko-KR" altLang="en-US" sz="2701" dirty="0"/>
              </a:p>
            </p:txBody>
          </p:sp>
        </p:grpSp>
        <p:grpSp>
          <p:nvGrpSpPr>
            <p:cNvPr id="35" name="Graphic 33">
              <a:extLst>
                <a:ext uri="{FF2B5EF4-FFF2-40B4-BE49-F238E27FC236}">
                  <a16:creationId xmlns:a16="http://schemas.microsoft.com/office/drawing/2014/main" xmlns="" id="{7E094656-B0FE-4366-894B-A845F3FFE63E}"/>
                </a:ext>
              </a:extLst>
            </p:cNvPr>
            <p:cNvGrpSpPr/>
            <p:nvPr/>
          </p:nvGrpSpPr>
          <p:grpSpPr>
            <a:xfrm>
              <a:off x="5396784" y="2909081"/>
              <a:ext cx="1364502" cy="1261798"/>
              <a:chOff x="7424910" y="2405641"/>
              <a:chExt cx="1771650" cy="1638300"/>
            </a:xfrm>
            <a:solidFill>
              <a:schemeClr val="accent2"/>
            </a:solidFill>
          </p:grpSpPr>
          <p:sp>
            <p:nvSpPr>
              <p:cNvPr id="36" name="Freeform: Shape 97">
                <a:extLst>
                  <a:ext uri="{FF2B5EF4-FFF2-40B4-BE49-F238E27FC236}">
                    <a16:creationId xmlns:a16="http://schemas.microsoft.com/office/drawing/2014/main" xmlns="" id="{564C3B67-C354-4D2F-AFB2-0462DEA908DB}"/>
                  </a:ext>
                </a:extLst>
              </p:cNvPr>
              <p:cNvSpPr/>
              <p:nvPr/>
            </p:nvSpPr>
            <p:spPr>
              <a:xfrm>
                <a:off x="7417766" y="2398092"/>
                <a:ext cx="885825" cy="1647825"/>
              </a:xfrm>
              <a:custGeom>
                <a:avLst/>
                <a:gdLst>
                  <a:gd name="connsiteX0" fmla="*/ 749141 w 885825"/>
                  <a:gd name="connsiteY0" fmla="*/ 1281042 h 1647825"/>
                  <a:gd name="connsiteX1" fmla="*/ 858679 w 885825"/>
                  <a:gd name="connsiteY1" fmla="*/ 1312474 h 1647825"/>
                  <a:gd name="connsiteX2" fmla="*/ 858679 w 885825"/>
                  <a:gd name="connsiteY2" fmla="*/ 1287709 h 1647825"/>
                  <a:gd name="connsiteX3" fmla="*/ 861536 w 885825"/>
                  <a:gd name="connsiteY3" fmla="*/ 1006722 h 1647825"/>
                  <a:gd name="connsiteX4" fmla="*/ 855821 w 885825"/>
                  <a:gd name="connsiteY4" fmla="*/ 975289 h 1647825"/>
                  <a:gd name="connsiteX5" fmla="*/ 791051 w 885825"/>
                  <a:gd name="connsiteY5" fmla="*/ 885754 h 1647825"/>
                  <a:gd name="connsiteX6" fmla="*/ 770096 w 885825"/>
                  <a:gd name="connsiteY6" fmla="*/ 880039 h 1647825"/>
                  <a:gd name="connsiteX7" fmla="*/ 745331 w 885825"/>
                  <a:gd name="connsiteY7" fmla="*/ 880039 h 1647825"/>
                  <a:gd name="connsiteX8" fmla="*/ 718661 w 885825"/>
                  <a:gd name="connsiteY8" fmla="*/ 884802 h 1647825"/>
                  <a:gd name="connsiteX9" fmla="*/ 630079 w 885825"/>
                  <a:gd name="connsiteY9" fmla="*/ 1042917 h 1647825"/>
                  <a:gd name="connsiteX10" fmla="*/ 618649 w 885825"/>
                  <a:gd name="connsiteY10" fmla="*/ 1060062 h 1647825"/>
                  <a:gd name="connsiteX11" fmla="*/ 604361 w 885825"/>
                  <a:gd name="connsiteY11" fmla="*/ 1049584 h 1647825"/>
                  <a:gd name="connsiteX12" fmla="*/ 711041 w 885825"/>
                  <a:gd name="connsiteY12" fmla="*/ 859084 h 1647825"/>
                  <a:gd name="connsiteX13" fmla="*/ 737711 w 885825"/>
                  <a:gd name="connsiteY13" fmla="*/ 854322 h 1647825"/>
                  <a:gd name="connsiteX14" fmla="*/ 768191 w 885825"/>
                  <a:gd name="connsiteY14" fmla="*/ 857179 h 1647825"/>
                  <a:gd name="connsiteX15" fmla="*/ 846296 w 885825"/>
                  <a:gd name="connsiteY15" fmla="*/ 891469 h 1647825"/>
                  <a:gd name="connsiteX16" fmla="*/ 855821 w 885825"/>
                  <a:gd name="connsiteY16" fmla="*/ 707637 h 1647825"/>
                  <a:gd name="connsiteX17" fmla="*/ 856774 w 885825"/>
                  <a:gd name="connsiteY17" fmla="*/ 681919 h 1647825"/>
                  <a:gd name="connsiteX18" fmla="*/ 863441 w 885825"/>
                  <a:gd name="connsiteY18" fmla="*/ 650487 h 1647825"/>
                  <a:gd name="connsiteX19" fmla="*/ 868204 w 885825"/>
                  <a:gd name="connsiteY19" fmla="*/ 619054 h 1647825"/>
                  <a:gd name="connsiteX20" fmla="*/ 856774 w 885825"/>
                  <a:gd name="connsiteY20" fmla="*/ 311397 h 1647825"/>
                  <a:gd name="connsiteX21" fmla="*/ 856774 w 885825"/>
                  <a:gd name="connsiteY21" fmla="*/ 280917 h 1647825"/>
                  <a:gd name="connsiteX22" fmla="*/ 856774 w 885825"/>
                  <a:gd name="connsiteY22" fmla="*/ 220909 h 1647825"/>
                  <a:gd name="connsiteX23" fmla="*/ 854869 w 885825"/>
                  <a:gd name="connsiteY23" fmla="*/ 221862 h 1647825"/>
                  <a:gd name="connsiteX24" fmla="*/ 776764 w 885825"/>
                  <a:gd name="connsiteY24" fmla="*/ 71367 h 1647825"/>
                  <a:gd name="connsiteX25" fmla="*/ 750094 w 885825"/>
                  <a:gd name="connsiteY25" fmla="*/ 50412 h 1647825"/>
                  <a:gd name="connsiteX26" fmla="*/ 656749 w 885825"/>
                  <a:gd name="connsiteY26" fmla="*/ 12312 h 1647825"/>
                  <a:gd name="connsiteX27" fmla="*/ 623411 w 885825"/>
                  <a:gd name="connsiteY27" fmla="*/ 8502 h 1647825"/>
                  <a:gd name="connsiteX28" fmla="*/ 391954 w 885825"/>
                  <a:gd name="connsiteY28" fmla="*/ 227577 h 1647825"/>
                  <a:gd name="connsiteX29" fmla="*/ 405289 w 885825"/>
                  <a:gd name="connsiteY29" fmla="*/ 253294 h 1647825"/>
                  <a:gd name="connsiteX30" fmla="*/ 520541 w 885825"/>
                  <a:gd name="connsiteY30" fmla="*/ 332352 h 1647825"/>
                  <a:gd name="connsiteX31" fmla="*/ 551021 w 885825"/>
                  <a:gd name="connsiteY31" fmla="*/ 335209 h 1647825"/>
                  <a:gd name="connsiteX32" fmla="*/ 718661 w 885825"/>
                  <a:gd name="connsiteY32" fmla="*/ 198049 h 1647825"/>
                  <a:gd name="connsiteX33" fmla="*/ 722471 w 885825"/>
                  <a:gd name="connsiteY33" fmla="*/ 163759 h 1647825"/>
                  <a:gd name="connsiteX34" fmla="*/ 743426 w 885825"/>
                  <a:gd name="connsiteY34" fmla="*/ 146614 h 1647825"/>
                  <a:gd name="connsiteX35" fmla="*/ 758666 w 885825"/>
                  <a:gd name="connsiteY35" fmla="*/ 164712 h 1647825"/>
                  <a:gd name="connsiteX36" fmla="*/ 635794 w 885825"/>
                  <a:gd name="connsiteY36" fmla="*/ 353307 h 1647825"/>
                  <a:gd name="connsiteX37" fmla="*/ 708184 w 885825"/>
                  <a:gd name="connsiteY37" fmla="*/ 407599 h 1647825"/>
                  <a:gd name="connsiteX38" fmla="*/ 726281 w 885825"/>
                  <a:gd name="connsiteY38" fmla="*/ 432364 h 1647825"/>
                  <a:gd name="connsiteX39" fmla="*/ 757714 w 885825"/>
                  <a:gd name="connsiteY39" fmla="*/ 584764 h 1647825"/>
                  <a:gd name="connsiteX40" fmla="*/ 751046 w 885825"/>
                  <a:gd name="connsiteY40" fmla="*/ 611434 h 1647825"/>
                  <a:gd name="connsiteX41" fmla="*/ 741521 w 885825"/>
                  <a:gd name="connsiteY41" fmla="*/ 637152 h 1647825"/>
                  <a:gd name="connsiteX42" fmla="*/ 727234 w 885825"/>
                  <a:gd name="connsiteY42" fmla="*/ 661917 h 1647825"/>
                  <a:gd name="connsiteX43" fmla="*/ 687229 w 885825"/>
                  <a:gd name="connsiteY43" fmla="*/ 706684 h 1647825"/>
                  <a:gd name="connsiteX44" fmla="*/ 737711 w 885825"/>
                  <a:gd name="connsiteY44" fmla="*/ 786694 h 1647825"/>
                  <a:gd name="connsiteX45" fmla="*/ 760571 w 885825"/>
                  <a:gd name="connsiteY45" fmla="*/ 796219 h 1647825"/>
                  <a:gd name="connsiteX46" fmla="*/ 788194 w 885825"/>
                  <a:gd name="connsiteY46" fmla="*/ 799077 h 1647825"/>
                  <a:gd name="connsiteX47" fmla="*/ 783431 w 885825"/>
                  <a:gd name="connsiteY47" fmla="*/ 835272 h 1647825"/>
                  <a:gd name="connsiteX48" fmla="*/ 752951 w 885825"/>
                  <a:gd name="connsiteY48" fmla="*/ 830509 h 1647825"/>
                  <a:gd name="connsiteX49" fmla="*/ 724376 w 885825"/>
                  <a:gd name="connsiteY49" fmla="*/ 820032 h 1647825"/>
                  <a:gd name="connsiteX50" fmla="*/ 653891 w 885825"/>
                  <a:gd name="connsiteY50" fmla="*/ 728592 h 1647825"/>
                  <a:gd name="connsiteX51" fmla="*/ 381476 w 885825"/>
                  <a:gd name="connsiteY51" fmla="*/ 658107 h 1647825"/>
                  <a:gd name="connsiteX52" fmla="*/ 384334 w 885825"/>
                  <a:gd name="connsiteY52" fmla="*/ 635247 h 1647825"/>
                  <a:gd name="connsiteX53" fmla="*/ 411004 w 885825"/>
                  <a:gd name="connsiteY53" fmla="*/ 639057 h 1647825"/>
                  <a:gd name="connsiteX54" fmla="*/ 541496 w 885825"/>
                  <a:gd name="connsiteY54" fmla="*/ 717162 h 1647825"/>
                  <a:gd name="connsiteX55" fmla="*/ 552926 w 885825"/>
                  <a:gd name="connsiteY55" fmla="*/ 716209 h 1647825"/>
                  <a:gd name="connsiteX56" fmla="*/ 693896 w 885825"/>
                  <a:gd name="connsiteY56" fmla="*/ 638104 h 1647825"/>
                  <a:gd name="connsiteX57" fmla="*/ 710089 w 885825"/>
                  <a:gd name="connsiteY57" fmla="*/ 608577 h 1647825"/>
                  <a:gd name="connsiteX58" fmla="*/ 710089 w 885825"/>
                  <a:gd name="connsiteY58" fmla="*/ 475227 h 1647825"/>
                  <a:gd name="connsiteX59" fmla="*/ 693896 w 885825"/>
                  <a:gd name="connsiteY59" fmla="*/ 445699 h 1647825"/>
                  <a:gd name="connsiteX60" fmla="*/ 551974 w 885825"/>
                  <a:gd name="connsiteY60" fmla="*/ 370452 h 1647825"/>
                  <a:gd name="connsiteX61" fmla="*/ 532924 w 885825"/>
                  <a:gd name="connsiteY61" fmla="*/ 368547 h 1647825"/>
                  <a:gd name="connsiteX62" fmla="*/ 397669 w 885825"/>
                  <a:gd name="connsiteY62" fmla="*/ 301872 h 1647825"/>
                  <a:gd name="connsiteX63" fmla="*/ 371951 w 885825"/>
                  <a:gd name="connsiteY63" fmla="*/ 293299 h 1647825"/>
                  <a:gd name="connsiteX64" fmla="*/ 180499 w 885825"/>
                  <a:gd name="connsiteY64" fmla="*/ 376167 h 1647825"/>
                  <a:gd name="connsiteX65" fmla="*/ 175736 w 885825"/>
                  <a:gd name="connsiteY65" fmla="*/ 505707 h 1647825"/>
                  <a:gd name="connsiteX66" fmla="*/ 181451 w 885825"/>
                  <a:gd name="connsiteY66" fmla="*/ 532377 h 1647825"/>
                  <a:gd name="connsiteX67" fmla="*/ 202406 w 885825"/>
                  <a:gd name="connsiteY67" fmla="*/ 580954 h 1647825"/>
                  <a:gd name="connsiteX68" fmla="*/ 217646 w 885825"/>
                  <a:gd name="connsiteY68" fmla="*/ 581907 h 1647825"/>
                  <a:gd name="connsiteX69" fmla="*/ 239554 w 885825"/>
                  <a:gd name="connsiteY69" fmla="*/ 580002 h 1647825"/>
                  <a:gd name="connsiteX70" fmla="*/ 260509 w 885825"/>
                  <a:gd name="connsiteY70" fmla="*/ 575239 h 1647825"/>
                  <a:gd name="connsiteX71" fmla="*/ 344329 w 885825"/>
                  <a:gd name="connsiteY71" fmla="*/ 490467 h 1647825"/>
                  <a:gd name="connsiteX72" fmla="*/ 351949 w 885825"/>
                  <a:gd name="connsiteY72" fmla="*/ 465702 h 1647825"/>
                  <a:gd name="connsiteX73" fmla="*/ 361474 w 885825"/>
                  <a:gd name="connsiteY73" fmla="*/ 415219 h 1647825"/>
                  <a:gd name="connsiteX74" fmla="*/ 390049 w 885825"/>
                  <a:gd name="connsiteY74" fmla="*/ 424744 h 1647825"/>
                  <a:gd name="connsiteX75" fmla="*/ 325279 w 885825"/>
                  <a:gd name="connsiteY75" fmla="*/ 580954 h 1647825"/>
                  <a:gd name="connsiteX76" fmla="*/ 301466 w 885825"/>
                  <a:gd name="connsiteY76" fmla="*/ 597147 h 1647825"/>
                  <a:gd name="connsiteX77" fmla="*/ 218599 w 885825"/>
                  <a:gd name="connsiteY77" fmla="*/ 618102 h 1647825"/>
                  <a:gd name="connsiteX78" fmla="*/ 145256 w 885825"/>
                  <a:gd name="connsiteY78" fmla="*/ 600957 h 1647825"/>
                  <a:gd name="connsiteX79" fmla="*/ 7144 w 885825"/>
                  <a:gd name="connsiteY79" fmla="*/ 817174 h 1647825"/>
                  <a:gd name="connsiteX80" fmla="*/ 164306 w 885825"/>
                  <a:gd name="connsiteY80" fmla="*/ 1041964 h 1647825"/>
                  <a:gd name="connsiteX81" fmla="*/ 174784 w 885825"/>
                  <a:gd name="connsiteY81" fmla="*/ 1041964 h 1647825"/>
                  <a:gd name="connsiteX82" fmla="*/ 346234 w 885825"/>
                  <a:gd name="connsiteY82" fmla="*/ 870514 h 1647825"/>
                  <a:gd name="connsiteX83" fmla="*/ 367189 w 885825"/>
                  <a:gd name="connsiteY83" fmla="*/ 853369 h 1647825"/>
                  <a:gd name="connsiteX84" fmla="*/ 382429 w 885825"/>
                  <a:gd name="connsiteY84" fmla="*/ 871467 h 1647825"/>
                  <a:gd name="connsiteX85" fmla="*/ 346234 w 885825"/>
                  <a:gd name="connsiteY85" fmla="*/ 987672 h 1647825"/>
                  <a:gd name="connsiteX86" fmla="*/ 350044 w 885825"/>
                  <a:gd name="connsiteY86" fmla="*/ 1021009 h 1647825"/>
                  <a:gd name="connsiteX87" fmla="*/ 360521 w 885825"/>
                  <a:gd name="connsiteY87" fmla="*/ 1052442 h 1647825"/>
                  <a:gd name="connsiteX88" fmla="*/ 451009 w 885825"/>
                  <a:gd name="connsiteY88" fmla="*/ 1141024 h 1647825"/>
                  <a:gd name="connsiteX89" fmla="*/ 482441 w 885825"/>
                  <a:gd name="connsiteY89" fmla="*/ 1150549 h 1647825"/>
                  <a:gd name="connsiteX90" fmla="*/ 516731 w 885825"/>
                  <a:gd name="connsiteY90" fmla="*/ 1154359 h 1647825"/>
                  <a:gd name="connsiteX91" fmla="*/ 688181 w 885825"/>
                  <a:gd name="connsiteY91" fmla="*/ 982909 h 1647825"/>
                  <a:gd name="connsiteX92" fmla="*/ 709136 w 885825"/>
                  <a:gd name="connsiteY92" fmla="*/ 965764 h 1647825"/>
                  <a:gd name="connsiteX93" fmla="*/ 724376 w 885825"/>
                  <a:gd name="connsiteY93" fmla="*/ 983862 h 1647825"/>
                  <a:gd name="connsiteX94" fmla="*/ 721519 w 885825"/>
                  <a:gd name="connsiteY94" fmla="*/ 1017199 h 1647825"/>
                  <a:gd name="connsiteX95" fmla="*/ 684371 w 885825"/>
                  <a:gd name="connsiteY95" fmla="*/ 1105782 h 1647825"/>
                  <a:gd name="connsiteX96" fmla="*/ 663416 w 885825"/>
                  <a:gd name="connsiteY96" fmla="*/ 1129595 h 1647825"/>
                  <a:gd name="connsiteX97" fmla="*/ 517684 w 885825"/>
                  <a:gd name="connsiteY97" fmla="*/ 1189602 h 1647825"/>
                  <a:gd name="connsiteX98" fmla="*/ 488156 w 885825"/>
                  <a:gd name="connsiteY98" fmla="*/ 1187697 h 1647825"/>
                  <a:gd name="connsiteX99" fmla="*/ 459581 w 885825"/>
                  <a:gd name="connsiteY99" fmla="*/ 1181982 h 1647825"/>
                  <a:gd name="connsiteX100" fmla="*/ 315754 w 885825"/>
                  <a:gd name="connsiteY100" fmla="*/ 1023867 h 1647825"/>
                  <a:gd name="connsiteX101" fmla="*/ 172879 w 885825"/>
                  <a:gd name="connsiteY101" fmla="*/ 1185792 h 1647825"/>
                  <a:gd name="connsiteX102" fmla="*/ 341471 w 885825"/>
                  <a:gd name="connsiteY102" fmla="*/ 1345812 h 1647825"/>
                  <a:gd name="connsiteX103" fmla="*/ 373856 w 885825"/>
                  <a:gd name="connsiteY103" fmla="*/ 1348670 h 1647825"/>
                  <a:gd name="connsiteX104" fmla="*/ 386239 w 885825"/>
                  <a:gd name="connsiteY104" fmla="*/ 1348670 h 1647825"/>
                  <a:gd name="connsiteX105" fmla="*/ 383381 w 885825"/>
                  <a:gd name="connsiteY105" fmla="*/ 1369624 h 1647825"/>
                  <a:gd name="connsiteX106" fmla="*/ 382429 w 885825"/>
                  <a:gd name="connsiteY106" fmla="*/ 1391532 h 1647825"/>
                  <a:gd name="connsiteX107" fmla="*/ 527209 w 885825"/>
                  <a:gd name="connsiteY107" fmla="*/ 1625847 h 1647825"/>
                  <a:gd name="connsiteX108" fmla="*/ 558641 w 885825"/>
                  <a:gd name="connsiteY108" fmla="*/ 1636324 h 1647825"/>
                  <a:gd name="connsiteX109" fmla="*/ 756761 w 885825"/>
                  <a:gd name="connsiteY109" fmla="*/ 1596320 h 1647825"/>
                  <a:gd name="connsiteX110" fmla="*/ 777716 w 885825"/>
                  <a:gd name="connsiteY110" fmla="*/ 1584890 h 1647825"/>
                  <a:gd name="connsiteX111" fmla="*/ 858679 w 885825"/>
                  <a:gd name="connsiteY111" fmla="*/ 1491545 h 1647825"/>
                  <a:gd name="connsiteX112" fmla="*/ 791051 w 885825"/>
                  <a:gd name="connsiteY112" fmla="*/ 1321999 h 1647825"/>
                  <a:gd name="connsiteX113" fmla="*/ 771049 w 885825"/>
                  <a:gd name="connsiteY113" fmla="*/ 1318190 h 1647825"/>
                  <a:gd name="connsiteX114" fmla="*/ 750094 w 885825"/>
                  <a:gd name="connsiteY114" fmla="*/ 1317237 h 1647825"/>
                  <a:gd name="connsiteX115" fmla="*/ 608171 w 885825"/>
                  <a:gd name="connsiteY115" fmla="*/ 1392484 h 1647825"/>
                  <a:gd name="connsiteX116" fmla="*/ 591979 w 885825"/>
                  <a:gd name="connsiteY116" fmla="*/ 1422012 h 1647825"/>
                  <a:gd name="connsiteX117" fmla="*/ 576739 w 885825"/>
                  <a:gd name="connsiteY117" fmla="*/ 1497259 h 1647825"/>
                  <a:gd name="connsiteX118" fmla="*/ 552926 w 885825"/>
                  <a:gd name="connsiteY118" fmla="*/ 1501070 h 1647825"/>
                  <a:gd name="connsiteX119" fmla="*/ 546259 w 885825"/>
                  <a:gd name="connsiteY119" fmla="*/ 1447729 h 1647825"/>
                  <a:gd name="connsiteX120" fmla="*/ 552926 w 885825"/>
                  <a:gd name="connsiteY120" fmla="*/ 1422965 h 1647825"/>
                  <a:gd name="connsiteX121" fmla="*/ 565309 w 885825"/>
                  <a:gd name="connsiteY121" fmla="*/ 1393437 h 1647825"/>
                  <a:gd name="connsiteX122" fmla="*/ 749141 w 885825"/>
                  <a:gd name="connsiteY122" fmla="*/ 1281042 h 1647825"/>
                  <a:gd name="connsiteX123" fmla="*/ 164306 w 885825"/>
                  <a:gd name="connsiteY123" fmla="*/ 969574 h 1647825"/>
                  <a:gd name="connsiteX124" fmla="*/ 140494 w 885825"/>
                  <a:gd name="connsiteY124" fmla="*/ 968622 h 1647825"/>
                  <a:gd name="connsiteX125" fmla="*/ 118586 w 885825"/>
                  <a:gd name="connsiteY125" fmla="*/ 678109 h 1647825"/>
                  <a:gd name="connsiteX126" fmla="*/ 133826 w 885825"/>
                  <a:gd name="connsiteY126" fmla="*/ 661917 h 1647825"/>
                  <a:gd name="connsiteX127" fmla="*/ 134779 w 885825"/>
                  <a:gd name="connsiteY127" fmla="*/ 661917 h 1647825"/>
                  <a:gd name="connsiteX128" fmla="*/ 153829 w 885825"/>
                  <a:gd name="connsiteY128" fmla="*/ 691444 h 1647825"/>
                  <a:gd name="connsiteX129" fmla="*/ 153829 w 885825"/>
                  <a:gd name="connsiteY129" fmla="*/ 692397 h 1647825"/>
                  <a:gd name="connsiteX130" fmla="*/ 146209 w 885825"/>
                  <a:gd name="connsiteY130" fmla="*/ 700969 h 1647825"/>
                  <a:gd name="connsiteX131" fmla="*/ 165259 w 885825"/>
                  <a:gd name="connsiteY131" fmla="*/ 942904 h 1647825"/>
                  <a:gd name="connsiteX132" fmla="*/ 164306 w 885825"/>
                  <a:gd name="connsiteY132" fmla="*/ 969574 h 1647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885825" h="1647825">
                    <a:moveTo>
                      <a:pt x="749141" y="1281042"/>
                    </a:moveTo>
                    <a:cubicBezTo>
                      <a:pt x="789146" y="1281042"/>
                      <a:pt x="827246" y="1292472"/>
                      <a:pt x="858679" y="1312474"/>
                    </a:cubicBezTo>
                    <a:cubicBezTo>
                      <a:pt x="858679" y="1312474"/>
                      <a:pt x="858679" y="1302949"/>
                      <a:pt x="858679" y="1287709"/>
                    </a:cubicBezTo>
                    <a:cubicBezTo>
                      <a:pt x="874871" y="1196270"/>
                      <a:pt x="875824" y="1101972"/>
                      <a:pt x="861536" y="1006722"/>
                    </a:cubicBezTo>
                    <a:cubicBezTo>
                      <a:pt x="859631" y="996244"/>
                      <a:pt x="857726" y="985767"/>
                      <a:pt x="855821" y="975289"/>
                    </a:cubicBezTo>
                    <a:cubicBezTo>
                      <a:pt x="847249" y="938142"/>
                      <a:pt x="828199" y="900042"/>
                      <a:pt x="791051" y="885754"/>
                    </a:cubicBezTo>
                    <a:cubicBezTo>
                      <a:pt x="784384" y="882897"/>
                      <a:pt x="777716" y="880992"/>
                      <a:pt x="770096" y="880039"/>
                    </a:cubicBezTo>
                    <a:cubicBezTo>
                      <a:pt x="762476" y="879087"/>
                      <a:pt x="753904" y="879087"/>
                      <a:pt x="745331" y="880039"/>
                    </a:cubicBezTo>
                    <a:cubicBezTo>
                      <a:pt x="736759" y="880992"/>
                      <a:pt x="727234" y="881944"/>
                      <a:pt x="718661" y="884802"/>
                    </a:cubicBezTo>
                    <a:cubicBezTo>
                      <a:pt x="651034" y="903852"/>
                      <a:pt x="611029" y="975289"/>
                      <a:pt x="630079" y="1042917"/>
                    </a:cubicBezTo>
                    <a:cubicBezTo>
                      <a:pt x="631984" y="1050537"/>
                      <a:pt x="627221" y="1059109"/>
                      <a:pt x="618649" y="1060062"/>
                    </a:cubicBezTo>
                    <a:cubicBezTo>
                      <a:pt x="611981" y="1061014"/>
                      <a:pt x="606266" y="1056252"/>
                      <a:pt x="604361" y="1049584"/>
                    </a:cubicBezTo>
                    <a:cubicBezTo>
                      <a:pt x="581501" y="967669"/>
                      <a:pt x="629126" y="881944"/>
                      <a:pt x="711041" y="859084"/>
                    </a:cubicBezTo>
                    <a:cubicBezTo>
                      <a:pt x="719614" y="856227"/>
                      <a:pt x="729139" y="855274"/>
                      <a:pt x="737711" y="854322"/>
                    </a:cubicBezTo>
                    <a:cubicBezTo>
                      <a:pt x="748189" y="854322"/>
                      <a:pt x="758666" y="855274"/>
                      <a:pt x="768191" y="857179"/>
                    </a:cubicBezTo>
                    <a:cubicBezTo>
                      <a:pt x="798671" y="853369"/>
                      <a:pt x="817721" y="891469"/>
                      <a:pt x="846296" y="891469"/>
                    </a:cubicBezTo>
                    <a:cubicBezTo>
                      <a:pt x="827246" y="834319"/>
                      <a:pt x="855821" y="767644"/>
                      <a:pt x="855821" y="707637"/>
                    </a:cubicBezTo>
                    <a:cubicBezTo>
                      <a:pt x="856774" y="699064"/>
                      <a:pt x="856774" y="690492"/>
                      <a:pt x="856774" y="681919"/>
                    </a:cubicBezTo>
                    <a:cubicBezTo>
                      <a:pt x="859631" y="671442"/>
                      <a:pt x="861536" y="660964"/>
                      <a:pt x="863441" y="650487"/>
                    </a:cubicBezTo>
                    <a:cubicBezTo>
                      <a:pt x="865346" y="640009"/>
                      <a:pt x="866299" y="629532"/>
                      <a:pt x="868204" y="619054"/>
                    </a:cubicBezTo>
                    <a:cubicBezTo>
                      <a:pt x="893921" y="510469"/>
                      <a:pt x="865346" y="415219"/>
                      <a:pt x="856774" y="311397"/>
                    </a:cubicBezTo>
                    <a:cubicBezTo>
                      <a:pt x="856774" y="300919"/>
                      <a:pt x="856774" y="290442"/>
                      <a:pt x="856774" y="280917"/>
                    </a:cubicBezTo>
                    <a:cubicBezTo>
                      <a:pt x="856774" y="243769"/>
                      <a:pt x="856774" y="220909"/>
                      <a:pt x="856774" y="220909"/>
                    </a:cubicBezTo>
                    <a:lnTo>
                      <a:pt x="854869" y="221862"/>
                    </a:lnTo>
                    <a:cubicBezTo>
                      <a:pt x="848201" y="162807"/>
                      <a:pt x="819626" y="109467"/>
                      <a:pt x="776764" y="71367"/>
                    </a:cubicBezTo>
                    <a:cubicBezTo>
                      <a:pt x="768191" y="63747"/>
                      <a:pt x="759619" y="57079"/>
                      <a:pt x="750094" y="50412"/>
                    </a:cubicBezTo>
                    <a:cubicBezTo>
                      <a:pt x="721519" y="31362"/>
                      <a:pt x="690086" y="18027"/>
                      <a:pt x="656749" y="12312"/>
                    </a:cubicBezTo>
                    <a:cubicBezTo>
                      <a:pt x="645319" y="10407"/>
                      <a:pt x="634841" y="9454"/>
                      <a:pt x="623411" y="8502"/>
                    </a:cubicBezTo>
                    <a:cubicBezTo>
                      <a:pt x="502444" y="-4833"/>
                      <a:pt x="359569" y="80892"/>
                      <a:pt x="391954" y="227577"/>
                    </a:cubicBezTo>
                    <a:cubicBezTo>
                      <a:pt x="395764" y="236149"/>
                      <a:pt x="399574" y="244722"/>
                      <a:pt x="405289" y="253294"/>
                    </a:cubicBezTo>
                    <a:cubicBezTo>
                      <a:pt x="427196" y="290442"/>
                      <a:pt x="474821" y="328542"/>
                      <a:pt x="520541" y="332352"/>
                    </a:cubicBezTo>
                    <a:cubicBezTo>
                      <a:pt x="530066" y="334257"/>
                      <a:pt x="540544" y="335209"/>
                      <a:pt x="551021" y="335209"/>
                    </a:cubicBezTo>
                    <a:cubicBezTo>
                      <a:pt x="633889" y="335209"/>
                      <a:pt x="702469" y="276154"/>
                      <a:pt x="718661" y="198049"/>
                    </a:cubicBezTo>
                    <a:cubicBezTo>
                      <a:pt x="720566" y="186619"/>
                      <a:pt x="722471" y="175189"/>
                      <a:pt x="722471" y="163759"/>
                    </a:cubicBezTo>
                    <a:cubicBezTo>
                      <a:pt x="722471" y="153282"/>
                      <a:pt x="731996" y="144709"/>
                      <a:pt x="743426" y="146614"/>
                    </a:cubicBezTo>
                    <a:cubicBezTo>
                      <a:pt x="751999" y="147567"/>
                      <a:pt x="758666" y="156139"/>
                      <a:pt x="758666" y="164712"/>
                    </a:cubicBezTo>
                    <a:cubicBezTo>
                      <a:pt x="758666" y="248532"/>
                      <a:pt x="708184" y="320922"/>
                      <a:pt x="635794" y="353307"/>
                    </a:cubicBezTo>
                    <a:cubicBezTo>
                      <a:pt x="664369" y="365689"/>
                      <a:pt x="689134" y="384739"/>
                      <a:pt x="708184" y="407599"/>
                    </a:cubicBezTo>
                    <a:cubicBezTo>
                      <a:pt x="714851" y="415219"/>
                      <a:pt x="720566" y="423792"/>
                      <a:pt x="726281" y="432364"/>
                    </a:cubicBezTo>
                    <a:cubicBezTo>
                      <a:pt x="771049" y="473322"/>
                      <a:pt x="761524" y="530472"/>
                      <a:pt x="757714" y="584764"/>
                    </a:cubicBezTo>
                    <a:cubicBezTo>
                      <a:pt x="755809" y="593337"/>
                      <a:pt x="753904" y="602862"/>
                      <a:pt x="751046" y="611434"/>
                    </a:cubicBezTo>
                    <a:cubicBezTo>
                      <a:pt x="748189" y="620007"/>
                      <a:pt x="745331" y="628579"/>
                      <a:pt x="741521" y="637152"/>
                    </a:cubicBezTo>
                    <a:cubicBezTo>
                      <a:pt x="737711" y="645724"/>
                      <a:pt x="732949" y="654297"/>
                      <a:pt x="727234" y="661917"/>
                    </a:cubicBezTo>
                    <a:cubicBezTo>
                      <a:pt x="716756" y="678109"/>
                      <a:pt x="703421" y="693349"/>
                      <a:pt x="687229" y="706684"/>
                    </a:cubicBezTo>
                    <a:cubicBezTo>
                      <a:pt x="689134" y="740974"/>
                      <a:pt x="709136" y="771454"/>
                      <a:pt x="737711" y="786694"/>
                    </a:cubicBezTo>
                    <a:cubicBezTo>
                      <a:pt x="744379" y="790504"/>
                      <a:pt x="752951" y="794314"/>
                      <a:pt x="760571" y="796219"/>
                    </a:cubicBezTo>
                    <a:cubicBezTo>
                      <a:pt x="771049" y="791457"/>
                      <a:pt x="780574" y="794314"/>
                      <a:pt x="788194" y="799077"/>
                    </a:cubicBezTo>
                    <a:cubicBezTo>
                      <a:pt x="810101" y="816222"/>
                      <a:pt x="800576" y="825747"/>
                      <a:pt x="783431" y="835272"/>
                    </a:cubicBezTo>
                    <a:cubicBezTo>
                      <a:pt x="773906" y="838129"/>
                      <a:pt x="762476" y="837177"/>
                      <a:pt x="752951" y="830509"/>
                    </a:cubicBezTo>
                    <a:cubicBezTo>
                      <a:pt x="743426" y="827652"/>
                      <a:pt x="733901" y="824794"/>
                      <a:pt x="724376" y="820032"/>
                    </a:cubicBezTo>
                    <a:cubicBezTo>
                      <a:pt x="689134" y="801934"/>
                      <a:pt x="662464" y="768597"/>
                      <a:pt x="653891" y="728592"/>
                    </a:cubicBezTo>
                    <a:cubicBezTo>
                      <a:pt x="559594" y="780027"/>
                      <a:pt x="439579" y="750499"/>
                      <a:pt x="381476" y="658107"/>
                    </a:cubicBezTo>
                    <a:cubicBezTo>
                      <a:pt x="376714" y="650487"/>
                      <a:pt x="377666" y="640962"/>
                      <a:pt x="384334" y="635247"/>
                    </a:cubicBezTo>
                    <a:cubicBezTo>
                      <a:pt x="392906" y="627627"/>
                      <a:pt x="405289" y="629532"/>
                      <a:pt x="411004" y="639057"/>
                    </a:cubicBezTo>
                    <a:cubicBezTo>
                      <a:pt x="440531" y="685729"/>
                      <a:pt x="490061" y="713352"/>
                      <a:pt x="541496" y="717162"/>
                    </a:cubicBezTo>
                    <a:cubicBezTo>
                      <a:pt x="545306" y="715257"/>
                      <a:pt x="548164" y="716209"/>
                      <a:pt x="552926" y="716209"/>
                    </a:cubicBezTo>
                    <a:cubicBezTo>
                      <a:pt x="611981" y="716209"/>
                      <a:pt x="663416" y="684777"/>
                      <a:pt x="693896" y="638104"/>
                    </a:cubicBezTo>
                    <a:cubicBezTo>
                      <a:pt x="699611" y="628579"/>
                      <a:pt x="705326" y="619054"/>
                      <a:pt x="710089" y="608577"/>
                    </a:cubicBezTo>
                    <a:cubicBezTo>
                      <a:pt x="732949" y="557142"/>
                      <a:pt x="723424" y="519042"/>
                      <a:pt x="710089" y="475227"/>
                    </a:cubicBezTo>
                    <a:cubicBezTo>
                      <a:pt x="705326" y="464749"/>
                      <a:pt x="700564" y="455224"/>
                      <a:pt x="693896" y="445699"/>
                    </a:cubicBezTo>
                    <a:cubicBezTo>
                      <a:pt x="663416" y="399979"/>
                      <a:pt x="611029" y="370452"/>
                      <a:pt x="551974" y="370452"/>
                    </a:cubicBezTo>
                    <a:cubicBezTo>
                      <a:pt x="546259" y="370452"/>
                      <a:pt x="539591" y="369499"/>
                      <a:pt x="532924" y="368547"/>
                    </a:cubicBezTo>
                    <a:cubicBezTo>
                      <a:pt x="485299" y="347592"/>
                      <a:pt x="440531" y="319017"/>
                      <a:pt x="397669" y="301872"/>
                    </a:cubicBezTo>
                    <a:cubicBezTo>
                      <a:pt x="389096" y="298062"/>
                      <a:pt x="380524" y="295204"/>
                      <a:pt x="371951" y="293299"/>
                    </a:cubicBezTo>
                    <a:cubicBezTo>
                      <a:pt x="294799" y="280917"/>
                      <a:pt x="209074" y="299967"/>
                      <a:pt x="180499" y="376167"/>
                    </a:cubicBezTo>
                    <a:cubicBezTo>
                      <a:pt x="170974" y="423792"/>
                      <a:pt x="161449" y="461892"/>
                      <a:pt x="175736" y="505707"/>
                    </a:cubicBezTo>
                    <a:cubicBezTo>
                      <a:pt x="177641" y="515232"/>
                      <a:pt x="179546" y="523804"/>
                      <a:pt x="181451" y="532377"/>
                    </a:cubicBezTo>
                    <a:cubicBezTo>
                      <a:pt x="186214" y="549522"/>
                      <a:pt x="193834" y="565714"/>
                      <a:pt x="202406" y="580954"/>
                    </a:cubicBezTo>
                    <a:cubicBezTo>
                      <a:pt x="207169" y="581907"/>
                      <a:pt x="211931" y="581907"/>
                      <a:pt x="217646" y="581907"/>
                    </a:cubicBezTo>
                    <a:cubicBezTo>
                      <a:pt x="225266" y="581907"/>
                      <a:pt x="231934" y="580954"/>
                      <a:pt x="239554" y="580002"/>
                    </a:cubicBezTo>
                    <a:cubicBezTo>
                      <a:pt x="247174" y="579049"/>
                      <a:pt x="253841" y="577144"/>
                      <a:pt x="260509" y="575239"/>
                    </a:cubicBezTo>
                    <a:cubicBezTo>
                      <a:pt x="305276" y="563809"/>
                      <a:pt x="330041" y="530472"/>
                      <a:pt x="344329" y="490467"/>
                    </a:cubicBezTo>
                    <a:cubicBezTo>
                      <a:pt x="347186" y="482847"/>
                      <a:pt x="350044" y="474274"/>
                      <a:pt x="351949" y="465702"/>
                    </a:cubicBezTo>
                    <a:cubicBezTo>
                      <a:pt x="361474" y="443794"/>
                      <a:pt x="361474" y="434269"/>
                      <a:pt x="361474" y="415219"/>
                    </a:cubicBezTo>
                    <a:cubicBezTo>
                      <a:pt x="370999" y="415219"/>
                      <a:pt x="390049" y="415219"/>
                      <a:pt x="390049" y="424744"/>
                    </a:cubicBezTo>
                    <a:cubicBezTo>
                      <a:pt x="399574" y="481894"/>
                      <a:pt x="361474" y="539044"/>
                      <a:pt x="325279" y="580954"/>
                    </a:cubicBezTo>
                    <a:cubicBezTo>
                      <a:pt x="317659" y="587622"/>
                      <a:pt x="310039" y="592384"/>
                      <a:pt x="301466" y="597147"/>
                    </a:cubicBezTo>
                    <a:cubicBezTo>
                      <a:pt x="276701" y="610482"/>
                      <a:pt x="248126" y="618102"/>
                      <a:pt x="218599" y="618102"/>
                    </a:cubicBezTo>
                    <a:cubicBezTo>
                      <a:pt x="191929" y="618102"/>
                      <a:pt x="168116" y="611434"/>
                      <a:pt x="145256" y="600957"/>
                    </a:cubicBezTo>
                    <a:cubicBezTo>
                      <a:pt x="64294" y="638104"/>
                      <a:pt x="7144" y="720972"/>
                      <a:pt x="7144" y="817174"/>
                    </a:cubicBezTo>
                    <a:cubicBezTo>
                      <a:pt x="7144" y="920044"/>
                      <a:pt x="72866" y="1008627"/>
                      <a:pt x="164306" y="1041964"/>
                    </a:cubicBezTo>
                    <a:cubicBezTo>
                      <a:pt x="168116" y="1041964"/>
                      <a:pt x="170974" y="1041964"/>
                      <a:pt x="174784" y="1041964"/>
                    </a:cubicBezTo>
                    <a:cubicBezTo>
                      <a:pt x="269081" y="1041964"/>
                      <a:pt x="346234" y="964812"/>
                      <a:pt x="346234" y="870514"/>
                    </a:cubicBezTo>
                    <a:cubicBezTo>
                      <a:pt x="346234" y="860037"/>
                      <a:pt x="355759" y="851464"/>
                      <a:pt x="367189" y="853369"/>
                    </a:cubicBezTo>
                    <a:cubicBezTo>
                      <a:pt x="375761" y="854322"/>
                      <a:pt x="382429" y="862894"/>
                      <a:pt x="382429" y="871467"/>
                    </a:cubicBezTo>
                    <a:cubicBezTo>
                      <a:pt x="382429" y="914329"/>
                      <a:pt x="369094" y="954334"/>
                      <a:pt x="346234" y="987672"/>
                    </a:cubicBezTo>
                    <a:cubicBezTo>
                      <a:pt x="346234" y="999102"/>
                      <a:pt x="348139" y="1010532"/>
                      <a:pt x="350044" y="1021009"/>
                    </a:cubicBezTo>
                    <a:cubicBezTo>
                      <a:pt x="352901" y="1031487"/>
                      <a:pt x="355759" y="1041964"/>
                      <a:pt x="360521" y="1052442"/>
                    </a:cubicBezTo>
                    <a:cubicBezTo>
                      <a:pt x="372904" y="1100067"/>
                      <a:pt x="401479" y="1128642"/>
                      <a:pt x="451009" y="1141024"/>
                    </a:cubicBezTo>
                    <a:cubicBezTo>
                      <a:pt x="461486" y="1144834"/>
                      <a:pt x="471964" y="1148645"/>
                      <a:pt x="482441" y="1150549"/>
                    </a:cubicBezTo>
                    <a:cubicBezTo>
                      <a:pt x="493871" y="1152454"/>
                      <a:pt x="504349" y="1154359"/>
                      <a:pt x="516731" y="1154359"/>
                    </a:cubicBezTo>
                    <a:cubicBezTo>
                      <a:pt x="611029" y="1154359"/>
                      <a:pt x="688181" y="1077207"/>
                      <a:pt x="688181" y="982909"/>
                    </a:cubicBezTo>
                    <a:cubicBezTo>
                      <a:pt x="688181" y="972432"/>
                      <a:pt x="697706" y="963859"/>
                      <a:pt x="709136" y="965764"/>
                    </a:cubicBezTo>
                    <a:cubicBezTo>
                      <a:pt x="717709" y="966717"/>
                      <a:pt x="724376" y="975289"/>
                      <a:pt x="724376" y="983862"/>
                    </a:cubicBezTo>
                    <a:cubicBezTo>
                      <a:pt x="724376" y="995292"/>
                      <a:pt x="723424" y="1006722"/>
                      <a:pt x="721519" y="1017199"/>
                    </a:cubicBezTo>
                    <a:cubicBezTo>
                      <a:pt x="725329" y="1052442"/>
                      <a:pt x="696754" y="1071492"/>
                      <a:pt x="684371" y="1105782"/>
                    </a:cubicBezTo>
                    <a:cubicBezTo>
                      <a:pt x="677704" y="1114354"/>
                      <a:pt x="671036" y="1121974"/>
                      <a:pt x="663416" y="1129595"/>
                    </a:cubicBezTo>
                    <a:cubicBezTo>
                      <a:pt x="626269" y="1166742"/>
                      <a:pt x="574834" y="1189602"/>
                      <a:pt x="517684" y="1189602"/>
                    </a:cubicBezTo>
                    <a:cubicBezTo>
                      <a:pt x="507206" y="1189602"/>
                      <a:pt x="497681" y="1188649"/>
                      <a:pt x="488156" y="1187697"/>
                    </a:cubicBezTo>
                    <a:cubicBezTo>
                      <a:pt x="478631" y="1186745"/>
                      <a:pt x="469106" y="1183887"/>
                      <a:pt x="459581" y="1181982"/>
                    </a:cubicBezTo>
                    <a:cubicBezTo>
                      <a:pt x="382429" y="1166742"/>
                      <a:pt x="334804" y="1100067"/>
                      <a:pt x="315754" y="1023867"/>
                    </a:cubicBezTo>
                    <a:cubicBezTo>
                      <a:pt x="249079" y="1071492"/>
                      <a:pt x="153829" y="1071492"/>
                      <a:pt x="172879" y="1185792"/>
                    </a:cubicBezTo>
                    <a:cubicBezTo>
                      <a:pt x="191929" y="1271517"/>
                      <a:pt x="258604" y="1338192"/>
                      <a:pt x="341471" y="1345812"/>
                    </a:cubicBezTo>
                    <a:cubicBezTo>
                      <a:pt x="351949" y="1347717"/>
                      <a:pt x="362426" y="1348670"/>
                      <a:pt x="373856" y="1348670"/>
                    </a:cubicBezTo>
                    <a:cubicBezTo>
                      <a:pt x="377666" y="1348670"/>
                      <a:pt x="381476" y="1348670"/>
                      <a:pt x="386239" y="1348670"/>
                    </a:cubicBezTo>
                    <a:cubicBezTo>
                      <a:pt x="385286" y="1355337"/>
                      <a:pt x="384334" y="1362957"/>
                      <a:pt x="383381" y="1369624"/>
                    </a:cubicBezTo>
                    <a:cubicBezTo>
                      <a:pt x="382429" y="1376292"/>
                      <a:pt x="382429" y="1383912"/>
                      <a:pt x="382429" y="1391532"/>
                    </a:cubicBezTo>
                    <a:cubicBezTo>
                      <a:pt x="373856" y="1500117"/>
                      <a:pt x="421481" y="1595367"/>
                      <a:pt x="527209" y="1625847"/>
                    </a:cubicBezTo>
                    <a:cubicBezTo>
                      <a:pt x="537686" y="1629657"/>
                      <a:pt x="548164" y="1633467"/>
                      <a:pt x="558641" y="1636324"/>
                    </a:cubicBezTo>
                    <a:cubicBezTo>
                      <a:pt x="623411" y="1652517"/>
                      <a:pt x="698659" y="1636324"/>
                      <a:pt x="756761" y="1596320"/>
                    </a:cubicBezTo>
                    <a:cubicBezTo>
                      <a:pt x="764381" y="1592509"/>
                      <a:pt x="771049" y="1588699"/>
                      <a:pt x="777716" y="1584890"/>
                    </a:cubicBezTo>
                    <a:cubicBezTo>
                      <a:pt x="812006" y="1563934"/>
                      <a:pt x="841534" y="1533454"/>
                      <a:pt x="858679" y="1491545"/>
                    </a:cubicBezTo>
                    <a:cubicBezTo>
                      <a:pt x="887254" y="1424870"/>
                      <a:pt x="877729" y="1339145"/>
                      <a:pt x="791051" y="1321999"/>
                    </a:cubicBezTo>
                    <a:cubicBezTo>
                      <a:pt x="784384" y="1320095"/>
                      <a:pt x="777716" y="1319142"/>
                      <a:pt x="771049" y="1318190"/>
                    </a:cubicBezTo>
                    <a:cubicBezTo>
                      <a:pt x="764381" y="1317237"/>
                      <a:pt x="757714" y="1317237"/>
                      <a:pt x="750094" y="1317237"/>
                    </a:cubicBezTo>
                    <a:cubicBezTo>
                      <a:pt x="691039" y="1317237"/>
                      <a:pt x="638651" y="1347717"/>
                      <a:pt x="608171" y="1392484"/>
                    </a:cubicBezTo>
                    <a:cubicBezTo>
                      <a:pt x="602456" y="1402009"/>
                      <a:pt x="596741" y="1411534"/>
                      <a:pt x="591979" y="1422012"/>
                    </a:cubicBezTo>
                    <a:cubicBezTo>
                      <a:pt x="577691" y="1445824"/>
                      <a:pt x="590074" y="1483924"/>
                      <a:pt x="576739" y="1497259"/>
                    </a:cubicBezTo>
                    <a:cubicBezTo>
                      <a:pt x="571976" y="1502022"/>
                      <a:pt x="565309" y="1503927"/>
                      <a:pt x="552926" y="1501070"/>
                    </a:cubicBezTo>
                    <a:cubicBezTo>
                      <a:pt x="543401" y="1482020"/>
                      <a:pt x="543401" y="1462970"/>
                      <a:pt x="546259" y="1447729"/>
                    </a:cubicBezTo>
                    <a:cubicBezTo>
                      <a:pt x="548164" y="1439157"/>
                      <a:pt x="551021" y="1430584"/>
                      <a:pt x="552926" y="1422965"/>
                    </a:cubicBezTo>
                    <a:cubicBezTo>
                      <a:pt x="556736" y="1412487"/>
                      <a:pt x="560546" y="1402962"/>
                      <a:pt x="565309" y="1393437"/>
                    </a:cubicBezTo>
                    <a:cubicBezTo>
                      <a:pt x="600551" y="1326762"/>
                      <a:pt x="669131" y="1281042"/>
                      <a:pt x="749141" y="1281042"/>
                    </a:cubicBezTo>
                    <a:close/>
                    <a:moveTo>
                      <a:pt x="164306" y="969574"/>
                    </a:moveTo>
                    <a:cubicBezTo>
                      <a:pt x="157639" y="975289"/>
                      <a:pt x="147161" y="975289"/>
                      <a:pt x="140494" y="968622"/>
                    </a:cubicBezTo>
                    <a:cubicBezTo>
                      <a:pt x="54769" y="894327"/>
                      <a:pt x="45244" y="763834"/>
                      <a:pt x="118586" y="678109"/>
                    </a:cubicBezTo>
                    <a:cubicBezTo>
                      <a:pt x="123349" y="672394"/>
                      <a:pt x="129064" y="667632"/>
                      <a:pt x="133826" y="661917"/>
                    </a:cubicBezTo>
                    <a:cubicBezTo>
                      <a:pt x="133826" y="661917"/>
                      <a:pt x="134779" y="661917"/>
                      <a:pt x="134779" y="661917"/>
                    </a:cubicBezTo>
                    <a:lnTo>
                      <a:pt x="153829" y="691444"/>
                    </a:lnTo>
                    <a:cubicBezTo>
                      <a:pt x="153829" y="691444"/>
                      <a:pt x="153829" y="691444"/>
                      <a:pt x="153829" y="692397"/>
                    </a:cubicBezTo>
                    <a:cubicBezTo>
                      <a:pt x="150971" y="695254"/>
                      <a:pt x="148114" y="698112"/>
                      <a:pt x="146209" y="700969"/>
                    </a:cubicBezTo>
                    <a:cubicBezTo>
                      <a:pt x="84296" y="772407"/>
                      <a:pt x="92869" y="880992"/>
                      <a:pt x="165259" y="942904"/>
                    </a:cubicBezTo>
                    <a:cubicBezTo>
                      <a:pt x="172879" y="949572"/>
                      <a:pt x="172879" y="961954"/>
                      <a:pt x="164306" y="969574"/>
                    </a:cubicBezTo>
                    <a:close/>
                  </a:path>
                </a:pathLst>
              </a:custGeom>
              <a:solidFill>
                <a:schemeClr val="accent1"/>
              </a:solidFill>
              <a:ln w="9525" cap="flat">
                <a:noFill/>
                <a:prstDash val="solid"/>
                <a:miter/>
              </a:ln>
            </p:spPr>
            <p:txBody>
              <a:bodyPr rtlCol="0" anchor="ctr"/>
              <a:lstStyle/>
              <a:p>
                <a:endParaRPr lang="en-US">
                  <a:solidFill>
                    <a:schemeClr val="tx1">
                      <a:lumMod val="85000"/>
                      <a:lumOff val="15000"/>
                    </a:schemeClr>
                  </a:solidFill>
                </a:endParaRPr>
              </a:p>
            </p:txBody>
          </p:sp>
          <p:sp>
            <p:nvSpPr>
              <p:cNvPr id="37" name="Freeform: Shape 98">
                <a:extLst>
                  <a:ext uri="{FF2B5EF4-FFF2-40B4-BE49-F238E27FC236}">
                    <a16:creationId xmlns:a16="http://schemas.microsoft.com/office/drawing/2014/main" xmlns="" id="{0ECEC2CA-5700-4460-AB58-4790BFB18F74}"/>
                  </a:ext>
                </a:extLst>
              </p:cNvPr>
              <p:cNvSpPr/>
              <p:nvPr/>
            </p:nvSpPr>
            <p:spPr>
              <a:xfrm>
                <a:off x="8319409" y="2396187"/>
                <a:ext cx="885825" cy="1647825"/>
              </a:xfrm>
              <a:custGeom>
                <a:avLst/>
                <a:gdLst>
                  <a:gd name="connsiteX0" fmla="*/ 320891 w 885825"/>
                  <a:gd name="connsiteY0" fmla="*/ 1394389 h 1647825"/>
                  <a:gd name="connsiteX1" fmla="*/ 333274 w 885825"/>
                  <a:gd name="connsiteY1" fmla="*/ 1423917 h 1647825"/>
                  <a:gd name="connsiteX2" fmla="*/ 339941 w 885825"/>
                  <a:gd name="connsiteY2" fmla="*/ 1448682 h 1647825"/>
                  <a:gd name="connsiteX3" fmla="*/ 333274 w 885825"/>
                  <a:gd name="connsiteY3" fmla="*/ 1502022 h 1647825"/>
                  <a:gd name="connsiteX4" fmla="*/ 309461 w 885825"/>
                  <a:gd name="connsiteY4" fmla="*/ 1498212 h 1647825"/>
                  <a:gd name="connsiteX5" fmla="*/ 294221 w 885825"/>
                  <a:gd name="connsiteY5" fmla="*/ 1422964 h 1647825"/>
                  <a:gd name="connsiteX6" fmla="*/ 278029 w 885825"/>
                  <a:gd name="connsiteY6" fmla="*/ 1393437 h 1647825"/>
                  <a:gd name="connsiteX7" fmla="*/ 136106 w 885825"/>
                  <a:gd name="connsiteY7" fmla="*/ 1318189 h 1647825"/>
                  <a:gd name="connsiteX8" fmla="*/ 115151 w 885825"/>
                  <a:gd name="connsiteY8" fmla="*/ 1319142 h 1647825"/>
                  <a:gd name="connsiteX9" fmla="*/ 95149 w 885825"/>
                  <a:gd name="connsiteY9" fmla="*/ 1322952 h 1647825"/>
                  <a:gd name="connsiteX10" fmla="*/ 27521 w 885825"/>
                  <a:gd name="connsiteY10" fmla="*/ 1492497 h 1647825"/>
                  <a:gd name="connsiteX11" fmla="*/ 108484 w 885825"/>
                  <a:gd name="connsiteY11" fmla="*/ 1585842 h 1647825"/>
                  <a:gd name="connsiteX12" fmla="*/ 129439 w 885825"/>
                  <a:gd name="connsiteY12" fmla="*/ 1597272 h 1647825"/>
                  <a:gd name="connsiteX13" fmla="*/ 327559 w 885825"/>
                  <a:gd name="connsiteY13" fmla="*/ 1637277 h 1647825"/>
                  <a:gd name="connsiteX14" fmla="*/ 358991 w 885825"/>
                  <a:gd name="connsiteY14" fmla="*/ 1626800 h 1647825"/>
                  <a:gd name="connsiteX15" fmla="*/ 503771 w 885825"/>
                  <a:gd name="connsiteY15" fmla="*/ 1392484 h 1647825"/>
                  <a:gd name="connsiteX16" fmla="*/ 502819 w 885825"/>
                  <a:gd name="connsiteY16" fmla="*/ 1370577 h 1647825"/>
                  <a:gd name="connsiteX17" fmla="*/ 499961 w 885825"/>
                  <a:gd name="connsiteY17" fmla="*/ 1349622 h 1647825"/>
                  <a:gd name="connsiteX18" fmla="*/ 512344 w 885825"/>
                  <a:gd name="connsiteY18" fmla="*/ 1349622 h 1647825"/>
                  <a:gd name="connsiteX19" fmla="*/ 544729 w 885825"/>
                  <a:gd name="connsiteY19" fmla="*/ 1346764 h 1647825"/>
                  <a:gd name="connsiteX20" fmla="*/ 713321 w 885825"/>
                  <a:gd name="connsiteY20" fmla="*/ 1186744 h 1647825"/>
                  <a:gd name="connsiteX21" fmla="*/ 570446 w 885825"/>
                  <a:gd name="connsiteY21" fmla="*/ 1024819 h 1647825"/>
                  <a:gd name="connsiteX22" fmla="*/ 426619 w 885825"/>
                  <a:gd name="connsiteY22" fmla="*/ 1182934 h 1647825"/>
                  <a:gd name="connsiteX23" fmla="*/ 398044 w 885825"/>
                  <a:gd name="connsiteY23" fmla="*/ 1188650 h 1647825"/>
                  <a:gd name="connsiteX24" fmla="*/ 368516 w 885825"/>
                  <a:gd name="connsiteY24" fmla="*/ 1190554 h 1647825"/>
                  <a:gd name="connsiteX25" fmla="*/ 222784 w 885825"/>
                  <a:gd name="connsiteY25" fmla="*/ 1130547 h 1647825"/>
                  <a:gd name="connsiteX26" fmla="*/ 201829 w 885825"/>
                  <a:gd name="connsiteY26" fmla="*/ 1106734 h 1647825"/>
                  <a:gd name="connsiteX27" fmla="*/ 164681 w 885825"/>
                  <a:gd name="connsiteY27" fmla="*/ 1018152 h 1647825"/>
                  <a:gd name="connsiteX28" fmla="*/ 161824 w 885825"/>
                  <a:gd name="connsiteY28" fmla="*/ 984814 h 1647825"/>
                  <a:gd name="connsiteX29" fmla="*/ 177064 w 885825"/>
                  <a:gd name="connsiteY29" fmla="*/ 966717 h 1647825"/>
                  <a:gd name="connsiteX30" fmla="*/ 198019 w 885825"/>
                  <a:gd name="connsiteY30" fmla="*/ 983862 h 1647825"/>
                  <a:gd name="connsiteX31" fmla="*/ 369469 w 885825"/>
                  <a:gd name="connsiteY31" fmla="*/ 1155312 h 1647825"/>
                  <a:gd name="connsiteX32" fmla="*/ 403759 w 885825"/>
                  <a:gd name="connsiteY32" fmla="*/ 1151502 h 1647825"/>
                  <a:gd name="connsiteX33" fmla="*/ 435191 w 885825"/>
                  <a:gd name="connsiteY33" fmla="*/ 1141977 h 1647825"/>
                  <a:gd name="connsiteX34" fmla="*/ 525679 w 885825"/>
                  <a:gd name="connsiteY34" fmla="*/ 1053394 h 1647825"/>
                  <a:gd name="connsiteX35" fmla="*/ 536156 w 885825"/>
                  <a:gd name="connsiteY35" fmla="*/ 1021962 h 1647825"/>
                  <a:gd name="connsiteX36" fmla="*/ 539966 w 885825"/>
                  <a:gd name="connsiteY36" fmla="*/ 988624 h 1647825"/>
                  <a:gd name="connsiteX37" fmla="*/ 503771 w 885825"/>
                  <a:gd name="connsiteY37" fmla="*/ 872419 h 1647825"/>
                  <a:gd name="connsiteX38" fmla="*/ 519011 w 885825"/>
                  <a:gd name="connsiteY38" fmla="*/ 854322 h 1647825"/>
                  <a:gd name="connsiteX39" fmla="*/ 539966 w 885825"/>
                  <a:gd name="connsiteY39" fmla="*/ 871467 h 1647825"/>
                  <a:gd name="connsiteX40" fmla="*/ 711416 w 885825"/>
                  <a:gd name="connsiteY40" fmla="*/ 1042917 h 1647825"/>
                  <a:gd name="connsiteX41" fmla="*/ 721894 w 885825"/>
                  <a:gd name="connsiteY41" fmla="*/ 1042917 h 1647825"/>
                  <a:gd name="connsiteX42" fmla="*/ 879056 w 885825"/>
                  <a:gd name="connsiteY42" fmla="*/ 818127 h 1647825"/>
                  <a:gd name="connsiteX43" fmla="*/ 739991 w 885825"/>
                  <a:gd name="connsiteY43" fmla="*/ 600957 h 1647825"/>
                  <a:gd name="connsiteX44" fmla="*/ 666649 w 885825"/>
                  <a:gd name="connsiteY44" fmla="*/ 618102 h 1647825"/>
                  <a:gd name="connsiteX45" fmla="*/ 583781 w 885825"/>
                  <a:gd name="connsiteY45" fmla="*/ 597147 h 1647825"/>
                  <a:gd name="connsiteX46" fmla="*/ 559969 w 885825"/>
                  <a:gd name="connsiteY46" fmla="*/ 580954 h 1647825"/>
                  <a:gd name="connsiteX47" fmla="*/ 495199 w 885825"/>
                  <a:gd name="connsiteY47" fmla="*/ 424744 h 1647825"/>
                  <a:gd name="connsiteX48" fmla="*/ 523774 w 885825"/>
                  <a:gd name="connsiteY48" fmla="*/ 415219 h 1647825"/>
                  <a:gd name="connsiteX49" fmla="*/ 533299 w 885825"/>
                  <a:gd name="connsiteY49" fmla="*/ 465702 h 1647825"/>
                  <a:gd name="connsiteX50" fmla="*/ 540919 w 885825"/>
                  <a:gd name="connsiteY50" fmla="*/ 490467 h 1647825"/>
                  <a:gd name="connsiteX51" fmla="*/ 624739 w 885825"/>
                  <a:gd name="connsiteY51" fmla="*/ 575239 h 1647825"/>
                  <a:gd name="connsiteX52" fmla="*/ 645694 w 885825"/>
                  <a:gd name="connsiteY52" fmla="*/ 580002 h 1647825"/>
                  <a:gd name="connsiteX53" fmla="*/ 667601 w 885825"/>
                  <a:gd name="connsiteY53" fmla="*/ 581907 h 1647825"/>
                  <a:gd name="connsiteX54" fmla="*/ 682841 w 885825"/>
                  <a:gd name="connsiteY54" fmla="*/ 580954 h 1647825"/>
                  <a:gd name="connsiteX55" fmla="*/ 703796 w 885825"/>
                  <a:gd name="connsiteY55" fmla="*/ 532377 h 1647825"/>
                  <a:gd name="connsiteX56" fmla="*/ 709511 w 885825"/>
                  <a:gd name="connsiteY56" fmla="*/ 505707 h 1647825"/>
                  <a:gd name="connsiteX57" fmla="*/ 704749 w 885825"/>
                  <a:gd name="connsiteY57" fmla="*/ 376167 h 1647825"/>
                  <a:gd name="connsiteX58" fmla="*/ 513296 w 885825"/>
                  <a:gd name="connsiteY58" fmla="*/ 293299 h 1647825"/>
                  <a:gd name="connsiteX59" fmla="*/ 487579 w 885825"/>
                  <a:gd name="connsiteY59" fmla="*/ 301872 h 1647825"/>
                  <a:gd name="connsiteX60" fmla="*/ 352324 w 885825"/>
                  <a:gd name="connsiteY60" fmla="*/ 368547 h 1647825"/>
                  <a:gd name="connsiteX61" fmla="*/ 333274 w 885825"/>
                  <a:gd name="connsiteY61" fmla="*/ 370452 h 1647825"/>
                  <a:gd name="connsiteX62" fmla="*/ 191351 w 885825"/>
                  <a:gd name="connsiteY62" fmla="*/ 445699 h 1647825"/>
                  <a:gd name="connsiteX63" fmla="*/ 175159 w 885825"/>
                  <a:gd name="connsiteY63" fmla="*/ 475227 h 1647825"/>
                  <a:gd name="connsiteX64" fmla="*/ 175159 w 885825"/>
                  <a:gd name="connsiteY64" fmla="*/ 608577 h 1647825"/>
                  <a:gd name="connsiteX65" fmla="*/ 191351 w 885825"/>
                  <a:gd name="connsiteY65" fmla="*/ 638104 h 1647825"/>
                  <a:gd name="connsiteX66" fmla="*/ 332321 w 885825"/>
                  <a:gd name="connsiteY66" fmla="*/ 716209 h 1647825"/>
                  <a:gd name="connsiteX67" fmla="*/ 343751 w 885825"/>
                  <a:gd name="connsiteY67" fmla="*/ 717162 h 1647825"/>
                  <a:gd name="connsiteX68" fmla="*/ 474244 w 885825"/>
                  <a:gd name="connsiteY68" fmla="*/ 639057 h 1647825"/>
                  <a:gd name="connsiteX69" fmla="*/ 500914 w 885825"/>
                  <a:gd name="connsiteY69" fmla="*/ 635247 h 1647825"/>
                  <a:gd name="connsiteX70" fmla="*/ 503771 w 885825"/>
                  <a:gd name="connsiteY70" fmla="*/ 658107 h 1647825"/>
                  <a:gd name="connsiteX71" fmla="*/ 231356 w 885825"/>
                  <a:gd name="connsiteY71" fmla="*/ 728592 h 1647825"/>
                  <a:gd name="connsiteX72" fmla="*/ 160871 w 885825"/>
                  <a:gd name="connsiteY72" fmla="*/ 820032 h 1647825"/>
                  <a:gd name="connsiteX73" fmla="*/ 132296 w 885825"/>
                  <a:gd name="connsiteY73" fmla="*/ 830509 h 1647825"/>
                  <a:gd name="connsiteX74" fmla="*/ 101816 w 885825"/>
                  <a:gd name="connsiteY74" fmla="*/ 835272 h 1647825"/>
                  <a:gd name="connsiteX75" fmla="*/ 97054 w 885825"/>
                  <a:gd name="connsiteY75" fmla="*/ 799077 h 1647825"/>
                  <a:gd name="connsiteX76" fmla="*/ 124676 w 885825"/>
                  <a:gd name="connsiteY76" fmla="*/ 796219 h 1647825"/>
                  <a:gd name="connsiteX77" fmla="*/ 147536 w 885825"/>
                  <a:gd name="connsiteY77" fmla="*/ 786694 h 1647825"/>
                  <a:gd name="connsiteX78" fmla="*/ 198019 w 885825"/>
                  <a:gd name="connsiteY78" fmla="*/ 706684 h 1647825"/>
                  <a:gd name="connsiteX79" fmla="*/ 158014 w 885825"/>
                  <a:gd name="connsiteY79" fmla="*/ 661917 h 1647825"/>
                  <a:gd name="connsiteX80" fmla="*/ 143726 w 885825"/>
                  <a:gd name="connsiteY80" fmla="*/ 637152 h 1647825"/>
                  <a:gd name="connsiteX81" fmla="*/ 134201 w 885825"/>
                  <a:gd name="connsiteY81" fmla="*/ 611434 h 1647825"/>
                  <a:gd name="connsiteX82" fmla="*/ 127534 w 885825"/>
                  <a:gd name="connsiteY82" fmla="*/ 584764 h 1647825"/>
                  <a:gd name="connsiteX83" fmla="*/ 158966 w 885825"/>
                  <a:gd name="connsiteY83" fmla="*/ 432364 h 1647825"/>
                  <a:gd name="connsiteX84" fmla="*/ 177064 w 885825"/>
                  <a:gd name="connsiteY84" fmla="*/ 407599 h 1647825"/>
                  <a:gd name="connsiteX85" fmla="*/ 249454 w 885825"/>
                  <a:gd name="connsiteY85" fmla="*/ 353307 h 1647825"/>
                  <a:gd name="connsiteX86" fmla="*/ 126581 w 885825"/>
                  <a:gd name="connsiteY86" fmla="*/ 164712 h 1647825"/>
                  <a:gd name="connsiteX87" fmla="*/ 141821 w 885825"/>
                  <a:gd name="connsiteY87" fmla="*/ 146614 h 1647825"/>
                  <a:gd name="connsiteX88" fmla="*/ 162776 w 885825"/>
                  <a:gd name="connsiteY88" fmla="*/ 163759 h 1647825"/>
                  <a:gd name="connsiteX89" fmla="*/ 166586 w 885825"/>
                  <a:gd name="connsiteY89" fmla="*/ 198049 h 1647825"/>
                  <a:gd name="connsiteX90" fmla="*/ 334226 w 885825"/>
                  <a:gd name="connsiteY90" fmla="*/ 335209 h 1647825"/>
                  <a:gd name="connsiteX91" fmla="*/ 364706 w 885825"/>
                  <a:gd name="connsiteY91" fmla="*/ 332352 h 1647825"/>
                  <a:gd name="connsiteX92" fmla="*/ 479959 w 885825"/>
                  <a:gd name="connsiteY92" fmla="*/ 253294 h 1647825"/>
                  <a:gd name="connsiteX93" fmla="*/ 493294 w 885825"/>
                  <a:gd name="connsiteY93" fmla="*/ 227577 h 1647825"/>
                  <a:gd name="connsiteX94" fmla="*/ 261836 w 885825"/>
                  <a:gd name="connsiteY94" fmla="*/ 8502 h 1647825"/>
                  <a:gd name="connsiteX95" fmla="*/ 228499 w 885825"/>
                  <a:gd name="connsiteY95" fmla="*/ 12312 h 1647825"/>
                  <a:gd name="connsiteX96" fmla="*/ 135154 w 885825"/>
                  <a:gd name="connsiteY96" fmla="*/ 50412 h 1647825"/>
                  <a:gd name="connsiteX97" fmla="*/ 108484 w 885825"/>
                  <a:gd name="connsiteY97" fmla="*/ 71367 h 1647825"/>
                  <a:gd name="connsiteX98" fmla="*/ 30379 w 885825"/>
                  <a:gd name="connsiteY98" fmla="*/ 221862 h 1647825"/>
                  <a:gd name="connsiteX99" fmla="*/ 28474 w 885825"/>
                  <a:gd name="connsiteY99" fmla="*/ 220909 h 1647825"/>
                  <a:gd name="connsiteX100" fmla="*/ 28474 w 885825"/>
                  <a:gd name="connsiteY100" fmla="*/ 280917 h 1647825"/>
                  <a:gd name="connsiteX101" fmla="*/ 28474 w 885825"/>
                  <a:gd name="connsiteY101" fmla="*/ 311397 h 1647825"/>
                  <a:gd name="connsiteX102" fmla="*/ 17044 w 885825"/>
                  <a:gd name="connsiteY102" fmla="*/ 619054 h 1647825"/>
                  <a:gd name="connsiteX103" fmla="*/ 21806 w 885825"/>
                  <a:gd name="connsiteY103" fmla="*/ 650487 h 1647825"/>
                  <a:gd name="connsiteX104" fmla="*/ 28474 w 885825"/>
                  <a:gd name="connsiteY104" fmla="*/ 681919 h 1647825"/>
                  <a:gd name="connsiteX105" fmla="*/ 29426 w 885825"/>
                  <a:gd name="connsiteY105" fmla="*/ 707637 h 1647825"/>
                  <a:gd name="connsiteX106" fmla="*/ 38951 w 885825"/>
                  <a:gd name="connsiteY106" fmla="*/ 891469 h 1647825"/>
                  <a:gd name="connsiteX107" fmla="*/ 117056 w 885825"/>
                  <a:gd name="connsiteY107" fmla="*/ 857179 h 1647825"/>
                  <a:gd name="connsiteX108" fmla="*/ 147536 w 885825"/>
                  <a:gd name="connsiteY108" fmla="*/ 854322 h 1647825"/>
                  <a:gd name="connsiteX109" fmla="*/ 174206 w 885825"/>
                  <a:gd name="connsiteY109" fmla="*/ 859084 h 1647825"/>
                  <a:gd name="connsiteX110" fmla="*/ 280886 w 885825"/>
                  <a:gd name="connsiteY110" fmla="*/ 1049584 h 1647825"/>
                  <a:gd name="connsiteX111" fmla="*/ 266599 w 885825"/>
                  <a:gd name="connsiteY111" fmla="*/ 1060062 h 1647825"/>
                  <a:gd name="connsiteX112" fmla="*/ 255169 w 885825"/>
                  <a:gd name="connsiteY112" fmla="*/ 1042917 h 1647825"/>
                  <a:gd name="connsiteX113" fmla="*/ 166586 w 885825"/>
                  <a:gd name="connsiteY113" fmla="*/ 884802 h 1647825"/>
                  <a:gd name="connsiteX114" fmla="*/ 139916 w 885825"/>
                  <a:gd name="connsiteY114" fmla="*/ 880039 h 1647825"/>
                  <a:gd name="connsiteX115" fmla="*/ 115151 w 885825"/>
                  <a:gd name="connsiteY115" fmla="*/ 880039 h 1647825"/>
                  <a:gd name="connsiteX116" fmla="*/ 94196 w 885825"/>
                  <a:gd name="connsiteY116" fmla="*/ 885754 h 1647825"/>
                  <a:gd name="connsiteX117" fmla="*/ 29426 w 885825"/>
                  <a:gd name="connsiteY117" fmla="*/ 975289 h 1647825"/>
                  <a:gd name="connsiteX118" fmla="*/ 23711 w 885825"/>
                  <a:gd name="connsiteY118" fmla="*/ 1006722 h 1647825"/>
                  <a:gd name="connsiteX119" fmla="*/ 26569 w 885825"/>
                  <a:gd name="connsiteY119" fmla="*/ 1287709 h 1647825"/>
                  <a:gd name="connsiteX120" fmla="*/ 26569 w 885825"/>
                  <a:gd name="connsiteY120" fmla="*/ 1312475 h 1647825"/>
                  <a:gd name="connsiteX121" fmla="*/ 136106 w 885825"/>
                  <a:gd name="connsiteY121" fmla="*/ 1281042 h 1647825"/>
                  <a:gd name="connsiteX122" fmla="*/ 320891 w 885825"/>
                  <a:gd name="connsiteY122" fmla="*/ 1394389 h 1647825"/>
                  <a:gd name="connsiteX123" fmla="*/ 721894 w 885825"/>
                  <a:gd name="connsiteY123" fmla="*/ 944809 h 1647825"/>
                  <a:gd name="connsiteX124" fmla="*/ 740944 w 885825"/>
                  <a:gd name="connsiteY124" fmla="*/ 702874 h 1647825"/>
                  <a:gd name="connsiteX125" fmla="*/ 733324 w 885825"/>
                  <a:gd name="connsiteY125" fmla="*/ 694302 h 1647825"/>
                  <a:gd name="connsiteX126" fmla="*/ 733324 w 885825"/>
                  <a:gd name="connsiteY126" fmla="*/ 693349 h 1647825"/>
                  <a:gd name="connsiteX127" fmla="*/ 752374 w 885825"/>
                  <a:gd name="connsiteY127" fmla="*/ 663822 h 1647825"/>
                  <a:gd name="connsiteX128" fmla="*/ 753326 w 885825"/>
                  <a:gd name="connsiteY128" fmla="*/ 663822 h 1647825"/>
                  <a:gd name="connsiteX129" fmla="*/ 768566 w 885825"/>
                  <a:gd name="connsiteY129" fmla="*/ 680014 h 1647825"/>
                  <a:gd name="connsiteX130" fmla="*/ 746659 w 885825"/>
                  <a:gd name="connsiteY130" fmla="*/ 970527 h 1647825"/>
                  <a:gd name="connsiteX131" fmla="*/ 722846 w 885825"/>
                  <a:gd name="connsiteY131" fmla="*/ 971479 h 1647825"/>
                  <a:gd name="connsiteX132" fmla="*/ 721894 w 885825"/>
                  <a:gd name="connsiteY132" fmla="*/ 944809 h 1647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885825" h="1647825">
                    <a:moveTo>
                      <a:pt x="320891" y="1394389"/>
                    </a:moveTo>
                    <a:cubicBezTo>
                      <a:pt x="325654" y="1403914"/>
                      <a:pt x="330416" y="1413439"/>
                      <a:pt x="333274" y="1423917"/>
                    </a:cubicBezTo>
                    <a:cubicBezTo>
                      <a:pt x="336131" y="1431537"/>
                      <a:pt x="338036" y="1440109"/>
                      <a:pt x="339941" y="1448682"/>
                    </a:cubicBezTo>
                    <a:cubicBezTo>
                      <a:pt x="342799" y="1463922"/>
                      <a:pt x="342799" y="1482972"/>
                      <a:pt x="333274" y="1502022"/>
                    </a:cubicBezTo>
                    <a:cubicBezTo>
                      <a:pt x="320891" y="1503927"/>
                      <a:pt x="314224" y="1502022"/>
                      <a:pt x="309461" y="1498212"/>
                    </a:cubicBezTo>
                    <a:cubicBezTo>
                      <a:pt x="296126" y="1484877"/>
                      <a:pt x="308509" y="1446777"/>
                      <a:pt x="294221" y="1422964"/>
                    </a:cubicBezTo>
                    <a:cubicBezTo>
                      <a:pt x="289459" y="1412487"/>
                      <a:pt x="284696" y="1402962"/>
                      <a:pt x="278029" y="1393437"/>
                    </a:cubicBezTo>
                    <a:cubicBezTo>
                      <a:pt x="247549" y="1347717"/>
                      <a:pt x="195161" y="1318189"/>
                      <a:pt x="136106" y="1318189"/>
                    </a:cubicBezTo>
                    <a:cubicBezTo>
                      <a:pt x="129439" y="1318189"/>
                      <a:pt x="121819" y="1318189"/>
                      <a:pt x="115151" y="1319142"/>
                    </a:cubicBezTo>
                    <a:cubicBezTo>
                      <a:pt x="108484" y="1320095"/>
                      <a:pt x="101816" y="1321047"/>
                      <a:pt x="95149" y="1322952"/>
                    </a:cubicBezTo>
                    <a:cubicBezTo>
                      <a:pt x="8471" y="1340097"/>
                      <a:pt x="-1054" y="1425822"/>
                      <a:pt x="27521" y="1492497"/>
                    </a:cubicBezTo>
                    <a:cubicBezTo>
                      <a:pt x="45619" y="1534407"/>
                      <a:pt x="74194" y="1564887"/>
                      <a:pt x="108484" y="1585842"/>
                    </a:cubicBezTo>
                    <a:cubicBezTo>
                      <a:pt x="115151" y="1589652"/>
                      <a:pt x="122771" y="1593462"/>
                      <a:pt x="129439" y="1597272"/>
                    </a:cubicBezTo>
                    <a:cubicBezTo>
                      <a:pt x="187541" y="1637277"/>
                      <a:pt x="262789" y="1653470"/>
                      <a:pt x="327559" y="1637277"/>
                    </a:cubicBezTo>
                    <a:cubicBezTo>
                      <a:pt x="338036" y="1634420"/>
                      <a:pt x="348514" y="1631562"/>
                      <a:pt x="358991" y="1626800"/>
                    </a:cubicBezTo>
                    <a:cubicBezTo>
                      <a:pt x="464719" y="1596320"/>
                      <a:pt x="512344" y="1501070"/>
                      <a:pt x="503771" y="1392484"/>
                    </a:cubicBezTo>
                    <a:cubicBezTo>
                      <a:pt x="503771" y="1384864"/>
                      <a:pt x="503771" y="1378197"/>
                      <a:pt x="502819" y="1370577"/>
                    </a:cubicBezTo>
                    <a:cubicBezTo>
                      <a:pt x="501866" y="1362957"/>
                      <a:pt x="500914" y="1356289"/>
                      <a:pt x="499961" y="1349622"/>
                    </a:cubicBezTo>
                    <a:cubicBezTo>
                      <a:pt x="503771" y="1349622"/>
                      <a:pt x="507581" y="1349622"/>
                      <a:pt x="512344" y="1349622"/>
                    </a:cubicBezTo>
                    <a:cubicBezTo>
                      <a:pt x="522821" y="1349622"/>
                      <a:pt x="534251" y="1348670"/>
                      <a:pt x="544729" y="1346764"/>
                    </a:cubicBezTo>
                    <a:cubicBezTo>
                      <a:pt x="627596" y="1339145"/>
                      <a:pt x="694271" y="1272470"/>
                      <a:pt x="713321" y="1186744"/>
                    </a:cubicBezTo>
                    <a:cubicBezTo>
                      <a:pt x="732371" y="1072444"/>
                      <a:pt x="637121" y="1072444"/>
                      <a:pt x="570446" y="1024819"/>
                    </a:cubicBezTo>
                    <a:cubicBezTo>
                      <a:pt x="551396" y="1101019"/>
                      <a:pt x="503771" y="1167694"/>
                      <a:pt x="426619" y="1182934"/>
                    </a:cubicBezTo>
                    <a:cubicBezTo>
                      <a:pt x="417094" y="1185792"/>
                      <a:pt x="407569" y="1187697"/>
                      <a:pt x="398044" y="1188650"/>
                    </a:cubicBezTo>
                    <a:cubicBezTo>
                      <a:pt x="388519" y="1189602"/>
                      <a:pt x="378994" y="1190554"/>
                      <a:pt x="368516" y="1190554"/>
                    </a:cubicBezTo>
                    <a:cubicBezTo>
                      <a:pt x="311366" y="1190554"/>
                      <a:pt x="259931" y="1167694"/>
                      <a:pt x="222784" y="1130547"/>
                    </a:cubicBezTo>
                    <a:cubicBezTo>
                      <a:pt x="215164" y="1122927"/>
                      <a:pt x="208496" y="1115307"/>
                      <a:pt x="201829" y="1106734"/>
                    </a:cubicBezTo>
                    <a:cubicBezTo>
                      <a:pt x="189446" y="1072444"/>
                      <a:pt x="160871" y="1053394"/>
                      <a:pt x="164681" y="1018152"/>
                    </a:cubicBezTo>
                    <a:cubicBezTo>
                      <a:pt x="162776" y="1007674"/>
                      <a:pt x="161824" y="996244"/>
                      <a:pt x="161824" y="984814"/>
                    </a:cubicBezTo>
                    <a:cubicBezTo>
                      <a:pt x="161824" y="976242"/>
                      <a:pt x="168491" y="967669"/>
                      <a:pt x="177064" y="966717"/>
                    </a:cubicBezTo>
                    <a:cubicBezTo>
                      <a:pt x="188494" y="964812"/>
                      <a:pt x="198019" y="973384"/>
                      <a:pt x="198019" y="983862"/>
                    </a:cubicBezTo>
                    <a:cubicBezTo>
                      <a:pt x="198019" y="1078159"/>
                      <a:pt x="275171" y="1155312"/>
                      <a:pt x="369469" y="1155312"/>
                    </a:cubicBezTo>
                    <a:cubicBezTo>
                      <a:pt x="380899" y="1155312"/>
                      <a:pt x="392329" y="1154359"/>
                      <a:pt x="403759" y="1151502"/>
                    </a:cubicBezTo>
                    <a:cubicBezTo>
                      <a:pt x="415189" y="1149597"/>
                      <a:pt x="425666" y="1145787"/>
                      <a:pt x="435191" y="1141977"/>
                    </a:cubicBezTo>
                    <a:cubicBezTo>
                      <a:pt x="485674" y="1129594"/>
                      <a:pt x="514249" y="1101019"/>
                      <a:pt x="525679" y="1053394"/>
                    </a:cubicBezTo>
                    <a:cubicBezTo>
                      <a:pt x="530441" y="1042917"/>
                      <a:pt x="533299" y="1032439"/>
                      <a:pt x="536156" y="1021962"/>
                    </a:cubicBezTo>
                    <a:cubicBezTo>
                      <a:pt x="539014" y="1011484"/>
                      <a:pt x="539966" y="1000054"/>
                      <a:pt x="539966" y="988624"/>
                    </a:cubicBezTo>
                    <a:cubicBezTo>
                      <a:pt x="517106" y="955287"/>
                      <a:pt x="503771" y="915282"/>
                      <a:pt x="503771" y="872419"/>
                    </a:cubicBezTo>
                    <a:cubicBezTo>
                      <a:pt x="503771" y="863847"/>
                      <a:pt x="510439" y="855274"/>
                      <a:pt x="519011" y="854322"/>
                    </a:cubicBezTo>
                    <a:cubicBezTo>
                      <a:pt x="530441" y="852417"/>
                      <a:pt x="539966" y="860989"/>
                      <a:pt x="539966" y="871467"/>
                    </a:cubicBezTo>
                    <a:cubicBezTo>
                      <a:pt x="539966" y="965764"/>
                      <a:pt x="617119" y="1042917"/>
                      <a:pt x="711416" y="1042917"/>
                    </a:cubicBezTo>
                    <a:cubicBezTo>
                      <a:pt x="715226" y="1042917"/>
                      <a:pt x="718084" y="1042917"/>
                      <a:pt x="721894" y="1042917"/>
                    </a:cubicBezTo>
                    <a:cubicBezTo>
                      <a:pt x="813334" y="1009579"/>
                      <a:pt x="879056" y="921949"/>
                      <a:pt x="879056" y="818127"/>
                    </a:cubicBezTo>
                    <a:cubicBezTo>
                      <a:pt x="879056" y="721924"/>
                      <a:pt x="821906" y="639057"/>
                      <a:pt x="739991" y="600957"/>
                    </a:cubicBezTo>
                    <a:cubicBezTo>
                      <a:pt x="718084" y="612387"/>
                      <a:pt x="693319" y="618102"/>
                      <a:pt x="666649" y="618102"/>
                    </a:cubicBezTo>
                    <a:cubicBezTo>
                      <a:pt x="637121" y="618102"/>
                      <a:pt x="608546" y="610482"/>
                      <a:pt x="583781" y="597147"/>
                    </a:cubicBezTo>
                    <a:cubicBezTo>
                      <a:pt x="575209" y="592384"/>
                      <a:pt x="567589" y="587622"/>
                      <a:pt x="559969" y="580954"/>
                    </a:cubicBezTo>
                    <a:cubicBezTo>
                      <a:pt x="523774" y="539044"/>
                      <a:pt x="485674" y="481894"/>
                      <a:pt x="495199" y="424744"/>
                    </a:cubicBezTo>
                    <a:cubicBezTo>
                      <a:pt x="495199" y="415219"/>
                      <a:pt x="514249" y="415219"/>
                      <a:pt x="523774" y="415219"/>
                    </a:cubicBezTo>
                    <a:cubicBezTo>
                      <a:pt x="523774" y="434269"/>
                      <a:pt x="523774" y="443794"/>
                      <a:pt x="533299" y="465702"/>
                    </a:cubicBezTo>
                    <a:cubicBezTo>
                      <a:pt x="535204" y="474274"/>
                      <a:pt x="538061" y="482847"/>
                      <a:pt x="540919" y="490467"/>
                    </a:cubicBezTo>
                    <a:cubicBezTo>
                      <a:pt x="555206" y="530472"/>
                      <a:pt x="579019" y="564762"/>
                      <a:pt x="624739" y="575239"/>
                    </a:cubicBezTo>
                    <a:cubicBezTo>
                      <a:pt x="631406" y="577144"/>
                      <a:pt x="639026" y="579049"/>
                      <a:pt x="645694" y="580002"/>
                    </a:cubicBezTo>
                    <a:cubicBezTo>
                      <a:pt x="653314" y="580954"/>
                      <a:pt x="659981" y="581907"/>
                      <a:pt x="667601" y="581907"/>
                    </a:cubicBezTo>
                    <a:cubicBezTo>
                      <a:pt x="672364" y="581907"/>
                      <a:pt x="677126" y="581907"/>
                      <a:pt x="682841" y="580954"/>
                    </a:cubicBezTo>
                    <a:cubicBezTo>
                      <a:pt x="692366" y="565714"/>
                      <a:pt x="699034" y="549522"/>
                      <a:pt x="703796" y="532377"/>
                    </a:cubicBezTo>
                    <a:cubicBezTo>
                      <a:pt x="706654" y="523804"/>
                      <a:pt x="708559" y="515232"/>
                      <a:pt x="709511" y="505707"/>
                    </a:cubicBezTo>
                    <a:cubicBezTo>
                      <a:pt x="723799" y="461892"/>
                      <a:pt x="714274" y="423792"/>
                      <a:pt x="704749" y="376167"/>
                    </a:cubicBezTo>
                    <a:cubicBezTo>
                      <a:pt x="676174" y="299967"/>
                      <a:pt x="590449" y="280917"/>
                      <a:pt x="513296" y="293299"/>
                    </a:cubicBezTo>
                    <a:cubicBezTo>
                      <a:pt x="504724" y="295204"/>
                      <a:pt x="496151" y="299014"/>
                      <a:pt x="487579" y="301872"/>
                    </a:cubicBezTo>
                    <a:cubicBezTo>
                      <a:pt x="444716" y="319017"/>
                      <a:pt x="399949" y="347592"/>
                      <a:pt x="352324" y="368547"/>
                    </a:cubicBezTo>
                    <a:cubicBezTo>
                      <a:pt x="345656" y="369499"/>
                      <a:pt x="338989" y="370452"/>
                      <a:pt x="333274" y="370452"/>
                    </a:cubicBezTo>
                    <a:cubicBezTo>
                      <a:pt x="274219" y="370452"/>
                      <a:pt x="221831" y="400932"/>
                      <a:pt x="191351" y="445699"/>
                    </a:cubicBezTo>
                    <a:cubicBezTo>
                      <a:pt x="185636" y="455224"/>
                      <a:pt x="179921" y="464749"/>
                      <a:pt x="175159" y="475227"/>
                    </a:cubicBezTo>
                    <a:cubicBezTo>
                      <a:pt x="161824" y="519042"/>
                      <a:pt x="152299" y="557142"/>
                      <a:pt x="175159" y="608577"/>
                    </a:cubicBezTo>
                    <a:cubicBezTo>
                      <a:pt x="179921" y="619054"/>
                      <a:pt x="184684" y="628579"/>
                      <a:pt x="191351" y="638104"/>
                    </a:cubicBezTo>
                    <a:cubicBezTo>
                      <a:pt x="221831" y="684777"/>
                      <a:pt x="274219" y="715257"/>
                      <a:pt x="332321" y="716209"/>
                    </a:cubicBezTo>
                    <a:cubicBezTo>
                      <a:pt x="336131" y="716209"/>
                      <a:pt x="339941" y="714304"/>
                      <a:pt x="343751" y="717162"/>
                    </a:cubicBezTo>
                    <a:cubicBezTo>
                      <a:pt x="395186" y="712399"/>
                      <a:pt x="444716" y="685729"/>
                      <a:pt x="474244" y="639057"/>
                    </a:cubicBezTo>
                    <a:cubicBezTo>
                      <a:pt x="479959" y="630484"/>
                      <a:pt x="492341" y="627627"/>
                      <a:pt x="500914" y="635247"/>
                    </a:cubicBezTo>
                    <a:cubicBezTo>
                      <a:pt x="507581" y="640962"/>
                      <a:pt x="508534" y="651439"/>
                      <a:pt x="503771" y="658107"/>
                    </a:cubicBezTo>
                    <a:cubicBezTo>
                      <a:pt x="444716" y="749547"/>
                      <a:pt x="325654" y="779074"/>
                      <a:pt x="231356" y="728592"/>
                    </a:cubicBezTo>
                    <a:cubicBezTo>
                      <a:pt x="222784" y="768597"/>
                      <a:pt x="196114" y="801934"/>
                      <a:pt x="160871" y="820032"/>
                    </a:cubicBezTo>
                    <a:cubicBezTo>
                      <a:pt x="152299" y="824794"/>
                      <a:pt x="142774" y="828604"/>
                      <a:pt x="132296" y="830509"/>
                    </a:cubicBezTo>
                    <a:cubicBezTo>
                      <a:pt x="123724" y="837177"/>
                      <a:pt x="111341" y="838129"/>
                      <a:pt x="101816" y="835272"/>
                    </a:cubicBezTo>
                    <a:cubicBezTo>
                      <a:pt x="85624" y="824794"/>
                      <a:pt x="76099" y="815269"/>
                      <a:pt x="97054" y="799077"/>
                    </a:cubicBezTo>
                    <a:cubicBezTo>
                      <a:pt x="104674" y="794314"/>
                      <a:pt x="114199" y="791457"/>
                      <a:pt x="124676" y="796219"/>
                    </a:cubicBezTo>
                    <a:cubicBezTo>
                      <a:pt x="132296" y="794314"/>
                      <a:pt x="140869" y="790504"/>
                      <a:pt x="147536" y="786694"/>
                    </a:cubicBezTo>
                    <a:cubicBezTo>
                      <a:pt x="176111" y="770502"/>
                      <a:pt x="196114" y="740974"/>
                      <a:pt x="198019" y="706684"/>
                    </a:cubicBezTo>
                    <a:cubicBezTo>
                      <a:pt x="181826" y="693349"/>
                      <a:pt x="168491" y="678109"/>
                      <a:pt x="158014" y="661917"/>
                    </a:cubicBezTo>
                    <a:cubicBezTo>
                      <a:pt x="152299" y="653344"/>
                      <a:pt x="147536" y="645724"/>
                      <a:pt x="143726" y="637152"/>
                    </a:cubicBezTo>
                    <a:cubicBezTo>
                      <a:pt x="139916" y="628579"/>
                      <a:pt x="137059" y="620007"/>
                      <a:pt x="134201" y="611434"/>
                    </a:cubicBezTo>
                    <a:cubicBezTo>
                      <a:pt x="131344" y="602862"/>
                      <a:pt x="129439" y="593337"/>
                      <a:pt x="127534" y="584764"/>
                    </a:cubicBezTo>
                    <a:cubicBezTo>
                      <a:pt x="123724" y="530472"/>
                      <a:pt x="114199" y="473322"/>
                      <a:pt x="158966" y="432364"/>
                    </a:cubicBezTo>
                    <a:cubicBezTo>
                      <a:pt x="164681" y="423792"/>
                      <a:pt x="170396" y="415219"/>
                      <a:pt x="177064" y="407599"/>
                    </a:cubicBezTo>
                    <a:cubicBezTo>
                      <a:pt x="197066" y="384739"/>
                      <a:pt x="221831" y="365689"/>
                      <a:pt x="249454" y="353307"/>
                    </a:cubicBezTo>
                    <a:cubicBezTo>
                      <a:pt x="177064" y="320922"/>
                      <a:pt x="126581" y="248532"/>
                      <a:pt x="126581" y="164712"/>
                    </a:cubicBezTo>
                    <a:cubicBezTo>
                      <a:pt x="126581" y="156139"/>
                      <a:pt x="133249" y="147567"/>
                      <a:pt x="141821" y="146614"/>
                    </a:cubicBezTo>
                    <a:cubicBezTo>
                      <a:pt x="153251" y="144709"/>
                      <a:pt x="162776" y="153282"/>
                      <a:pt x="162776" y="163759"/>
                    </a:cubicBezTo>
                    <a:cubicBezTo>
                      <a:pt x="162776" y="175189"/>
                      <a:pt x="163729" y="187572"/>
                      <a:pt x="166586" y="198049"/>
                    </a:cubicBezTo>
                    <a:cubicBezTo>
                      <a:pt x="182779" y="276154"/>
                      <a:pt x="251359" y="335209"/>
                      <a:pt x="334226" y="335209"/>
                    </a:cubicBezTo>
                    <a:cubicBezTo>
                      <a:pt x="344704" y="335209"/>
                      <a:pt x="354229" y="334257"/>
                      <a:pt x="364706" y="332352"/>
                    </a:cubicBezTo>
                    <a:cubicBezTo>
                      <a:pt x="410426" y="328542"/>
                      <a:pt x="458051" y="290442"/>
                      <a:pt x="479959" y="253294"/>
                    </a:cubicBezTo>
                    <a:cubicBezTo>
                      <a:pt x="484721" y="244722"/>
                      <a:pt x="489484" y="236149"/>
                      <a:pt x="493294" y="227577"/>
                    </a:cubicBezTo>
                    <a:cubicBezTo>
                      <a:pt x="524726" y="80892"/>
                      <a:pt x="381851" y="-4833"/>
                      <a:pt x="261836" y="8502"/>
                    </a:cubicBezTo>
                    <a:cubicBezTo>
                      <a:pt x="250406" y="8502"/>
                      <a:pt x="239929" y="10407"/>
                      <a:pt x="228499" y="12312"/>
                    </a:cubicBezTo>
                    <a:cubicBezTo>
                      <a:pt x="195161" y="18027"/>
                      <a:pt x="163729" y="30409"/>
                      <a:pt x="135154" y="50412"/>
                    </a:cubicBezTo>
                    <a:cubicBezTo>
                      <a:pt x="125629" y="57079"/>
                      <a:pt x="117056" y="63747"/>
                      <a:pt x="108484" y="71367"/>
                    </a:cubicBezTo>
                    <a:cubicBezTo>
                      <a:pt x="66574" y="109467"/>
                      <a:pt x="37046" y="161854"/>
                      <a:pt x="30379" y="221862"/>
                    </a:cubicBezTo>
                    <a:lnTo>
                      <a:pt x="28474" y="220909"/>
                    </a:lnTo>
                    <a:cubicBezTo>
                      <a:pt x="28474" y="220909"/>
                      <a:pt x="28474" y="243769"/>
                      <a:pt x="28474" y="280917"/>
                    </a:cubicBezTo>
                    <a:cubicBezTo>
                      <a:pt x="28474" y="290442"/>
                      <a:pt x="28474" y="299967"/>
                      <a:pt x="28474" y="311397"/>
                    </a:cubicBezTo>
                    <a:cubicBezTo>
                      <a:pt x="20854" y="415219"/>
                      <a:pt x="-7721" y="510469"/>
                      <a:pt x="17044" y="619054"/>
                    </a:cubicBezTo>
                    <a:cubicBezTo>
                      <a:pt x="17996" y="629532"/>
                      <a:pt x="19901" y="640009"/>
                      <a:pt x="21806" y="650487"/>
                    </a:cubicBezTo>
                    <a:cubicBezTo>
                      <a:pt x="23711" y="660964"/>
                      <a:pt x="25616" y="671442"/>
                      <a:pt x="28474" y="681919"/>
                    </a:cubicBezTo>
                    <a:cubicBezTo>
                      <a:pt x="28474" y="690492"/>
                      <a:pt x="29426" y="699064"/>
                      <a:pt x="29426" y="707637"/>
                    </a:cubicBezTo>
                    <a:cubicBezTo>
                      <a:pt x="29426" y="767644"/>
                      <a:pt x="58001" y="834319"/>
                      <a:pt x="38951" y="891469"/>
                    </a:cubicBezTo>
                    <a:cubicBezTo>
                      <a:pt x="67526" y="891469"/>
                      <a:pt x="86576" y="853369"/>
                      <a:pt x="117056" y="857179"/>
                    </a:cubicBezTo>
                    <a:cubicBezTo>
                      <a:pt x="126581" y="855274"/>
                      <a:pt x="137059" y="854322"/>
                      <a:pt x="147536" y="854322"/>
                    </a:cubicBezTo>
                    <a:cubicBezTo>
                      <a:pt x="156109" y="855274"/>
                      <a:pt x="165634" y="857179"/>
                      <a:pt x="174206" y="859084"/>
                    </a:cubicBezTo>
                    <a:cubicBezTo>
                      <a:pt x="256121" y="881944"/>
                      <a:pt x="303746" y="967669"/>
                      <a:pt x="280886" y="1049584"/>
                    </a:cubicBezTo>
                    <a:cubicBezTo>
                      <a:pt x="278981" y="1056252"/>
                      <a:pt x="273266" y="1060062"/>
                      <a:pt x="266599" y="1060062"/>
                    </a:cubicBezTo>
                    <a:cubicBezTo>
                      <a:pt x="258026" y="1059109"/>
                      <a:pt x="253264" y="1050537"/>
                      <a:pt x="255169" y="1042917"/>
                    </a:cubicBezTo>
                    <a:cubicBezTo>
                      <a:pt x="274219" y="974337"/>
                      <a:pt x="235166" y="903852"/>
                      <a:pt x="166586" y="884802"/>
                    </a:cubicBezTo>
                    <a:cubicBezTo>
                      <a:pt x="158014" y="881944"/>
                      <a:pt x="148489" y="880992"/>
                      <a:pt x="139916" y="880039"/>
                    </a:cubicBezTo>
                    <a:cubicBezTo>
                      <a:pt x="131344" y="879087"/>
                      <a:pt x="122771" y="879087"/>
                      <a:pt x="115151" y="880039"/>
                    </a:cubicBezTo>
                    <a:cubicBezTo>
                      <a:pt x="107531" y="880992"/>
                      <a:pt x="99911" y="882897"/>
                      <a:pt x="94196" y="885754"/>
                    </a:cubicBezTo>
                    <a:cubicBezTo>
                      <a:pt x="57049" y="900042"/>
                      <a:pt x="37999" y="938142"/>
                      <a:pt x="29426" y="975289"/>
                    </a:cubicBezTo>
                    <a:cubicBezTo>
                      <a:pt x="27521" y="985767"/>
                      <a:pt x="25616" y="996244"/>
                      <a:pt x="23711" y="1006722"/>
                    </a:cubicBezTo>
                    <a:cubicBezTo>
                      <a:pt x="9424" y="1101019"/>
                      <a:pt x="11329" y="1195317"/>
                      <a:pt x="26569" y="1287709"/>
                    </a:cubicBezTo>
                    <a:cubicBezTo>
                      <a:pt x="26569" y="1302950"/>
                      <a:pt x="26569" y="1312475"/>
                      <a:pt x="26569" y="1312475"/>
                    </a:cubicBezTo>
                    <a:cubicBezTo>
                      <a:pt x="58001" y="1292472"/>
                      <a:pt x="96101" y="1281042"/>
                      <a:pt x="136106" y="1281042"/>
                    </a:cubicBezTo>
                    <a:cubicBezTo>
                      <a:pt x="217069" y="1282947"/>
                      <a:pt x="285649" y="1328667"/>
                      <a:pt x="320891" y="1394389"/>
                    </a:cubicBezTo>
                    <a:close/>
                    <a:moveTo>
                      <a:pt x="721894" y="944809"/>
                    </a:moveTo>
                    <a:cubicBezTo>
                      <a:pt x="793331" y="882897"/>
                      <a:pt x="801904" y="775264"/>
                      <a:pt x="740944" y="702874"/>
                    </a:cubicBezTo>
                    <a:cubicBezTo>
                      <a:pt x="738086" y="700017"/>
                      <a:pt x="736181" y="697159"/>
                      <a:pt x="733324" y="694302"/>
                    </a:cubicBezTo>
                    <a:cubicBezTo>
                      <a:pt x="733324" y="694302"/>
                      <a:pt x="733324" y="694302"/>
                      <a:pt x="733324" y="693349"/>
                    </a:cubicBezTo>
                    <a:lnTo>
                      <a:pt x="752374" y="663822"/>
                    </a:lnTo>
                    <a:cubicBezTo>
                      <a:pt x="752374" y="663822"/>
                      <a:pt x="753326" y="663822"/>
                      <a:pt x="753326" y="663822"/>
                    </a:cubicBezTo>
                    <a:cubicBezTo>
                      <a:pt x="759041" y="668584"/>
                      <a:pt x="763804" y="674299"/>
                      <a:pt x="768566" y="680014"/>
                    </a:cubicBezTo>
                    <a:cubicBezTo>
                      <a:pt x="842861" y="766692"/>
                      <a:pt x="832384" y="896232"/>
                      <a:pt x="746659" y="970527"/>
                    </a:cubicBezTo>
                    <a:cubicBezTo>
                      <a:pt x="739991" y="976242"/>
                      <a:pt x="729514" y="977194"/>
                      <a:pt x="722846" y="971479"/>
                    </a:cubicBezTo>
                    <a:cubicBezTo>
                      <a:pt x="713321" y="963859"/>
                      <a:pt x="714274" y="951477"/>
                      <a:pt x="721894" y="944809"/>
                    </a:cubicBezTo>
                    <a:close/>
                  </a:path>
                </a:pathLst>
              </a:custGeom>
              <a:grpFill/>
              <a:ln w="9525" cap="flat">
                <a:noFill/>
                <a:prstDash val="solid"/>
                <a:miter/>
              </a:ln>
            </p:spPr>
            <p:txBody>
              <a:bodyPr rtlCol="0" anchor="ctr"/>
              <a:lstStyle/>
              <a:p>
                <a:endParaRPr lang="en-US">
                  <a:solidFill>
                    <a:schemeClr val="tx1">
                      <a:lumMod val="85000"/>
                      <a:lumOff val="15000"/>
                    </a:schemeClr>
                  </a:solidFill>
                </a:endParaRPr>
              </a:p>
            </p:txBody>
          </p:sp>
        </p:grpSp>
      </p:grpSp>
    </p:spTree>
    <p:extLst>
      <p:ext uri="{BB962C8B-B14F-4D97-AF65-F5344CB8AC3E}">
        <p14:creationId xmlns:p14="http://schemas.microsoft.com/office/powerpoint/2010/main" val="89755392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D735F7F3-C1B5-4B60-A00A-4EB618DDFB5A}"/>
              </a:ext>
            </a:extLst>
          </p:cNvPr>
          <p:cNvSpPr>
            <a:spLocks noGrp="1"/>
          </p:cNvSpPr>
          <p:nvPr>
            <p:ph type="body" sz="quarter" idx="10"/>
          </p:nvPr>
        </p:nvSpPr>
        <p:spPr/>
        <p:txBody>
          <a:bodyPr/>
          <a:lstStyle/>
          <a:p>
            <a:r>
              <a:rPr lang="en-US" sz="4000" dirty="0"/>
              <a:t>Textbook</a:t>
            </a:r>
          </a:p>
        </p:txBody>
      </p:sp>
      <p:sp>
        <p:nvSpPr>
          <p:cNvPr id="11" name="TextBox 10">
            <a:extLst>
              <a:ext uri="{FF2B5EF4-FFF2-40B4-BE49-F238E27FC236}">
                <a16:creationId xmlns:mc="http://schemas.openxmlformats.org/markup-compatibility/2006" xmlns:a14="http://schemas.microsoft.com/office/drawing/2010/main" xmlns="" xmlns:a16="http://schemas.microsoft.com/office/drawing/2014/main" id="{261665BF-96FD-4F4D-9ED7-B8AE0C9BBB39}"/>
              </a:ext>
            </a:extLst>
          </p:cNvPr>
          <p:cNvSpPr txBox="1"/>
          <p:nvPr/>
        </p:nvSpPr>
        <p:spPr>
          <a:xfrm>
            <a:off x="820466" y="1372371"/>
            <a:ext cx="10535239" cy="3901068"/>
          </a:xfrm>
          <a:prstGeom prst="rect">
            <a:avLst/>
          </a:prstGeom>
          <a:noFill/>
        </p:spPr>
        <p:txBody>
          <a:bodyPr wrap="square" lIns="108000" rIns="108000" rtlCol="0" anchor="ctr">
            <a:spAutoFit/>
          </a:bodyPr>
          <a:lstStyle/>
          <a:p>
            <a:pPr marL="457200" indent="-457200" algn="just">
              <a:lnSpc>
                <a:spcPts val="3300"/>
              </a:lnSpc>
              <a:buFont typeface="Wingdings" pitchFamily="2" charset="2"/>
              <a:buChar char="ü"/>
            </a:pPr>
            <a:r>
              <a:rPr lang="en-US" altLang="ko-KR" sz="3200" dirty="0">
                <a:solidFill>
                  <a:schemeClr val="accent4"/>
                </a:solidFill>
                <a:latin typeface="Calibri" pitchFamily="34" charset="0"/>
                <a:cs typeface="Calibri" pitchFamily="34" charset="0"/>
              </a:rPr>
              <a:t>English: Semiconductor devices, Otgonbayar.D</a:t>
            </a:r>
            <a:r>
              <a:rPr lang="en-US" altLang="ko-KR" sz="3200" dirty="0" smtClean="0">
                <a:solidFill>
                  <a:schemeClr val="accent4"/>
                </a:solidFill>
                <a:latin typeface="Calibri" pitchFamily="34" charset="0"/>
                <a:cs typeface="Calibri" pitchFamily="34" charset="0"/>
              </a:rPr>
              <a:t>/ </a:t>
            </a:r>
            <a:r>
              <a:rPr lang="en-US" altLang="ko-KR" sz="3200" dirty="0" err="1" smtClean="0">
                <a:solidFill>
                  <a:schemeClr val="accent4"/>
                </a:solidFill>
                <a:latin typeface="Calibri" pitchFamily="34" charset="0"/>
                <a:cs typeface="Calibri" pitchFamily="34" charset="0"/>
              </a:rPr>
              <a:t>Bayanjargal.B</a:t>
            </a:r>
            <a:r>
              <a:rPr lang="en-US" altLang="ko-KR" sz="3200" dirty="0">
                <a:solidFill>
                  <a:schemeClr val="accent4"/>
                </a:solidFill>
                <a:latin typeface="Calibri" pitchFamily="34" charset="0"/>
                <a:cs typeface="Calibri" pitchFamily="34" charset="0"/>
              </a:rPr>
              <a:t>, Enkhjargal.Ch, 2001</a:t>
            </a:r>
          </a:p>
          <a:p>
            <a:pPr algn="just">
              <a:lnSpc>
                <a:spcPts val="3300"/>
              </a:lnSpc>
            </a:pPr>
            <a:r>
              <a:rPr lang="en-US" altLang="ko-KR" sz="3200" dirty="0">
                <a:solidFill>
                  <a:schemeClr val="accent4"/>
                </a:solidFill>
                <a:latin typeface="Calibri" pitchFamily="34" charset="0"/>
                <a:cs typeface="Calibri" pitchFamily="34" charset="0"/>
              </a:rPr>
              <a:t>Mongolia: </a:t>
            </a:r>
            <a:r>
              <a:rPr lang="mn-MN" altLang="ko-KR" sz="3200" dirty="0">
                <a:solidFill>
                  <a:schemeClr val="accent4"/>
                </a:solidFill>
                <a:latin typeface="Calibri" pitchFamily="34" charset="0"/>
                <a:cs typeface="Calibri" pitchFamily="34" charset="0"/>
              </a:rPr>
              <a:t>Хагас дамжуулах хэрэгсэл, Д.Отгонбаяр/Б.Баянжаргал, Ч.Энхжаргал, 2001</a:t>
            </a:r>
          </a:p>
          <a:p>
            <a:pPr marL="457200" indent="-457200" algn="just">
              <a:lnSpc>
                <a:spcPts val="3300"/>
              </a:lnSpc>
              <a:buFont typeface="Wingdings" pitchFamily="2" charset="2"/>
              <a:buChar char="ü"/>
            </a:pPr>
            <a:endParaRPr lang="en-US" altLang="ko-KR" sz="3200" dirty="0" smtClean="0">
              <a:solidFill>
                <a:schemeClr val="accent4"/>
              </a:solidFill>
              <a:latin typeface="Calibri" pitchFamily="34" charset="0"/>
              <a:cs typeface="Calibri" pitchFamily="34" charset="0"/>
            </a:endParaRPr>
          </a:p>
          <a:p>
            <a:pPr marL="457200" indent="-457200" algn="just">
              <a:lnSpc>
                <a:spcPts val="3300"/>
              </a:lnSpc>
              <a:buFont typeface="Wingdings" pitchFamily="2" charset="2"/>
              <a:buChar char="ü"/>
            </a:pPr>
            <a:r>
              <a:rPr lang="en-US" altLang="ko-KR" sz="3200" dirty="0" smtClean="0">
                <a:solidFill>
                  <a:schemeClr val="accent4"/>
                </a:solidFill>
                <a:latin typeface="Calibri" pitchFamily="34" charset="0"/>
                <a:cs typeface="Calibri" pitchFamily="34" charset="0"/>
              </a:rPr>
              <a:t>English</a:t>
            </a:r>
            <a:r>
              <a:rPr lang="en-US" altLang="ko-KR" sz="3200" dirty="0">
                <a:solidFill>
                  <a:schemeClr val="accent4"/>
                </a:solidFill>
                <a:latin typeface="Calibri" pitchFamily="34" charset="0"/>
                <a:cs typeface="Calibri" pitchFamily="34" charset="0"/>
              </a:rPr>
              <a:t>: Basics of electronics Rentsendorj.T, Batmunkh.A /  Enkhzul.D, Munkhjargal.G, Amartuvshin.T, 2013</a:t>
            </a:r>
          </a:p>
          <a:p>
            <a:pPr algn="just">
              <a:lnSpc>
                <a:spcPts val="3300"/>
              </a:lnSpc>
            </a:pPr>
            <a:r>
              <a:rPr lang="en-US" altLang="ko-KR" sz="3200" dirty="0" smtClean="0">
                <a:solidFill>
                  <a:schemeClr val="accent4"/>
                </a:solidFill>
                <a:latin typeface="Calibri" pitchFamily="34" charset="0"/>
                <a:cs typeface="Calibri" pitchFamily="34" charset="0"/>
              </a:rPr>
              <a:t>Mongolia:</a:t>
            </a:r>
            <a:r>
              <a:rPr lang="mn-MN" altLang="ko-KR" sz="3200" dirty="0">
                <a:solidFill>
                  <a:schemeClr val="accent4"/>
                </a:solidFill>
                <a:latin typeface="Calibri" pitchFamily="34" charset="0"/>
                <a:cs typeface="Calibri" pitchFamily="34" charset="0"/>
              </a:rPr>
              <a:t>Электроникийн үндэс  Т.Рэнцэндорж., </a:t>
            </a:r>
            <a:r>
              <a:rPr lang="mn-MN" altLang="ko-KR" sz="3200" dirty="0" smtClean="0">
                <a:solidFill>
                  <a:schemeClr val="accent4"/>
                </a:solidFill>
                <a:latin typeface="Calibri" pitchFamily="34" charset="0"/>
                <a:cs typeface="Calibri" pitchFamily="34" charset="0"/>
              </a:rPr>
              <a:t>А.Батмөнх/Д</a:t>
            </a:r>
            <a:r>
              <a:rPr lang="mn-MN" altLang="ko-KR" sz="3200" dirty="0">
                <a:solidFill>
                  <a:schemeClr val="accent4"/>
                </a:solidFill>
                <a:latin typeface="Calibri" pitchFamily="34" charset="0"/>
                <a:cs typeface="Calibri" pitchFamily="34" charset="0"/>
              </a:rPr>
              <a:t>. Энхзул, Г.Мөнхжаргал, Т.Амартүвшин, 2013</a:t>
            </a:r>
          </a:p>
        </p:txBody>
      </p:sp>
    </p:spTree>
    <p:extLst>
      <p:ext uri="{BB962C8B-B14F-4D97-AF65-F5344CB8AC3E}">
        <p14:creationId xmlns:p14="http://schemas.microsoft.com/office/powerpoint/2010/main" val="148126069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hlinkClick r:id="rId2"/>
            <a:extLst>
              <a:ext uri="{FF2B5EF4-FFF2-40B4-BE49-F238E27FC236}">
                <a16:creationId xmlns:a16="http://schemas.microsoft.com/office/drawing/2014/main" xmlns="" id="{65EB7FFB-6FB1-480A-A898-65150C03087A}"/>
              </a:ext>
            </a:extLst>
          </p:cNvPr>
          <p:cNvSpPr txBox="1"/>
          <p:nvPr/>
        </p:nvSpPr>
        <p:spPr>
          <a:xfrm>
            <a:off x="6582440" y="6467568"/>
            <a:ext cx="5169613" cy="246221"/>
          </a:xfrm>
          <a:prstGeom prst="rect">
            <a:avLst/>
          </a:prstGeom>
          <a:noFill/>
        </p:spPr>
        <p:txBody>
          <a:bodyPr wrap="square" rtlCol="0">
            <a:spAutoFit/>
          </a:bodyPr>
          <a:lstStyle/>
          <a:p>
            <a:pPr algn="r"/>
            <a:r>
              <a:rPr lang="en-US" altLang="ko-KR" sz="1000" dirty="0">
                <a:solidFill>
                  <a:schemeClr val="bg1"/>
                </a:solidFill>
                <a:cs typeface="Arial" pitchFamily="34" charset="0"/>
                <a:hlinkClick r:id="rId2">
                  <a:extLst>
                    <a:ext uri="{A12FA001-AC4F-418D-AE19-62706E023703}">
                      <ahyp:hlinkClr xmlns:ahyp="http://schemas.microsoft.com/office/drawing/2018/hyperlinkcolor" xmlns="" val="tx"/>
                    </a:ext>
                  </a:extLst>
                </a:hlinkClick>
              </a:rPr>
              <a:t>http://www.free-powerpoint-templates-design.com</a:t>
            </a:r>
            <a:endParaRPr lang="ko-KR" altLang="en-US" sz="1000" dirty="0">
              <a:solidFill>
                <a:schemeClr val="bg1"/>
              </a:solidFill>
              <a:cs typeface="Arial" pitchFamily="34" charset="0"/>
            </a:endParaRPr>
          </a:p>
        </p:txBody>
      </p:sp>
      <p:sp>
        <p:nvSpPr>
          <p:cNvPr id="8" name="TextBox 7">
            <a:extLst>
              <a:ext uri="{FF2B5EF4-FFF2-40B4-BE49-F238E27FC236}">
                <a16:creationId xmlns:a16="http://schemas.microsoft.com/office/drawing/2014/main" xmlns="" id="{03B4C724-0776-4328-8F0A-B72DA1579537}"/>
              </a:ext>
            </a:extLst>
          </p:cNvPr>
          <p:cNvSpPr txBox="1"/>
          <p:nvPr/>
        </p:nvSpPr>
        <p:spPr>
          <a:xfrm>
            <a:off x="4908579" y="4430276"/>
            <a:ext cx="7283421" cy="1815882"/>
          </a:xfrm>
          <a:prstGeom prst="rect">
            <a:avLst/>
          </a:prstGeom>
          <a:noFill/>
        </p:spPr>
        <p:txBody>
          <a:bodyPr wrap="square" rtlCol="0" anchor="ctr">
            <a:spAutoFit/>
          </a:bodyPr>
          <a:lstStyle/>
          <a:p>
            <a:pPr algn="r"/>
            <a:r>
              <a:rPr lang="en-US" sz="2800" dirty="0">
                <a:solidFill>
                  <a:schemeClr val="bg1"/>
                </a:solidFill>
                <a:latin typeface="+mj-lt"/>
              </a:rPr>
              <a:t>Power point template design by</a:t>
            </a:r>
          </a:p>
          <a:p>
            <a:pPr algn="r"/>
            <a:r>
              <a:rPr lang="en-US" sz="2800" dirty="0">
                <a:solidFill>
                  <a:schemeClr val="bg1"/>
                </a:solidFill>
                <a:latin typeface="+mj-lt"/>
              </a:rPr>
              <a:t>https://www.free-powerpoint-templates-design.com/computer-hardware-technology-powerpoint-templates</a:t>
            </a:r>
            <a:endParaRPr lang="ko-KR" altLang="en-US" sz="2800" dirty="0">
              <a:solidFill>
                <a:schemeClr val="bg1"/>
              </a:solidFill>
              <a:latin typeface="+mj-lt"/>
              <a:cs typeface="Arial" pitchFamily="34" charset="0"/>
            </a:endParaRPr>
          </a:p>
        </p:txBody>
      </p:sp>
    </p:spTree>
    <p:extLst>
      <p:ext uri="{BB962C8B-B14F-4D97-AF65-F5344CB8AC3E}">
        <p14:creationId xmlns:p14="http://schemas.microsoft.com/office/powerpoint/2010/main" val="2592506941"/>
      </p:ext>
    </p:extLst>
  </p:cSld>
  <p:clrMapOvr>
    <a:masterClrMapping/>
  </p:clrMapOvr>
  <p:timing>
    <p:tnLst>
      <p:par>
        <p:cTn id="1" dur="indefinite" restart="never" nodeType="tmRoot"/>
      </p:par>
    </p:tnLst>
  </p:timing>
</p:sld>
</file>

<file path=ppt/theme/theme1.xml><?xml version="1.0" encoding="utf-8"?>
<a:theme xmlns:a="http://schemas.openxmlformats.org/drawingml/2006/main" name="Cover and End Slide Master">
  <a:themeElements>
    <a:clrScheme name="ALLPPT - COLOR 001">
      <a:dk1>
        <a:sysClr val="windowText" lastClr="000000"/>
      </a:dk1>
      <a:lt1>
        <a:sysClr val="window" lastClr="FFFFFF"/>
      </a:lt1>
      <a:dk2>
        <a:srgbClr val="44546A"/>
      </a:dk2>
      <a:lt2>
        <a:srgbClr val="E7E6E6"/>
      </a:lt2>
      <a:accent1>
        <a:srgbClr val="1FFBFD"/>
      </a:accent1>
      <a:accent2>
        <a:srgbClr val="0AA6ED"/>
      </a:accent2>
      <a:accent3>
        <a:srgbClr val="0085F2"/>
      </a:accent3>
      <a:accent4>
        <a:srgbClr val="125AC4"/>
      </a:accent4>
      <a:accent5>
        <a:srgbClr val="00307E"/>
      </a:accent5>
      <a:accent6>
        <a:srgbClr val="00001F"/>
      </a:accent6>
      <a:hlink>
        <a:srgbClr val="FFFFFF"/>
      </a:hlink>
      <a:folHlink>
        <a:srgbClr val="262626"/>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Contents Slide Master">
  <a:themeElements>
    <a:clrScheme name="ALLPPT - COLOR 001">
      <a:dk1>
        <a:sysClr val="windowText" lastClr="000000"/>
      </a:dk1>
      <a:lt1>
        <a:sysClr val="window" lastClr="FFFFFF"/>
      </a:lt1>
      <a:dk2>
        <a:srgbClr val="44546A"/>
      </a:dk2>
      <a:lt2>
        <a:srgbClr val="E7E6E6"/>
      </a:lt2>
      <a:accent1>
        <a:srgbClr val="1FFBFD"/>
      </a:accent1>
      <a:accent2>
        <a:srgbClr val="0AA6ED"/>
      </a:accent2>
      <a:accent3>
        <a:srgbClr val="0085F2"/>
      </a:accent3>
      <a:accent4>
        <a:srgbClr val="125AC4"/>
      </a:accent4>
      <a:accent5>
        <a:srgbClr val="00307E"/>
      </a:accent5>
      <a:accent6>
        <a:srgbClr val="00001F"/>
      </a:accent6>
      <a:hlink>
        <a:srgbClr val="FFFFFF"/>
      </a:hlink>
      <a:folHlink>
        <a:srgbClr val="262626"/>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Section Break Slide Master">
  <a:themeElements>
    <a:clrScheme name="ALLPPT - COLOR 001">
      <a:dk1>
        <a:sysClr val="windowText" lastClr="000000"/>
      </a:dk1>
      <a:lt1>
        <a:sysClr val="window" lastClr="FFFFFF"/>
      </a:lt1>
      <a:dk2>
        <a:srgbClr val="44546A"/>
      </a:dk2>
      <a:lt2>
        <a:srgbClr val="E7E6E6"/>
      </a:lt2>
      <a:accent1>
        <a:srgbClr val="1FFBFD"/>
      </a:accent1>
      <a:accent2>
        <a:srgbClr val="0AA6ED"/>
      </a:accent2>
      <a:accent3>
        <a:srgbClr val="0085F2"/>
      </a:accent3>
      <a:accent4>
        <a:srgbClr val="125AC4"/>
      </a:accent4>
      <a:accent5>
        <a:srgbClr val="00307E"/>
      </a:accent5>
      <a:accent6>
        <a:srgbClr val="00001F"/>
      </a:accent6>
      <a:hlink>
        <a:srgbClr val="FFFFFF"/>
      </a:hlink>
      <a:folHlink>
        <a:srgbClr val="262626"/>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5044</TotalTime>
  <Words>488</Words>
  <Application>Microsoft Office PowerPoint</Application>
  <PresentationFormat>Custom</PresentationFormat>
  <Paragraphs>185</Paragraphs>
  <Slides>23</Slides>
  <Notes>3</Notes>
  <HiddenSlides>0</HiddenSlides>
  <MMClips>0</MMClips>
  <ScaleCrop>false</ScaleCrop>
  <HeadingPairs>
    <vt:vector size="4" baseType="variant">
      <vt:variant>
        <vt:lpstr>Theme</vt:lpstr>
      </vt:variant>
      <vt:variant>
        <vt:i4>3</vt:i4>
      </vt:variant>
      <vt:variant>
        <vt:lpstr>Slide Titles</vt:lpstr>
      </vt:variant>
      <vt:variant>
        <vt:i4>23</vt:i4>
      </vt:variant>
    </vt:vector>
  </HeadingPairs>
  <TitlesOfParts>
    <vt:vector size="26" baseType="lpstr">
      <vt:lpstr>Cover and End Slide Master</vt:lpstr>
      <vt:lpstr>Contents Slide Master</vt:lpstr>
      <vt:lpstr>Section Break Slide Master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Allppt.com</dc:creator>
  <cp:lastModifiedBy>ismail - [2010]</cp:lastModifiedBy>
  <cp:revision>141</cp:revision>
  <dcterms:created xsi:type="dcterms:W3CDTF">2020-01-20T05:08:25Z</dcterms:created>
  <dcterms:modified xsi:type="dcterms:W3CDTF">2021-10-25T09:58:21Z</dcterms:modified>
</cp:coreProperties>
</file>