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30"/>
  </p:notesMasterIdLst>
  <p:handoutMasterIdLst>
    <p:handoutMasterId r:id="rId31"/>
  </p:handoutMasterIdLst>
  <p:sldIdLst>
    <p:sldId id="345" r:id="rId4"/>
    <p:sldId id="257" r:id="rId5"/>
    <p:sldId id="341" r:id="rId6"/>
    <p:sldId id="346" r:id="rId7"/>
    <p:sldId id="348" r:id="rId8"/>
    <p:sldId id="382" r:id="rId9"/>
    <p:sldId id="350" r:id="rId10"/>
    <p:sldId id="354" r:id="rId11"/>
    <p:sldId id="356" r:id="rId12"/>
    <p:sldId id="387" r:id="rId13"/>
    <p:sldId id="370" r:id="rId14"/>
    <p:sldId id="383" r:id="rId15"/>
    <p:sldId id="371" r:id="rId16"/>
    <p:sldId id="372" r:id="rId17"/>
    <p:sldId id="373" r:id="rId18"/>
    <p:sldId id="374" r:id="rId19"/>
    <p:sldId id="376" r:id="rId20"/>
    <p:sldId id="377" r:id="rId21"/>
    <p:sldId id="384" r:id="rId22"/>
    <p:sldId id="379" r:id="rId23"/>
    <p:sldId id="385" r:id="rId24"/>
    <p:sldId id="380" r:id="rId25"/>
    <p:sldId id="386" r:id="rId26"/>
    <p:sldId id="355" r:id="rId27"/>
    <p:sldId id="369" r:id="rId28"/>
    <p:sldId id="36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25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p:scale>
          <a:sx n="86" d="100"/>
          <a:sy n="86" d="100"/>
        </p:scale>
        <p:origin x="-288" y="-216"/>
      </p:cViewPr>
      <p:guideLst>
        <p:guide orient="horz" pos="2256"/>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6BAF51-F4ED-4164-A90B-1675420A09C1}" type="datetimeFigureOut">
              <a:rPr lang="en-US" smtClean="0"/>
              <a:t>10/25/2021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DCBF93A-9375-4E9A-8040-FF0CFE19492B}" type="slidenum">
              <a:rPr lang="en-US" smtClean="0"/>
              <a:t>‹#›</a:t>
            </a:fld>
            <a:endParaRPr lang="en-US"/>
          </a:p>
        </p:txBody>
      </p:sp>
    </p:spTree>
    <p:extLst>
      <p:ext uri="{BB962C8B-B14F-4D97-AF65-F5344CB8AC3E}">
        <p14:creationId xmlns:p14="http://schemas.microsoft.com/office/powerpoint/2010/main" val="13740940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BC53BC-D002-4EDE-BC4C-DF61F86B972E}" type="datetimeFigureOut">
              <a:rPr lang="en-US" smtClean="0"/>
              <a:t>10/25/2021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41F6B-F72A-4AEE-B726-5D2225A5F260}" type="slidenum">
              <a:rPr lang="en-US" smtClean="0"/>
              <a:t>‹#›</a:t>
            </a:fld>
            <a:endParaRPr lang="en-US"/>
          </a:p>
        </p:txBody>
      </p:sp>
    </p:spTree>
    <p:extLst>
      <p:ext uri="{BB962C8B-B14F-4D97-AF65-F5344CB8AC3E}">
        <p14:creationId xmlns:p14="http://schemas.microsoft.com/office/powerpoint/2010/main" val="156348802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3</a:t>
            </a:fld>
            <a:endParaRPr lang="en-US" dirty="0"/>
          </a:p>
        </p:txBody>
      </p:sp>
    </p:spTree>
    <p:extLst>
      <p:ext uri="{BB962C8B-B14F-4D97-AF65-F5344CB8AC3E}">
        <p14:creationId xmlns:p14="http://schemas.microsoft.com/office/powerpoint/2010/main" val="2941993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4</a:t>
            </a:fld>
            <a:endParaRPr lang="en-US" dirty="0"/>
          </a:p>
        </p:txBody>
      </p:sp>
    </p:spTree>
    <p:extLst>
      <p:ext uri="{BB962C8B-B14F-4D97-AF65-F5344CB8AC3E}">
        <p14:creationId xmlns:p14="http://schemas.microsoft.com/office/powerpoint/2010/main" val="3951478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780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66" name="Rectangle 65">
            <a:extLst>
              <a:ext uri="{FF2B5EF4-FFF2-40B4-BE49-F238E27FC236}">
                <a16:creationId xmlns="" xmlns:a16="http://schemas.microsoft.com/office/drawing/2014/main" id="{9B5C313C-9909-469D-8AF9-D4F3DA949E2A}"/>
              </a:ext>
            </a:extLst>
          </p:cNvPr>
          <p:cNvSpPr/>
          <p:nvPr userDrawn="1"/>
        </p:nvSpPr>
        <p:spPr>
          <a:xfrm>
            <a:off x="0" y="0"/>
            <a:ext cx="12192000" cy="119650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6">
            <a:extLst>
              <a:ext uri="{FF2B5EF4-FFF2-40B4-BE49-F238E27FC236}">
                <a16:creationId xmlns="" xmlns:a16="http://schemas.microsoft.com/office/drawing/2014/main" id="{CA101864-0A78-4DA0-B3D6-C3BCE08BDE4E}"/>
              </a:ext>
            </a:extLst>
          </p:cNvPr>
          <p:cNvSpPr/>
          <p:nvPr userDrawn="1"/>
        </p:nvSpPr>
        <p:spPr>
          <a:xfrm>
            <a:off x="10060426" y="2"/>
            <a:ext cx="2131575" cy="1251701"/>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bg1"/>
          </a:solidFill>
          <a:ln w="2694" cap="flat">
            <a:noFill/>
            <a:prstDash val="solid"/>
            <a:miter/>
          </a:ln>
        </p:spPr>
        <p:txBody>
          <a:bodyPr rtlCol="0" anchor="ctr"/>
          <a:lstStyle/>
          <a:p>
            <a:endParaRPr lang="en-US"/>
          </a:p>
        </p:txBody>
      </p:sp>
      <p:grpSp>
        <p:nvGrpSpPr>
          <p:cNvPr id="68" name="Group 67">
            <a:extLst>
              <a:ext uri="{FF2B5EF4-FFF2-40B4-BE49-F238E27FC236}">
                <a16:creationId xmlns="" xmlns:a16="http://schemas.microsoft.com/office/drawing/2014/main" id="{311EB2B1-1FFF-40A7-8916-39F9F66C67AE}"/>
              </a:ext>
            </a:extLst>
          </p:cNvPr>
          <p:cNvGrpSpPr/>
          <p:nvPr userDrawn="1"/>
        </p:nvGrpSpPr>
        <p:grpSpPr>
          <a:xfrm>
            <a:off x="-189873" y="30973"/>
            <a:ext cx="2984373" cy="1122167"/>
            <a:chOff x="-82869" y="2041805"/>
            <a:chExt cx="2984373" cy="1122167"/>
          </a:xfrm>
        </p:grpSpPr>
        <p:grpSp>
          <p:nvGrpSpPr>
            <p:cNvPr id="69" name="Group 68">
              <a:extLst>
                <a:ext uri="{FF2B5EF4-FFF2-40B4-BE49-F238E27FC236}">
                  <a16:creationId xmlns="" xmlns:a16="http://schemas.microsoft.com/office/drawing/2014/main" id="{3E57FF97-F37F-4F19-9B19-E980E9F0D19F}"/>
                </a:ext>
              </a:extLst>
            </p:cNvPr>
            <p:cNvGrpSpPr/>
            <p:nvPr userDrawn="1"/>
          </p:nvGrpSpPr>
          <p:grpSpPr>
            <a:xfrm>
              <a:off x="200146" y="2104325"/>
              <a:ext cx="2701358" cy="875012"/>
              <a:chOff x="1066498" y="286265"/>
              <a:chExt cx="11991969" cy="3884392"/>
            </a:xfrm>
            <a:solidFill>
              <a:schemeClr val="bg1"/>
            </a:solidFill>
          </p:grpSpPr>
          <p:sp>
            <p:nvSpPr>
              <p:cNvPr id="97" name="Rectangle 96">
                <a:extLst>
                  <a:ext uri="{FF2B5EF4-FFF2-40B4-BE49-F238E27FC236}">
                    <a16:creationId xmlns="" xmlns:a16="http://schemas.microsoft.com/office/drawing/2014/main" id="{E4701247-9B01-4379-8F79-CA130966C099}"/>
                  </a:ext>
                </a:extLst>
              </p:cNvPr>
              <p:cNvSpPr/>
              <p:nvPr/>
            </p:nvSpPr>
            <p:spPr>
              <a:xfrm rot="2143082">
                <a:off x="5813228" y="3225577"/>
                <a:ext cx="1095502" cy="475403"/>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97">
                <a:extLst>
                  <a:ext uri="{FF2B5EF4-FFF2-40B4-BE49-F238E27FC236}">
                    <a16:creationId xmlns="" xmlns:a16="http://schemas.microsoft.com/office/drawing/2014/main" id="{70C40288-889F-4C14-813B-93CB4BE3595D}"/>
                  </a:ext>
                </a:extLst>
              </p:cNvPr>
              <p:cNvSpPr>
                <a:spLocks noChangeAspect="1"/>
              </p:cNvSpPr>
              <p:nvPr/>
            </p:nvSpPr>
            <p:spPr>
              <a:xfrm rot="2143082">
                <a:off x="12731593" y="232883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98">
                <a:extLst>
                  <a:ext uri="{FF2B5EF4-FFF2-40B4-BE49-F238E27FC236}">
                    <a16:creationId xmlns="" xmlns:a16="http://schemas.microsoft.com/office/drawing/2014/main" id="{0A988AA3-AADC-43BF-BC51-C5A0FD6710AE}"/>
                  </a:ext>
                </a:extLst>
              </p:cNvPr>
              <p:cNvSpPr>
                <a:spLocks noChangeAspect="1"/>
              </p:cNvSpPr>
              <p:nvPr/>
            </p:nvSpPr>
            <p:spPr>
              <a:xfrm rot="2143082">
                <a:off x="12012401" y="1020618"/>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99">
                <a:extLst>
                  <a:ext uri="{FF2B5EF4-FFF2-40B4-BE49-F238E27FC236}">
                    <a16:creationId xmlns="" xmlns:a16="http://schemas.microsoft.com/office/drawing/2014/main" id="{67ACEEB3-7388-4FAA-9D8F-35B2DDACCB47}"/>
                  </a:ext>
                </a:extLst>
              </p:cNvPr>
              <p:cNvSpPr>
                <a:spLocks noChangeAspect="1"/>
              </p:cNvSpPr>
              <p:nvPr/>
            </p:nvSpPr>
            <p:spPr>
              <a:xfrm rot="2143082">
                <a:off x="3996941" y="286265"/>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00">
                <a:extLst>
                  <a:ext uri="{FF2B5EF4-FFF2-40B4-BE49-F238E27FC236}">
                    <a16:creationId xmlns="" xmlns:a16="http://schemas.microsoft.com/office/drawing/2014/main" id="{828B62BF-3D3C-4C75-B055-917521385691}"/>
                  </a:ext>
                </a:extLst>
              </p:cNvPr>
              <p:cNvSpPr>
                <a:spLocks noChangeAspect="1"/>
              </p:cNvSpPr>
              <p:nvPr/>
            </p:nvSpPr>
            <p:spPr>
              <a:xfrm rot="2143082">
                <a:off x="4668722" y="30342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 xmlns:a16="http://schemas.microsoft.com/office/drawing/2014/main" id="{3C31D63E-DEE2-491E-9108-5BD8FEECDE81}"/>
                  </a:ext>
                </a:extLst>
              </p:cNvPr>
              <p:cNvSpPr>
                <a:spLocks noChangeAspect="1"/>
              </p:cNvSpPr>
              <p:nvPr/>
            </p:nvSpPr>
            <p:spPr>
              <a:xfrm rot="2143082">
                <a:off x="5318715" y="35821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2">
                <a:extLst>
                  <a:ext uri="{FF2B5EF4-FFF2-40B4-BE49-F238E27FC236}">
                    <a16:creationId xmlns="" xmlns:a16="http://schemas.microsoft.com/office/drawing/2014/main" id="{5EA36B86-0126-4E44-9EB4-D5952A49774C}"/>
                  </a:ext>
                </a:extLst>
              </p:cNvPr>
              <p:cNvSpPr>
                <a:spLocks noChangeAspect="1"/>
              </p:cNvSpPr>
              <p:nvPr/>
            </p:nvSpPr>
            <p:spPr>
              <a:xfrm rot="2143082">
                <a:off x="1412639" y="3092041"/>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 xmlns:a16="http://schemas.microsoft.com/office/drawing/2014/main" id="{5FC6C0F2-4F5A-465F-B239-2C2658FF3BC2}"/>
                  </a:ext>
                </a:extLst>
              </p:cNvPr>
              <p:cNvSpPr/>
              <p:nvPr/>
            </p:nvSpPr>
            <p:spPr>
              <a:xfrm rot="2143082">
                <a:off x="3222236" y="867087"/>
                <a:ext cx="802454" cy="156661"/>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a:extLst>
                  <a:ext uri="{FF2B5EF4-FFF2-40B4-BE49-F238E27FC236}">
                    <a16:creationId xmlns="" xmlns:a16="http://schemas.microsoft.com/office/drawing/2014/main" id="{B2F8833E-DE8E-4ACF-991D-49002FAD3BF4}"/>
                  </a:ext>
                </a:extLst>
              </p:cNvPr>
              <p:cNvSpPr/>
              <p:nvPr/>
            </p:nvSpPr>
            <p:spPr>
              <a:xfrm rot="2143082">
                <a:off x="4067032" y="3784745"/>
                <a:ext cx="32687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 xmlns:a16="http://schemas.microsoft.com/office/drawing/2014/main" id="{5AE6E730-12DC-414C-84D3-DC429C339049}"/>
                  </a:ext>
                </a:extLst>
              </p:cNvPr>
              <p:cNvSpPr/>
              <p:nvPr/>
            </p:nvSpPr>
            <p:spPr>
              <a:xfrm rot="2143082">
                <a:off x="8226837" y="1636990"/>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a:extLst>
                  <a:ext uri="{FF2B5EF4-FFF2-40B4-BE49-F238E27FC236}">
                    <a16:creationId xmlns="" xmlns:a16="http://schemas.microsoft.com/office/drawing/2014/main" id="{82CB1C93-47AD-4BD1-8229-9CFC6459EAAF}"/>
                  </a:ext>
                </a:extLst>
              </p:cNvPr>
              <p:cNvSpPr/>
              <p:nvPr/>
            </p:nvSpPr>
            <p:spPr>
              <a:xfrm rot="2143082">
                <a:off x="8579610" y="1890648"/>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Oval 107">
                <a:extLst>
                  <a:ext uri="{FF2B5EF4-FFF2-40B4-BE49-F238E27FC236}">
                    <a16:creationId xmlns="" xmlns:a16="http://schemas.microsoft.com/office/drawing/2014/main" id="{7385550C-3847-41F7-8366-E6F331200B1B}"/>
                  </a:ext>
                </a:extLst>
              </p:cNvPr>
              <p:cNvSpPr>
                <a:spLocks noChangeAspect="1"/>
              </p:cNvSpPr>
              <p:nvPr/>
            </p:nvSpPr>
            <p:spPr>
              <a:xfrm rot="2143082">
                <a:off x="7545295" y="1382204"/>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Oval 108">
                <a:extLst>
                  <a:ext uri="{FF2B5EF4-FFF2-40B4-BE49-F238E27FC236}">
                    <a16:creationId xmlns="" xmlns:a16="http://schemas.microsoft.com/office/drawing/2014/main" id="{8D958013-051E-4D57-83E4-4510DA1FC7CB}"/>
                  </a:ext>
                </a:extLst>
              </p:cNvPr>
              <p:cNvSpPr>
                <a:spLocks noChangeAspect="1"/>
              </p:cNvSpPr>
              <p:nvPr/>
            </p:nvSpPr>
            <p:spPr>
              <a:xfrm rot="2143082">
                <a:off x="7019854" y="98469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a:extLst>
                  <a:ext uri="{FF2B5EF4-FFF2-40B4-BE49-F238E27FC236}">
                    <a16:creationId xmlns="" xmlns:a16="http://schemas.microsoft.com/office/drawing/2014/main" id="{3892A3E6-91D0-4236-9EB4-5F593A2EBB68}"/>
                  </a:ext>
                </a:extLst>
              </p:cNvPr>
              <p:cNvSpPr/>
              <p:nvPr/>
            </p:nvSpPr>
            <p:spPr>
              <a:xfrm rot="2143082">
                <a:off x="1066498" y="3902975"/>
                <a:ext cx="131441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oup 69">
              <a:extLst>
                <a:ext uri="{FF2B5EF4-FFF2-40B4-BE49-F238E27FC236}">
                  <a16:creationId xmlns="" xmlns:a16="http://schemas.microsoft.com/office/drawing/2014/main" id="{049B3538-18F0-488E-BB58-795CA3E8B7C1}"/>
                </a:ext>
              </a:extLst>
            </p:cNvPr>
            <p:cNvGrpSpPr/>
            <p:nvPr userDrawn="1"/>
          </p:nvGrpSpPr>
          <p:grpSpPr>
            <a:xfrm>
              <a:off x="-82869" y="2041805"/>
              <a:ext cx="2978819" cy="1122167"/>
              <a:chOff x="-189872" y="8725"/>
              <a:chExt cx="13223684" cy="4981553"/>
            </a:xfrm>
          </p:grpSpPr>
          <p:sp>
            <p:nvSpPr>
              <p:cNvPr id="71" name="Freeform: Shape 70">
                <a:extLst>
                  <a:ext uri="{FF2B5EF4-FFF2-40B4-BE49-F238E27FC236}">
                    <a16:creationId xmlns="" xmlns:a16="http://schemas.microsoft.com/office/drawing/2014/main" id="{8D3342D1-A811-485D-BB35-CA6AD2F8F98A}"/>
                  </a:ext>
                </a:extLst>
              </p:cNvPr>
              <p:cNvSpPr/>
              <p:nvPr/>
            </p:nvSpPr>
            <p:spPr>
              <a:xfrm rot="2143082">
                <a:off x="7006336" y="655174"/>
                <a:ext cx="6027476" cy="1135945"/>
              </a:xfrm>
              <a:custGeom>
                <a:avLst/>
                <a:gdLst>
                  <a:gd name="connsiteX0" fmla="*/ 0 w 2529191"/>
                  <a:gd name="connsiteY0" fmla="*/ 457200 h 476656"/>
                  <a:gd name="connsiteX1" fmla="*/ 1906621 w 2529191"/>
                  <a:gd name="connsiteY1" fmla="*/ 476656 h 476656"/>
                  <a:gd name="connsiteX2" fmla="*/ 2529191 w 2529191"/>
                  <a:gd name="connsiteY2" fmla="*/ 0 h 476656"/>
                </a:gdLst>
                <a:ahLst/>
                <a:cxnLst>
                  <a:cxn ang="0">
                    <a:pos x="connsiteX0" y="connsiteY0"/>
                  </a:cxn>
                  <a:cxn ang="0">
                    <a:pos x="connsiteX1" y="connsiteY1"/>
                  </a:cxn>
                  <a:cxn ang="0">
                    <a:pos x="connsiteX2" y="connsiteY2"/>
                  </a:cxn>
                </a:cxnLst>
                <a:rect l="l" t="t" r="r" b="b"/>
                <a:pathLst>
                  <a:path w="2529191" h="476656">
                    <a:moveTo>
                      <a:pt x="0" y="457200"/>
                    </a:moveTo>
                    <a:lnTo>
                      <a:pt x="1906621" y="476656"/>
                    </a:lnTo>
                    <a:lnTo>
                      <a:pt x="2529191"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Connector 71">
                <a:extLst>
                  <a:ext uri="{FF2B5EF4-FFF2-40B4-BE49-F238E27FC236}">
                    <a16:creationId xmlns="" xmlns:a16="http://schemas.microsoft.com/office/drawing/2014/main" id="{FE4E21AD-0E48-482D-92A7-D8F93B494FD7}"/>
                  </a:ext>
                </a:extLst>
              </p:cNvPr>
              <p:cNvCxnSpPr>
                <a:cxnSpLocks/>
              </p:cNvCxnSpPr>
              <p:nvPr/>
            </p:nvCxnSpPr>
            <p:spPr>
              <a:xfrm rot="2143082">
                <a:off x="2876886" y="92218"/>
                <a:ext cx="751230" cy="50029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 xmlns:a16="http://schemas.microsoft.com/office/drawing/2014/main" id="{B4407AE8-E730-48DD-A85F-BB30A7105592}"/>
                  </a:ext>
                </a:extLst>
              </p:cNvPr>
              <p:cNvCxnSpPr>
                <a:cxnSpLocks/>
                <a:endCxn id="100" idx="1"/>
              </p:cNvCxnSpPr>
              <p:nvPr/>
            </p:nvCxnSpPr>
            <p:spPr>
              <a:xfrm rot="2143082">
                <a:off x="3861913" y="8725"/>
                <a:ext cx="362215" cy="1920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 xmlns:a16="http://schemas.microsoft.com/office/drawing/2014/main" id="{9954099B-AE86-4318-A3AA-7879DA254C89}"/>
                  </a:ext>
                </a:extLst>
              </p:cNvPr>
              <p:cNvCxnSpPr>
                <a:cxnSpLocks/>
                <a:endCxn id="101" idx="1"/>
              </p:cNvCxnSpPr>
              <p:nvPr/>
            </p:nvCxnSpPr>
            <p:spPr>
              <a:xfrm rot="2143082">
                <a:off x="4587946" y="36177"/>
                <a:ext cx="304652" cy="19919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 xmlns:a16="http://schemas.microsoft.com/office/drawing/2014/main" id="{564796D9-34CB-446F-8C6C-E892F8C5B9A5}"/>
                  </a:ext>
                </a:extLst>
              </p:cNvPr>
              <p:cNvCxnSpPr>
                <a:cxnSpLocks/>
                <a:endCxn id="102" idx="1"/>
              </p:cNvCxnSpPr>
              <p:nvPr/>
            </p:nvCxnSpPr>
            <p:spPr>
              <a:xfrm rot="2143082">
                <a:off x="5184517" y="13932"/>
                <a:ext cx="382898" cy="25902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 xmlns:a16="http://schemas.microsoft.com/office/drawing/2014/main" id="{DF2ABBB4-D4BB-4625-A164-F50D7D41F3CE}"/>
                  </a:ext>
                </a:extLst>
              </p:cNvPr>
              <p:cNvCxnSpPr>
                <a:cxnSpLocks/>
              </p:cNvCxnSpPr>
              <p:nvPr/>
            </p:nvCxnSpPr>
            <p:spPr>
              <a:xfrm rot="2143082">
                <a:off x="6351522" y="167773"/>
                <a:ext cx="1161265" cy="70157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 xmlns:a16="http://schemas.microsoft.com/office/drawing/2014/main" id="{99710375-77AA-49E0-A302-408F4182C3FE}"/>
                  </a:ext>
                </a:extLst>
              </p:cNvPr>
              <p:cNvCxnSpPr>
                <a:cxnSpLocks/>
              </p:cNvCxnSpPr>
              <p:nvPr/>
            </p:nvCxnSpPr>
            <p:spPr>
              <a:xfrm rot="2143082">
                <a:off x="6692921" y="218797"/>
                <a:ext cx="1381992" cy="8599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Oval 77">
                <a:extLst>
                  <a:ext uri="{FF2B5EF4-FFF2-40B4-BE49-F238E27FC236}">
                    <a16:creationId xmlns="" xmlns:a16="http://schemas.microsoft.com/office/drawing/2014/main" id="{CE20859B-CDB1-4EDD-95C3-AD7E058B4EA0}"/>
                  </a:ext>
                </a:extLst>
              </p:cNvPr>
              <p:cNvSpPr/>
              <p:nvPr/>
            </p:nvSpPr>
            <p:spPr>
              <a:xfrm rot="2143082">
                <a:off x="7510123" y="2742036"/>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a:extLst>
                  <a:ext uri="{FF2B5EF4-FFF2-40B4-BE49-F238E27FC236}">
                    <a16:creationId xmlns="" xmlns:a16="http://schemas.microsoft.com/office/drawing/2014/main" id="{CC308384-A5E5-46C3-9EB3-5223C132CDAC}"/>
                  </a:ext>
                </a:extLst>
              </p:cNvPr>
              <p:cNvSpPr/>
              <p:nvPr/>
            </p:nvSpPr>
            <p:spPr>
              <a:xfrm rot="2143082">
                <a:off x="4669450" y="3406144"/>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Oval 79">
                <a:extLst>
                  <a:ext uri="{FF2B5EF4-FFF2-40B4-BE49-F238E27FC236}">
                    <a16:creationId xmlns="" xmlns:a16="http://schemas.microsoft.com/office/drawing/2014/main" id="{03E74C94-8210-46D1-8EDD-B2C85995DB80}"/>
                  </a:ext>
                </a:extLst>
              </p:cNvPr>
              <p:cNvSpPr/>
              <p:nvPr/>
            </p:nvSpPr>
            <p:spPr>
              <a:xfrm rot="2143082">
                <a:off x="3138553" y="4575929"/>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Straight Connector 80">
                <a:extLst>
                  <a:ext uri="{FF2B5EF4-FFF2-40B4-BE49-F238E27FC236}">
                    <a16:creationId xmlns="" xmlns:a16="http://schemas.microsoft.com/office/drawing/2014/main" id="{49258143-A5BC-432E-8135-895A78D7C940}"/>
                  </a:ext>
                </a:extLst>
              </p:cNvPr>
              <p:cNvCxnSpPr>
                <a:cxnSpLocks/>
                <a:endCxn id="99" idx="3"/>
              </p:cNvCxnSpPr>
              <p:nvPr/>
            </p:nvCxnSpPr>
            <p:spPr>
              <a:xfrm rot="2143082" flipV="1">
                <a:off x="9495558" y="398794"/>
                <a:ext cx="2220218" cy="173889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 xmlns:a16="http://schemas.microsoft.com/office/drawing/2014/main" id="{F521C80A-6649-41B0-88E4-C5D5531E250B}"/>
                  </a:ext>
                </a:extLst>
              </p:cNvPr>
              <p:cNvCxnSpPr>
                <a:cxnSpLocks/>
                <a:endCxn id="106" idx="1"/>
              </p:cNvCxnSpPr>
              <p:nvPr/>
            </p:nvCxnSpPr>
            <p:spPr>
              <a:xfrm rot="2143082">
                <a:off x="7207957" y="513530"/>
                <a:ext cx="1437691" cy="89774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 xmlns:a16="http://schemas.microsoft.com/office/drawing/2014/main" id="{13A23F11-AC30-4BC4-9767-A2A015B40E0E}"/>
                  </a:ext>
                </a:extLst>
              </p:cNvPr>
              <p:cNvCxnSpPr>
                <a:cxnSpLocks/>
                <a:endCxn id="103" idx="3"/>
              </p:cNvCxnSpPr>
              <p:nvPr/>
            </p:nvCxnSpPr>
            <p:spPr>
              <a:xfrm rot="2143082" flipV="1">
                <a:off x="702503" y="3052333"/>
                <a:ext cx="629883" cy="48522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 xmlns:a16="http://schemas.microsoft.com/office/drawing/2014/main" id="{7B0467B1-3C2E-4AED-BF5C-475467E36519}"/>
                  </a:ext>
                </a:extLst>
              </p:cNvPr>
              <p:cNvCxnSpPr>
                <a:cxnSpLocks/>
              </p:cNvCxnSpPr>
              <p:nvPr/>
            </p:nvCxnSpPr>
            <p:spPr>
              <a:xfrm rot="2143082" flipV="1">
                <a:off x="669928" y="3488332"/>
                <a:ext cx="489377" cy="33619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 xmlns:a16="http://schemas.microsoft.com/office/drawing/2014/main" id="{A281F91D-A5F6-4D87-BD20-0F2144E81D98}"/>
                  </a:ext>
                </a:extLst>
              </p:cNvPr>
              <p:cNvCxnSpPr>
                <a:cxnSpLocks/>
                <a:endCxn id="80" idx="1"/>
              </p:cNvCxnSpPr>
              <p:nvPr/>
            </p:nvCxnSpPr>
            <p:spPr>
              <a:xfrm rot="2143082">
                <a:off x="2366587" y="3215368"/>
                <a:ext cx="1384975" cy="105856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 xmlns:a16="http://schemas.microsoft.com/office/drawing/2014/main" id="{B0141A34-43F0-4BB2-B8F7-CCE47CC97474}"/>
                  </a:ext>
                </a:extLst>
              </p:cNvPr>
              <p:cNvCxnSpPr>
                <a:cxnSpLocks/>
                <a:endCxn id="97" idx="1"/>
              </p:cNvCxnSpPr>
              <p:nvPr/>
            </p:nvCxnSpPr>
            <p:spPr>
              <a:xfrm rot="2143082" flipV="1">
                <a:off x="4532904" y="2697776"/>
                <a:ext cx="1219991" cy="95275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Freeform: Shape 86">
                <a:extLst>
                  <a:ext uri="{FF2B5EF4-FFF2-40B4-BE49-F238E27FC236}">
                    <a16:creationId xmlns="" xmlns:a16="http://schemas.microsoft.com/office/drawing/2014/main" id="{6046D093-C87E-4FDE-8401-F242157D8F87}"/>
                  </a:ext>
                </a:extLst>
              </p:cNvPr>
              <p:cNvSpPr/>
              <p:nvPr/>
            </p:nvSpPr>
            <p:spPr>
              <a:xfrm rot="2143082">
                <a:off x="568532" y="1210040"/>
                <a:ext cx="4879294" cy="908510"/>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343899 w 2391302"/>
                  <a:gd name="connsiteY2" fmla="*/ 0 h 381222"/>
                  <a:gd name="connsiteX3" fmla="*/ 850418 w 2391302"/>
                  <a:gd name="connsiteY3" fmla="*/ 375890 h 381222"/>
                  <a:gd name="connsiteX4" fmla="*/ 2391302 w 2391302"/>
                  <a:gd name="connsiteY4" fmla="*/ 381222 h 381222"/>
                  <a:gd name="connsiteX5" fmla="*/ 2391302 w 2391302"/>
                  <a:gd name="connsiteY5" fmla="*/ 381222 h 381222"/>
                  <a:gd name="connsiteX0" fmla="*/ 0 w 2391302"/>
                  <a:gd name="connsiteY0" fmla="*/ 7998 h 381222"/>
                  <a:gd name="connsiteX1" fmla="*/ 343899 w 2391302"/>
                  <a:gd name="connsiteY1" fmla="*/ 0 h 381222"/>
                  <a:gd name="connsiteX2" fmla="*/ 850418 w 2391302"/>
                  <a:gd name="connsiteY2" fmla="*/ 375890 h 381222"/>
                  <a:gd name="connsiteX3" fmla="*/ 2391302 w 2391302"/>
                  <a:gd name="connsiteY3" fmla="*/ 381222 h 381222"/>
                  <a:gd name="connsiteX4" fmla="*/ 2391302 w 2391302"/>
                  <a:gd name="connsiteY4" fmla="*/ 381222 h 381222"/>
                  <a:gd name="connsiteX0" fmla="*/ 0 w 2047403"/>
                  <a:gd name="connsiteY0" fmla="*/ 0 h 381222"/>
                  <a:gd name="connsiteX1" fmla="*/ 506519 w 2047403"/>
                  <a:gd name="connsiteY1" fmla="*/ 375890 h 381222"/>
                  <a:gd name="connsiteX2" fmla="*/ 2047403 w 2047403"/>
                  <a:gd name="connsiteY2" fmla="*/ 381222 h 381222"/>
                  <a:gd name="connsiteX3" fmla="*/ 2047403 w 2047403"/>
                  <a:gd name="connsiteY3" fmla="*/ 381222 h 381222"/>
                </a:gdLst>
                <a:ahLst/>
                <a:cxnLst>
                  <a:cxn ang="0">
                    <a:pos x="connsiteX0" y="connsiteY0"/>
                  </a:cxn>
                  <a:cxn ang="0">
                    <a:pos x="connsiteX1" y="connsiteY1"/>
                  </a:cxn>
                  <a:cxn ang="0">
                    <a:pos x="connsiteX2" y="connsiteY2"/>
                  </a:cxn>
                  <a:cxn ang="0">
                    <a:pos x="connsiteX3" y="connsiteY3"/>
                  </a:cxn>
                </a:cxnLst>
                <a:rect l="l" t="t" r="r" b="b"/>
                <a:pathLst>
                  <a:path w="2047403" h="381222">
                    <a:moveTo>
                      <a:pt x="0" y="0"/>
                    </a:moveTo>
                    <a:lnTo>
                      <a:pt x="506519" y="375890"/>
                    </a:lnTo>
                    <a:lnTo>
                      <a:pt x="2047403" y="381222"/>
                    </a:lnTo>
                    <a:lnTo>
                      <a:pt x="2047403" y="381222"/>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Freeform: Shape 87">
                <a:extLst>
                  <a:ext uri="{FF2B5EF4-FFF2-40B4-BE49-F238E27FC236}">
                    <a16:creationId xmlns="" xmlns:a16="http://schemas.microsoft.com/office/drawing/2014/main" id="{3AE092B6-338B-4D0B-A830-BFE6769978DF}"/>
                  </a:ext>
                </a:extLst>
              </p:cNvPr>
              <p:cNvSpPr/>
              <p:nvPr/>
            </p:nvSpPr>
            <p:spPr>
              <a:xfrm rot="2143082">
                <a:off x="-189872" y="1365133"/>
                <a:ext cx="5152485" cy="1114766"/>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935726 w 2391302"/>
                  <a:gd name="connsiteY4" fmla="*/ 373714 h 381222"/>
                  <a:gd name="connsiteX5" fmla="*/ 2391302 w 2391302"/>
                  <a:gd name="connsiteY5" fmla="*/ 381222 h 381222"/>
                  <a:gd name="connsiteX6" fmla="*/ 2391302 w 2391302"/>
                  <a:gd name="connsiteY6" fmla="*/ 381222 h 381222"/>
                  <a:gd name="connsiteX0" fmla="*/ 0 w 2391302"/>
                  <a:gd name="connsiteY0" fmla="*/ 7998 h 381222"/>
                  <a:gd name="connsiteX1" fmla="*/ 71979 w 2391302"/>
                  <a:gd name="connsiteY1" fmla="*/ 7998 h 381222"/>
                  <a:gd name="connsiteX2" fmla="*/ 343899 w 2391302"/>
                  <a:gd name="connsiteY2" fmla="*/ 0 h 381222"/>
                  <a:gd name="connsiteX3" fmla="*/ 935726 w 2391302"/>
                  <a:gd name="connsiteY3" fmla="*/ 373714 h 381222"/>
                  <a:gd name="connsiteX4" fmla="*/ 2391302 w 2391302"/>
                  <a:gd name="connsiteY4" fmla="*/ 381222 h 381222"/>
                  <a:gd name="connsiteX5" fmla="*/ 2391302 w 2391302"/>
                  <a:gd name="connsiteY5" fmla="*/ 381222 h 381222"/>
                  <a:gd name="connsiteX0" fmla="*/ 0 w 2319323"/>
                  <a:gd name="connsiteY0" fmla="*/ 7998 h 381222"/>
                  <a:gd name="connsiteX1" fmla="*/ 271920 w 2319323"/>
                  <a:gd name="connsiteY1" fmla="*/ 0 h 381222"/>
                  <a:gd name="connsiteX2" fmla="*/ 863747 w 2319323"/>
                  <a:gd name="connsiteY2" fmla="*/ 373714 h 381222"/>
                  <a:gd name="connsiteX3" fmla="*/ 2319323 w 2319323"/>
                  <a:gd name="connsiteY3" fmla="*/ 381222 h 381222"/>
                  <a:gd name="connsiteX4" fmla="*/ 2319323 w 2319323"/>
                  <a:gd name="connsiteY4" fmla="*/ 381222 h 381222"/>
                  <a:gd name="connsiteX0" fmla="*/ 0 w 2188694"/>
                  <a:gd name="connsiteY0" fmla="*/ 10175 h 381222"/>
                  <a:gd name="connsiteX1" fmla="*/ 141291 w 2188694"/>
                  <a:gd name="connsiteY1" fmla="*/ 0 h 381222"/>
                  <a:gd name="connsiteX2" fmla="*/ 733118 w 2188694"/>
                  <a:gd name="connsiteY2" fmla="*/ 373714 h 381222"/>
                  <a:gd name="connsiteX3" fmla="*/ 2188694 w 2188694"/>
                  <a:gd name="connsiteY3" fmla="*/ 381222 h 381222"/>
                  <a:gd name="connsiteX4" fmla="*/ 2188694 w 2188694"/>
                  <a:gd name="connsiteY4" fmla="*/ 381222 h 381222"/>
                  <a:gd name="connsiteX0" fmla="*/ 0 w 2162035"/>
                  <a:gd name="connsiteY0" fmla="*/ 0 h 381930"/>
                  <a:gd name="connsiteX1" fmla="*/ 114632 w 2162035"/>
                  <a:gd name="connsiteY1" fmla="*/ 708 h 381930"/>
                  <a:gd name="connsiteX2" fmla="*/ 706459 w 2162035"/>
                  <a:gd name="connsiteY2" fmla="*/ 374422 h 381930"/>
                  <a:gd name="connsiteX3" fmla="*/ 2162035 w 2162035"/>
                  <a:gd name="connsiteY3" fmla="*/ 381930 h 381930"/>
                  <a:gd name="connsiteX4" fmla="*/ 2162035 w 2162035"/>
                  <a:gd name="connsiteY4" fmla="*/ 381930 h 381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035" h="381930">
                    <a:moveTo>
                      <a:pt x="0" y="0"/>
                    </a:moveTo>
                    <a:lnTo>
                      <a:pt x="114632" y="708"/>
                    </a:lnTo>
                    <a:lnTo>
                      <a:pt x="706459" y="374422"/>
                    </a:lnTo>
                    <a:lnTo>
                      <a:pt x="2162035" y="381930"/>
                    </a:lnTo>
                    <a:lnTo>
                      <a:pt x="2162035" y="38193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Shape 88">
                <a:extLst>
                  <a:ext uri="{FF2B5EF4-FFF2-40B4-BE49-F238E27FC236}">
                    <a16:creationId xmlns="" xmlns:a16="http://schemas.microsoft.com/office/drawing/2014/main" id="{174C63A9-B1AA-42AC-A07D-663E5B3DC602}"/>
                  </a:ext>
                </a:extLst>
              </p:cNvPr>
              <p:cNvSpPr/>
              <p:nvPr/>
            </p:nvSpPr>
            <p:spPr>
              <a:xfrm rot="2143082">
                <a:off x="3332609" y="2161597"/>
                <a:ext cx="2611186" cy="1099113"/>
              </a:xfrm>
              <a:custGeom>
                <a:avLst/>
                <a:gdLst>
                  <a:gd name="connsiteX0" fmla="*/ 0 w 1095680"/>
                  <a:gd name="connsiteY0" fmla="*/ 461199 h 461199"/>
                  <a:gd name="connsiteX1" fmla="*/ 621152 w 1095680"/>
                  <a:gd name="connsiteY1" fmla="*/ 0 h 461199"/>
                  <a:gd name="connsiteX2" fmla="*/ 1095680 w 1095680"/>
                  <a:gd name="connsiteY2" fmla="*/ 0 h 461199"/>
                </a:gdLst>
                <a:ahLst/>
                <a:cxnLst>
                  <a:cxn ang="0">
                    <a:pos x="connsiteX0" y="connsiteY0"/>
                  </a:cxn>
                  <a:cxn ang="0">
                    <a:pos x="connsiteX1" y="connsiteY1"/>
                  </a:cxn>
                  <a:cxn ang="0">
                    <a:pos x="connsiteX2" y="connsiteY2"/>
                  </a:cxn>
                </a:cxnLst>
                <a:rect l="l" t="t" r="r" b="b"/>
                <a:pathLst>
                  <a:path w="1095680" h="461199">
                    <a:moveTo>
                      <a:pt x="0" y="461199"/>
                    </a:moveTo>
                    <a:lnTo>
                      <a:pt x="621152" y="0"/>
                    </a:lnTo>
                    <a:lnTo>
                      <a:pt x="1095680"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0" name="Straight Connector 89">
                <a:extLst>
                  <a:ext uri="{FF2B5EF4-FFF2-40B4-BE49-F238E27FC236}">
                    <a16:creationId xmlns="" xmlns:a16="http://schemas.microsoft.com/office/drawing/2014/main" id="{13BF2365-0B0D-40B9-A063-33FD0FCECA03}"/>
                  </a:ext>
                </a:extLst>
              </p:cNvPr>
              <p:cNvCxnSpPr>
                <a:cxnSpLocks/>
              </p:cNvCxnSpPr>
              <p:nvPr/>
            </p:nvCxnSpPr>
            <p:spPr>
              <a:xfrm rot="2143082" flipV="1">
                <a:off x="1319091" y="3532941"/>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 xmlns:a16="http://schemas.microsoft.com/office/drawing/2014/main" id="{7389CC75-F22D-4E8B-AA38-EB6225EAE0DE}"/>
                  </a:ext>
                </a:extLst>
              </p:cNvPr>
              <p:cNvCxnSpPr>
                <a:cxnSpLocks/>
              </p:cNvCxnSpPr>
              <p:nvPr/>
            </p:nvCxnSpPr>
            <p:spPr>
              <a:xfrm rot="2143082" flipV="1">
                <a:off x="1490130" y="3655926"/>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 xmlns:a16="http://schemas.microsoft.com/office/drawing/2014/main" id="{1FD7047D-8AC7-435B-B610-9DBAF202BD50}"/>
                  </a:ext>
                </a:extLst>
              </p:cNvPr>
              <p:cNvCxnSpPr>
                <a:cxnSpLocks/>
              </p:cNvCxnSpPr>
              <p:nvPr/>
            </p:nvCxnSpPr>
            <p:spPr>
              <a:xfrm rot="2143082" flipV="1">
                <a:off x="1661174" y="3778910"/>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 xmlns:a16="http://schemas.microsoft.com/office/drawing/2014/main" id="{38C52008-23DF-4D3A-8C73-AEE0F4532613}"/>
                  </a:ext>
                </a:extLst>
              </p:cNvPr>
              <p:cNvCxnSpPr>
                <a:cxnSpLocks/>
              </p:cNvCxnSpPr>
              <p:nvPr/>
            </p:nvCxnSpPr>
            <p:spPr>
              <a:xfrm rot="2143082" flipV="1">
                <a:off x="1832213" y="3901899"/>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 xmlns:a16="http://schemas.microsoft.com/office/drawing/2014/main" id="{9F23CB5B-5948-44E4-9BF6-B83CCE7F7777}"/>
                  </a:ext>
                </a:extLst>
              </p:cNvPr>
              <p:cNvCxnSpPr>
                <a:cxnSpLocks/>
              </p:cNvCxnSpPr>
              <p:nvPr/>
            </p:nvCxnSpPr>
            <p:spPr>
              <a:xfrm rot="2143082" flipV="1">
                <a:off x="2003248" y="4024888"/>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 xmlns:a16="http://schemas.microsoft.com/office/drawing/2014/main" id="{5EAF4F6D-11CE-4C3D-AE20-E4F6CF1428B3}"/>
                  </a:ext>
                </a:extLst>
              </p:cNvPr>
              <p:cNvCxnSpPr>
                <a:cxnSpLocks/>
              </p:cNvCxnSpPr>
              <p:nvPr/>
            </p:nvCxnSpPr>
            <p:spPr>
              <a:xfrm rot="2143082" flipV="1">
                <a:off x="2174296" y="4147877"/>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6" name="Freeform: Shape 95">
                <a:extLst>
                  <a:ext uri="{FF2B5EF4-FFF2-40B4-BE49-F238E27FC236}">
                    <a16:creationId xmlns="" xmlns:a16="http://schemas.microsoft.com/office/drawing/2014/main" id="{E700EA4F-DA6F-4D72-B8FA-FD385DDD00E9}"/>
                  </a:ext>
                </a:extLst>
              </p:cNvPr>
              <p:cNvSpPr/>
              <p:nvPr/>
            </p:nvSpPr>
            <p:spPr>
              <a:xfrm rot="2143082">
                <a:off x="4431107" y="1624748"/>
                <a:ext cx="3523756" cy="231821"/>
              </a:xfrm>
              <a:custGeom>
                <a:avLst/>
                <a:gdLst>
                  <a:gd name="connsiteX0" fmla="*/ 0 w 1478604"/>
                  <a:gd name="connsiteY0" fmla="*/ 0 h 97276"/>
                  <a:gd name="connsiteX1" fmla="*/ 107004 w 1478604"/>
                  <a:gd name="connsiteY1" fmla="*/ 97276 h 97276"/>
                  <a:gd name="connsiteX2" fmla="*/ 1478604 w 1478604"/>
                  <a:gd name="connsiteY2" fmla="*/ 97276 h 97276"/>
                </a:gdLst>
                <a:ahLst/>
                <a:cxnLst>
                  <a:cxn ang="0">
                    <a:pos x="connsiteX0" y="connsiteY0"/>
                  </a:cxn>
                  <a:cxn ang="0">
                    <a:pos x="connsiteX1" y="connsiteY1"/>
                  </a:cxn>
                  <a:cxn ang="0">
                    <a:pos x="connsiteX2" y="connsiteY2"/>
                  </a:cxn>
                </a:cxnLst>
                <a:rect l="l" t="t" r="r" b="b"/>
                <a:pathLst>
                  <a:path w="1478604" h="97276">
                    <a:moveTo>
                      <a:pt x="0" y="0"/>
                    </a:moveTo>
                    <a:lnTo>
                      <a:pt x="107004" y="97276"/>
                    </a:lnTo>
                    <a:lnTo>
                      <a:pt x="1478604" y="97276"/>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27141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39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105" name="Freeform: Shape 104">
            <a:extLst>
              <a:ext uri="{FF2B5EF4-FFF2-40B4-BE49-F238E27FC236}">
                <a16:creationId xmlns="" xmlns:a16="http://schemas.microsoft.com/office/drawing/2014/main" id="{83890D28-DB65-4933-A998-F6D267BEDA98}"/>
              </a:ext>
            </a:extLst>
          </p:cNvPr>
          <p:cNvSpPr/>
          <p:nvPr userDrawn="1"/>
        </p:nvSpPr>
        <p:spPr>
          <a:xfrm>
            <a:off x="8746034" y="-17974"/>
            <a:ext cx="3445967" cy="2023537"/>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accent1">
              <a:alpha val="40000"/>
            </a:schemeClr>
          </a:solidFill>
          <a:ln w="2694" cap="flat">
            <a:noFill/>
            <a:prstDash val="solid"/>
            <a:miter/>
          </a:ln>
        </p:spPr>
        <p:txBody>
          <a:bodyPr rtlCol="0" anchor="ctr"/>
          <a:lstStyle/>
          <a:p>
            <a:endParaRPr lang="en-US"/>
          </a:p>
        </p:txBody>
      </p:sp>
      <p:grpSp>
        <p:nvGrpSpPr>
          <p:cNvPr id="116" name="Group 115">
            <a:extLst>
              <a:ext uri="{FF2B5EF4-FFF2-40B4-BE49-F238E27FC236}">
                <a16:creationId xmlns="" xmlns:a16="http://schemas.microsoft.com/office/drawing/2014/main" id="{6B8C0EA2-D1F6-48A7-9EE4-840E625B9C02}"/>
              </a:ext>
            </a:extLst>
          </p:cNvPr>
          <p:cNvGrpSpPr/>
          <p:nvPr userDrawn="1"/>
        </p:nvGrpSpPr>
        <p:grpSpPr>
          <a:xfrm>
            <a:off x="548225" y="342081"/>
            <a:ext cx="5440771" cy="6257605"/>
            <a:chOff x="548226" y="342079"/>
            <a:chExt cx="5440770" cy="6257605"/>
          </a:xfrm>
          <a:solidFill>
            <a:schemeClr val="accent2"/>
          </a:solidFill>
        </p:grpSpPr>
        <p:sp>
          <p:nvSpPr>
            <p:cNvPr id="2" name="Rectangle: Rounded Corners 1">
              <a:extLst>
                <a:ext uri="{FF2B5EF4-FFF2-40B4-BE49-F238E27FC236}">
                  <a16:creationId xmlns="" xmlns:a16="http://schemas.microsoft.com/office/drawing/2014/main" id="{94C0989A-B0CD-467C-8FFF-0322C8779616}"/>
                </a:ext>
              </a:extLst>
            </p:cNvPr>
            <p:cNvSpPr/>
            <p:nvPr userDrawn="1"/>
          </p:nvSpPr>
          <p:spPr>
            <a:xfrm>
              <a:off x="1417713" y="1769387"/>
              <a:ext cx="3472774" cy="3472774"/>
            </a:xfrm>
            <a:prstGeom prst="roundRect">
              <a:avLst>
                <a:gd name="adj" fmla="val 518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6" name="Group 95">
              <a:extLst>
                <a:ext uri="{FF2B5EF4-FFF2-40B4-BE49-F238E27FC236}">
                  <a16:creationId xmlns="" xmlns:a16="http://schemas.microsoft.com/office/drawing/2014/main" id="{F32732B9-A675-4A92-B586-57210158DBB9}"/>
                </a:ext>
              </a:extLst>
            </p:cNvPr>
            <p:cNvGrpSpPr/>
            <p:nvPr userDrawn="1"/>
          </p:nvGrpSpPr>
          <p:grpSpPr>
            <a:xfrm>
              <a:off x="1266074" y="342079"/>
              <a:ext cx="3753546" cy="1535752"/>
              <a:chOff x="1373078" y="342079"/>
              <a:chExt cx="3753546" cy="1535752"/>
            </a:xfrm>
            <a:grpFill/>
          </p:grpSpPr>
          <p:sp>
            <p:nvSpPr>
              <p:cNvPr id="56" name="Freeform: Shape 55">
                <a:extLst>
                  <a:ext uri="{FF2B5EF4-FFF2-40B4-BE49-F238E27FC236}">
                    <a16:creationId xmlns="" xmlns:a16="http://schemas.microsoft.com/office/drawing/2014/main" id="{20BD9410-309C-4A73-BEB0-D4BD52253B38}"/>
                  </a:ext>
                </a:extLst>
              </p:cNvPr>
              <p:cNvSpPr/>
              <p:nvPr/>
            </p:nvSpPr>
            <p:spPr>
              <a:xfrm flipH="1">
                <a:off x="1945338" y="395212"/>
                <a:ext cx="546385" cy="1482619"/>
              </a:xfrm>
              <a:custGeom>
                <a:avLst/>
                <a:gdLst>
                  <a:gd name="connsiteX0" fmla="*/ 172666 w 1002965"/>
                  <a:gd name="connsiteY0" fmla="*/ 2721517 h 2721551"/>
                  <a:gd name="connsiteX1" fmla="*/ 216272 w 1002965"/>
                  <a:gd name="connsiteY1" fmla="*/ 2678572 h 2721551"/>
                  <a:gd name="connsiteX2" fmla="*/ 210986 w 1002965"/>
                  <a:gd name="connsiteY2" fmla="*/ 2373992 h 2721551"/>
                  <a:gd name="connsiteX3" fmla="*/ 201076 w 1002965"/>
                  <a:gd name="connsiteY3" fmla="*/ 2371349 h 2721551"/>
                  <a:gd name="connsiteX4" fmla="*/ 163416 w 1002965"/>
                  <a:gd name="connsiteY4" fmla="*/ 2332368 h 2721551"/>
                  <a:gd name="connsiteX5" fmla="*/ 163416 w 1002965"/>
                  <a:gd name="connsiteY5" fmla="*/ 711687 h 2721551"/>
                  <a:gd name="connsiteX6" fmla="*/ 199754 w 1002965"/>
                  <a:gd name="connsiteY6" fmla="*/ 674027 h 2721551"/>
                  <a:gd name="connsiteX7" fmla="*/ 909339 w 1002965"/>
                  <a:gd name="connsiteY7" fmla="*/ 674688 h 2721551"/>
                  <a:gd name="connsiteX8" fmla="*/ 943035 w 1002965"/>
                  <a:gd name="connsiteY8" fmla="*/ 639671 h 2721551"/>
                  <a:gd name="connsiteX9" fmla="*/ 941053 w 1002965"/>
                  <a:gd name="connsiteY9" fmla="*/ 222113 h 2721551"/>
                  <a:gd name="connsiteX10" fmla="*/ 964177 w 1002965"/>
                  <a:gd name="connsiteY10" fmla="*/ 176525 h 2721551"/>
                  <a:gd name="connsiteX11" fmla="*/ 995229 w 1002965"/>
                  <a:gd name="connsiteY11" fmla="*/ 58921 h 2721551"/>
                  <a:gd name="connsiteX12" fmla="*/ 894804 w 1002965"/>
                  <a:gd name="connsiteY12" fmla="*/ 780 h 2721551"/>
                  <a:gd name="connsiteX13" fmla="*/ 813538 w 1002965"/>
                  <a:gd name="connsiteY13" fmla="*/ 80724 h 2721551"/>
                  <a:gd name="connsiteX14" fmla="*/ 867055 w 1002965"/>
                  <a:gd name="connsiteY14" fmla="*/ 187096 h 2721551"/>
                  <a:gd name="connsiteX15" fmla="*/ 886876 w 1002965"/>
                  <a:gd name="connsiteY15" fmla="*/ 218809 h 2721551"/>
                  <a:gd name="connsiteX16" fmla="*/ 886876 w 1002965"/>
                  <a:gd name="connsiteY16" fmla="*/ 590780 h 2721551"/>
                  <a:gd name="connsiteX17" fmla="*/ 857144 w 1002965"/>
                  <a:gd name="connsiteY17" fmla="*/ 619850 h 2721551"/>
                  <a:gd name="connsiteX18" fmla="*/ 123114 w 1002965"/>
                  <a:gd name="connsiteY18" fmla="*/ 617208 h 2721551"/>
                  <a:gd name="connsiteX19" fmla="*/ 88758 w 1002965"/>
                  <a:gd name="connsiteY19" fmla="*/ 650242 h 2721551"/>
                  <a:gd name="connsiteX20" fmla="*/ 89418 w 1002965"/>
                  <a:gd name="connsiteY20" fmla="*/ 2329726 h 2721551"/>
                  <a:gd name="connsiteX21" fmla="*/ 89418 w 1002965"/>
                  <a:gd name="connsiteY21" fmla="*/ 2353511 h 2721551"/>
                  <a:gd name="connsiteX22" fmla="*/ 72240 w 1002965"/>
                  <a:gd name="connsiteY22" fmla="*/ 2370689 h 2721551"/>
                  <a:gd name="connsiteX23" fmla="*/ 5510 w 1002965"/>
                  <a:gd name="connsiteY23" fmla="*/ 2372671 h 2721551"/>
                  <a:gd name="connsiteX24" fmla="*/ 6171 w 1002965"/>
                  <a:gd name="connsiteY24" fmla="*/ 2388527 h 2721551"/>
                  <a:gd name="connsiteX25" fmla="*/ 225 w 1002965"/>
                  <a:gd name="connsiteY25" fmla="*/ 2687822 h 2721551"/>
                  <a:gd name="connsiteX26" fmla="*/ 34581 w 1002965"/>
                  <a:gd name="connsiteY26" fmla="*/ 2721517 h 2721551"/>
                  <a:gd name="connsiteX27" fmla="*/ 172666 w 1002965"/>
                  <a:gd name="connsiteY27" fmla="*/ 2721517 h 2721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02965" h="2721551">
                    <a:moveTo>
                      <a:pt x="172666" y="2721517"/>
                    </a:moveTo>
                    <a:cubicBezTo>
                      <a:pt x="215611" y="2721517"/>
                      <a:pt x="215611" y="2720856"/>
                      <a:pt x="216272" y="2678572"/>
                    </a:cubicBezTo>
                    <a:cubicBezTo>
                      <a:pt x="217593" y="2576825"/>
                      <a:pt x="205040" y="2475739"/>
                      <a:pt x="210986" y="2373992"/>
                    </a:cubicBezTo>
                    <a:cubicBezTo>
                      <a:pt x="207683" y="2373331"/>
                      <a:pt x="204379" y="2371349"/>
                      <a:pt x="201076" y="2371349"/>
                    </a:cubicBezTo>
                    <a:cubicBezTo>
                      <a:pt x="163416" y="2368707"/>
                      <a:pt x="163416" y="2369367"/>
                      <a:pt x="163416" y="2332368"/>
                    </a:cubicBezTo>
                    <a:cubicBezTo>
                      <a:pt x="163416" y="1791921"/>
                      <a:pt x="163416" y="1252134"/>
                      <a:pt x="163416" y="711687"/>
                    </a:cubicBezTo>
                    <a:cubicBezTo>
                      <a:pt x="163416" y="669402"/>
                      <a:pt x="157470" y="674027"/>
                      <a:pt x="199754" y="674027"/>
                    </a:cubicBezTo>
                    <a:cubicBezTo>
                      <a:pt x="436282" y="674027"/>
                      <a:pt x="672811" y="674688"/>
                      <a:pt x="909339" y="674688"/>
                    </a:cubicBezTo>
                    <a:cubicBezTo>
                      <a:pt x="943695" y="674688"/>
                      <a:pt x="943695" y="674688"/>
                      <a:pt x="943035" y="639671"/>
                    </a:cubicBezTo>
                    <a:cubicBezTo>
                      <a:pt x="942374" y="500265"/>
                      <a:pt x="942374" y="360858"/>
                      <a:pt x="941053" y="222113"/>
                    </a:cubicBezTo>
                    <a:cubicBezTo>
                      <a:pt x="941053" y="201631"/>
                      <a:pt x="945017" y="188417"/>
                      <a:pt x="964177" y="176525"/>
                    </a:cubicBezTo>
                    <a:cubicBezTo>
                      <a:pt x="1000515" y="153401"/>
                      <a:pt x="1012407" y="102527"/>
                      <a:pt x="995229" y="58921"/>
                    </a:cubicBezTo>
                    <a:cubicBezTo>
                      <a:pt x="979373" y="17298"/>
                      <a:pt x="941713" y="-4505"/>
                      <a:pt x="894804" y="780"/>
                    </a:cubicBezTo>
                    <a:cubicBezTo>
                      <a:pt x="851859" y="5405"/>
                      <a:pt x="822128" y="34476"/>
                      <a:pt x="813538" y="80724"/>
                    </a:cubicBezTo>
                    <a:cubicBezTo>
                      <a:pt x="805610" y="125651"/>
                      <a:pt x="826752" y="169918"/>
                      <a:pt x="867055" y="187096"/>
                    </a:cubicBezTo>
                    <a:cubicBezTo>
                      <a:pt x="883572" y="193703"/>
                      <a:pt x="886876" y="202292"/>
                      <a:pt x="886876" y="218809"/>
                    </a:cubicBezTo>
                    <a:cubicBezTo>
                      <a:pt x="886215" y="343020"/>
                      <a:pt x="885554" y="467230"/>
                      <a:pt x="886876" y="590780"/>
                    </a:cubicBezTo>
                    <a:cubicBezTo>
                      <a:pt x="886876" y="615226"/>
                      <a:pt x="880269" y="620511"/>
                      <a:pt x="857144" y="619850"/>
                    </a:cubicBezTo>
                    <a:cubicBezTo>
                      <a:pt x="612688" y="618529"/>
                      <a:pt x="368231" y="619190"/>
                      <a:pt x="123114" y="617208"/>
                    </a:cubicBezTo>
                    <a:cubicBezTo>
                      <a:pt x="97347" y="617208"/>
                      <a:pt x="88758" y="621832"/>
                      <a:pt x="88758" y="650242"/>
                    </a:cubicBezTo>
                    <a:cubicBezTo>
                      <a:pt x="90079" y="1209850"/>
                      <a:pt x="89418" y="1770118"/>
                      <a:pt x="89418" y="2329726"/>
                    </a:cubicBezTo>
                    <a:cubicBezTo>
                      <a:pt x="89418" y="2337654"/>
                      <a:pt x="88758" y="2345582"/>
                      <a:pt x="89418" y="2353511"/>
                    </a:cubicBezTo>
                    <a:cubicBezTo>
                      <a:pt x="90079" y="2366064"/>
                      <a:pt x="85454" y="2370689"/>
                      <a:pt x="72240" y="2370689"/>
                    </a:cubicBezTo>
                    <a:cubicBezTo>
                      <a:pt x="49777" y="2370689"/>
                      <a:pt x="27974" y="2367385"/>
                      <a:pt x="5510" y="2372671"/>
                    </a:cubicBezTo>
                    <a:cubicBezTo>
                      <a:pt x="5510" y="2377956"/>
                      <a:pt x="6171" y="2383242"/>
                      <a:pt x="6171" y="2388527"/>
                    </a:cubicBezTo>
                    <a:cubicBezTo>
                      <a:pt x="10135" y="2488292"/>
                      <a:pt x="-1757" y="2588057"/>
                      <a:pt x="225" y="2687822"/>
                    </a:cubicBezTo>
                    <a:cubicBezTo>
                      <a:pt x="885" y="2713589"/>
                      <a:pt x="8814" y="2722178"/>
                      <a:pt x="34581" y="2721517"/>
                    </a:cubicBezTo>
                    <a:cubicBezTo>
                      <a:pt x="81490" y="2720195"/>
                      <a:pt x="127078" y="2721517"/>
                      <a:pt x="172666" y="2721517"/>
                    </a:cubicBezTo>
                    <a:close/>
                  </a:path>
                </a:pathLst>
              </a:custGeom>
              <a:grpFill/>
              <a:ln w="6599" cap="flat">
                <a:noFill/>
                <a:prstDash val="solid"/>
                <a:miter/>
              </a:ln>
            </p:spPr>
            <p:txBody>
              <a:bodyPr rtlCol="0" anchor="ctr"/>
              <a:lstStyle/>
              <a:p>
                <a:endParaRPr lang="en-US"/>
              </a:p>
            </p:txBody>
          </p:sp>
          <p:sp>
            <p:nvSpPr>
              <p:cNvPr id="58" name="Freeform: Shape 57">
                <a:extLst>
                  <a:ext uri="{FF2B5EF4-FFF2-40B4-BE49-F238E27FC236}">
                    <a16:creationId xmlns="" xmlns:a16="http://schemas.microsoft.com/office/drawing/2014/main" id="{2D03E240-F54F-4508-9919-35CBB644B65F}"/>
                  </a:ext>
                </a:extLst>
              </p:cNvPr>
              <p:cNvSpPr/>
              <p:nvPr/>
            </p:nvSpPr>
            <p:spPr>
              <a:xfrm flipH="1">
                <a:off x="2788787" y="342079"/>
                <a:ext cx="130800" cy="1535752"/>
              </a:xfrm>
              <a:custGeom>
                <a:avLst/>
                <a:gdLst>
                  <a:gd name="connsiteX0" fmla="*/ 208346 w 240102"/>
                  <a:gd name="connsiteY0" fmla="*/ 2818424 h 2819084"/>
                  <a:gd name="connsiteX1" fmla="*/ 240059 w 240102"/>
                  <a:gd name="connsiteY1" fmla="*/ 2785390 h 2819084"/>
                  <a:gd name="connsiteX2" fmla="*/ 240059 w 240102"/>
                  <a:gd name="connsiteY2" fmla="*/ 2641358 h 2819084"/>
                  <a:gd name="connsiteX3" fmla="*/ 240059 w 240102"/>
                  <a:gd name="connsiteY3" fmla="*/ 2518470 h 2819084"/>
                  <a:gd name="connsiteX4" fmla="*/ 189846 w 240102"/>
                  <a:gd name="connsiteY4" fmla="*/ 2468917 h 2819084"/>
                  <a:gd name="connsiteX5" fmla="*/ 156151 w 240102"/>
                  <a:gd name="connsiteY5" fmla="*/ 2435222 h 2819084"/>
                  <a:gd name="connsiteX6" fmla="*/ 156812 w 240102"/>
                  <a:gd name="connsiteY6" fmla="*/ 215291 h 2819084"/>
                  <a:gd name="connsiteX7" fmla="*/ 173990 w 240102"/>
                  <a:gd name="connsiteY7" fmla="*/ 153186 h 2819084"/>
                  <a:gd name="connsiteX8" fmla="*/ 141616 w 240102"/>
                  <a:gd name="connsiteY8" fmla="*/ 11137 h 2819084"/>
                  <a:gd name="connsiteX9" fmla="*/ 8816 w 240102"/>
                  <a:gd name="connsiteY9" fmla="*/ 56725 h 2819084"/>
                  <a:gd name="connsiteX10" fmla="*/ 68940 w 240102"/>
                  <a:gd name="connsiteY10" fmla="*/ 192167 h 2819084"/>
                  <a:gd name="connsiteX11" fmla="*/ 84135 w 240102"/>
                  <a:gd name="connsiteY11" fmla="*/ 222559 h 2819084"/>
                  <a:gd name="connsiteX12" fmla="*/ 84796 w 240102"/>
                  <a:gd name="connsiteY12" fmla="*/ 2437204 h 2819084"/>
                  <a:gd name="connsiteX13" fmla="*/ 53743 w 240102"/>
                  <a:gd name="connsiteY13" fmla="*/ 2467596 h 2819084"/>
                  <a:gd name="connsiteX14" fmla="*/ 29958 w 240102"/>
                  <a:gd name="connsiteY14" fmla="*/ 2491381 h 2819084"/>
                  <a:gd name="connsiteX15" fmla="*/ 30619 w 240102"/>
                  <a:gd name="connsiteY15" fmla="*/ 2641358 h 2819084"/>
                  <a:gd name="connsiteX16" fmla="*/ 30619 w 240102"/>
                  <a:gd name="connsiteY16" fmla="*/ 2788032 h 2819084"/>
                  <a:gd name="connsiteX17" fmla="*/ 61672 w 240102"/>
                  <a:gd name="connsiteY17" fmla="*/ 2819085 h 2819084"/>
                  <a:gd name="connsiteX18" fmla="*/ 208346 w 240102"/>
                  <a:gd name="connsiteY18" fmla="*/ 2818424 h 281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0102" h="2819084">
                    <a:moveTo>
                      <a:pt x="208346" y="2818424"/>
                    </a:moveTo>
                    <a:cubicBezTo>
                      <a:pt x="234113" y="2819085"/>
                      <a:pt x="240720" y="2808514"/>
                      <a:pt x="240059" y="2785390"/>
                    </a:cubicBezTo>
                    <a:cubicBezTo>
                      <a:pt x="238737" y="2737159"/>
                      <a:pt x="240059" y="2689589"/>
                      <a:pt x="240059" y="2641358"/>
                    </a:cubicBezTo>
                    <a:cubicBezTo>
                      <a:pt x="240059" y="2600395"/>
                      <a:pt x="240059" y="2559432"/>
                      <a:pt x="240059" y="2518470"/>
                    </a:cubicBezTo>
                    <a:cubicBezTo>
                      <a:pt x="240059" y="2468257"/>
                      <a:pt x="240059" y="2466275"/>
                      <a:pt x="189846" y="2468917"/>
                    </a:cubicBezTo>
                    <a:cubicBezTo>
                      <a:pt x="162758" y="2470239"/>
                      <a:pt x="156151" y="2462971"/>
                      <a:pt x="156151" y="2435222"/>
                    </a:cubicBezTo>
                    <a:cubicBezTo>
                      <a:pt x="156812" y="1695245"/>
                      <a:pt x="156812" y="955268"/>
                      <a:pt x="156812" y="215291"/>
                    </a:cubicBezTo>
                    <a:cubicBezTo>
                      <a:pt x="156812" y="192828"/>
                      <a:pt x="159454" y="173668"/>
                      <a:pt x="173990" y="153186"/>
                    </a:cubicBezTo>
                    <a:cubicBezTo>
                      <a:pt x="207685" y="106277"/>
                      <a:pt x="189185" y="35583"/>
                      <a:pt x="141616" y="11137"/>
                    </a:cubicBezTo>
                    <a:cubicBezTo>
                      <a:pt x="90742" y="-14630"/>
                      <a:pt x="29958" y="5851"/>
                      <a:pt x="8816" y="56725"/>
                    </a:cubicBezTo>
                    <a:cubicBezTo>
                      <a:pt x="-14969" y="113544"/>
                      <a:pt x="10798" y="174989"/>
                      <a:pt x="68940" y="192167"/>
                    </a:cubicBezTo>
                    <a:cubicBezTo>
                      <a:pt x="89421" y="198113"/>
                      <a:pt x="84135" y="210666"/>
                      <a:pt x="84135" y="222559"/>
                    </a:cubicBezTo>
                    <a:cubicBezTo>
                      <a:pt x="84135" y="960554"/>
                      <a:pt x="84135" y="1698549"/>
                      <a:pt x="84796" y="2437204"/>
                    </a:cubicBezTo>
                    <a:cubicBezTo>
                      <a:pt x="84796" y="2461650"/>
                      <a:pt x="78189" y="2471560"/>
                      <a:pt x="53743" y="2467596"/>
                    </a:cubicBezTo>
                    <a:cubicBezTo>
                      <a:pt x="35244" y="2464953"/>
                      <a:pt x="29298" y="2472221"/>
                      <a:pt x="29958" y="2491381"/>
                    </a:cubicBezTo>
                    <a:cubicBezTo>
                      <a:pt x="31280" y="2541594"/>
                      <a:pt x="30619" y="2591146"/>
                      <a:pt x="30619" y="2641358"/>
                    </a:cubicBezTo>
                    <a:cubicBezTo>
                      <a:pt x="30619" y="2690250"/>
                      <a:pt x="31940" y="2739141"/>
                      <a:pt x="30619" y="2788032"/>
                    </a:cubicBezTo>
                    <a:cubicBezTo>
                      <a:pt x="29958" y="2811817"/>
                      <a:pt x="39208" y="2819085"/>
                      <a:pt x="61672" y="2819085"/>
                    </a:cubicBezTo>
                    <a:cubicBezTo>
                      <a:pt x="110563" y="2817103"/>
                      <a:pt x="159454" y="2817103"/>
                      <a:pt x="208346" y="2818424"/>
                    </a:cubicBezTo>
                    <a:close/>
                  </a:path>
                </a:pathLst>
              </a:custGeom>
              <a:grpFill/>
              <a:ln w="6599" cap="flat">
                <a:noFill/>
                <a:prstDash val="solid"/>
                <a:miter/>
              </a:ln>
            </p:spPr>
            <p:txBody>
              <a:bodyPr rtlCol="0" anchor="ctr"/>
              <a:lstStyle/>
              <a:p>
                <a:endParaRPr lang="en-US" dirty="0"/>
              </a:p>
            </p:txBody>
          </p:sp>
          <p:sp>
            <p:nvSpPr>
              <p:cNvPr id="59" name="Freeform: Shape 58">
                <a:extLst>
                  <a:ext uri="{FF2B5EF4-FFF2-40B4-BE49-F238E27FC236}">
                    <a16:creationId xmlns="" xmlns:a16="http://schemas.microsoft.com/office/drawing/2014/main" id="{4BCF587F-187E-4163-89C2-718ECF77FD3C}"/>
                  </a:ext>
                </a:extLst>
              </p:cNvPr>
              <p:cNvSpPr/>
              <p:nvPr/>
            </p:nvSpPr>
            <p:spPr>
              <a:xfrm flipH="1">
                <a:off x="1373078" y="1091819"/>
                <a:ext cx="733965" cy="786012"/>
              </a:xfrm>
              <a:custGeom>
                <a:avLst/>
                <a:gdLst>
                  <a:gd name="connsiteX0" fmla="*/ 136802 w 1347294"/>
                  <a:gd name="connsiteY0" fmla="*/ 78466 h 1442833"/>
                  <a:gd name="connsiteX1" fmla="*/ 138123 w 1347294"/>
                  <a:gd name="connsiteY1" fmla="*/ 512542 h 1442833"/>
                  <a:gd name="connsiteX2" fmla="*/ 138784 w 1347294"/>
                  <a:gd name="connsiteY2" fmla="*/ 1066864 h 1442833"/>
                  <a:gd name="connsiteX3" fmla="*/ 113677 w 1347294"/>
                  <a:gd name="connsiteY3" fmla="*/ 1092631 h 1442833"/>
                  <a:gd name="connsiteX4" fmla="*/ 25145 w 1347294"/>
                  <a:gd name="connsiteY4" fmla="*/ 1091970 h 1442833"/>
                  <a:gd name="connsiteX5" fmla="*/ 38 w 1347294"/>
                  <a:gd name="connsiteY5" fmla="*/ 1115094 h 1442833"/>
                  <a:gd name="connsiteX6" fmla="*/ 699 w 1347294"/>
                  <a:gd name="connsiteY6" fmla="*/ 1265072 h 1442833"/>
                  <a:gd name="connsiteX7" fmla="*/ 699 w 1347294"/>
                  <a:gd name="connsiteY7" fmla="*/ 1414389 h 1442833"/>
                  <a:gd name="connsiteX8" fmla="*/ 29109 w 1347294"/>
                  <a:gd name="connsiteY8" fmla="*/ 1442799 h 1442833"/>
                  <a:gd name="connsiteX9" fmla="*/ 181068 w 1347294"/>
                  <a:gd name="connsiteY9" fmla="*/ 1442799 h 1442833"/>
                  <a:gd name="connsiteX10" fmla="*/ 210139 w 1347294"/>
                  <a:gd name="connsiteY10" fmla="*/ 1412407 h 1442833"/>
                  <a:gd name="connsiteX11" fmla="*/ 210139 w 1347294"/>
                  <a:gd name="connsiteY11" fmla="*/ 1265733 h 1442833"/>
                  <a:gd name="connsiteX12" fmla="*/ 209478 w 1347294"/>
                  <a:gd name="connsiteY12" fmla="*/ 1113112 h 1442833"/>
                  <a:gd name="connsiteX13" fmla="*/ 205514 w 1347294"/>
                  <a:gd name="connsiteY13" fmla="*/ 1093952 h 1442833"/>
                  <a:gd name="connsiteX14" fmla="*/ 191639 w 1347294"/>
                  <a:gd name="connsiteY14" fmla="*/ 1064221 h 1442833"/>
                  <a:gd name="connsiteX15" fmla="*/ 190979 w 1347294"/>
                  <a:gd name="connsiteY15" fmla="*/ 148500 h 1442833"/>
                  <a:gd name="connsiteX16" fmla="*/ 220049 w 1347294"/>
                  <a:gd name="connsiteY16" fmla="*/ 118768 h 1442833"/>
                  <a:gd name="connsiteX17" fmla="*/ 1133128 w 1347294"/>
                  <a:gd name="connsiteY17" fmla="*/ 118768 h 1442833"/>
                  <a:gd name="connsiteX18" fmla="*/ 1166162 w 1347294"/>
                  <a:gd name="connsiteY18" fmla="*/ 139911 h 1442833"/>
                  <a:gd name="connsiteX19" fmla="*/ 1267909 w 1347294"/>
                  <a:gd name="connsiteY19" fmla="*/ 194748 h 1442833"/>
                  <a:gd name="connsiteX20" fmla="*/ 1345211 w 1347294"/>
                  <a:gd name="connsiteY20" fmla="*/ 120090 h 1442833"/>
                  <a:gd name="connsiteX21" fmla="*/ 1299623 w 1347294"/>
                  <a:gd name="connsiteY21" fmla="*/ 11736 h 1442833"/>
                  <a:gd name="connsiteX22" fmla="*/ 1185983 w 1347294"/>
                  <a:gd name="connsiteY22" fmla="*/ 27593 h 1442833"/>
                  <a:gd name="connsiteX23" fmla="*/ 1142378 w 1347294"/>
                  <a:gd name="connsiteY23" fmla="*/ 45431 h 1442833"/>
                  <a:gd name="connsiteX24" fmla="*/ 170497 w 1347294"/>
                  <a:gd name="connsiteY24" fmla="*/ 44110 h 1442833"/>
                  <a:gd name="connsiteX25" fmla="*/ 136802 w 1347294"/>
                  <a:gd name="connsiteY25" fmla="*/ 78466 h 144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47294" h="1442833">
                    <a:moveTo>
                      <a:pt x="136802" y="78466"/>
                    </a:moveTo>
                    <a:cubicBezTo>
                      <a:pt x="138784" y="223158"/>
                      <a:pt x="138123" y="367850"/>
                      <a:pt x="138123" y="512542"/>
                    </a:cubicBezTo>
                    <a:cubicBezTo>
                      <a:pt x="138123" y="697536"/>
                      <a:pt x="138123" y="881870"/>
                      <a:pt x="138784" y="1066864"/>
                    </a:cubicBezTo>
                    <a:cubicBezTo>
                      <a:pt x="138784" y="1086024"/>
                      <a:pt x="134820" y="1093952"/>
                      <a:pt x="113677" y="1092631"/>
                    </a:cubicBezTo>
                    <a:cubicBezTo>
                      <a:pt x="84607" y="1090649"/>
                      <a:pt x="54876" y="1093292"/>
                      <a:pt x="25145" y="1091970"/>
                    </a:cubicBezTo>
                    <a:cubicBezTo>
                      <a:pt x="7306" y="1091309"/>
                      <a:pt x="-623" y="1095274"/>
                      <a:pt x="38" y="1115094"/>
                    </a:cubicBezTo>
                    <a:cubicBezTo>
                      <a:pt x="1359" y="1165307"/>
                      <a:pt x="699" y="1214859"/>
                      <a:pt x="699" y="1265072"/>
                    </a:cubicBezTo>
                    <a:cubicBezTo>
                      <a:pt x="699" y="1314624"/>
                      <a:pt x="1359" y="1364837"/>
                      <a:pt x="699" y="1414389"/>
                    </a:cubicBezTo>
                    <a:cubicBezTo>
                      <a:pt x="699" y="1434870"/>
                      <a:pt x="7966" y="1443459"/>
                      <a:pt x="29109" y="1442799"/>
                    </a:cubicBezTo>
                    <a:cubicBezTo>
                      <a:pt x="79982" y="1442138"/>
                      <a:pt x="130856" y="1442138"/>
                      <a:pt x="181068" y="1442799"/>
                    </a:cubicBezTo>
                    <a:cubicBezTo>
                      <a:pt x="203532" y="1443459"/>
                      <a:pt x="210799" y="1434210"/>
                      <a:pt x="210139" y="1412407"/>
                    </a:cubicBezTo>
                    <a:cubicBezTo>
                      <a:pt x="209478" y="1363515"/>
                      <a:pt x="210139" y="1314624"/>
                      <a:pt x="210139" y="1265733"/>
                    </a:cubicBezTo>
                    <a:cubicBezTo>
                      <a:pt x="210139" y="1214859"/>
                      <a:pt x="210139" y="1163986"/>
                      <a:pt x="209478" y="1113112"/>
                    </a:cubicBezTo>
                    <a:cubicBezTo>
                      <a:pt x="209478" y="1106506"/>
                      <a:pt x="213442" y="1095274"/>
                      <a:pt x="205514" y="1093952"/>
                    </a:cubicBezTo>
                    <a:cubicBezTo>
                      <a:pt x="186354" y="1089327"/>
                      <a:pt x="191639" y="1075453"/>
                      <a:pt x="191639" y="1064221"/>
                    </a:cubicBezTo>
                    <a:cubicBezTo>
                      <a:pt x="191639" y="758981"/>
                      <a:pt x="191639" y="453740"/>
                      <a:pt x="190979" y="148500"/>
                    </a:cubicBezTo>
                    <a:cubicBezTo>
                      <a:pt x="190979" y="125375"/>
                      <a:pt x="195604" y="118768"/>
                      <a:pt x="220049" y="118768"/>
                    </a:cubicBezTo>
                    <a:cubicBezTo>
                      <a:pt x="524629" y="119429"/>
                      <a:pt x="829209" y="119429"/>
                      <a:pt x="1133128" y="118768"/>
                    </a:cubicBezTo>
                    <a:cubicBezTo>
                      <a:pt x="1150306" y="118768"/>
                      <a:pt x="1159555" y="122072"/>
                      <a:pt x="1166162" y="139911"/>
                    </a:cubicBezTo>
                    <a:cubicBezTo>
                      <a:pt x="1182019" y="182195"/>
                      <a:pt x="1219679" y="200694"/>
                      <a:pt x="1267909" y="194748"/>
                    </a:cubicBezTo>
                    <a:cubicBezTo>
                      <a:pt x="1306890" y="190123"/>
                      <a:pt x="1337282" y="161053"/>
                      <a:pt x="1345211" y="120090"/>
                    </a:cubicBezTo>
                    <a:cubicBezTo>
                      <a:pt x="1353799" y="74502"/>
                      <a:pt x="1335300" y="31557"/>
                      <a:pt x="1299623" y="11736"/>
                    </a:cubicBezTo>
                    <a:cubicBezTo>
                      <a:pt x="1262624" y="-8085"/>
                      <a:pt x="1212411" y="-2799"/>
                      <a:pt x="1185983" y="27593"/>
                    </a:cubicBezTo>
                    <a:cubicBezTo>
                      <a:pt x="1173430" y="42128"/>
                      <a:pt x="1160216" y="45431"/>
                      <a:pt x="1142378" y="45431"/>
                    </a:cubicBezTo>
                    <a:cubicBezTo>
                      <a:pt x="818638" y="44771"/>
                      <a:pt x="494237" y="45431"/>
                      <a:pt x="170497" y="44110"/>
                    </a:cubicBezTo>
                    <a:cubicBezTo>
                      <a:pt x="146052" y="46092"/>
                      <a:pt x="136141" y="49396"/>
                      <a:pt x="136802" y="78466"/>
                    </a:cubicBezTo>
                    <a:close/>
                  </a:path>
                </a:pathLst>
              </a:custGeom>
              <a:grpFill/>
              <a:ln w="6599" cap="flat">
                <a:noFill/>
                <a:prstDash val="solid"/>
                <a:miter/>
              </a:ln>
            </p:spPr>
            <p:txBody>
              <a:bodyPr rtlCol="0" anchor="ctr"/>
              <a:lstStyle/>
              <a:p>
                <a:endParaRPr lang="en-US"/>
              </a:p>
            </p:txBody>
          </p:sp>
          <p:sp>
            <p:nvSpPr>
              <p:cNvPr id="60" name="Freeform: Shape 59">
                <a:extLst>
                  <a:ext uri="{FF2B5EF4-FFF2-40B4-BE49-F238E27FC236}">
                    <a16:creationId xmlns="" xmlns:a16="http://schemas.microsoft.com/office/drawing/2014/main" id="{6C8E0D8C-4969-48C1-AF8C-64C51835A08D}"/>
                  </a:ext>
                </a:extLst>
              </p:cNvPr>
              <p:cNvSpPr/>
              <p:nvPr/>
            </p:nvSpPr>
            <p:spPr>
              <a:xfrm flipH="1">
                <a:off x="3557029" y="726738"/>
                <a:ext cx="453728" cy="1151093"/>
              </a:xfrm>
              <a:custGeom>
                <a:avLst/>
                <a:gdLst>
                  <a:gd name="connsiteX0" fmla="*/ 67744 w 832880"/>
                  <a:gd name="connsiteY0" fmla="*/ 190334 h 2112990"/>
                  <a:gd name="connsiteX1" fmla="*/ 85582 w 832880"/>
                  <a:gd name="connsiteY1" fmla="*/ 219405 h 2112990"/>
                  <a:gd name="connsiteX2" fmla="*/ 84922 w 832880"/>
                  <a:gd name="connsiteY2" fmla="*/ 1012237 h 2112990"/>
                  <a:gd name="connsiteX3" fmla="*/ 115974 w 832880"/>
                  <a:gd name="connsiteY3" fmla="*/ 1042629 h 2112990"/>
                  <a:gd name="connsiteX4" fmla="*/ 651797 w 832880"/>
                  <a:gd name="connsiteY4" fmla="*/ 1041308 h 2112990"/>
                  <a:gd name="connsiteX5" fmla="*/ 683510 w 832880"/>
                  <a:gd name="connsiteY5" fmla="*/ 1074343 h 2112990"/>
                  <a:gd name="connsiteX6" fmla="*/ 682849 w 832880"/>
                  <a:gd name="connsiteY6" fmla="*/ 1711912 h 2112990"/>
                  <a:gd name="connsiteX7" fmla="*/ 634619 w 832880"/>
                  <a:gd name="connsiteY7" fmla="*/ 1762125 h 2112990"/>
                  <a:gd name="connsiteX8" fmla="*/ 626691 w 832880"/>
                  <a:gd name="connsiteY8" fmla="*/ 1764107 h 2112990"/>
                  <a:gd name="connsiteX9" fmla="*/ 627351 w 832880"/>
                  <a:gd name="connsiteY9" fmla="*/ 1799124 h 2112990"/>
                  <a:gd name="connsiteX10" fmla="*/ 622066 w 832880"/>
                  <a:gd name="connsiteY10" fmla="*/ 2081900 h 2112990"/>
                  <a:gd name="connsiteX11" fmla="*/ 653118 w 832880"/>
                  <a:gd name="connsiteY11" fmla="*/ 2112953 h 2112990"/>
                  <a:gd name="connsiteX12" fmla="*/ 805739 w 832880"/>
                  <a:gd name="connsiteY12" fmla="*/ 2112953 h 2112990"/>
                  <a:gd name="connsiteX13" fmla="*/ 832827 w 832880"/>
                  <a:gd name="connsiteY13" fmla="*/ 2083222 h 2112990"/>
                  <a:gd name="connsiteX14" fmla="*/ 830845 w 832880"/>
                  <a:gd name="connsiteY14" fmla="*/ 1765428 h 2112990"/>
                  <a:gd name="connsiteX15" fmla="*/ 770061 w 832880"/>
                  <a:gd name="connsiteY15" fmla="*/ 1762785 h 2112990"/>
                  <a:gd name="connsiteX16" fmla="*/ 737026 w 832880"/>
                  <a:gd name="connsiteY16" fmla="*/ 1731072 h 2112990"/>
                  <a:gd name="connsiteX17" fmla="*/ 738348 w 832880"/>
                  <a:gd name="connsiteY17" fmla="*/ 1016202 h 2112990"/>
                  <a:gd name="connsiteX18" fmla="*/ 709938 w 832880"/>
                  <a:gd name="connsiteY18" fmla="*/ 988452 h 2112990"/>
                  <a:gd name="connsiteX19" fmla="*/ 187990 w 832880"/>
                  <a:gd name="connsiteY19" fmla="*/ 989774 h 2112990"/>
                  <a:gd name="connsiteX20" fmla="*/ 157598 w 832880"/>
                  <a:gd name="connsiteY20" fmla="*/ 958721 h 2112990"/>
                  <a:gd name="connsiteX21" fmla="*/ 158259 w 832880"/>
                  <a:gd name="connsiteY21" fmla="*/ 214119 h 2112990"/>
                  <a:gd name="connsiteX22" fmla="*/ 174776 w 832880"/>
                  <a:gd name="connsiteY22" fmla="*/ 152014 h 2112990"/>
                  <a:gd name="connsiteX23" fmla="*/ 140420 w 832880"/>
                  <a:gd name="connsiteY23" fmla="*/ 10626 h 2112990"/>
                  <a:gd name="connsiteX24" fmla="*/ 9603 w 832880"/>
                  <a:gd name="connsiteY24" fmla="*/ 55553 h 2112990"/>
                  <a:gd name="connsiteX25" fmla="*/ 67744 w 832880"/>
                  <a:gd name="connsiteY25" fmla="*/ 190334 h 2112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2880" h="2112990">
                    <a:moveTo>
                      <a:pt x="67744" y="190334"/>
                    </a:moveTo>
                    <a:cubicBezTo>
                      <a:pt x="86243" y="195620"/>
                      <a:pt x="85582" y="206191"/>
                      <a:pt x="85582" y="219405"/>
                    </a:cubicBezTo>
                    <a:cubicBezTo>
                      <a:pt x="85582" y="483682"/>
                      <a:pt x="85582" y="747960"/>
                      <a:pt x="84922" y="1012237"/>
                    </a:cubicBezTo>
                    <a:cubicBezTo>
                      <a:pt x="84922" y="1037344"/>
                      <a:pt x="92189" y="1042629"/>
                      <a:pt x="115974" y="1042629"/>
                    </a:cubicBezTo>
                    <a:cubicBezTo>
                      <a:pt x="294362" y="1041969"/>
                      <a:pt x="472749" y="1042629"/>
                      <a:pt x="651797" y="1041308"/>
                    </a:cubicBezTo>
                    <a:cubicBezTo>
                      <a:pt x="678885" y="1041308"/>
                      <a:pt x="683510" y="1049236"/>
                      <a:pt x="683510" y="1074343"/>
                    </a:cubicBezTo>
                    <a:cubicBezTo>
                      <a:pt x="682849" y="1287086"/>
                      <a:pt x="682849" y="1499168"/>
                      <a:pt x="682849" y="1711912"/>
                    </a:cubicBezTo>
                    <a:cubicBezTo>
                      <a:pt x="682849" y="1759482"/>
                      <a:pt x="682849" y="1759482"/>
                      <a:pt x="634619" y="1762125"/>
                    </a:cubicBezTo>
                    <a:cubicBezTo>
                      <a:pt x="631976" y="1762125"/>
                      <a:pt x="629333" y="1763446"/>
                      <a:pt x="626691" y="1764107"/>
                    </a:cubicBezTo>
                    <a:cubicBezTo>
                      <a:pt x="626691" y="1775999"/>
                      <a:pt x="627351" y="1787231"/>
                      <a:pt x="627351" y="1799124"/>
                    </a:cubicBezTo>
                    <a:cubicBezTo>
                      <a:pt x="625369" y="1893603"/>
                      <a:pt x="624048" y="1988082"/>
                      <a:pt x="622066" y="2081900"/>
                    </a:cubicBezTo>
                    <a:cubicBezTo>
                      <a:pt x="621405" y="2105025"/>
                      <a:pt x="629333" y="2113614"/>
                      <a:pt x="653118" y="2112953"/>
                    </a:cubicBezTo>
                    <a:cubicBezTo>
                      <a:pt x="703992" y="2111632"/>
                      <a:pt x="754865" y="2111632"/>
                      <a:pt x="805739" y="2112953"/>
                    </a:cubicBezTo>
                    <a:cubicBezTo>
                      <a:pt x="828202" y="2113614"/>
                      <a:pt x="833488" y="2105685"/>
                      <a:pt x="832827" y="2083222"/>
                    </a:cubicBezTo>
                    <a:cubicBezTo>
                      <a:pt x="830845" y="1977511"/>
                      <a:pt x="831506" y="1871139"/>
                      <a:pt x="830845" y="1765428"/>
                    </a:cubicBezTo>
                    <a:cubicBezTo>
                      <a:pt x="811024" y="1758821"/>
                      <a:pt x="789882" y="1761464"/>
                      <a:pt x="770061" y="1762785"/>
                    </a:cubicBezTo>
                    <a:cubicBezTo>
                      <a:pt x="744955" y="1764767"/>
                      <a:pt x="737026" y="1757500"/>
                      <a:pt x="737026" y="1731072"/>
                    </a:cubicBezTo>
                    <a:cubicBezTo>
                      <a:pt x="738348" y="1492562"/>
                      <a:pt x="737687" y="1254712"/>
                      <a:pt x="738348" y="1016202"/>
                    </a:cubicBezTo>
                    <a:cubicBezTo>
                      <a:pt x="738348" y="993738"/>
                      <a:pt x="731741" y="987792"/>
                      <a:pt x="709938" y="988452"/>
                    </a:cubicBezTo>
                    <a:cubicBezTo>
                      <a:pt x="536175" y="989113"/>
                      <a:pt x="361752" y="988452"/>
                      <a:pt x="187990" y="989774"/>
                    </a:cubicBezTo>
                    <a:cubicBezTo>
                      <a:pt x="162883" y="989774"/>
                      <a:pt x="156937" y="982506"/>
                      <a:pt x="157598" y="958721"/>
                    </a:cubicBezTo>
                    <a:cubicBezTo>
                      <a:pt x="158259" y="710300"/>
                      <a:pt x="158259" y="462540"/>
                      <a:pt x="158259" y="214119"/>
                    </a:cubicBezTo>
                    <a:cubicBezTo>
                      <a:pt x="158259" y="191656"/>
                      <a:pt x="160901" y="172496"/>
                      <a:pt x="174776" y="152014"/>
                    </a:cubicBezTo>
                    <a:cubicBezTo>
                      <a:pt x="207150" y="104444"/>
                      <a:pt x="188651" y="34411"/>
                      <a:pt x="140420" y="10626"/>
                    </a:cubicBezTo>
                    <a:cubicBezTo>
                      <a:pt x="90207" y="-14481"/>
                      <a:pt x="30084" y="6662"/>
                      <a:pt x="9603" y="55553"/>
                    </a:cubicBezTo>
                    <a:cubicBezTo>
                      <a:pt x="-15504" y="111051"/>
                      <a:pt x="10263" y="173156"/>
                      <a:pt x="67744" y="190334"/>
                    </a:cubicBezTo>
                    <a:close/>
                  </a:path>
                </a:pathLst>
              </a:custGeom>
              <a:grpFill/>
              <a:ln w="6599" cap="flat">
                <a:noFill/>
                <a:prstDash val="solid"/>
                <a:miter/>
              </a:ln>
            </p:spPr>
            <p:txBody>
              <a:bodyPr rtlCol="0" anchor="ctr"/>
              <a:lstStyle/>
              <a:p>
                <a:endParaRPr lang="en-US"/>
              </a:p>
            </p:txBody>
          </p:sp>
          <p:sp>
            <p:nvSpPr>
              <p:cNvPr id="65" name="Freeform: Shape 64">
                <a:extLst>
                  <a:ext uri="{FF2B5EF4-FFF2-40B4-BE49-F238E27FC236}">
                    <a16:creationId xmlns="" xmlns:a16="http://schemas.microsoft.com/office/drawing/2014/main" id="{D6A9F20E-06D2-4CF8-8829-660897F0E83A}"/>
                  </a:ext>
                </a:extLst>
              </p:cNvPr>
              <p:cNvSpPr/>
              <p:nvPr/>
            </p:nvSpPr>
            <p:spPr>
              <a:xfrm flipH="1">
                <a:off x="3167873" y="933829"/>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66" name="Freeform: Shape 65">
                <a:extLst>
                  <a:ext uri="{FF2B5EF4-FFF2-40B4-BE49-F238E27FC236}">
                    <a16:creationId xmlns="" xmlns:a16="http://schemas.microsoft.com/office/drawing/2014/main" id="{0F604A6E-18E0-4969-8962-866B849B4290}"/>
                  </a:ext>
                </a:extLst>
              </p:cNvPr>
              <p:cNvSpPr/>
              <p:nvPr/>
            </p:nvSpPr>
            <p:spPr>
              <a:xfrm flipH="1">
                <a:off x="4378571" y="156600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67" name="Freeform: Shape 66">
                <a:extLst>
                  <a:ext uri="{FF2B5EF4-FFF2-40B4-BE49-F238E27FC236}">
                    <a16:creationId xmlns="" xmlns:a16="http://schemas.microsoft.com/office/drawing/2014/main" id="{C487069F-40F3-413B-832F-3CDD864EB5E2}"/>
                  </a:ext>
                </a:extLst>
              </p:cNvPr>
              <p:cNvSpPr/>
              <p:nvPr/>
            </p:nvSpPr>
            <p:spPr>
              <a:xfrm flipH="1">
                <a:off x="3982857" y="1418093"/>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grpSp>
        <p:grpSp>
          <p:nvGrpSpPr>
            <p:cNvPr id="98" name="Group 97">
              <a:extLst>
                <a:ext uri="{FF2B5EF4-FFF2-40B4-BE49-F238E27FC236}">
                  <a16:creationId xmlns="" xmlns:a16="http://schemas.microsoft.com/office/drawing/2014/main" id="{0B142645-539F-4F9E-87F8-F01187B92CE8}"/>
                </a:ext>
              </a:extLst>
            </p:cNvPr>
            <p:cNvGrpSpPr/>
            <p:nvPr userDrawn="1"/>
          </p:nvGrpSpPr>
          <p:grpSpPr>
            <a:xfrm>
              <a:off x="1298308" y="5139374"/>
              <a:ext cx="3556005" cy="1460310"/>
              <a:chOff x="1405312" y="5139374"/>
              <a:chExt cx="3556005" cy="1460310"/>
            </a:xfrm>
            <a:grpFill/>
          </p:grpSpPr>
          <p:sp>
            <p:nvSpPr>
              <p:cNvPr id="53" name="Freeform: Shape 52">
                <a:extLst>
                  <a:ext uri="{FF2B5EF4-FFF2-40B4-BE49-F238E27FC236}">
                    <a16:creationId xmlns="" xmlns:a16="http://schemas.microsoft.com/office/drawing/2014/main" id="{EDF8925C-AF03-4D8D-84E6-10DC6DA03D95}"/>
                  </a:ext>
                </a:extLst>
              </p:cNvPr>
              <p:cNvSpPr/>
              <p:nvPr/>
            </p:nvSpPr>
            <p:spPr>
              <a:xfrm flipH="1">
                <a:off x="3177489" y="5139374"/>
                <a:ext cx="556980" cy="1460310"/>
              </a:xfrm>
              <a:custGeom>
                <a:avLst/>
                <a:gdLst>
                  <a:gd name="connsiteX0" fmla="*/ 985486 w 1022414"/>
                  <a:gd name="connsiteY0" fmla="*/ 1487 h 2680599"/>
                  <a:gd name="connsiteX1" fmla="*/ 822295 w 1022414"/>
                  <a:gd name="connsiteY1" fmla="*/ 1487 h 2680599"/>
                  <a:gd name="connsiteX2" fmla="*/ 787278 w 1022414"/>
                  <a:gd name="connsiteY2" fmla="*/ 37164 h 2680599"/>
                  <a:gd name="connsiteX3" fmla="*/ 787278 w 1022414"/>
                  <a:gd name="connsiteY3" fmla="*/ 160053 h 2680599"/>
                  <a:gd name="connsiteX4" fmla="*/ 799170 w 1022414"/>
                  <a:gd name="connsiteY4" fmla="*/ 191766 h 2680599"/>
                  <a:gd name="connsiteX5" fmla="*/ 799831 w 1022414"/>
                  <a:gd name="connsiteY5" fmla="*/ 312013 h 2680599"/>
                  <a:gd name="connsiteX6" fmla="*/ 853347 w 1022414"/>
                  <a:gd name="connsiteY6" fmla="*/ 364207 h 2680599"/>
                  <a:gd name="connsiteX7" fmla="*/ 887043 w 1022414"/>
                  <a:gd name="connsiteY7" fmla="*/ 397903 h 2680599"/>
                  <a:gd name="connsiteX8" fmla="*/ 886382 w 1022414"/>
                  <a:gd name="connsiteY8" fmla="*/ 2472481 h 2680599"/>
                  <a:gd name="connsiteX9" fmla="*/ 841455 w 1022414"/>
                  <a:gd name="connsiteY9" fmla="*/ 2516087 h 2680599"/>
                  <a:gd name="connsiteX10" fmla="*/ 190672 w 1022414"/>
                  <a:gd name="connsiteY10" fmla="*/ 2516087 h 2680599"/>
                  <a:gd name="connsiteX11" fmla="*/ 151691 w 1022414"/>
                  <a:gd name="connsiteY11" fmla="*/ 2503533 h 2680599"/>
                  <a:gd name="connsiteX12" fmla="*/ 52587 w 1022414"/>
                  <a:gd name="connsiteY12" fmla="*/ 2494284 h 2680599"/>
                  <a:gd name="connsiteX13" fmla="*/ 392 w 1022414"/>
                  <a:gd name="connsiteY13" fmla="*/ 2574889 h 2680599"/>
                  <a:gd name="connsiteX14" fmla="*/ 65801 w 1022414"/>
                  <a:gd name="connsiteY14" fmla="*/ 2680600 h 2680599"/>
                  <a:gd name="connsiteX15" fmla="*/ 119317 w 1022414"/>
                  <a:gd name="connsiteY15" fmla="*/ 2680600 h 2680599"/>
                  <a:gd name="connsiteX16" fmla="*/ 184725 w 1022414"/>
                  <a:gd name="connsiteY16" fmla="*/ 2612548 h 2680599"/>
                  <a:gd name="connsiteX17" fmla="*/ 216439 w 1022414"/>
                  <a:gd name="connsiteY17" fmla="*/ 2588103 h 2680599"/>
                  <a:gd name="connsiteX18" fmla="*/ 832205 w 1022414"/>
                  <a:gd name="connsiteY18" fmla="*/ 2589424 h 2680599"/>
                  <a:gd name="connsiteX19" fmla="*/ 934613 w 1022414"/>
                  <a:gd name="connsiteY19" fmla="*/ 2551764 h 2680599"/>
                  <a:gd name="connsiteX20" fmla="*/ 959058 w 1022414"/>
                  <a:gd name="connsiteY20" fmla="*/ 2497587 h 2680599"/>
                  <a:gd name="connsiteX21" fmla="*/ 958397 w 1022414"/>
                  <a:gd name="connsiteY21" fmla="*/ 395921 h 2680599"/>
                  <a:gd name="connsiteX22" fmla="*/ 987468 w 1022414"/>
                  <a:gd name="connsiteY22" fmla="*/ 364207 h 2680599"/>
                  <a:gd name="connsiteX23" fmla="*/ 1009271 w 1022414"/>
                  <a:gd name="connsiteY23" fmla="*/ 341083 h 2680599"/>
                  <a:gd name="connsiteX24" fmla="*/ 1009271 w 1022414"/>
                  <a:gd name="connsiteY24" fmla="*/ 191106 h 2680599"/>
                  <a:gd name="connsiteX25" fmla="*/ 1021163 w 1022414"/>
                  <a:gd name="connsiteY25" fmla="*/ 162035 h 2680599"/>
                  <a:gd name="connsiteX26" fmla="*/ 1021163 w 1022414"/>
                  <a:gd name="connsiteY26" fmla="*/ 33861 h 2680599"/>
                  <a:gd name="connsiteX27" fmla="*/ 985486 w 1022414"/>
                  <a:gd name="connsiteY27" fmla="*/ 1487 h 2680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22414" h="2680599">
                    <a:moveTo>
                      <a:pt x="985486" y="1487"/>
                    </a:moveTo>
                    <a:cubicBezTo>
                      <a:pt x="931309" y="-496"/>
                      <a:pt x="876472" y="-496"/>
                      <a:pt x="822295" y="1487"/>
                    </a:cubicBezTo>
                    <a:cubicBezTo>
                      <a:pt x="793885" y="2808"/>
                      <a:pt x="787939" y="8754"/>
                      <a:pt x="787278" y="37164"/>
                    </a:cubicBezTo>
                    <a:cubicBezTo>
                      <a:pt x="785296" y="78127"/>
                      <a:pt x="785957" y="119090"/>
                      <a:pt x="787278" y="160053"/>
                    </a:cubicBezTo>
                    <a:cubicBezTo>
                      <a:pt x="787278" y="171946"/>
                      <a:pt x="790582" y="182517"/>
                      <a:pt x="799170" y="191766"/>
                    </a:cubicBezTo>
                    <a:cubicBezTo>
                      <a:pt x="799170" y="232069"/>
                      <a:pt x="799831" y="272371"/>
                      <a:pt x="799831" y="312013"/>
                    </a:cubicBezTo>
                    <a:cubicBezTo>
                      <a:pt x="799831" y="364868"/>
                      <a:pt x="799831" y="366189"/>
                      <a:pt x="853347" y="364207"/>
                    </a:cubicBezTo>
                    <a:cubicBezTo>
                      <a:pt x="879775" y="362886"/>
                      <a:pt x="887043" y="370154"/>
                      <a:pt x="887043" y="397903"/>
                    </a:cubicBezTo>
                    <a:cubicBezTo>
                      <a:pt x="886382" y="1089649"/>
                      <a:pt x="886382" y="1780735"/>
                      <a:pt x="886382" y="2472481"/>
                    </a:cubicBezTo>
                    <a:cubicBezTo>
                      <a:pt x="886382" y="2511462"/>
                      <a:pt x="881757" y="2516087"/>
                      <a:pt x="841455" y="2516087"/>
                    </a:cubicBezTo>
                    <a:cubicBezTo>
                      <a:pt x="624747" y="2516087"/>
                      <a:pt x="408040" y="2516087"/>
                      <a:pt x="190672" y="2516087"/>
                    </a:cubicBezTo>
                    <a:cubicBezTo>
                      <a:pt x="176136" y="2516087"/>
                      <a:pt x="164244" y="2513444"/>
                      <a:pt x="151691" y="2503533"/>
                    </a:cubicBezTo>
                    <a:cubicBezTo>
                      <a:pt x="121299" y="2481070"/>
                      <a:pt x="86943" y="2479088"/>
                      <a:pt x="52587" y="2494284"/>
                    </a:cubicBezTo>
                    <a:cubicBezTo>
                      <a:pt x="18231" y="2509480"/>
                      <a:pt x="3035" y="2538551"/>
                      <a:pt x="392" y="2574889"/>
                    </a:cubicBezTo>
                    <a:cubicBezTo>
                      <a:pt x="-3572" y="2626422"/>
                      <a:pt x="22855" y="2658796"/>
                      <a:pt x="65801" y="2680600"/>
                    </a:cubicBezTo>
                    <a:cubicBezTo>
                      <a:pt x="83639" y="2680600"/>
                      <a:pt x="101478" y="2680600"/>
                      <a:pt x="119317" y="2680600"/>
                    </a:cubicBezTo>
                    <a:cubicBezTo>
                      <a:pt x="150369" y="2666725"/>
                      <a:pt x="178118" y="2648225"/>
                      <a:pt x="184725" y="2612548"/>
                    </a:cubicBezTo>
                    <a:cubicBezTo>
                      <a:pt x="188689" y="2592067"/>
                      <a:pt x="197939" y="2588103"/>
                      <a:pt x="216439" y="2588103"/>
                    </a:cubicBezTo>
                    <a:cubicBezTo>
                      <a:pt x="421914" y="2588763"/>
                      <a:pt x="626729" y="2587442"/>
                      <a:pt x="832205" y="2589424"/>
                    </a:cubicBezTo>
                    <a:cubicBezTo>
                      <a:pt x="873829" y="2590084"/>
                      <a:pt x="904881" y="2579513"/>
                      <a:pt x="934613" y="2551764"/>
                    </a:cubicBezTo>
                    <a:cubicBezTo>
                      <a:pt x="951130" y="2535908"/>
                      <a:pt x="959058" y="2520712"/>
                      <a:pt x="959058" y="2497587"/>
                    </a:cubicBezTo>
                    <a:cubicBezTo>
                      <a:pt x="958397" y="1797252"/>
                      <a:pt x="958397" y="1096917"/>
                      <a:pt x="958397" y="395921"/>
                    </a:cubicBezTo>
                    <a:cubicBezTo>
                      <a:pt x="958397" y="374118"/>
                      <a:pt x="960379" y="358922"/>
                      <a:pt x="987468" y="364207"/>
                    </a:cubicBezTo>
                    <a:cubicBezTo>
                      <a:pt x="1005968" y="367511"/>
                      <a:pt x="1009271" y="357600"/>
                      <a:pt x="1009271" y="341083"/>
                    </a:cubicBezTo>
                    <a:cubicBezTo>
                      <a:pt x="1008610" y="290871"/>
                      <a:pt x="1009271" y="241319"/>
                      <a:pt x="1009271" y="191106"/>
                    </a:cubicBezTo>
                    <a:cubicBezTo>
                      <a:pt x="1016538" y="182517"/>
                      <a:pt x="1020503" y="173267"/>
                      <a:pt x="1021163" y="162035"/>
                    </a:cubicBezTo>
                    <a:cubicBezTo>
                      <a:pt x="1022485" y="119090"/>
                      <a:pt x="1023145" y="76145"/>
                      <a:pt x="1021163" y="33861"/>
                    </a:cubicBezTo>
                    <a:cubicBezTo>
                      <a:pt x="1019181" y="8094"/>
                      <a:pt x="1012574" y="2147"/>
                      <a:pt x="985486" y="1487"/>
                    </a:cubicBezTo>
                    <a:close/>
                  </a:path>
                </a:pathLst>
              </a:custGeom>
              <a:grpFill/>
              <a:ln w="6599" cap="flat">
                <a:noFill/>
                <a:prstDash val="solid"/>
                <a:miter/>
              </a:ln>
            </p:spPr>
            <p:txBody>
              <a:bodyPr rtlCol="0" anchor="ctr"/>
              <a:lstStyle/>
              <a:p>
                <a:endParaRPr lang="en-US"/>
              </a:p>
            </p:txBody>
          </p:sp>
          <p:sp>
            <p:nvSpPr>
              <p:cNvPr id="57" name="Freeform: Shape 56">
                <a:extLst>
                  <a:ext uri="{FF2B5EF4-FFF2-40B4-BE49-F238E27FC236}">
                    <a16:creationId xmlns="" xmlns:a16="http://schemas.microsoft.com/office/drawing/2014/main" id="{8238273A-1045-4A54-9A3E-66FF26456E9F}"/>
                  </a:ext>
                </a:extLst>
              </p:cNvPr>
              <p:cNvSpPr/>
              <p:nvPr/>
            </p:nvSpPr>
            <p:spPr>
              <a:xfrm flipH="1">
                <a:off x="3977908" y="5139374"/>
                <a:ext cx="525900" cy="1335363"/>
              </a:xfrm>
              <a:custGeom>
                <a:avLst/>
                <a:gdLst>
                  <a:gd name="connsiteX0" fmla="*/ 846399 w 965361"/>
                  <a:gd name="connsiteY0" fmla="*/ 2292642 h 2451243"/>
                  <a:gd name="connsiteX1" fmla="*/ 845739 w 965361"/>
                  <a:gd name="connsiteY1" fmla="*/ 395791 h 2451243"/>
                  <a:gd name="connsiteX2" fmla="*/ 845739 w 965361"/>
                  <a:gd name="connsiteY2" fmla="*/ 368702 h 2451243"/>
                  <a:gd name="connsiteX3" fmla="*/ 862917 w 965361"/>
                  <a:gd name="connsiteY3" fmla="*/ 351524 h 2451243"/>
                  <a:gd name="connsiteX4" fmla="*/ 937575 w 965361"/>
                  <a:gd name="connsiteY4" fmla="*/ 352185 h 2451243"/>
                  <a:gd name="connsiteX5" fmla="*/ 963342 w 965361"/>
                  <a:gd name="connsiteY5" fmla="*/ 327078 h 2451243"/>
                  <a:gd name="connsiteX6" fmla="*/ 965324 w 965361"/>
                  <a:gd name="connsiteY6" fmla="*/ 177101 h 2451243"/>
                  <a:gd name="connsiteX7" fmla="*/ 965324 w 965361"/>
                  <a:gd name="connsiteY7" fmla="*/ 35052 h 2451243"/>
                  <a:gd name="connsiteX8" fmla="*/ 931629 w 965361"/>
                  <a:gd name="connsiteY8" fmla="*/ 35 h 2451243"/>
                  <a:gd name="connsiteX9" fmla="*/ 784294 w 965361"/>
                  <a:gd name="connsiteY9" fmla="*/ 35 h 2451243"/>
                  <a:gd name="connsiteX10" fmla="*/ 751260 w 965361"/>
                  <a:gd name="connsiteY10" fmla="*/ 32409 h 2451243"/>
                  <a:gd name="connsiteX11" fmla="*/ 751260 w 965361"/>
                  <a:gd name="connsiteY11" fmla="*/ 177101 h 2451243"/>
                  <a:gd name="connsiteX12" fmla="*/ 753242 w 965361"/>
                  <a:gd name="connsiteY12" fmla="*/ 327078 h 2451243"/>
                  <a:gd name="connsiteX13" fmla="*/ 757866 w 965361"/>
                  <a:gd name="connsiteY13" fmla="*/ 348882 h 2451243"/>
                  <a:gd name="connsiteX14" fmla="*/ 773063 w 965361"/>
                  <a:gd name="connsiteY14" fmla="*/ 382577 h 2451243"/>
                  <a:gd name="connsiteX15" fmla="*/ 773063 w 965361"/>
                  <a:gd name="connsiteY15" fmla="*/ 2268197 h 2451243"/>
                  <a:gd name="connsiteX16" fmla="*/ 720207 w 965361"/>
                  <a:gd name="connsiteY16" fmla="*/ 2321713 h 2451243"/>
                  <a:gd name="connsiteX17" fmla="*/ 208830 w 965361"/>
                  <a:gd name="connsiteY17" fmla="*/ 2322373 h 2451243"/>
                  <a:gd name="connsiteX18" fmla="*/ 175795 w 965361"/>
                  <a:gd name="connsiteY18" fmla="*/ 2303213 h 2451243"/>
                  <a:gd name="connsiteX19" fmla="*/ 65460 w 965361"/>
                  <a:gd name="connsiteY19" fmla="*/ 2259607 h 2451243"/>
                  <a:gd name="connsiteX20" fmla="*/ 51 w 965361"/>
                  <a:gd name="connsiteY20" fmla="*/ 2358712 h 2451243"/>
                  <a:gd name="connsiteX21" fmla="*/ 70084 w 965361"/>
                  <a:gd name="connsiteY21" fmla="*/ 2448566 h 2451243"/>
                  <a:gd name="connsiteX22" fmla="*/ 177117 w 965361"/>
                  <a:gd name="connsiteY22" fmla="*/ 2399014 h 2451243"/>
                  <a:gd name="connsiteX23" fmla="*/ 212794 w 965361"/>
                  <a:gd name="connsiteY23" fmla="*/ 2376550 h 2451243"/>
                  <a:gd name="connsiteX24" fmla="*/ 703029 w 965361"/>
                  <a:gd name="connsiteY24" fmla="*/ 2377872 h 2451243"/>
                  <a:gd name="connsiteX25" fmla="*/ 821293 w 965361"/>
                  <a:gd name="connsiteY25" fmla="*/ 2340873 h 2451243"/>
                  <a:gd name="connsiteX26" fmla="*/ 846399 w 965361"/>
                  <a:gd name="connsiteY26" fmla="*/ 2292642 h 245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5361" h="2451243">
                    <a:moveTo>
                      <a:pt x="846399" y="2292642"/>
                    </a:moveTo>
                    <a:cubicBezTo>
                      <a:pt x="845739" y="1660359"/>
                      <a:pt x="845739" y="1028075"/>
                      <a:pt x="845739" y="395791"/>
                    </a:cubicBezTo>
                    <a:cubicBezTo>
                      <a:pt x="845739" y="386541"/>
                      <a:pt x="846399" y="377952"/>
                      <a:pt x="845739" y="368702"/>
                    </a:cubicBezTo>
                    <a:cubicBezTo>
                      <a:pt x="845078" y="356149"/>
                      <a:pt x="850364" y="351524"/>
                      <a:pt x="862917" y="351524"/>
                    </a:cubicBezTo>
                    <a:cubicBezTo>
                      <a:pt x="888023" y="352185"/>
                      <a:pt x="913129" y="350203"/>
                      <a:pt x="937575" y="352185"/>
                    </a:cubicBezTo>
                    <a:cubicBezTo>
                      <a:pt x="957396" y="353506"/>
                      <a:pt x="964003" y="347560"/>
                      <a:pt x="963342" y="327078"/>
                    </a:cubicBezTo>
                    <a:cubicBezTo>
                      <a:pt x="963342" y="276866"/>
                      <a:pt x="960039" y="227314"/>
                      <a:pt x="965324" y="177101"/>
                    </a:cubicBezTo>
                    <a:cubicBezTo>
                      <a:pt x="965324" y="129531"/>
                      <a:pt x="964003" y="82622"/>
                      <a:pt x="965324" y="35052"/>
                    </a:cubicBezTo>
                    <a:cubicBezTo>
                      <a:pt x="965985" y="9945"/>
                      <a:pt x="958057" y="-625"/>
                      <a:pt x="931629" y="35"/>
                    </a:cubicBezTo>
                    <a:cubicBezTo>
                      <a:pt x="882738" y="1357"/>
                      <a:pt x="833185" y="1357"/>
                      <a:pt x="784294" y="35"/>
                    </a:cubicBezTo>
                    <a:cubicBezTo>
                      <a:pt x="760509" y="-625"/>
                      <a:pt x="750599" y="7963"/>
                      <a:pt x="751260" y="32409"/>
                    </a:cubicBezTo>
                    <a:cubicBezTo>
                      <a:pt x="752581" y="80640"/>
                      <a:pt x="751260" y="128870"/>
                      <a:pt x="751260" y="177101"/>
                    </a:cubicBezTo>
                    <a:cubicBezTo>
                      <a:pt x="751920" y="227314"/>
                      <a:pt x="751920" y="276866"/>
                      <a:pt x="753242" y="327078"/>
                    </a:cubicBezTo>
                    <a:cubicBezTo>
                      <a:pt x="753242" y="335007"/>
                      <a:pt x="749278" y="346899"/>
                      <a:pt x="757866" y="348882"/>
                    </a:cubicBezTo>
                    <a:cubicBezTo>
                      <a:pt x="779669" y="354167"/>
                      <a:pt x="773063" y="370024"/>
                      <a:pt x="773063" y="382577"/>
                    </a:cubicBezTo>
                    <a:cubicBezTo>
                      <a:pt x="773063" y="1010896"/>
                      <a:pt x="773063" y="1639877"/>
                      <a:pt x="773063" y="2268197"/>
                    </a:cubicBezTo>
                    <a:cubicBezTo>
                      <a:pt x="773063" y="2305195"/>
                      <a:pt x="757206" y="2321713"/>
                      <a:pt x="720207" y="2321713"/>
                    </a:cubicBezTo>
                    <a:cubicBezTo>
                      <a:pt x="549748" y="2321713"/>
                      <a:pt x="379289" y="2321713"/>
                      <a:pt x="208830" y="2322373"/>
                    </a:cubicBezTo>
                    <a:cubicBezTo>
                      <a:pt x="192313" y="2322373"/>
                      <a:pt x="183724" y="2318409"/>
                      <a:pt x="175795" y="2303213"/>
                    </a:cubicBezTo>
                    <a:cubicBezTo>
                      <a:pt x="155314" y="2263572"/>
                      <a:pt x="109726" y="2246394"/>
                      <a:pt x="65460" y="2259607"/>
                    </a:cubicBezTo>
                    <a:cubicBezTo>
                      <a:pt x="23175" y="2272161"/>
                      <a:pt x="-1271" y="2309159"/>
                      <a:pt x="51" y="2358712"/>
                    </a:cubicBezTo>
                    <a:cubicBezTo>
                      <a:pt x="1372" y="2404300"/>
                      <a:pt x="29782" y="2439977"/>
                      <a:pt x="70084" y="2448566"/>
                    </a:cubicBezTo>
                    <a:cubicBezTo>
                      <a:pt x="117654" y="2458476"/>
                      <a:pt x="159939" y="2440638"/>
                      <a:pt x="177117" y="2399014"/>
                    </a:cubicBezTo>
                    <a:cubicBezTo>
                      <a:pt x="185045" y="2379854"/>
                      <a:pt x="195616" y="2376550"/>
                      <a:pt x="212794" y="2376550"/>
                    </a:cubicBezTo>
                    <a:cubicBezTo>
                      <a:pt x="375986" y="2377211"/>
                      <a:pt x="539838" y="2375229"/>
                      <a:pt x="703029" y="2377872"/>
                    </a:cubicBezTo>
                    <a:cubicBezTo>
                      <a:pt x="747956" y="2378532"/>
                      <a:pt x="785616" y="2370604"/>
                      <a:pt x="821293" y="2340873"/>
                    </a:cubicBezTo>
                    <a:cubicBezTo>
                      <a:pt x="838471" y="2326998"/>
                      <a:pt x="846399" y="2314445"/>
                      <a:pt x="846399" y="2292642"/>
                    </a:cubicBezTo>
                    <a:close/>
                  </a:path>
                </a:pathLst>
              </a:custGeom>
              <a:grpFill/>
              <a:ln w="6599" cap="flat">
                <a:noFill/>
                <a:prstDash val="solid"/>
                <a:miter/>
              </a:ln>
            </p:spPr>
            <p:txBody>
              <a:bodyPr rtlCol="0" anchor="ctr"/>
              <a:lstStyle/>
              <a:p>
                <a:endParaRPr lang="en-US"/>
              </a:p>
            </p:txBody>
          </p:sp>
          <p:sp>
            <p:nvSpPr>
              <p:cNvPr id="62" name="Freeform: Shape 61">
                <a:extLst>
                  <a:ext uri="{FF2B5EF4-FFF2-40B4-BE49-F238E27FC236}">
                    <a16:creationId xmlns="" xmlns:a16="http://schemas.microsoft.com/office/drawing/2014/main" id="{7AB48C8F-534D-420E-81DD-67A2CD1366C0}"/>
                  </a:ext>
                </a:extLst>
              </p:cNvPr>
              <p:cNvSpPr/>
              <p:nvPr/>
            </p:nvSpPr>
            <p:spPr>
              <a:xfrm flipH="1">
                <a:off x="3564028" y="5139374"/>
                <a:ext cx="133654" cy="1187379"/>
              </a:xfrm>
              <a:custGeom>
                <a:avLst/>
                <a:gdLst>
                  <a:gd name="connsiteX0" fmla="*/ 65588 w 245340"/>
                  <a:gd name="connsiteY0" fmla="*/ 33 h 2179597"/>
                  <a:gd name="connsiteX1" fmla="*/ 34535 w 245340"/>
                  <a:gd name="connsiteY1" fmla="*/ 31746 h 2179597"/>
                  <a:gd name="connsiteX2" fmla="*/ 33874 w 245340"/>
                  <a:gd name="connsiteY2" fmla="*/ 179081 h 2179597"/>
                  <a:gd name="connsiteX3" fmla="*/ 33874 w 245340"/>
                  <a:gd name="connsiteY3" fmla="*/ 331701 h 2179597"/>
                  <a:gd name="connsiteX4" fmla="*/ 53034 w 245340"/>
                  <a:gd name="connsiteY4" fmla="*/ 351522 h 2179597"/>
                  <a:gd name="connsiteX5" fmla="*/ 86730 w 245340"/>
                  <a:gd name="connsiteY5" fmla="*/ 387860 h 2179597"/>
                  <a:gd name="connsiteX6" fmla="*/ 86730 w 245340"/>
                  <a:gd name="connsiteY6" fmla="*/ 1949740 h 2179597"/>
                  <a:gd name="connsiteX7" fmla="*/ 58981 w 245340"/>
                  <a:gd name="connsiteY7" fmla="*/ 1990703 h 2179597"/>
                  <a:gd name="connsiteX8" fmla="*/ 13393 w 245340"/>
                  <a:gd name="connsiteY8" fmla="*/ 2029023 h 2179597"/>
                  <a:gd name="connsiteX9" fmla="*/ 35856 w 245340"/>
                  <a:gd name="connsiteY9" fmla="*/ 2160501 h 2179597"/>
                  <a:gd name="connsiteX10" fmla="*/ 155442 w 245340"/>
                  <a:gd name="connsiteY10" fmla="*/ 2158519 h 2179597"/>
                  <a:gd name="connsiteX11" fmla="*/ 173281 w 245340"/>
                  <a:gd name="connsiteY11" fmla="*/ 2027041 h 2179597"/>
                  <a:gd name="connsiteX12" fmla="*/ 158745 w 245340"/>
                  <a:gd name="connsiteY12" fmla="*/ 1974846 h 2179597"/>
                  <a:gd name="connsiteX13" fmla="*/ 159406 w 245340"/>
                  <a:gd name="connsiteY13" fmla="*/ 418912 h 2179597"/>
                  <a:gd name="connsiteX14" fmla="*/ 164031 w 245340"/>
                  <a:gd name="connsiteY14" fmla="*/ 356807 h 2179597"/>
                  <a:gd name="connsiteX15" fmla="*/ 223493 w 245340"/>
                  <a:gd name="connsiteY15" fmla="*/ 352843 h 2179597"/>
                  <a:gd name="connsiteX16" fmla="*/ 244636 w 245340"/>
                  <a:gd name="connsiteY16" fmla="*/ 331701 h 2179597"/>
                  <a:gd name="connsiteX17" fmla="*/ 245296 w 245340"/>
                  <a:gd name="connsiteY17" fmla="*/ 179081 h 2179597"/>
                  <a:gd name="connsiteX18" fmla="*/ 245296 w 245340"/>
                  <a:gd name="connsiteY18" fmla="*/ 34389 h 2179597"/>
                  <a:gd name="connsiteX19" fmla="*/ 213583 w 245340"/>
                  <a:gd name="connsiteY19" fmla="*/ 693 h 2179597"/>
                  <a:gd name="connsiteX20" fmla="*/ 65588 w 245340"/>
                  <a:gd name="connsiteY20" fmla="*/ 33 h 2179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5340" h="2179597">
                    <a:moveTo>
                      <a:pt x="65588" y="33"/>
                    </a:moveTo>
                    <a:cubicBezTo>
                      <a:pt x="42463" y="-628"/>
                      <a:pt x="33874" y="8622"/>
                      <a:pt x="34535" y="31746"/>
                    </a:cubicBezTo>
                    <a:cubicBezTo>
                      <a:pt x="35196" y="80638"/>
                      <a:pt x="33874" y="130190"/>
                      <a:pt x="33874" y="179081"/>
                    </a:cubicBezTo>
                    <a:cubicBezTo>
                      <a:pt x="33874" y="229954"/>
                      <a:pt x="34535" y="280828"/>
                      <a:pt x="33874" y="331701"/>
                    </a:cubicBezTo>
                    <a:cubicBezTo>
                      <a:pt x="33874" y="346236"/>
                      <a:pt x="37838" y="354825"/>
                      <a:pt x="53034" y="351522"/>
                    </a:cubicBezTo>
                    <a:cubicBezTo>
                      <a:pt x="84087" y="345576"/>
                      <a:pt x="86730" y="362093"/>
                      <a:pt x="86730" y="387860"/>
                    </a:cubicBezTo>
                    <a:cubicBezTo>
                      <a:pt x="86069" y="908487"/>
                      <a:pt x="86069" y="1429113"/>
                      <a:pt x="86730" y="1949740"/>
                    </a:cubicBezTo>
                    <a:cubicBezTo>
                      <a:pt x="86730" y="1971543"/>
                      <a:pt x="86069" y="1986078"/>
                      <a:pt x="58981" y="1990703"/>
                    </a:cubicBezTo>
                    <a:cubicBezTo>
                      <a:pt x="38499" y="1994006"/>
                      <a:pt x="23303" y="2010524"/>
                      <a:pt x="13393" y="2029023"/>
                    </a:cubicBezTo>
                    <a:cubicBezTo>
                      <a:pt x="-11053" y="2072629"/>
                      <a:pt x="-1142" y="2131431"/>
                      <a:pt x="35856" y="2160501"/>
                    </a:cubicBezTo>
                    <a:cubicBezTo>
                      <a:pt x="68891" y="2186929"/>
                      <a:pt x="123068" y="2185608"/>
                      <a:pt x="155442" y="2158519"/>
                    </a:cubicBezTo>
                    <a:cubicBezTo>
                      <a:pt x="191780" y="2127467"/>
                      <a:pt x="201030" y="2068665"/>
                      <a:pt x="173281" y="2027041"/>
                    </a:cubicBezTo>
                    <a:cubicBezTo>
                      <a:pt x="162049" y="2009863"/>
                      <a:pt x="158745" y="1994006"/>
                      <a:pt x="158745" y="1974846"/>
                    </a:cubicBezTo>
                    <a:cubicBezTo>
                      <a:pt x="158745" y="1456202"/>
                      <a:pt x="158745" y="937557"/>
                      <a:pt x="159406" y="418912"/>
                    </a:cubicBezTo>
                    <a:cubicBezTo>
                      <a:pt x="159406" y="397771"/>
                      <a:pt x="150156" y="371343"/>
                      <a:pt x="164031" y="356807"/>
                    </a:cubicBezTo>
                    <a:cubicBezTo>
                      <a:pt x="177245" y="343594"/>
                      <a:pt x="203012" y="352843"/>
                      <a:pt x="223493" y="352843"/>
                    </a:cubicBezTo>
                    <a:cubicBezTo>
                      <a:pt x="239350" y="352843"/>
                      <a:pt x="245296" y="348219"/>
                      <a:pt x="244636" y="331701"/>
                    </a:cubicBezTo>
                    <a:cubicBezTo>
                      <a:pt x="243975" y="280828"/>
                      <a:pt x="244636" y="229954"/>
                      <a:pt x="245296" y="179081"/>
                    </a:cubicBezTo>
                    <a:cubicBezTo>
                      <a:pt x="245296" y="130850"/>
                      <a:pt x="243975" y="82620"/>
                      <a:pt x="245296" y="34389"/>
                    </a:cubicBezTo>
                    <a:cubicBezTo>
                      <a:pt x="245957" y="10604"/>
                      <a:pt x="239350" y="33"/>
                      <a:pt x="213583" y="693"/>
                    </a:cubicBezTo>
                    <a:cubicBezTo>
                      <a:pt x="163370" y="1354"/>
                      <a:pt x="114479" y="1354"/>
                      <a:pt x="65588" y="33"/>
                    </a:cubicBezTo>
                    <a:close/>
                  </a:path>
                </a:pathLst>
              </a:custGeom>
              <a:grpFill/>
              <a:ln w="6599" cap="flat">
                <a:noFill/>
                <a:prstDash val="solid"/>
                <a:miter/>
              </a:ln>
            </p:spPr>
            <p:txBody>
              <a:bodyPr rtlCol="0" anchor="ctr"/>
              <a:lstStyle/>
              <a:p>
                <a:endParaRPr lang="en-US"/>
              </a:p>
            </p:txBody>
          </p:sp>
          <p:sp>
            <p:nvSpPr>
              <p:cNvPr id="63" name="Freeform: Shape 62">
                <a:extLst>
                  <a:ext uri="{FF2B5EF4-FFF2-40B4-BE49-F238E27FC236}">
                    <a16:creationId xmlns="" xmlns:a16="http://schemas.microsoft.com/office/drawing/2014/main" id="{613A399E-CE85-4E9A-A82B-B91FC40A53F3}"/>
                  </a:ext>
                </a:extLst>
              </p:cNvPr>
              <p:cNvSpPr/>
              <p:nvPr/>
            </p:nvSpPr>
            <p:spPr>
              <a:xfrm flipH="1">
                <a:off x="4375310" y="5139374"/>
                <a:ext cx="586007" cy="738652"/>
              </a:xfrm>
              <a:custGeom>
                <a:avLst/>
                <a:gdLst>
                  <a:gd name="connsiteX0" fmla="*/ 855025 w 1075696"/>
                  <a:gd name="connsiteY0" fmla="*/ 1271871 h 1355897"/>
                  <a:gd name="connsiteX1" fmla="*/ 958093 w 1075696"/>
                  <a:gd name="connsiteY1" fmla="*/ 1234211 h 1355897"/>
                  <a:gd name="connsiteX2" fmla="*/ 979235 w 1075696"/>
                  <a:gd name="connsiteY2" fmla="*/ 1186641 h 1355897"/>
                  <a:gd name="connsiteX3" fmla="*/ 978574 w 1075696"/>
                  <a:gd name="connsiteY3" fmla="*/ 541143 h 1355897"/>
                  <a:gd name="connsiteX4" fmla="*/ 977914 w 1075696"/>
                  <a:gd name="connsiteY4" fmla="*/ 377952 h 1355897"/>
                  <a:gd name="connsiteX5" fmla="*/ 1005663 w 1075696"/>
                  <a:gd name="connsiteY5" fmla="*/ 351524 h 1355897"/>
                  <a:gd name="connsiteX6" fmla="*/ 1051251 w 1075696"/>
                  <a:gd name="connsiteY6" fmla="*/ 352185 h 1355897"/>
                  <a:gd name="connsiteX7" fmla="*/ 1075697 w 1075696"/>
                  <a:gd name="connsiteY7" fmla="*/ 328400 h 1355897"/>
                  <a:gd name="connsiteX8" fmla="*/ 1075697 w 1075696"/>
                  <a:gd name="connsiteY8" fmla="*/ 178422 h 1355897"/>
                  <a:gd name="connsiteX9" fmla="*/ 1075036 w 1075696"/>
                  <a:gd name="connsiteY9" fmla="*/ 28445 h 1355897"/>
                  <a:gd name="connsiteX10" fmla="*/ 1046626 w 1075696"/>
                  <a:gd name="connsiteY10" fmla="*/ 35 h 1355897"/>
                  <a:gd name="connsiteX11" fmla="*/ 896648 w 1075696"/>
                  <a:gd name="connsiteY11" fmla="*/ 35 h 1355897"/>
                  <a:gd name="connsiteX12" fmla="*/ 865596 w 1075696"/>
                  <a:gd name="connsiteY12" fmla="*/ 31088 h 1355897"/>
                  <a:gd name="connsiteX13" fmla="*/ 864935 w 1075696"/>
                  <a:gd name="connsiteY13" fmla="*/ 178422 h 1355897"/>
                  <a:gd name="connsiteX14" fmla="*/ 864935 w 1075696"/>
                  <a:gd name="connsiteY14" fmla="*/ 331043 h 1355897"/>
                  <a:gd name="connsiteX15" fmla="*/ 884095 w 1075696"/>
                  <a:gd name="connsiteY15" fmla="*/ 351524 h 1355897"/>
                  <a:gd name="connsiteX16" fmla="*/ 907880 w 1075696"/>
                  <a:gd name="connsiteY16" fmla="*/ 375970 h 1355897"/>
                  <a:gd name="connsiteX17" fmla="*/ 907220 w 1075696"/>
                  <a:gd name="connsiteY17" fmla="*/ 1171445 h 1355897"/>
                  <a:gd name="connsiteX18" fmla="*/ 861632 w 1075696"/>
                  <a:gd name="connsiteY18" fmla="*/ 1217033 h 1355897"/>
                  <a:gd name="connsiteX19" fmla="*/ 208206 w 1075696"/>
                  <a:gd name="connsiteY19" fmla="*/ 1217694 h 1355897"/>
                  <a:gd name="connsiteX20" fmla="*/ 171868 w 1075696"/>
                  <a:gd name="connsiteY20" fmla="*/ 1198533 h 1355897"/>
                  <a:gd name="connsiteX21" fmla="*/ 57568 w 1075696"/>
                  <a:gd name="connsiteY21" fmla="*/ 1166820 h 1355897"/>
                  <a:gd name="connsiteX22" fmla="*/ 748 w 1075696"/>
                  <a:gd name="connsiteY22" fmla="*/ 1269228 h 1355897"/>
                  <a:gd name="connsiteX23" fmla="*/ 82674 w 1075696"/>
                  <a:gd name="connsiteY23" fmla="*/ 1355118 h 1355897"/>
                  <a:gd name="connsiteX24" fmla="*/ 182439 w 1075696"/>
                  <a:gd name="connsiteY24" fmla="*/ 1296316 h 1355897"/>
                  <a:gd name="connsiteX25" fmla="*/ 220759 w 1075696"/>
                  <a:gd name="connsiteY25" fmla="*/ 1271210 h 1355897"/>
                  <a:gd name="connsiteX26" fmla="*/ 855025 w 1075696"/>
                  <a:gd name="connsiteY26" fmla="*/ 1271871 h 1355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75696" h="1355897">
                    <a:moveTo>
                      <a:pt x="855025" y="1271871"/>
                    </a:moveTo>
                    <a:cubicBezTo>
                      <a:pt x="896648" y="1272531"/>
                      <a:pt x="928362" y="1262621"/>
                      <a:pt x="958093" y="1234211"/>
                    </a:cubicBezTo>
                    <a:cubicBezTo>
                      <a:pt x="973289" y="1219676"/>
                      <a:pt x="979235" y="1206462"/>
                      <a:pt x="979235" y="1186641"/>
                    </a:cubicBezTo>
                    <a:cubicBezTo>
                      <a:pt x="978574" y="971255"/>
                      <a:pt x="978574" y="756529"/>
                      <a:pt x="978574" y="541143"/>
                    </a:cubicBezTo>
                    <a:cubicBezTo>
                      <a:pt x="978574" y="486966"/>
                      <a:pt x="979896" y="432129"/>
                      <a:pt x="977914" y="377952"/>
                    </a:cubicBezTo>
                    <a:cubicBezTo>
                      <a:pt x="977253" y="355488"/>
                      <a:pt x="985181" y="350203"/>
                      <a:pt x="1005663" y="351524"/>
                    </a:cubicBezTo>
                    <a:cubicBezTo>
                      <a:pt x="1020859" y="352845"/>
                      <a:pt x="1036055" y="350863"/>
                      <a:pt x="1051251" y="352185"/>
                    </a:cubicBezTo>
                    <a:cubicBezTo>
                      <a:pt x="1069750" y="353506"/>
                      <a:pt x="1075697" y="347560"/>
                      <a:pt x="1075697" y="328400"/>
                    </a:cubicBezTo>
                    <a:cubicBezTo>
                      <a:pt x="1074375" y="278187"/>
                      <a:pt x="1075697" y="228635"/>
                      <a:pt x="1075697" y="178422"/>
                    </a:cubicBezTo>
                    <a:cubicBezTo>
                      <a:pt x="1075697" y="128210"/>
                      <a:pt x="1074375" y="78657"/>
                      <a:pt x="1075036" y="28445"/>
                    </a:cubicBezTo>
                    <a:cubicBezTo>
                      <a:pt x="1075036" y="7303"/>
                      <a:pt x="1067108" y="35"/>
                      <a:pt x="1046626" y="35"/>
                    </a:cubicBezTo>
                    <a:cubicBezTo>
                      <a:pt x="996413" y="696"/>
                      <a:pt x="946861" y="1357"/>
                      <a:pt x="896648" y="35"/>
                    </a:cubicBezTo>
                    <a:cubicBezTo>
                      <a:pt x="873524" y="-626"/>
                      <a:pt x="864935" y="7964"/>
                      <a:pt x="865596" y="31088"/>
                    </a:cubicBezTo>
                    <a:cubicBezTo>
                      <a:pt x="866257" y="79979"/>
                      <a:pt x="865596" y="129531"/>
                      <a:pt x="864935" y="178422"/>
                    </a:cubicBezTo>
                    <a:cubicBezTo>
                      <a:pt x="864935" y="229296"/>
                      <a:pt x="865596" y="280169"/>
                      <a:pt x="864935" y="331043"/>
                    </a:cubicBezTo>
                    <a:cubicBezTo>
                      <a:pt x="864935" y="344917"/>
                      <a:pt x="867578" y="354167"/>
                      <a:pt x="884095" y="351524"/>
                    </a:cubicBezTo>
                    <a:cubicBezTo>
                      <a:pt x="903255" y="348881"/>
                      <a:pt x="907880" y="358131"/>
                      <a:pt x="907880" y="375970"/>
                    </a:cubicBezTo>
                    <a:cubicBezTo>
                      <a:pt x="907220" y="640908"/>
                      <a:pt x="907880" y="906507"/>
                      <a:pt x="907220" y="1171445"/>
                    </a:cubicBezTo>
                    <a:cubicBezTo>
                      <a:pt x="907220" y="1201837"/>
                      <a:pt x="892024" y="1217033"/>
                      <a:pt x="861632" y="1217033"/>
                    </a:cubicBezTo>
                    <a:cubicBezTo>
                      <a:pt x="643603" y="1217033"/>
                      <a:pt x="426235" y="1217033"/>
                      <a:pt x="208206" y="1217694"/>
                    </a:cubicBezTo>
                    <a:cubicBezTo>
                      <a:pt x="191688" y="1217694"/>
                      <a:pt x="181117" y="1213730"/>
                      <a:pt x="171868" y="1198533"/>
                    </a:cubicBezTo>
                    <a:cubicBezTo>
                      <a:pt x="148743" y="1162195"/>
                      <a:pt x="99852" y="1150303"/>
                      <a:pt x="57568" y="1166820"/>
                    </a:cubicBezTo>
                    <a:cubicBezTo>
                      <a:pt x="18587" y="1182016"/>
                      <a:pt x="-4538" y="1224300"/>
                      <a:pt x="748" y="1269228"/>
                    </a:cubicBezTo>
                    <a:cubicBezTo>
                      <a:pt x="6694" y="1316798"/>
                      <a:pt x="37747" y="1349832"/>
                      <a:pt x="82674" y="1355118"/>
                    </a:cubicBezTo>
                    <a:cubicBezTo>
                      <a:pt x="128262" y="1360403"/>
                      <a:pt x="169885" y="1338600"/>
                      <a:pt x="182439" y="1296316"/>
                    </a:cubicBezTo>
                    <a:cubicBezTo>
                      <a:pt x="189706" y="1273853"/>
                      <a:pt x="201599" y="1271210"/>
                      <a:pt x="220759" y="1271210"/>
                    </a:cubicBezTo>
                    <a:cubicBezTo>
                      <a:pt x="431520" y="1271210"/>
                      <a:pt x="643603" y="1269889"/>
                      <a:pt x="855025" y="1271871"/>
                    </a:cubicBezTo>
                    <a:close/>
                  </a:path>
                </a:pathLst>
              </a:custGeom>
              <a:grpFill/>
              <a:ln w="6599" cap="flat">
                <a:noFill/>
                <a:prstDash val="solid"/>
                <a:miter/>
              </a:ln>
            </p:spPr>
            <p:txBody>
              <a:bodyPr rtlCol="0" anchor="ctr"/>
              <a:lstStyle/>
              <a:p>
                <a:endParaRPr lang="en-US"/>
              </a:p>
            </p:txBody>
          </p:sp>
          <p:sp>
            <p:nvSpPr>
              <p:cNvPr id="84" name="Freeform: Shape 83">
                <a:extLst>
                  <a:ext uri="{FF2B5EF4-FFF2-40B4-BE49-F238E27FC236}">
                    <a16:creationId xmlns="" xmlns:a16="http://schemas.microsoft.com/office/drawing/2014/main" id="{899869F7-7F70-43EC-97C3-A531CD669C49}"/>
                  </a:ext>
                </a:extLst>
              </p:cNvPr>
              <p:cNvSpPr/>
              <p:nvPr/>
            </p:nvSpPr>
            <p:spPr>
              <a:xfrm flipH="1">
                <a:off x="1924341" y="5139374"/>
                <a:ext cx="576100" cy="1118127"/>
              </a:xfrm>
              <a:custGeom>
                <a:avLst/>
                <a:gdLst>
                  <a:gd name="connsiteX0" fmla="*/ 97540 w 576100"/>
                  <a:gd name="connsiteY0" fmla="*/ 19 h 1118127"/>
                  <a:gd name="connsiteX1" fmla="*/ 17276 w 576100"/>
                  <a:gd name="connsiteY1" fmla="*/ 19 h 1118127"/>
                  <a:gd name="connsiteX2" fmla="*/ 360 w 576100"/>
                  <a:gd name="connsiteY2" fmla="*/ 16936 h 1118127"/>
                  <a:gd name="connsiteX3" fmla="*/ 0 w 576100"/>
                  <a:gd name="connsiteY3" fmla="*/ 97199 h 1118127"/>
                  <a:gd name="connsiteX4" fmla="*/ 0 w 576100"/>
                  <a:gd name="connsiteY4" fmla="*/ 179982 h 1118127"/>
                  <a:gd name="connsiteX5" fmla="*/ 11517 w 576100"/>
                  <a:gd name="connsiteY5" fmla="*/ 191500 h 1118127"/>
                  <a:gd name="connsiteX6" fmla="*/ 49922 w 576100"/>
                  <a:gd name="connsiteY6" fmla="*/ 191650 h 1118127"/>
                  <a:gd name="connsiteX7" fmla="*/ 46244 w 576100"/>
                  <a:gd name="connsiteY7" fmla="*/ 192570 h 1118127"/>
                  <a:gd name="connsiteX8" fmla="*/ 43182 w 576100"/>
                  <a:gd name="connsiteY8" fmla="*/ 207687 h 1118127"/>
                  <a:gd name="connsiteX9" fmla="*/ 43496 w 576100"/>
                  <a:gd name="connsiteY9" fmla="*/ 1059632 h 1118127"/>
                  <a:gd name="connsiteX10" fmla="*/ 60140 w 576100"/>
                  <a:gd name="connsiteY10" fmla="*/ 1077988 h 1118127"/>
                  <a:gd name="connsiteX11" fmla="*/ 471203 w 576100"/>
                  <a:gd name="connsiteY11" fmla="*/ 1077988 h 1118127"/>
                  <a:gd name="connsiteX12" fmla="*/ 488789 w 576100"/>
                  <a:gd name="connsiteY12" fmla="*/ 1080147 h 1118127"/>
                  <a:gd name="connsiteX13" fmla="*/ 522076 w 576100"/>
                  <a:gd name="connsiteY13" fmla="*/ 1117220 h 1118127"/>
                  <a:gd name="connsiteX14" fmla="*/ 573890 w 576100"/>
                  <a:gd name="connsiteY14" fmla="*/ 1082307 h 1118127"/>
                  <a:gd name="connsiteX15" fmla="*/ 550967 w 576100"/>
                  <a:gd name="connsiteY15" fmla="*/ 1016440 h 1118127"/>
                  <a:gd name="connsiteX16" fmla="*/ 491615 w 576100"/>
                  <a:gd name="connsiteY16" fmla="*/ 1038036 h 1118127"/>
                  <a:gd name="connsiteX17" fmla="*/ 94369 w 576100"/>
                  <a:gd name="connsiteY17" fmla="*/ 1038396 h 1118127"/>
                  <a:gd name="connsiteX18" fmla="*/ 78039 w 576100"/>
                  <a:gd name="connsiteY18" fmla="*/ 1019680 h 1118127"/>
                  <a:gd name="connsiteX19" fmla="*/ 78039 w 576100"/>
                  <a:gd name="connsiteY19" fmla="*/ 211286 h 1118127"/>
                  <a:gd name="connsiteX20" fmla="*/ 76642 w 576100"/>
                  <a:gd name="connsiteY20" fmla="*/ 191755 h 1118127"/>
                  <a:gd name="connsiteX21" fmla="*/ 103299 w 576100"/>
                  <a:gd name="connsiteY21" fmla="*/ 191860 h 1118127"/>
                  <a:gd name="connsiteX22" fmla="*/ 114817 w 576100"/>
                  <a:gd name="connsiteY22" fmla="*/ 179982 h 1118127"/>
                  <a:gd name="connsiteX23" fmla="*/ 115177 w 576100"/>
                  <a:gd name="connsiteY23" fmla="*/ 97199 h 1118127"/>
                  <a:gd name="connsiteX24" fmla="*/ 114817 w 576100"/>
                  <a:gd name="connsiteY24" fmla="*/ 16936 h 1118127"/>
                  <a:gd name="connsiteX25" fmla="*/ 97540 w 576100"/>
                  <a:gd name="connsiteY25" fmla="*/ 19 h 1118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76100" h="1118127">
                    <a:moveTo>
                      <a:pt x="97540" y="19"/>
                    </a:moveTo>
                    <a:cubicBezTo>
                      <a:pt x="70905" y="739"/>
                      <a:pt x="43911" y="739"/>
                      <a:pt x="17276" y="19"/>
                    </a:cubicBezTo>
                    <a:cubicBezTo>
                      <a:pt x="4679" y="-341"/>
                      <a:pt x="0" y="4338"/>
                      <a:pt x="360" y="16936"/>
                    </a:cubicBezTo>
                    <a:cubicBezTo>
                      <a:pt x="720" y="43570"/>
                      <a:pt x="360" y="70564"/>
                      <a:pt x="0" y="97199"/>
                    </a:cubicBezTo>
                    <a:cubicBezTo>
                      <a:pt x="0" y="124913"/>
                      <a:pt x="360" y="152627"/>
                      <a:pt x="0" y="179982"/>
                    </a:cubicBezTo>
                    <a:cubicBezTo>
                      <a:pt x="0" y="188980"/>
                      <a:pt x="2879" y="191500"/>
                      <a:pt x="11517" y="191500"/>
                    </a:cubicBezTo>
                    <a:lnTo>
                      <a:pt x="49922" y="191650"/>
                    </a:lnTo>
                    <a:lnTo>
                      <a:pt x="46244" y="192570"/>
                    </a:lnTo>
                    <a:cubicBezTo>
                      <a:pt x="43889" y="195449"/>
                      <a:pt x="43182" y="200308"/>
                      <a:pt x="43182" y="207687"/>
                    </a:cubicBezTo>
                    <a:cubicBezTo>
                      <a:pt x="43496" y="491668"/>
                      <a:pt x="43496" y="775651"/>
                      <a:pt x="43496" y="1059632"/>
                    </a:cubicBezTo>
                    <a:cubicBezTo>
                      <a:pt x="43496" y="1079428"/>
                      <a:pt x="40670" y="1077988"/>
                      <a:pt x="60140" y="1077988"/>
                    </a:cubicBezTo>
                    <a:cubicBezTo>
                      <a:pt x="197056" y="1077988"/>
                      <a:pt x="334287" y="1077988"/>
                      <a:pt x="471203" y="1077988"/>
                    </a:cubicBezTo>
                    <a:cubicBezTo>
                      <a:pt x="477170" y="1077988"/>
                      <a:pt x="483136" y="1076548"/>
                      <a:pt x="488789" y="1080147"/>
                    </a:cubicBezTo>
                    <a:cubicBezTo>
                      <a:pt x="492871" y="1100664"/>
                      <a:pt x="505119" y="1113981"/>
                      <a:pt x="522076" y="1117220"/>
                    </a:cubicBezTo>
                    <a:cubicBezTo>
                      <a:pt x="546884" y="1121899"/>
                      <a:pt x="566982" y="1108222"/>
                      <a:pt x="573890" y="1082307"/>
                    </a:cubicBezTo>
                    <a:cubicBezTo>
                      <a:pt x="580799" y="1055673"/>
                      <a:pt x="571064" y="1026879"/>
                      <a:pt x="550967" y="1016440"/>
                    </a:cubicBezTo>
                    <a:cubicBezTo>
                      <a:pt x="528671" y="1004923"/>
                      <a:pt x="505432" y="1013201"/>
                      <a:pt x="491615" y="1038036"/>
                    </a:cubicBezTo>
                    <a:cubicBezTo>
                      <a:pt x="359095" y="1038036"/>
                      <a:pt x="226889" y="1038396"/>
                      <a:pt x="94369" y="1038396"/>
                    </a:cubicBezTo>
                    <a:cubicBezTo>
                      <a:pt x="78039" y="1038396"/>
                      <a:pt x="78039" y="1038396"/>
                      <a:pt x="78039" y="1019680"/>
                    </a:cubicBezTo>
                    <a:cubicBezTo>
                      <a:pt x="78039" y="750095"/>
                      <a:pt x="78039" y="480871"/>
                      <a:pt x="78039" y="211286"/>
                    </a:cubicBezTo>
                    <a:lnTo>
                      <a:pt x="76642" y="191755"/>
                    </a:lnTo>
                    <a:lnTo>
                      <a:pt x="103299" y="191860"/>
                    </a:lnTo>
                    <a:cubicBezTo>
                      <a:pt x="112297" y="191860"/>
                      <a:pt x="114817" y="188620"/>
                      <a:pt x="114817" y="179982"/>
                    </a:cubicBezTo>
                    <a:cubicBezTo>
                      <a:pt x="114456" y="152268"/>
                      <a:pt x="114817" y="124553"/>
                      <a:pt x="115177" y="97199"/>
                    </a:cubicBezTo>
                    <a:cubicBezTo>
                      <a:pt x="115177" y="70564"/>
                      <a:pt x="114456" y="43570"/>
                      <a:pt x="114817" y="16936"/>
                    </a:cubicBezTo>
                    <a:cubicBezTo>
                      <a:pt x="115177" y="3978"/>
                      <a:pt x="110137" y="19"/>
                      <a:pt x="97540" y="19"/>
                    </a:cubicBezTo>
                    <a:close/>
                  </a:path>
                </a:pathLst>
              </a:custGeom>
              <a:grpFill/>
              <a:ln w="6599" cap="flat">
                <a:noFill/>
                <a:prstDash val="solid"/>
                <a:miter/>
              </a:ln>
            </p:spPr>
            <p:txBody>
              <a:bodyPr rtlCol="0" anchor="ctr"/>
              <a:lstStyle/>
              <a:p>
                <a:endParaRPr lang="en-US"/>
              </a:p>
            </p:txBody>
          </p:sp>
          <p:sp>
            <p:nvSpPr>
              <p:cNvPr id="83" name="Freeform: Shape 82">
                <a:extLst>
                  <a:ext uri="{FF2B5EF4-FFF2-40B4-BE49-F238E27FC236}">
                    <a16:creationId xmlns="" xmlns:a16="http://schemas.microsoft.com/office/drawing/2014/main" id="{6585459A-FF7E-4A4B-B080-F4E91E9E8C31}"/>
                  </a:ext>
                </a:extLst>
              </p:cNvPr>
              <p:cNvSpPr/>
              <p:nvPr/>
            </p:nvSpPr>
            <p:spPr>
              <a:xfrm flipH="1">
                <a:off x="2778637" y="5139374"/>
                <a:ext cx="120656" cy="1100593"/>
              </a:xfrm>
              <a:custGeom>
                <a:avLst/>
                <a:gdLst>
                  <a:gd name="connsiteX0" fmla="*/ 102279 w 120656"/>
                  <a:gd name="connsiteY0" fmla="*/ 19 h 1100593"/>
                  <a:gd name="connsiteX1" fmla="*/ 22016 w 120656"/>
                  <a:gd name="connsiteY1" fmla="*/ 19 h 1100593"/>
                  <a:gd name="connsiteX2" fmla="*/ 4020 w 120656"/>
                  <a:gd name="connsiteY2" fmla="*/ 17656 h 1100593"/>
                  <a:gd name="connsiteX3" fmla="*/ 4020 w 120656"/>
                  <a:gd name="connsiteY3" fmla="*/ 96480 h 1100593"/>
                  <a:gd name="connsiteX4" fmla="*/ 4379 w 120656"/>
                  <a:gd name="connsiteY4" fmla="*/ 177823 h 1100593"/>
                  <a:gd name="connsiteX5" fmla="*/ 18417 w 120656"/>
                  <a:gd name="connsiteY5" fmla="*/ 191500 h 1100593"/>
                  <a:gd name="connsiteX6" fmla="*/ 57596 w 120656"/>
                  <a:gd name="connsiteY6" fmla="*/ 191500 h 1100593"/>
                  <a:gd name="connsiteX7" fmla="*/ 52440 w 120656"/>
                  <a:gd name="connsiteY7" fmla="*/ 193064 h 1100593"/>
                  <a:gd name="connsiteX8" fmla="*/ 49741 w 120656"/>
                  <a:gd name="connsiteY8" fmla="*/ 206606 h 1100593"/>
                  <a:gd name="connsiteX9" fmla="*/ 50100 w 120656"/>
                  <a:gd name="connsiteY9" fmla="*/ 975408 h 1100593"/>
                  <a:gd name="connsiteX10" fmla="*/ 34624 w 120656"/>
                  <a:gd name="connsiteY10" fmla="*/ 997004 h 1100593"/>
                  <a:gd name="connsiteX11" fmla="*/ 11948 w 120656"/>
                  <a:gd name="connsiteY11" fmla="*/ 1011761 h 1100593"/>
                  <a:gd name="connsiteX12" fmla="*/ 16627 w 120656"/>
                  <a:gd name="connsiteY12" fmla="*/ 1087705 h 1100593"/>
                  <a:gd name="connsiteX13" fmla="*/ 88253 w 120656"/>
                  <a:gd name="connsiteY13" fmla="*/ 1085905 h 1100593"/>
                  <a:gd name="connsiteX14" fmla="*/ 88613 w 120656"/>
                  <a:gd name="connsiteY14" fmla="*/ 1009241 h 1100593"/>
                  <a:gd name="connsiteX15" fmla="*/ 79974 w 120656"/>
                  <a:gd name="connsiteY15" fmla="*/ 984766 h 1100593"/>
                  <a:gd name="connsiteX16" fmla="*/ 79974 w 120656"/>
                  <a:gd name="connsiteY16" fmla="*/ 596766 h 1100593"/>
                  <a:gd name="connsiteX17" fmla="*/ 79974 w 120656"/>
                  <a:gd name="connsiteY17" fmla="*/ 204447 h 1100593"/>
                  <a:gd name="connsiteX18" fmla="*/ 77680 w 120656"/>
                  <a:gd name="connsiteY18" fmla="*/ 192929 h 1100593"/>
                  <a:gd name="connsiteX19" fmla="*/ 73441 w 120656"/>
                  <a:gd name="connsiteY19" fmla="*/ 191500 h 1100593"/>
                  <a:gd name="connsiteX20" fmla="*/ 105879 w 120656"/>
                  <a:gd name="connsiteY20" fmla="*/ 191500 h 1100593"/>
                  <a:gd name="connsiteX21" fmla="*/ 119916 w 120656"/>
                  <a:gd name="connsiteY21" fmla="*/ 177463 h 1100593"/>
                  <a:gd name="connsiteX22" fmla="*/ 120636 w 120656"/>
                  <a:gd name="connsiteY22" fmla="*/ 96120 h 1100593"/>
                  <a:gd name="connsiteX23" fmla="*/ 120636 w 120656"/>
                  <a:gd name="connsiteY23" fmla="*/ 19096 h 1100593"/>
                  <a:gd name="connsiteX24" fmla="*/ 102279 w 120656"/>
                  <a:gd name="connsiteY24" fmla="*/ 19 h 1100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0656" h="1100593">
                    <a:moveTo>
                      <a:pt x="102279" y="19"/>
                    </a:moveTo>
                    <a:cubicBezTo>
                      <a:pt x="75645" y="740"/>
                      <a:pt x="48651" y="740"/>
                      <a:pt x="22016" y="19"/>
                    </a:cubicBezTo>
                    <a:cubicBezTo>
                      <a:pt x="9059" y="-341"/>
                      <a:pt x="3660" y="4339"/>
                      <a:pt x="4020" y="17656"/>
                    </a:cubicBezTo>
                    <a:cubicBezTo>
                      <a:pt x="4740" y="43931"/>
                      <a:pt x="4020" y="70205"/>
                      <a:pt x="4020" y="96480"/>
                    </a:cubicBezTo>
                    <a:cubicBezTo>
                      <a:pt x="4379" y="123474"/>
                      <a:pt x="5100" y="150829"/>
                      <a:pt x="4379" y="177823"/>
                    </a:cubicBezTo>
                    <a:cubicBezTo>
                      <a:pt x="4020" y="188981"/>
                      <a:pt x="7979" y="191860"/>
                      <a:pt x="18417" y="191500"/>
                    </a:cubicBezTo>
                    <a:lnTo>
                      <a:pt x="57596" y="191500"/>
                    </a:lnTo>
                    <a:lnTo>
                      <a:pt x="52440" y="193064"/>
                    </a:lnTo>
                    <a:cubicBezTo>
                      <a:pt x="50191" y="195989"/>
                      <a:pt x="49741" y="200488"/>
                      <a:pt x="49741" y="206606"/>
                    </a:cubicBezTo>
                    <a:cubicBezTo>
                      <a:pt x="50100" y="462874"/>
                      <a:pt x="49741" y="719141"/>
                      <a:pt x="50100" y="975408"/>
                    </a:cubicBezTo>
                    <a:cubicBezTo>
                      <a:pt x="50100" y="987286"/>
                      <a:pt x="49381" y="995564"/>
                      <a:pt x="34624" y="997004"/>
                    </a:cubicBezTo>
                    <a:cubicBezTo>
                      <a:pt x="25266" y="997724"/>
                      <a:pt x="18067" y="1004562"/>
                      <a:pt x="11948" y="1011761"/>
                    </a:cubicBezTo>
                    <a:cubicBezTo>
                      <a:pt x="-5688" y="1033716"/>
                      <a:pt x="-3529" y="1068989"/>
                      <a:pt x="16627" y="1087705"/>
                    </a:cubicBezTo>
                    <a:cubicBezTo>
                      <a:pt x="36064" y="1105702"/>
                      <a:pt x="69897" y="1104622"/>
                      <a:pt x="88253" y="1085905"/>
                    </a:cubicBezTo>
                    <a:cubicBezTo>
                      <a:pt x="108048" y="1066109"/>
                      <a:pt x="109128" y="1029397"/>
                      <a:pt x="88613" y="1009241"/>
                    </a:cubicBezTo>
                    <a:cubicBezTo>
                      <a:pt x="81414" y="1001683"/>
                      <a:pt x="79974" y="994485"/>
                      <a:pt x="79974" y="984766"/>
                    </a:cubicBezTo>
                    <a:cubicBezTo>
                      <a:pt x="79974" y="855553"/>
                      <a:pt x="79974" y="725980"/>
                      <a:pt x="79974" y="596766"/>
                    </a:cubicBezTo>
                    <a:cubicBezTo>
                      <a:pt x="79974" y="466113"/>
                      <a:pt x="79974" y="335100"/>
                      <a:pt x="79974" y="204447"/>
                    </a:cubicBezTo>
                    <a:cubicBezTo>
                      <a:pt x="79974" y="199228"/>
                      <a:pt x="79614" y="195449"/>
                      <a:pt x="77680" y="192929"/>
                    </a:cubicBezTo>
                    <a:lnTo>
                      <a:pt x="73441" y="191500"/>
                    </a:lnTo>
                    <a:lnTo>
                      <a:pt x="105879" y="191500"/>
                    </a:lnTo>
                    <a:cubicBezTo>
                      <a:pt x="116677" y="191860"/>
                      <a:pt x="119916" y="188261"/>
                      <a:pt x="119916" y="177463"/>
                    </a:cubicBezTo>
                    <a:cubicBezTo>
                      <a:pt x="119916" y="150469"/>
                      <a:pt x="118116" y="123114"/>
                      <a:pt x="120636" y="96120"/>
                    </a:cubicBezTo>
                    <a:cubicBezTo>
                      <a:pt x="120636" y="70565"/>
                      <a:pt x="119916" y="45010"/>
                      <a:pt x="120636" y="19096"/>
                    </a:cubicBezTo>
                    <a:cubicBezTo>
                      <a:pt x="120995" y="5419"/>
                      <a:pt x="116677" y="-341"/>
                      <a:pt x="102279" y="19"/>
                    </a:cubicBezTo>
                    <a:close/>
                  </a:path>
                </a:pathLst>
              </a:custGeom>
              <a:grpFill/>
              <a:ln w="6599" cap="flat">
                <a:noFill/>
                <a:prstDash val="solid"/>
                <a:miter/>
              </a:ln>
            </p:spPr>
            <p:txBody>
              <a:bodyPr rtlCol="0" anchor="ctr"/>
              <a:lstStyle/>
              <a:p>
                <a:endParaRPr lang="en-US"/>
              </a:p>
            </p:txBody>
          </p:sp>
          <p:sp>
            <p:nvSpPr>
              <p:cNvPr id="85" name="Freeform: Shape 84">
                <a:extLst>
                  <a:ext uri="{FF2B5EF4-FFF2-40B4-BE49-F238E27FC236}">
                    <a16:creationId xmlns="" xmlns:a16="http://schemas.microsoft.com/office/drawing/2014/main" id="{2C6A12CB-A937-425D-BCA3-A5BB1CB57193}"/>
                  </a:ext>
                </a:extLst>
              </p:cNvPr>
              <p:cNvSpPr/>
              <p:nvPr/>
            </p:nvSpPr>
            <p:spPr>
              <a:xfrm flipH="1">
                <a:off x="1405312" y="5139374"/>
                <a:ext cx="689866" cy="864745"/>
              </a:xfrm>
              <a:custGeom>
                <a:avLst/>
                <a:gdLst>
                  <a:gd name="connsiteX0" fmla="*/ 50409 w 689866"/>
                  <a:gd name="connsiteY0" fmla="*/ 189897 h 864745"/>
                  <a:gd name="connsiteX1" fmla="*/ 42131 w 689866"/>
                  <a:gd name="connsiteY1" fmla="*/ 205149 h 864745"/>
                  <a:gd name="connsiteX2" fmla="*/ 42131 w 689866"/>
                  <a:gd name="connsiteY2" fmla="*/ 505687 h 864745"/>
                  <a:gd name="connsiteX3" fmla="*/ 41771 w 689866"/>
                  <a:gd name="connsiteY3" fmla="*/ 803346 h 864745"/>
                  <a:gd name="connsiteX4" fmla="*/ 59768 w 689866"/>
                  <a:gd name="connsiteY4" fmla="*/ 822062 h 864745"/>
                  <a:gd name="connsiteX5" fmla="*/ 571582 w 689866"/>
                  <a:gd name="connsiteY5" fmla="*/ 821702 h 864745"/>
                  <a:gd name="connsiteX6" fmla="*/ 591018 w 689866"/>
                  <a:gd name="connsiteY6" fmla="*/ 833580 h 864745"/>
                  <a:gd name="connsiteX7" fmla="*/ 648966 w 689866"/>
                  <a:gd name="connsiteY7" fmla="*/ 863814 h 864745"/>
                  <a:gd name="connsiteX8" fmla="*/ 689638 w 689866"/>
                  <a:gd name="connsiteY8" fmla="*/ 816663 h 864745"/>
                  <a:gd name="connsiteX9" fmla="*/ 656525 w 689866"/>
                  <a:gd name="connsiteY9" fmla="*/ 760874 h 864745"/>
                  <a:gd name="connsiteX10" fmla="*/ 595338 w 689866"/>
                  <a:gd name="connsiteY10" fmla="*/ 781390 h 864745"/>
                  <a:gd name="connsiteX11" fmla="*/ 575542 w 689866"/>
                  <a:gd name="connsiteY11" fmla="*/ 791828 h 864745"/>
                  <a:gd name="connsiteX12" fmla="*/ 88201 w 689866"/>
                  <a:gd name="connsiteY12" fmla="*/ 791828 h 864745"/>
                  <a:gd name="connsiteX13" fmla="*/ 71645 w 689866"/>
                  <a:gd name="connsiteY13" fmla="*/ 774552 h 864745"/>
                  <a:gd name="connsiteX14" fmla="*/ 72005 w 689866"/>
                  <a:gd name="connsiteY14" fmla="*/ 210187 h 864745"/>
                  <a:gd name="connsiteX15" fmla="*/ 72005 w 689866"/>
                  <a:gd name="connsiteY15" fmla="*/ 197230 h 864745"/>
                  <a:gd name="connsiteX16" fmla="*/ 68405 w 689866"/>
                  <a:gd name="connsiteY16" fmla="*/ 190031 h 864745"/>
                  <a:gd name="connsiteX17" fmla="*/ 50409 w 689866"/>
                  <a:gd name="connsiteY17" fmla="*/ 189897 h 864745"/>
                  <a:gd name="connsiteX18" fmla="*/ 100079 w 689866"/>
                  <a:gd name="connsiteY18" fmla="*/ 0 h 864745"/>
                  <a:gd name="connsiteX19" fmla="*/ 14057 w 689866"/>
                  <a:gd name="connsiteY19" fmla="*/ 0 h 864745"/>
                  <a:gd name="connsiteX20" fmla="*/ 19 w 689866"/>
                  <a:gd name="connsiteY20" fmla="*/ 14037 h 864745"/>
                  <a:gd name="connsiteX21" fmla="*/ 739 w 689866"/>
                  <a:gd name="connsiteY21" fmla="*/ 95381 h 864745"/>
                  <a:gd name="connsiteX22" fmla="*/ 2899 w 689866"/>
                  <a:gd name="connsiteY22" fmla="*/ 114097 h 864745"/>
                  <a:gd name="connsiteX23" fmla="*/ 2899 w 689866"/>
                  <a:gd name="connsiteY23" fmla="*/ 175284 h 864745"/>
                  <a:gd name="connsiteX24" fmla="*/ 16576 w 689866"/>
                  <a:gd name="connsiteY24" fmla="*/ 189321 h 864745"/>
                  <a:gd name="connsiteX25" fmla="*/ 112676 w 689866"/>
                  <a:gd name="connsiteY25" fmla="*/ 188601 h 864745"/>
                  <a:gd name="connsiteX26" fmla="*/ 114116 w 689866"/>
                  <a:gd name="connsiteY26" fmla="*/ 15477 h 864745"/>
                  <a:gd name="connsiteX27" fmla="*/ 100079 w 689866"/>
                  <a:gd name="connsiteY27" fmla="*/ 0 h 86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89866" h="864745">
                    <a:moveTo>
                      <a:pt x="50409" y="189897"/>
                    </a:moveTo>
                    <a:cubicBezTo>
                      <a:pt x="45460" y="192731"/>
                      <a:pt x="42131" y="198130"/>
                      <a:pt x="42131" y="205149"/>
                    </a:cubicBezTo>
                    <a:cubicBezTo>
                      <a:pt x="42131" y="305208"/>
                      <a:pt x="42131" y="405628"/>
                      <a:pt x="42131" y="505687"/>
                    </a:cubicBezTo>
                    <a:cubicBezTo>
                      <a:pt x="42131" y="605027"/>
                      <a:pt x="42491" y="704006"/>
                      <a:pt x="41771" y="803346"/>
                    </a:cubicBezTo>
                    <a:cubicBezTo>
                      <a:pt x="41771" y="817743"/>
                      <a:pt x="44650" y="822062"/>
                      <a:pt x="59768" y="822062"/>
                    </a:cubicBezTo>
                    <a:cubicBezTo>
                      <a:pt x="230372" y="821342"/>
                      <a:pt x="400977" y="821702"/>
                      <a:pt x="571582" y="821702"/>
                    </a:cubicBezTo>
                    <a:cubicBezTo>
                      <a:pt x="580940" y="821702"/>
                      <a:pt x="587059" y="822422"/>
                      <a:pt x="591018" y="833580"/>
                    </a:cubicBezTo>
                    <a:cubicBezTo>
                      <a:pt x="599296" y="857335"/>
                      <a:pt x="621972" y="868133"/>
                      <a:pt x="648966" y="863814"/>
                    </a:cubicBezTo>
                    <a:cubicBezTo>
                      <a:pt x="671282" y="860214"/>
                      <a:pt x="687478" y="841498"/>
                      <a:pt x="689638" y="816663"/>
                    </a:cubicBezTo>
                    <a:cubicBezTo>
                      <a:pt x="691798" y="790388"/>
                      <a:pt x="678480" y="768433"/>
                      <a:pt x="656525" y="760874"/>
                    </a:cubicBezTo>
                    <a:cubicBezTo>
                      <a:pt x="632770" y="752956"/>
                      <a:pt x="607215" y="760515"/>
                      <a:pt x="595338" y="781390"/>
                    </a:cubicBezTo>
                    <a:cubicBezTo>
                      <a:pt x="590298" y="790029"/>
                      <a:pt x="584899" y="791828"/>
                      <a:pt x="575542" y="791828"/>
                    </a:cubicBezTo>
                    <a:cubicBezTo>
                      <a:pt x="413215" y="791468"/>
                      <a:pt x="250888" y="791468"/>
                      <a:pt x="88201" y="791828"/>
                    </a:cubicBezTo>
                    <a:cubicBezTo>
                      <a:pt x="74164" y="791828"/>
                      <a:pt x="71645" y="787509"/>
                      <a:pt x="71645" y="774552"/>
                    </a:cubicBezTo>
                    <a:cubicBezTo>
                      <a:pt x="72005" y="586310"/>
                      <a:pt x="72005" y="398069"/>
                      <a:pt x="72005" y="210187"/>
                    </a:cubicBezTo>
                    <a:cubicBezTo>
                      <a:pt x="72005" y="205869"/>
                      <a:pt x="72005" y="201550"/>
                      <a:pt x="72005" y="197230"/>
                    </a:cubicBezTo>
                    <a:cubicBezTo>
                      <a:pt x="72005" y="194351"/>
                      <a:pt x="71645" y="191471"/>
                      <a:pt x="68405" y="190031"/>
                    </a:cubicBezTo>
                    <a:cubicBezTo>
                      <a:pt x="61927" y="186792"/>
                      <a:pt x="55358" y="187062"/>
                      <a:pt x="50409" y="189897"/>
                    </a:cubicBezTo>
                    <a:close/>
                    <a:moveTo>
                      <a:pt x="100079" y="0"/>
                    </a:moveTo>
                    <a:cubicBezTo>
                      <a:pt x="71285" y="360"/>
                      <a:pt x="42851" y="360"/>
                      <a:pt x="14057" y="0"/>
                    </a:cubicBezTo>
                    <a:cubicBezTo>
                      <a:pt x="4339" y="0"/>
                      <a:pt x="-341" y="4319"/>
                      <a:pt x="19" y="14037"/>
                    </a:cubicBezTo>
                    <a:cubicBezTo>
                      <a:pt x="379" y="41032"/>
                      <a:pt x="379" y="68386"/>
                      <a:pt x="739" y="95381"/>
                    </a:cubicBezTo>
                    <a:cubicBezTo>
                      <a:pt x="3618" y="101499"/>
                      <a:pt x="2899" y="107618"/>
                      <a:pt x="2899" y="114097"/>
                    </a:cubicBezTo>
                    <a:cubicBezTo>
                      <a:pt x="2899" y="134612"/>
                      <a:pt x="3259" y="154768"/>
                      <a:pt x="2899" y="175284"/>
                    </a:cubicBezTo>
                    <a:cubicBezTo>
                      <a:pt x="2899" y="185362"/>
                      <a:pt x="6498" y="189681"/>
                      <a:pt x="16576" y="189321"/>
                    </a:cubicBezTo>
                    <a:cubicBezTo>
                      <a:pt x="48609" y="188961"/>
                      <a:pt x="80643" y="188961"/>
                      <a:pt x="112676" y="188601"/>
                    </a:cubicBezTo>
                    <a:cubicBezTo>
                      <a:pt x="113036" y="131013"/>
                      <a:pt x="113396" y="73065"/>
                      <a:pt x="114116" y="15477"/>
                    </a:cubicBezTo>
                    <a:cubicBezTo>
                      <a:pt x="114116" y="5399"/>
                      <a:pt x="111237" y="0"/>
                      <a:pt x="100079" y="0"/>
                    </a:cubicBezTo>
                    <a:close/>
                  </a:path>
                </a:pathLst>
              </a:custGeom>
              <a:grpFill/>
              <a:ln w="6599" cap="flat">
                <a:noFill/>
                <a:prstDash val="solid"/>
                <a:miter/>
              </a:ln>
            </p:spPr>
            <p:txBody>
              <a:bodyPr rtlCol="0" anchor="ctr"/>
              <a:lstStyle/>
              <a:p>
                <a:endParaRPr lang="en-US"/>
              </a:p>
            </p:txBody>
          </p:sp>
        </p:grpSp>
        <p:grpSp>
          <p:nvGrpSpPr>
            <p:cNvPr id="97" name="Group 96">
              <a:extLst>
                <a:ext uri="{FF2B5EF4-FFF2-40B4-BE49-F238E27FC236}">
                  <a16:creationId xmlns="" xmlns:a16="http://schemas.microsoft.com/office/drawing/2014/main" id="{71F5C56A-4D65-45BB-ADFB-4902606EA2E5}"/>
                </a:ext>
              </a:extLst>
            </p:cNvPr>
            <p:cNvGrpSpPr/>
            <p:nvPr userDrawn="1"/>
          </p:nvGrpSpPr>
          <p:grpSpPr>
            <a:xfrm>
              <a:off x="548226" y="1602802"/>
              <a:ext cx="944002" cy="3757883"/>
              <a:chOff x="655230" y="1602802"/>
              <a:chExt cx="944002" cy="3757883"/>
            </a:xfrm>
            <a:grpFill/>
          </p:grpSpPr>
          <p:sp>
            <p:nvSpPr>
              <p:cNvPr id="54" name="Freeform: Shape 53">
                <a:extLst>
                  <a:ext uri="{FF2B5EF4-FFF2-40B4-BE49-F238E27FC236}">
                    <a16:creationId xmlns="" xmlns:a16="http://schemas.microsoft.com/office/drawing/2014/main" id="{14CFE449-955F-4128-94F3-2CACBE8BB46B}"/>
                  </a:ext>
                </a:extLst>
              </p:cNvPr>
              <p:cNvSpPr/>
              <p:nvPr userDrawn="1"/>
            </p:nvSpPr>
            <p:spPr>
              <a:xfrm flipH="1">
                <a:off x="830109" y="3005304"/>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70" name="Freeform: Shape 69">
                <a:extLst>
                  <a:ext uri="{FF2B5EF4-FFF2-40B4-BE49-F238E27FC236}">
                    <a16:creationId xmlns="" xmlns:a16="http://schemas.microsoft.com/office/drawing/2014/main" id="{C36CAA8C-CBDE-4BC9-ADAC-9B9B329BE1DC}"/>
                  </a:ext>
                </a:extLst>
              </p:cNvPr>
              <p:cNvSpPr/>
              <p:nvPr userDrawn="1"/>
            </p:nvSpPr>
            <p:spPr>
              <a:xfrm flipH="1">
                <a:off x="955830" y="4190397"/>
                <a:ext cx="643402" cy="634359"/>
              </a:xfrm>
              <a:custGeom>
                <a:avLst/>
                <a:gdLst>
                  <a:gd name="connsiteX0" fmla="*/ 1129160 w 1181053"/>
                  <a:gd name="connsiteY0" fmla="*/ 979148 h 1164453"/>
                  <a:gd name="connsiteX1" fmla="*/ 1108019 w 1181053"/>
                  <a:gd name="connsiteY1" fmla="*/ 942810 h 1164453"/>
                  <a:gd name="connsiteX2" fmla="*/ 1109340 w 1181053"/>
                  <a:gd name="connsiteY2" fmla="*/ 104390 h 1164453"/>
                  <a:gd name="connsiteX3" fmla="*/ 1074984 w 1181053"/>
                  <a:gd name="connsiteY3" fmla="*/ 71355 h 1164453"/>
                  <a:gd name="connsiteX4" fmla="*/ 383898 w 1181053"/>
                  <a:gd name="connsiteY4" fmla="*/ 72016 h 1164453"/>
                  <a:gd name="connsiteX5" fmla="*/ 349542 w 1181053"/>
                  <a:gd name="connsiteY5" fmla="*/ 69373 h 1164453"/>
                  <a:gd name="connsiteX6" fmla="*/ 348221 w 1181053"/>
                  <a:gd name="connsiteY6" fmla="*/ 1321 h 1164453"/>
                  <a:gd name="connsiteX7" fmla="*/ 337650 w 1181053"/>
                  <a:gd name="connsiteY7" fmla="*/ 1982 h 1164453"/>
                  <a:gd name="connsiteX8" fmla="*/ 32409 w 1181053"/>
                  <a:gd name="connsiteY8" fmla="*/ 0 h 1164453"/>
                  <a:gd name="connsiteX9" fmla="*/ 35 w 1181053"/>
                  <a:gd name="connsiteY9" fmla="*/ 30392 h 1164453"/>
                  <a:gd name="connsiteX10" fmla="*/ 35 w 1181053"/>
                  <a:gd name="connsiteY10" fmla="*/ 180369 h 1164453"/>
                  <a:gd name="connsiteX11" fmla="*/ 29766 w 1181053"/>
                  <a:gd name="connsiteY11" fmla="*/ 210101 h 1164453"/>
                  <a:gd name="connsiteX12" fmla="*/ 177101 w 1181053"/>
                  <a:gd name="connsiteY12" fmla="*/ 210101 h 1164453"/>
                  <a:gd name="connsiteX13" fmla="*/ 292062 w 1181053"/>
                  <a:gd name="connsiteY13" fmla="*/ 209440 h 1164453"/>
                  <a:gd name="connsiteX14" fmla="*/ 349542 w 1181053"/>
                  <a:gd name="connsiteY14" fmla="*/ 147996 h 1164453"/>
                  <a:gd name="connsiteX15" fmla="*/ 381256 w 1181053"/>
                  <a:gd name="connsiteY15" fmla="*/ 146014 h 1164453"/>
                  <a:gd name="connsiteX16" fmla="*/ 1021467 w 1181053"/>
                  <a:gd name="connsiteY16" fmla="*/ 145353 h 1164453"/>
                  <a:gd name="connsiteX17" fmla="*/ 1054502 w 1181053"/>
                  <a:gd name="connsiteY17" fmla="*/ 177066 h 1164453"/>
                  <a:gd name="connsiteX18" fmla="*/ 1054502 w 1181053"/>
                  <a:gd name="connsiteY18" fmla="*/ 945453 h 1164453"/>
                  <a:gd name="connsiteX19" fmla="*/ 1032699 w 1181053"/>
                  <a:gd name="connsiteY19" fmla="*/ 985755 h 1164453"/>
                  <a:gd name="connsiteX20" fmla="*/ 997022 w 1181053"/>
                  <a:gd name="connsiteY20" fmla="*/ 1102037 h 1164453"/>
                  <a:gd name="connsiteX21" fmla="*/ 1094805 w 1181053"/>
                  <a:gd name="connsiteY21" fmla="*/ 1164142 h 1164453"/>
                  <a:gd name="connsiteX22" fmla="*/ 1178712 w 1181053"/>
                  <a:gd name="connsiteY22" fmla="*/ 1090145 h 1164453"/>
                  <a:gd name="connsiteX23" fmla="*/ 1129160 w 1181053"/>
                  <a:gd name="connsiteY23" fmla="*/ 979148 h 116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81053" h="1164453">
                    <a:moveTo>
                      <a:pt x="1129160" y="979148"/>
                    </a:moveTo>
                    <a:cubicBezTo>
                      <a:pt x="1110001" y="971220"/>
                      <a:pt x="1108019" y="959988"/>
                      <a:pt x="1108019" y="942810"/>
                    </a:cubicBezTo>
                    <a:cubicBezTo>
                      <a:pt x="1108679" y="663337"/>
                      <a:pt x="1108019" y="383863"/>
                      <a:pt x="1109340" y="104390"/>
                    </a:cubicBezTo>
                    <a:cubicBezTo>
                      <a:pt x="1109340" y="75980"/>
                      <a:pt x="1100751" y="71355"/>
                      <a:pt x="1074984" y="71355"/>
                    </a:cubicBezTo>
                    <a:cubicBezTo>
                      <a:pt x="844402" y="72676"/>
                      <a:pt x="614480" y="72016"/>
                      <a:pt x="383898" y="72016"/>
                    </a:cubicBezTo>
                    <a:cubicBezTo>
                      <a:pt x="372666" y="72016"/>
                      <a:pt x="360774" y="73998"/>
                      <a:pt x="349542" y="69373"/>
                    </a:cubicBezTo>
                    <a:cubicBezTo>
                      <a:pt x="350863" y="46909"/>
                      <a:pt x="352845" y="23785"/>
                      <a:pt x="348221" y="1321"/>
                    </a:cubicBezTo>
                    <a:cubicBezTo>
                      <a:pt x="344917" y="1321"/>
                      <a:pt x="340953" y="1982"/>
                      <a:pt x="337650" y="1982"/>
                    </a:cubicBezTo>
                    <a:cubicBezTo>
                      <a:pt x="235903" y="1321"/>
                      <a:pt x="134156" y="1321"/>
                      <a:pt x="32409" y="0"/>
                    </a:cubicBezTo>
                    <a:cubicBezTo>
                      <a:pt x="9946" y="0"/>
                      <a:pt x="-626" y="5946"/>
                      <a:pt x="35" y="30392"/>
                    </a:cubicBezTo>
                    <a:cubicBezTo>
                      <a:pt x="1357" y="80605"/>
                      <a:pt x="1357" y="130157"/>
                      <a:pt x="35" y="180369"/>
                    </a:cubicBezTo>
                    <a:cubicBezTo>
                      <a:pt x="-626" y="202173"/>
                      <a:pt x="7964" y="210761"/>
                      <a:pt x="29766" y="210101"/>
                    </a:cubicBezTo>
                    <a:cubicBezTo>
                      <a:pt x="78658" y="209440"/>
                      <a:pt x="128210" y="210101"/>
                      <a:pt x="177101" y="210101"/>
                    </a:cubicBezTo>
                    <a:cubicBezTo>
                      <a:pt x="215421" y="210101"/>
                      <a:pt x="253741" y="209440"/>
                      <a:pt x="292062" y="209440"/>
                    </a:cubicBezTo>
                    <a:cubicBezTo>
                      <a:pt x="352845" y="209440"/>
                      <a:pt x="352845" y="209440"/>
                      <a:pt x="349542" y="147996"/>
                    </a:cubicBezTo>
                    <a:cubicBezTo>
                      <a:pt x="360113" y="147335"/>
                      <a:pt x="370684" y="146014"/>
                      <a:pt x="381256" y="146014"/>
                    </a:cubicBezTo>
                    <a:cubicBezTo>
                      <a:pt x="594660" y="146014"/>
                      <a:pt x="808063" y="146674"/>
                      <a:pt x="1021467" y="145353"/>
                    </a:cubicBezTo>
                    <a:cubicBezTo>
                      <a:pt x="1046574" y="145353"/>
                      <a:pt x="1054502" y="150638"/>
                      <a:pt x="1054502" y="177066"/>
                    </a:cubicBezTo>
                    <a:cubicBezTo>
                      <a:pt x="1053181" y="433415"/>
                      <a:pt x="1053842" y="689764"/>
                      <a:pt x="1054502" y="945453"/>
                    </a:cubicBezTo>
                    <a:cubicBezTo>
                      <a:pt x="1054502" y="964613"/>
                      <a:pt x="1049877" y="975184"/>
                      <a:pt x="1032699" y="985755"/>
                    </a:cubicBezTo>
                    <a:cubicBezTo>
                      <a:pt x="995701" y="1008219"/>
                      <a:pt x="982487" y="1057771"/>
                      <a:pt x="997022" y="1102037"/>
                    </a:cubicBezTo>
                    <a:cubicBezTo>
                      <a:pt x="1010897" y="1144322"/>
                      <a:pt x="1047895" y="1167446"/>
                      <a:pt x="1094805" y="1164142"/>
                    </a:cubicBezTo>
                    <a:cubicBezTo>
                      <a:pt x="1137089" y="1161499"/>
                      <a:pt x="1170784" y="1131768"/>
                      <a:pt x="1178712" y="1090145"/>
                    </a:cubicBezTo>
                    <a:cubicBezTo>
                      <a:pt x="1187962" y="1041914"/>
                      <a:pt x="1169463" y="996326"/>
                      <a:pt x="1129160" y="979148"/>
                    </a:cubicBezTo>
                    <a:close/>
                  </a:path>
                </a:pathLst>
              </a:custGeom>
              <a:grpFill/>
              <a:ln w="6599" cap="flat">
                <a:noFill/>
                <a:prstDash val="solid"/>
                <a:miter/>
              </a:ln>
            </p:spPr>
            <p:txBody>
              <a:bodyPr rtlCol="0" anchor="ctr"/>
              <a:lstStyle/>
              <a:p>
                <a:endParaRPr lang="en-US"/>
              </a:p>
            </p:txBody>
          </p:sp>
          <p:sp>
            <p:nvSpPr>
              <p:cNvPr id="87" name="Freeform: Shape 86">
                <a:extLst>
                  <a:ext uri="{FF2B5EF4-FFF2-40B4-BE49-F238E27FC236}">
                    <a16:creationId xmlns="" xmlns:a16="http://schemas.microsoft.com/office/drawing/2014/main" id="{9FE059B7-412E-4650-8EF3-9B138089D6F0}"/>
                  </a:ext>
                </a:extLst>
              </p:cNvPr>
              <p:cNvSpPr/>
              <p:nvPr userDrawn="1"/>
            </p:nvSpPr>
            <p:spPr>
              <a:xfrm rot="16200000" flipH="1">
                <a:off x="1069293" y="182091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88" name="Freeform: Shape 87">
                <a:extLst>
                  <a:ext uri="{FF2B5EF4-FFF2-40B4-BE49-F238E27FC236}">
                    <a16:creationId xmlns="" xmlns:a16="http://schemas.microsoft.com/office/drawing/2014/main" id="{76DA1E9E-C3EF-4052-B739-AB5261881BA3}"/>
                  </a:ext>
                </a:extLst>
              </p:cNvPr>
              <p:cNvSpPr/>
              <p:nvPr userDrawn="1"/>
            </p:nvSpPr>
            <p:spPr>
              <a:xfrm rot="16200000" flipH="1">
                <a:off x="1120766" y="2289790"/>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89" name="Freeform: Shape 88">
                <a:extLst>
                  <a:ext uri="{FF2B5EF4-FFF2-40B4-BE49-F238E27FC236}">
                    <a16:creationId xmlns="" xmlns:a16="http://schemas.microsoft.com/office/drawing/2014/main" id="{9AE258E7-1627-4F85-BE58-CE26AE080072}"/>
                  </a:ext>
                </a:extLst>
              </p:cNvPr>
              <p:cNvSpPr/>
              <p:nvPr userDrawn="1"/>
            </p:nvSpPr>
            <p:spPr>
              <a:xfrm flipH="1">
                <a:off x="830109" y="3801796"/>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0" name="Freeform: Shape 89">
                <a:extLst>
                  <a:ext uri="{FF2B5EF4-FFF2-40B4-BE49-F238E27FC236}">
                    <a16:creationId xmlns="" xmlns:a16="http://schemas.microsoft.com/office/drawing/2014/main" id="{388BC822-45B5-4649-B16E-C559A55EB449}"/>
                  </a:ext>
                </a:extLst>
              </p:cNvPr>
              <p:cNvSpPr/>
              <p:nvPr userDrawn="1"/>
            </p:nvSpPr>
            <p:spPr>
              <a:xfrm rot="16200000" flipH="1">
                <a:off x="1066573" y="3025173"/>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91" name="Freeform: Shape 90">
                <a:extLst>
                  <a:ext uri="{FF2B5EF4-FFF2-40B4-BE49-F238E27FC236}">
                    <a16:creationId xmlns="" xmlns:a16="http://schemas.microsoft.com/office/drawing/2014/main" id="{F81BE720-6521-4FDD-8C3B-B24385FF18AE}"/>
                  </a:ext>
                </a:extLst>
              </p:cNvPr>
              <p:cNvSpPr/>
              <p:nvPr userDrawn="1"/>
            </p:nvSpPr>
            <p:spPr>
              <a:xfrm rot="5400000" flipH="1" flipV="1">
                <a:off x="1069293" y="483074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grpSp>
        <p:grpSp>
          <p:nvGrpSpPr>
            <p:cNvPr id="99" name="Group 98">
              <a:extLst>
                <a:ext uri="{FF2B5EF4-FFF2-40B4-BE49-F238E27FC236}">
                  <a16:creationId xmlns="" xmlns:a16="http://schemas.microsoft.com/office/drawing/2014/main" id="{A41B19ED-3589-4DE1-A150-B99140988B50}"/>
                </a:ext>
              </a:extLst>
            </p:cNvPr>
            <p:cNvGrpSpPr/>
            <p:nvPr userDrawn="1"/>
          </p:nvGrpSpPr>
          <p:grpSpPr>
            <a:xfrm>
              <a:off x="4782728" y="2208743"/>
              <a:ext cx="1206268" cy="3147897"/>
              <a:chOff x="4889732" y="2208743"/>
              <a:chExt cx="1206268" cy="3147897"/>
            </a:xfrm>
            <a:grpFill/>
          </p:grpSpPr>
          <p:sp>
            <p:nvSpPr>
              <p:cNvPr id="55" name="Freeform: Shape 54">
                <a:extLst>
                  <a:ext uri="{FF2B5EF4-FFF2-40B4-BE49-F238E27FC236}">
                    <a16:creationId xmlns="" xmlns:a16="http://schemas.microsoft.com/office/drawing/2014/main" id="{F8C970CA-0C4B-42C4-B0C7-EB4872CFDF25}"/>
                  </a:ext>
                </a:extLst>
              </p:cNvPr>
              <p:cNvSpPr/>
              <p:nvPr userDrawn="1"/>
            </p:nvSpPr>
            <p:spPr>
              <a:xfrm flipH="1">
                <a:off x="4889732" y="2408235"/>
                <a:ext cx="1206268" cy="720041"/>
              </a:xfrm>
              <a:custGeom>
                <a:avLst/>
                <a:gdLst>
                  <a:gd name="connsiteX0" fmla="*/ 1864067 w 2214270"/>
                  <a:gd name="connsiteY0" fmla="*/ 1293985 h 1321734"/>
                  <a:gd name="connsiteX1" fmla="*/ 1891816 w 2214270"/>
                  <a:gd name="connsiteY1" fmla="*/ 1319752 h 1321734"/>
                  <a:gd name="connsiteX2" fmla="*/ 2041794 w 2214270"/>
                  <a:gd name="connsiteY2" fmla="*/ 1321734 h 1321734"/>
                  <a:gd name="connsiteX3" fmla="*/ 2185825 w 2214270"/>
                  <a:gd name="connsiteY3" fmla="*/ 1321074 h 1321734"/>
                  <a:gd name="connsiteX4" fmla="*/ 2214235 w 2214270"/>
                  <a:gd name="connsiteY4" fmla="*/ 1292663 h 1321734"/>
                  <a:gd name="connsiteX5" fmla="*/ 2214235 w 2214270"/>
                  <a:gd name="connsiteY5" fmla="*/ 1135418 h 1321734"/>
                  <a:gd name="connsiteX6" fmla="*/ 2185825 w 2214270"/>
                  <a:gd name="connsiteY6" fmla="*/ 1107009 h 1321734"/>
                  <a:gd name="connsiteX7" fmla="*/ 2041794 w 2214270"/>
                  <a:gd name="connsiteY7" fmla="*/ 1106348 h 1321734"/>
                  <a:gd name="connsiteX8" fmla="*/ 1908334 w 2214270"/>
                  <a:gd name="connsiteY8" fmla="*/ 1108330 h 1321734"/>
                  <a:gd name="connsiteX9" fmla="*/ 1866049 w 2214270"/>
                  <a:gd name="connsiteY9" fmla="*/ 1150614 h 1321734"/>
                  <a:gd name="connsiteX10" fmla="*/ 1834336 w 2214270"/>
                  <a:gd name="connsiteY10" fmla="*/ 1183649 h 1321734"/>
                  <a:gd name="connsiteX11" fmla="*/ 170710 w 2214270"/>
                  <a:gd name="connsiteY11" fmla="*/ 1183649 h 1321734"/>
                  <a:gd name="connsiteX12" fmla="*/ 139657 w 2214270"/>
                  <a:gd name="connsiteY12" fmla="*/ 1153257 h 1321734"/>
                  <a:gd name="connsiteX13" fmla="*/ 139657 w 2214270"/>
                  <a:gd name="connsiteY13" fmla="*/ 213090 h 1321734"/>
                  <a:gd name="connsiteX14" fmla="*/ 157496 w 2214270"/>
                  <a:gd name="connsiteY14" fmla="*/ 172127 h 1321734"/>
                  <a:gd name="connsiteX15" fmla="*/ 179959 w 2214270"/>
                  <a:gd name="connsiteY15" fmla="*/ 53863 h 1321734"/>
                  <a:gd name="connsiteX16" fmla="*/ 86801 w 2214270"/>
                  <a:gd name="connsiteY16" fmla="*/ 347 h 1321734"/>
                  <a:gd name="connsiteX17" fmla="*/ 3554 w 2214270"/>
                  <a:gd name="connsiteY17" fmla="*/ 71702 h 1321734"/>
                  <a:gd name="connsiteX18" fmla="*/ 44517 w 2214270"/>
                  <a:gd name="connsiteY18" fmla="*/ 181377 h 1321734"/>
                  <a:gd name="connsiteX19" fmla="*/ 66981 w 2214270"/>
                  <a:gd name="connsiteY19" fmla="*/ 223661 h 1321734"/>
                  <a:gd name="connsiteX20" fmla="*/ 66320 w 2214270"/>
                  <a:gd name="connsiteY20" fmla="*/ 1222630 h 1321734"/>
                  <a:gd name="connsiteX21" fmla="*/ 100676 w 2214270"/>
                  <a:gd name="connsiteY21" fmla="*/ 1256325 h 1321734"/>
                  <a:gd name="connsiteX22" fmla="*/ 1825747 w 2214270"/>
                  <a:gd name="connsiteY22" fmla="*/ 1255665 h 1321734"/>
                  <a:gd name="connsiteX23" fmla="*/ 1864067 w 2214270"/>
                  <a:gd name="connsiteY23" fmla="*/ 1293985 h 1321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14270" h="1321734">
                    <a:moveTo>
                      <a:pt x="1864067" y="1293985"/>
                    </a:moveTo>
                    <a:cubicBezTo>
                      <a:pt x="1862746" y="1317109"/>
                      <a:pt x="1872656" y="1319752"/>
                      <a:pt x="1891816" y="1319752"/>
                    </a:cubicBezTo>
                    <a:cubicBezTo>
                      <a:pt x="1942029" y="1319752"/>
                      <a:pt x="1991581" y="1316449"/>
                      <a:pt x="2041794" y="1321734"/>
                    </a:cubicBezTo>
                    <a:cubicBezTo>
                      <a:pt x="2090024" y="1321734"/>
                      <a:pt x="2137595" y="1320413"/>
                      <a:pt x="2185825" y="1321074"/>
                    </a:cubicBezTo>
                    <a:cubicBezTo>
                      <a:pt x="2206307" y="1321074"/>
                      <a:pt x="2214235" y="1313145"/>
                      <a:pt x="2214235" y="1292663"/>
                    </a:cubicBezTo>
                    <a:cubicBezTo>
                      <a:pt x="2213574" y="1240469"/>
                      <a:pt x="2213574" y="1187613"/>
                      <a:pt x="2214235" y="1135418"/>
                    </a:cubicBezTo>
                    <a:cubicBezTo>
                      <a:pt x="2214896" y="1114276"/>
                      <a:pt x="2206307" y="1107009"/>
                      <a:pt x="2185825" y="1107009"/>
                    </a:cubicBezTo>
                    <a:cubicBezTo>
                      <a:pt x="2137595" y="1107669"/>
                      <a:pt x="2090024" y="1107009"/>
                      <a:pt x="2041794" y="1106348"/>
                    </a:cubicBezTo>
                    <a:cubicBezTo>
                      <a:pt x="1997527" y="1107009"/>
                      <a:pt x="1952600" y="1107669"/>
                      <a:pt x="1908334" y="1108330"/>
                    </a:cubicBezTo>
                    <a:cubicBezTo>
                      <a:pt x="1865389" y="1108330"/>
                      <a:pt x="1864067" y="1108330"/>
                      <a:pt x="1866049" y="1150614"/>
                    </a:cubicBezTo>
                    <a:cubicBezTo>
                      <a:pt x="1867371" y="1175721"/>
                      <a:pt x="1861425" y="1183649"/>
                      <a:pt x="1834336" y="1183649"/>
                    </a:cubicBezTo>
                    <a:cubicBezTo>
                      <a:pt x="1280014" y="1182988"/>
                      <a:pt x="725692" y="1182988"/>
                      <a:pt x="170710" y="1183649"/>
                    </a:cubicBezTo>
                    <a:cubicBezTo>
                      <a:pt x="146925" y="1183649"/>
                      <a:pt x="139657" y="1178364"/>
                      <a:pt x="139657" y="1153257"/>
                    </a:cubicBezTo>
                    <a:cubicBezTo>
                      <a:pt x="140318" y="840089"/>
                      <a:pt x="140318" y="526259"/>
                      <a:pt x="139657" y="213090"/>
                    </a:cubicBezTo>
                    <a:cubicBezTo>
                      <a:pt x="139657" y="195912"/>
                      <a:pt x="142960" y="184020"/>
                      <a:pt x="157496" y="172127"/>
                    </a:cubicBezTo>
                    <a:cubicBezTo>
                      <a:pt x="189870" y="145699"/>
                      <a:pt x="198459" y="94826"/>
                      <a:pt x="179959" y="53863"/>
                    </a:cubicBezTo>
                    <a:cubicBezTo>
                      <a:pt x="163442" y="17525"/>
                      <a:pt x="128425" y="-2957"/>
                      <a:pt x="86801" y="347"/>
                    </a:cubicBezTo>
                    <a:cubicBezTo>
                      <a:pt x="43856" y="3650"/>
                      <a:pt x="14786" y="28757"/>
                      <a:pt x="3554" y="71702"/>
                    </a:cubicBezTo>
                    <a:cubicBezTo>
                      <a:pt x="-7678" y="114647"/>
                      <a:pt x="8179" y="162217"/>
                      <a:pt x="44517" y="181377"/>
                    </a:cubicBezTo>
                    <a:cubicBezTo>
                      <a:pt x="64338" y="191948"/>
                      <a:pt x="66981" y="204501"/>
                      <a:pt x="66981" y="223661"/>
                    </a:cubicBezTo>
                    <a:cubicBezTo>
                      <a:pt x="66320" y="556651"/>
                      <a:pt x="66981" y="889641"/>
                      <a:pt x="66320" y="1222630"/>
                    </a:cubicBezTo>
                    <a:cubicBezTo>
                      <a:pt x="66320" y="1250379"/>
                      <a:pt x="73588" y="1256325"/>
                      <a:pt x="100676" y="1256325"/>
                    </a:cubicBezTo>
                    <a:cubicBezTo>
                      <a:pt x="675479" y="1255665"/>
                      <a:pt x="1250944" y="1255665"/>
                      <a:pt x="1825747" y="1255665"/>
                    </a:cubicBezTo>
                    <a:cubicBezTo>
                      <a:pt x="1864067" y="1256325"/>
                      <a:pt x="1866049" y="1256325"/>
                      <a:pt x="1864067" y="1293985"/>
                    </a:cubicBezTo>
                    <a:close/>
                  </a:path>
                </a:pathLst>
              </a:custGeom>
              <a:grpFill/>
              <a:ln w="6599" cap="flat">
                <a:noFill/>
                <a:prstDash val="solid"/>
                <a:miter/>
              </a:ln>
            </p:spPr>
            <p:txBody>
              <a:bodyPr rtlCol="0" anchor="ctr"/>
              <a:lstStyle/>
              <a:p>
                <a:endParaRPr lang="en-US"/>
              </a:p>
            </p:txBody>
          </p:sp>
          <p:sp>
            <p:nvSpPr>
              <p:cNvPr id="61" name="Freeform: Shape 60">
                <a:extLst>
                  <a:ext uri="{FF2B5EF4-FFF2-40B4-BE49-F238E27FC236}">
                    <a16:creationId xmlns="" xmlns:a16="http://schemas.microsoft.com/office/drawing/2014/main" id="{08F1CF96-44F7-4DA4-BD14-9FC77FB267D1}"/>
                  </a:ext>
                </a:extLst>
              </p:cNvPr>
              <p:cNvSpPr/>
              <p:nvPr userDrawn="1"/>
            </p:nvSpPr>
            <p:spPr>
              <a:xfrm flipH="1">
                <a:off x="4889732" y="3803842"/>
                <a:ext cx="862897" cy="590574"/>
              </a:xfrm>
              <a:custGeom>
                <a:avLst/>
                <a:gdLst>
                  <a:gd name="connsiteX0" fmla="*/ 162118 w 1583966"/>
                  <a:gd name="connsiteY0" fmla="*/ 885330 h 1084079"/>
                  <a:gd name="connsiteX1" fmla="*/ 162118 w 1583966"/>
                  <a:gd name="connsiteY1" fmla="*/ 156584 h 1084079"/>
                  <a:gd name="connsiteX2" fmla="*/ 154851 w 1583966"/>
                  <a:gd name="connsiteY2" fmla="*/ 110336 h 1084079"/>
                  <a:gd name="connsiteX3" fmla="*/ 166083 w 1583966"/>
                  <a:gd name="connsiteY3" fmla="*/ 108354 h 1084079"/>
                  <a:gd name="connsiteX4" fmla="*/ 1213282 w 1583966"/>
                  <a:gd name="connsiteY4" fmla="*/ 107693 h 1084079"/>
                  <a:gd name="connsiteX5" fmla="*/ 1235085 w 1583966"/>
                  <a:gd name="connsiteY5" fmla="*/ 130817 h 1084079"/>
                  <a:gd name="connsiteX6" fmla="*/ 1234424 w 1583966"/>
                  <a:gd name="connsiteY6" fmla="*/ 189619 h 1084079"/>
                  <a:gd name="connsiteX7" fmla="*/ 1255566 w 1583966"/>
                  <a:gd name="connsiteY7" fmla="*/ 210761 h 1084079"/>
                  <a:gd name="connsiteX8" fmla="*/ 1410829 w 1583966"/>
                  <a:gd name="connsiteY8" fmla="*/ 211422 h 1084079"/>
                  <a:gd name="connsiteX9" fmla="*/ 1555521 w 1583966"/>
                  <a:gd name="connsiteY9" fmla="*/ 210761 h 1084079"/>
                  <a:gd name="connsiteX10" fmla="*/ 1583931 w 1583966"/>
                  <a:gd name="connsiteY10" fmla="*/ 182351 h 1084079"/>
                  <a:gd name="connsiteX11" fmla="*/ 1583931 w 1583966"/>
                  <a:gd name="connsiteY11" fmla="*/ 29731 h 1084079"/>
                  <a:gd name="connsiteX12" fmla="*/ 1552878 w 1583966"/>
                  <a:gd name="connsiteY12" fmla="*/ 661 h 1084079"/>
                  <a:gd name="connsiteX13" fmla="*/ 1405544 w 1583966"/>
                  <a:gd name="connsiteY13" fmla="*/ 661 h 1084079"/>
                  <a:gd name="connsiteX14" fmla="*/ 1255566 w 1583966"/>
                  <a:gd name="connsiteY14" fmla="*/ 0 h 1084079"/>
                  <a:gd name="connsiteX15" fmla="*/ 1234424 w 1583966"/>
                  <a:gd name="connsiteY15" fmla="*/ 20481 h 1084079"/>
                  <a:gd name="connsiteX16" fmla="*/ 1200729 w 1583966"/>
                  <a:gd name="connsiteY16" fmla="*/ 53516 h 1084079"/>
                  <a:gd name="connsiteX17" fmla="*/ 158815 w 1583966"/>
                  <a:gd name="connsiteY17" fmla="*/ 52855 h 1084079"/>
                  <a:gd name="connsiteX18" fmla="*/ 89442 w 1583966"/>
                  <a:gd name="connsiteY18" fmla="*/ 122228 h 1084079"/>
                  <a:gd name="connsiteX19" fmla="*/ 89442 w 1583966"/>
                  <a:gd name="connsiteY19" fmla="*/ 861544 h 1084079"/>
                  <a:gd name="connsiteX20" fmla="*/ 66318 w 1583966"/>
                  <a:gd name="connsiteY20" fmla="*/ 893918 h 1084079"/>
                  <a:gd name="connsiteX21" fmla="*/ 17427 w 1583966"/>
                  <a:gd name="connsiteY21" fmla="*/ 928935 h 1084079"/>
                  <a:gd name="connsiteX22" fmla="*/ 31301 w 1583966"/>
                  <a:gd name="connsiteY22" fmla="*/ 1061074 h 1084079"/>
                  <a:gd name="connsiteX23" fmla="*/ 155512 w 1583966"/>
                  <a:gd name="connsiteY23" fmla="*/ 1064377 h 1084079"/>
                  <a:gd name="connsiteX24" fmla="*/ 175993 w 1583966"/>
                  <a:gd name="connsiteY24" fmla="*/ 932900 h 1084079"/>
                  <a:gd name="connsiteX25" fmla="*/ 162118 w 1583966"/>
                  <a:gd name="connsiteY25" fmla="*/ 885330 h 1084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3966" h="1084079">
                    <a:moveTo>
                      <a:pt x="162118" y="885330"/>
                    </a:moveTo>
                    <a:cubicBezTo>
                      <a:pt x="162118" y="642194"/>
                      <a:pt x="162118" y="399720"/>
                      <a:pt x="162118" y="156584"/>
                    </a:cubicBezTo>
                    <a:cubicBezTo>
                      <a:pt x="162118" y="141388"/>
                      <a:pt x="163440" y="125532"/>
                      <a:pt x="154851" y="110336"/>
                    </a:cubicBezTo>
                    <a:cubicBezTo>
                      <a:pt x="160797" y="109675"/>
                      <a:pt x="163440" y="108354"/>
                      <a:pt x="166083" y="108354"/>
                    </a:cubicBezTo>
                    <a:cubicBezTo>
                      <a:pt x="514929" y="108354"/>
                      <a:pt x="864436" y="108354"/>
                      <a:pt x="1213282" y="107693"/>
                    </a:cubicBezTo>
                    <a:cubicBezTo>
                      <a:pt x="1231782" y="107693"/>
                      <a:pt x="1235746" y="114960"/>
                      <a:pt x="1235085" y="130817"/>
                    </a:cubicBezTo>
                    <a:cubicBezTo>
                      <a:pt x="1233764" y="150638"/>
                      <a:pt x="1235746" y="170459"/>
                      <a:pt x="1234424" y="189619"/>
                    </a:cubicBezTo>
                    <a:cubicBezTo>
                      <a:pt x="1233103" y="206137"/>
                      <a:pt x="1238388" y="211422"/>
                      <a:pt x="1255566" y="210761"/>
                    </a:cubicBezTo>
                    <a:cubicBezTo>
                      <a:pt x="1307101" y="210101"/>
                      <a:pt x="1359295" y="210761"/>
                      <a:pt x="1410829" y="211422"/>
                    </a:cubicBezTo>
                    <a:cubicBezTo>
                      <a:pt x="1459060" y="211422"/>
                      <a:pt x="1507291" y="210101"/>
                      <a:pt x="1555521" y="210761"/>
                    </a:cubicBezTo>
                    <a:cubicBezTo>
                      <a:pt x="1576003" y="210761"/>
                      <a:pt x="1584592" y="203494"/>
                      <a:pt x="1583931" y="182351"/>
                    </a:cubicBezTo>
                    <a:cubicBezTo>
                      <a:pt x="1583270" y="131478"/>
                      <a:pt x="1582610" y="80605"/>
                      <a:pt x="1583931" y="29731"/>
                    </a:cubicBezTo>
                    <a:cubicBezTo>
                      <a:pt x="1584592" y="6607"/>
                      <a:pt x="1574021" y="661"/>
                      <a:pt x="1552878" y="661"/>
                    </a:cubicBezTo>
                    <a:cubicBezTo>
                      <a:pt x="1503987" y="1321"/>
                      <a:pt x="1454435" y="661"/>
                      <a:pt x="1405544" y="661"/>
                    </a:cubicBezTo>
                    <a:cubicBezTo>
                      <a:pt x="1355331" y="661"/>
                      <a:pt x="1305779" y="661"/>
                      <a:pt x="1255566" y="0"/>
                    </a:cubicBezTo>
                    <a:cubicBezTo>
                      <a:pt x="1239710" y="0"/>
                      <a:pt x="1231121" y="3964"/>
                      <a:pt x="1234424" y="20481"/>
                    </a:cubicBezTo>
                    <a:cubicBezTo>
                      <a:pt x="1240370" y="49552"/>
                      <a:pt x="1225835" y="53516"/>
                      <a:pt x="1200729" y="53516"/>
                    </a:cubicBezTo>
                    <a:cubicBezTo>
                      <a:pt x="853204" y="52855"/>
                      <a:pt x="506340" y="52855"/>
                      <a:pt x="158815" y="52855"/>
                    </a:cubicBezTo>
                    <a:cubicBezTo>
                      <a:pt x="113888" y="52855"/>
                      <a:pt x="89442" y="77301"/>
                      <a:pt x="89442" y="122228"/>
                    </a:cubicBezTo>
                    <a:cubicBezTo>
                      <a:pt x="89442" y="368667"/>
                      <a:pt x="89442" y="615106"/>
                      <a:pt x="89442" y="861544"/>
                    </a:cubicBezTo>
                    <a:cubicBezTo>
                      <a:pt x="89442" y="879383"/>
                      <a:pt x="88121" y="891276"/>
                      <a:pt x="66318" y="893918"/>
                    </a:cubicBezTo>
                    <a:cubicBezTo>
                      <a:pt x="45176" y="896561"/>
                      <a:pt x="29319" y="911096"/>
                      <a:pt x="17427" y="928935"/>
                    </a:cubicBezTo>
                    <a:cubicBezTo>
                      <a:pt x="-10323" y="970559"/>
                      <a:pt x="-4376" y="1029361"/>
                      <a:pt x="31301" y="1061074"/>
                    </a:cubicBezTo>
                    <a:cubicBezTo>
                      <a:pt x="63675" y="1090145"/>
                      <a:pt x="120495" y="1092127"/>
                      <a:pt x="155512" y="1064377"/>
                    </a:cubicBezTo>
                    <a:cubicBezTo>
                      <a:pt x="192510" y="1034646"/>
                      <a:pt x="202421" y="975845"/>
                      <a:pt x="175993" y="932900"/>
                    </a:cubicBezTo>
                    <a:cubicBezTo>
                      <a:pt x="164761" y="919025"/>
                      <a:pt x="162118" y="903168"/>
                      <a:pt x="162118" y="885330"/>
                    </a:cubicBezTo>
                    <a:close/>
                  </a:path>
                </a:pathLst>
              </a:custGeom>
              <a:grpFill/>
              <a:ln w="6599" cap="flat">
                <a:noFill/>
                <a:prstDash val="solid"/>
                <a:miter/>
              </a:ln>
            </p:spPr>
            <p:txBody>
              <a:bodyPr rtlCol="0" anchor="ctr"/>
              <a:lstStyle/>
              <a:p>
                <a:endParaRPr lang="en-US"/>
              </a:p>
            </p:txBody>
          </p:sp>
          <p:sp>
            <p:nvSpPr>
              <p:cNvPr id="64" name="Freeform: Shape 63">
                <a:extLst>
                  <a:ext uri="{FF2B5EF4-FFF2-40B4-BE49-F238E27FC236}">
                    <a16:creationId xmlns="" xmlns:a16="http://schemas.microsoft.com/office/drawing/2014/main" id="{975FF321-0579-4300-A5D4-D86907C5E8EE}"/>
                  </a:ext>
                </a:extLst>
              </p:cNvPr>
              <p:cNvSpPr/>
              <p:nvPr userDrawn="1"/>
            </p:nvSpPr>
            <p:spPr>
              <a:xfrm flipH="1">
                <a:off x="4889732" y="2618015"/>
                <a:ext cx="898091" cy="123739"/>
              </a:xfrm>
              <a:custGeom>
                <a:avLst/>
                <a:gdLst>
                  <a:gd name="connsiteX0" fmla="*/ 66839 w 1648569"/>
                  <a:gd name="connsiteY0" fmla="*/ 192784 h 227140"/>
                  <a:gd name="connsiteX1" fmla="*/ 173872 w 1648569"/>
                  <a:gd name="connsiteY1" fmla="*/ 153142 h 227140"/>
                  <a:gd name="connsiteX2" fmla="*/ 215496 w 1648569"/>
                  <a:gd name="connsiteY2" fmla="*/ 130679 h 227140"/>
                  <a:gd name="connsiteX3" fmla="*/ 1265338 w 1648569"/>
                  <a:gd name="connsiteY3" fmla="*/ 130679 h 227140"/>
                  <a:gd name="connsiteX4" fmla="*/ 1283837 w 1648569"/>
                  <a:gd name="connsiteY4" fmla="*/ 130679 h 227140"/>
                  <a:gd name="connsiteX5" fmla="*/ 1299694 w 1648569"/>
                  <a:gd name="connsiteY5" fmla="*/ 146535 h 227140"/>
                  <a:gd name="connsiteX6" fmla="*/ 1299694 w 1648569"/>
                  <a:gd name="connsiteY6" fmla="*/ 165035 h 227140"/>
                  <a:gd name="connsiteX7" fmla="*/ 1362460 w 1648569"/>
                  <a:gd name="connsiteY7" fmla="*/ 226479 h 227140"/>
                  <a:gd name="connsiteX8" fmla="*/ 1474778 w 1648569"/>
                  <a:gd name="connsiteY8" fmla="*/ 227140 h 227140"/>
                  <a:gd name="connsiteX9" fmla="*/ 1618809 w 1648569"/>
                  <a:gd name="connsiteY9" fmla="*/ 226479 h 227140"/>
                  <a:gd name="connsiteX10" fmla="*/ 1648540 w 1648569"/>
                  <a:gd name="connsiteY10" fmla="*/ 196748 h 227140"/>
                  <a:gd name="connsiteX11" fmla="*/ 1648540 w 1648569"/>
                  <a:gd name="connsiteY11" fmla="*/ 47431 h 227140"/>
                  <a:gd name="connsiteX12" fmla="*/ 1616827 w 1648569"/>
                  <a:gd name="connsiteY12" fmla="*/ 17040 h 227140"/>
                  <a:gd name="connsiteX13" fmla="*/ 1475438 w 1648569"/>
                  <a:gd name="connsiteY13" fmla="*/ 16379 h 227140"/>
                  <a:gd name="connsiteX14" fmla="*/ 1320175 w 1648569"/>
                  <a:gd name="connsiteY14" fmla="*/ 17040 h 227140"/>
                  <a:gd name="connsiteX15" fmla="*/ 1300355 w 1648569"/>
                  <a:gd name="connsiteY15" fmla="*/ 30253 h 227140"/>
                  <a:gd name="connsiteX16" fmla="*/ 1267980 w 1648569"/>
                  <a:gd name="connsiteY16" fmla="*/ 59324 h 227140"/>
                  <a:gd name="connsiteX17" fmla="*/ 212853 w 1648569"/>
                  <a:gd name="connsiteY17" fmla="*/ 59324 h 227140"/>
                  <a:gd name="connsiteX18" fmla="*/ 169908 w 1648569"/>
                  <a:gd name="connsiteY18" fmla="*/ 36860 h 227140"/>
                  <a:gd name="connsiteX19" fmla="*/ 62215 w 1648569"/>
                  <a:gd name="connsiteY19" fmla="*/ 5808 h 227140"/>
                  <a:gd name="connsiteX20" fmla="*/ 109 w 1648569"/>
                  <a:gd name="connsiteY20" fmla="*/ 102269 h 227140"/>
                  <a:gd name="connsiteX21" fmla="*/ 66839 w 1648569"/>
                  <a:gd name="connsiteY21" fmla="*/ 192784 h 227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48569" h="227140">
                    <a:moveTo>
                      <a:pt x="66839" y="192784"/>
                    </a:moveTo>
                    <a:cubicBezTo>
                      <a:pt x="109785" y="204676"/>
                      <a:pt x="154712" y="190141"/>
                      <a:pt x="173872" y="153142"/>
                    </a:cubicBezTo>
                    <a:cubicBezTo>
                      <a:pt x="184443" y="133982"/>
                      <a:pt x="196335" y="130679"/>
                      <a:pt x="215496" y="130679"/>
                    </a:cubicBezTo>
                    <a:cubicBezTo>
                      <a:pt x="565663" y="131339"/>
                      <a:pt x="915170" y="130679"/>
                      <a:pt x="1265338" y="130679"/>
                    </a:cubicBezTo>
                    <a:cubicBezTo>
                      <a:pt x="1271284" y="130679"/>
                      <a:pt x="1277891" y="131339"/>
                      <a:pt x="1283837" y="130679"/>
                    </a:cubicBezTo>
                    <a:cubicBezTo>
                      <a:pt x="1295069" y="130018"/>
                      <a:pt x="1300355" y="134643"/>
                      <a:pt x="1299694" y="146535"/>
                    </a:cubicBezTo>
                    <a:cubicBezTo>
                      <a:pt x="1299033" y="152482"/>
                      <a:pt x="1299694" y="159089"/>
                      <a:pt x="1299694" y="165035"/>
                    </a:cubicBezTo>
                    <a:cubicBezTo>
                      <a:pt x="1299694" y="226479"/>
                      <a:pt x="1299694" y="226479"/>
                      <a:pt x="1362460" y="226479"/>
                    </a:cubicBezTo>
                    <a:cubicBezTo>
                      <a:pt x="1400119" y="226479"/>
                      <a:pt x="1437118" y="227140"/>
                      <a:pt x="1474778" y="227140"/>
                    </a:cubicBezTo>
                    <a:cubicBezTo>
                      <a:pt x="1523008" y="226479"/>
                      <a:pt x="1571239" y="225819"/>
                      <a:pt x="1618809" y="226479"/>
                    </a:cubicBezTo>
                    <a:cubicBezTo>
                      <a:pt x="1641272" y="227140"/>
                      <a:pt x="1648540" y="217890"/>
                      <a:pt x="1648540" y="196748"/>
                    </a:cubicBezTo>
                    <a:cubicBezTo>
                      <a:pt x="1647879" y="147196"/>
                      <a:pt x="1647219" y="96983"/>
                      <a:pt x="1648540" y="47431"/>
                    </a:cubicBezTo>
                    <a:cubicBezTo>
                      <a:pt x="1649201" y="22986"/>
                      <a:pt x="1638630" y="17040"/>
                      <a:pt x="1616827" y="17040"/>
                    </a:cubicBezTo>
                    <a:cubicBezTo>
                      <a:pt x="1569918" y="17700"/>
                      <a:pt x="1522348" y="16379"/>
                      <a:pt x="1475438" y="16379"/>
                    </a:cubicBezTo>
                    <a:cubicBezTo>
                      <a:pt x="1423904" y="16379"/>
                      <a:pt x="1371709" y="17040"/>
                      <a:pt x="1320175" y="17040"/>
                    </a:cubicBezTo>
                    <a:cubicBezTo>
                      <a:pt x="1310926" y="17040"/>
                      <a:pt x="1297712" y="13736"/>
                      <a:pt x="1300355" y="30253"/>
                    </a:cubicBezTo>
                    <a:cubicBezTo>
                      <a:pt x="1304979" y="58002"/>
                      <a:pt x="1289123" y="59324"/>
                      <a:pt x="1267980" y="59324"/>
                    </a:cubicBezTo>
                    <a:cubicBezTo>
                      <a:pt x="916492" y="58663"/>
                      <a:pt x="564342" y="58663"/>
                      <a:pt x="212853" y="59324"/>
                    </a:cubicBezTo>
                    <a:cubicBezTo>
                      <a:pt x="193032" y="59324"/>
                      <a:pt x="181140" y="54699"/>
                      <a:pt x="169908" y="36860"/>
                    </a:cubicBezTo>
                    <a:cubicBezTo>
                      <a:pt x="148105" y="3165"/>
                      <a:pt x="102517" y="-8067"/>
                      <a:pt x="62215" y="5808"/>
                    </a:cubicBezTo>
                    <a:cubicBezTo>
                      <a:pt x="23234" y="19022"/>
                      <a:pt x="-1873" y="57342"/>
                      <a:pt x="109" y="102269"/>
                    </a:cubicBezTo>
                    <a:cubicBezTo>
                      <a:pt x="1431" y="146535"/>
                      <a:pt x="28519" y="182213"/>
                      <a:pt x="66839" y="192784"/>
                    </a:cubicBezTo>
                    <a:close/>
                  </a:path>
                </a:pathLst>
              </a:custGeom>
              <a:grpFill/>
              <a:ln w="6599" cap="flat">
                <a:noFill/>
                <a:prstDash val="solid"/>
                <a:miter/>
              </a:ln>
            </p:spPr>
            <p:txBody>
              <a:bodyPr rtlCol="0" anchor="ctr"/>
              <a:lstStyle/>
              <a:p>
                <a:endParaRPr lang="en-US"/>
              </a:p>
            </p:txBody>
          </p:sp>
          <p:sp>
            <p:nvSpPr>
              <p:cNvPr id="92" name="Freeform: Shape 91">
                <a:extLst>
                  <a:ext uri="{FF2B5EF4-FFF2-40B4-BE49-F238E27FC236}">
                    <a16:creationId xmlns="" xmlns:a16="http://schemas.microsoft.com/office/drawing/2014/main" id="{F97C3A21-57B5-4F03-B5FB-EB7FA22E9BC3}"/>
                  </a:ext>
                </a:extLst>
              </p:cNvPr>
              <p:cNvSpPr/>
              <p:nvPr userDrawn="1"/>
            </p:nvSpPr>
            <p:spPr>
              <a:xfrm rot="10800000" flipH="1">
                <a:off x="4889732" y="220874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3" name="Freeform: Shape 92">
                <a:extLst>
                  <a:ext uri="{FF2B5EF4-FFF2-40B4-BE49-F238E27FC236}">
                    <a16:creationId xmlns="" xmlns:a16="http://schemas.microsoft.com/office/drawing/2014/main" id="{56A5EE0E-5C86-491E-BBE5-EA1C72574F59}"/>
                  </a:ext>
                </a:extLst>
              </p:cNvPr>
              <p:cNvSpPr/>
              <p:nvPr userDrawn="1"/>
            </p:nvSpPr>
            <p:spPr>
              <a:xfrm rot="5400000" flipH="1">
                <a:off x="4671618" y="4826701"/>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94" name="Freeform: Shape 93">
                <a:extLst>
                  <a:ext uri="{FF2B5EF4-FFF2-40B4-BE49-F238E27FC236}">
                    <a16:creationId xmlns="" xmlns:a16="http://schemas.microsoft.com/office/drawing/2014/main" id="{0ED86755-4944-466C-9C5F-565B01B373F1}"/>
                  </a:ext>
                </a:extLst>
              </p:cNvPr>
              <p:cNvSpPr/>
              <p:nvPr userDrawn="1"/>
            </p:nvSpPr>
            <p:spPr>
              <a:xfrm rot="5400000" flipH="1">
                <a:off x="4871004" y="4236381"/>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95" name="Freeform: Shape 94">
                <a:extLst>
                  <a:ext uri="{FF2B5EF4-FFF2-40B4-BE49-F238E27FC236}">
                    <a16:creationId xmlns="" xmlns:a16="http://schemas.microsoft.com/office/drawing/2014/main" id="{E12B85CB-70EC-4332-BCC8-F3BF560859B1}"/>
                  </a:ext>
                </a:extLst>
              </p:cNvPr>
              <p:cNvSpPr/>
              <p:nvPr userDrawn="1"/>
            </p:nvSpPr>
            <p:spPr>
              <a:xfrm rot="10800000" flipH="1">
                <a:off x="4889732" y="341909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grpSp>
      </p:grpSp>
      <p:sp>
        <p:nvSpPr>
          <p:cNvPr id="114" name="Picture Placeholder 113">
            <a:extLst>
              <a:ext uri="{FF2B5EF4-FFF2-40B4-BE49-F238E27FC236}">
                <a16:creationId xmlns="" xmlns:a16="http://schemas.microsoft.com/office/drawing/2014/main" id="{EB32F77A-E2C8-4CFE-A33D-776108CB3713}"/>
              </a:ext>
            </a:extLst>
          </p:cNvPr>
          <p:cNvSpPr>
            <a:spLocks noGrp="1"/>
          </p:cNvSpPr>
          <p:nvPr>
            <p:ph type="pic" sz="quarter" idx="11" hasCustomPrompt="1"/>
          </p:nvPr>
        </p:nvSpPr>
        <p:spPr>
          <a:xfrm>
            <a:off x="1645340" y="1997014"/>
            <a:ext cx="3017520" cy="3017520"/>
          </a:xfrm>
          <a:custGeom>
            <a:avLst/>
            <a:gdLst>
              <a:gd name="connsiteX0" fmla="*/ 162463 w 3017520"/>
              <a:gd name="connsiteY0" fmla="*/ 0 h 3017520"/>
              <a:gd name="connsiteX1" fmla="*/ 2855057 w 3017520"/>
              <a:gd name="connsiteY1" fmla="*/ 0 h 3017520"/>
              <a:gd name="connsiteX2" fmla="*/ 3017520 w 3017520"/>
              <a:gd name="connsiteY2" fmla="*/ 162463 h 3017520"/>
              <a:gd name="connsiteX3" fmla="*/ 3017520 w 3017520"/>
              <a:gd name="connsiteY3" fmla="*/ 2855057 h 3017520"/>
              <a:gd name="connsiteX4" fmla="*/ 2855057 w 3017520"/>
              <a:gd name="connsiteY4" fmla="*/ 3017520 h 3017520"/>
              <a:gd name="connsiteX5" fmla="*/ 162463 w 3017520"/>
              <a:gd name="connsiteY5" fmla="*/ 3017520 h 3017520"/>
              <a:gd name="connsiteX6" fmla="*/ 0 w 3017520"/>
              <a:gd name="connsiteY6" fmla="*/ 2855057 h 3017520"/>
              <a:gd name="connsiteX7" fmla="*/ 0 w 3017520"/>
              <a:gd name="connsiteY7" fmla="*/ 162463 h 3017520"/>
              <a:gd name="connsiteX8" fmla="*/ 162463 w 3017520"/>
              <a:gd name="connsiteY8" fmla="*/ 0 h 301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17520" h="3017520">
                <a:moveTo>
                  <a:pt x="162463" y="0"/>
                </a:moveTo>
                <a:lnTo>
                  <a:pt x="2855057" y="0"/>
                </a:lnTo>
                <a:cubicBezTo>
                  <a:pt x="2944783" y="0"/>
                  <a:pt x="3017520" y="72737"/>
                  <a:pt x="3017520" y="162463"/>
                </a:cubicBezTo>
                <a:lnTo>
                  <a:pt x="3017520" y="2855057"/>
                </a:lnTo>
                <a:cubicBezTo>
                  <a:pt x="3017520" y="2944783"/>
                  <a:pt x="2944783" y="3017520"/>
                  <a:pt x="2855057" y="3017520"/>
                </a:cubicBezTo>
                <a:lnTo>
                  <a:pt x="162463" y="3017520"/>
                </a:lnTo>
                <a:cubicBezTo>
                  <a:pt x="72737" y="3017520"/>
                  <a:pt x="0" y="2944783"/>
                  <a:pt x="0" y="2855057"/>
                </a:cubicBezTo>
                <a:lnTo>
                  <a:pt x="0" y="162463"/>
                </a:lnTo>
                <a:cubicBezTo>
                  <a:pt x="0" y="72737"/>
                  <a:pt x="72737" y="0"/>
                  <a:pt x="162463"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45" name="그림 개체 틀 2">
            <a:extLst>
              <a:ext uri="{FF2B5EF4-FFF2-40B4-BE49-F238E27FC236}">
                <a16:creationId xmlns="" xmlns:a16="http://schemas.microsoft.com/office/drawing/2014/main" id="{F4ED8358-82BF-4BDB-9FF6-4C88568C9870}"/>
              </a:ext>
            </a:extLst>
          </p:cNvPr>
          <p:cNvSpPr>
            <a:spLocks noGrp="1"/>
          </p:cNvSpPr>
          <p:nvPr>
            <p:ph type="pic" sz="quarter" idx="11" hasCustomPrompt="1"/>
          </p:nvPr>
        </p:nvSpPr>
        <p:spPr>
          <a:xfrm>
            <a:off x="0" y="0"/>
            <a:ext cx="5921831" cy="6858000"/>
          </a:xfrm>
          <a:prstGeom prst="roundRect">
            <a:avLst>
              <a:gd name="adj" fmla="val 0"/>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3833295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2" name="Frame 1">
            <a:extLst>
              <a:ext uri="{FF2B5EF4-FFF2-40B4-BE49-F238E27FC236}">
                <a16:creationId xmlns="" xmlns:a16="http://schemas.microsoft.com/office/drawing/2014/main" id="{660649BC-ADBF-454F-8CD4-164F22332A8C}"/>
              </a:ext>
            </a:extLst>
          </p:cNvPr>
          <p:cNvSpPr/>
          <p:nvPr userDrawn="1"/>
        </p:nvSpPr>
        <p:spPr>
          <a:xfrm>
            <a:off x="4019341" y="1301929"/>
            <a:ext cx="7867859" cy="5029200"/>
          </a:xfrm>
          <a:prstGeom prst="frame">
            <a:avLst>
              <a:gd name="adj1" fmla="val 9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그림 개체 틀 2">
            <a:extLst>
              <a:ext uri="{FF2B5EF4-FFF2-40B4-BE49-F238E27FC236}">
                <a16:creationId xmlns="" xmlns:a16="http://schemas.microsoft.com/office/drawing/2014/main" id="{8214A0F0-2F7C-4223-B283-6A1CA913880E}"/>
              </a:ext>
            </a:extLst>
          </p:cNvPr>
          <p:cNvSpPr>
            <a:spLocks noGrp="1"/>
          </p:cNvSpPr>
          <p:nvPr>
            <p:ph type="pic" sz="quarter" idx="14" hasCustomPrompt="1"/>
          </p:nvPr>
        </p:nvSpPr>
        <p:spPr>
          <a:xfrm>
            <a:off x="6876371" y="709751"/>
            <a:ext cx="4296728" cy="496824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
        <p:nvSpPr>
          <p:cNvPr id="4" name="그림 개체 틀 2">
            <a:extLst>
              <a:ext uri="{FF2B5EF4-FFF2-40B4-BE49-F238E27FC236}">
                <a16:creationId xmlns="" xmlns:a16="http://schemas.microsoft.com/office/drawing/2014/main" id="{5A5E9409-B20A-489B-A759-D773202358E2}"/>
              </a:ext>
            </a:extLst>
          </p:cNvPr>
          <p:cNvSpPr>
            <a:spLocks noGrp="1"/>
          </p:cNvSpPr>
          <p:nvPr>
            <p:ph type="pic" sz="quarter" idx="15" hasCustomPrompt="1"/>
          </p:nvPr>
        </p:nvSpPr>
        <p:spPr>
          <a:xfrm>
            <a:off x="2116184" y="2023797"/>
            <a:ext cx="4200933" cy="2624734"/>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Tree>
    <p:extLst>
      <p:ext uri="{BB962C8B-B14F-4D97-AF65-F5344CB8AC3E}">
        <p14:creationId xmlns:p14="http://schemas.microsoft.com/office/powerpoint/2010/main" val="244528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84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40"/>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5"/>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08088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theme" Target="../theme/theme2.xml"/><Relationship Id="rId2" Type="http://schemas.openxmlformats.org/officeDocument/2006/relationships/slideLayout" Target="../slideLayouts/slideLayout5.xml"/><Relationship Id="rId16" Type="http://schemas.openxmlformats.org/officeDocument/2006/relationships/slideLayout" Target="../slideLayouts/slideLayout19.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94"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4" r:id="rId2"/>
    <p:sldLayoutId id="2147483675" r:id="rId3"/>
    <p:sldLayoutId id="2147483676" r:id="rId4"/>
    <p:sldLayoutId id="2147483677" r:id="rId5"/>
    <p:sldLayoutId id="2147483678" r:id="rId6"/>
    <p:sldLayoutId id="2147483680" r:id="rId7"/>
    <p:sldLayoutId id="2147483681" r:id="rId8"/>
    <p:sldLayoutId id="2147483682" r:id="rId9"/>
    <p:sldLayoutId id="2147483684" r:id="rId10"/>
    <p:sldLayoutId id="2147483686" r:id="rId11"/>
    <p:sldLayoutId id="2147483687" r:id="rId12"/>
    <p:sldLayoutId id="2147483688" r:id="rId13"/>
    <p:sldLayoutId id="2147483671" r:id="rId14"/>
    <p:sldLayoutId id="2147483672" r:id="rId15"/>
    <p:sldLayoutId id="2147483695"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hyperlink" Target="http://www.free-powerpoint-templates-design.com/" TargetMode="Externa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직사각형 6">
            <a:extLst>
              <a:ext uri="{FF2B5EF4-FFF2-40B4-BE49-F238E27FC236}">
                <a16:creationId xmlns="" xmlns:a16="http://schemas.microsoft.com/office/drawing/2014/main" id="{9266FBDC-2D84-4241-A1FD-123F18935DC5}"/>
              </a:ext>
            </a:extLst>
          </p:cNvPr>
          <p:cNvSpPr/>
          <p:nvPr/>
        </p:nvSpPr>
        <p:spPr>
          <a:xfrm>
            <a:off x="0" y="1503944"/>
            <a:ext cx="12192000" cy="720638"/>
          </a:xfrm>
          <a:prstGeom prst="rect">
            <a:avLst/>
          </a:prstGeom>
          <a:noFill/>
        </p:spPr>
        <p:txBody>
          <a:bodyPr lIns="0" anchor="ctr"/>
          <a:lstStyle/>
          <a:p>
            <a:pPr algn="ctr"/>
            <a:r>
              <a:rPr lang="en-US" altLang="ko-KR" sz="4400" dirty="0" smtClean="0">
                <a:solidFill>
                  <a:schemeClr val="accent3"/>
                </a:solidFill>
                <a:cs typeface="Arial" pitchFamily="34" charset="0"/>
              </a:rPr>
              <a:t>Basics of Electronics</a:t>
            </a:r>
            <a:endParaRPr lang="en-US" altLang="ko-KR" sz="4400" dirty="0">
              <a:solidFill>
                <a:schemeClr val="accent3"/>
              </a:solidFill>
              <a:cs typeface="Arial" pitchFamily="34" charset="0"/>
            </a:endParaRPr>
          </a:p>
        </p:txBody>
      </p:sp>
      <p:sp>
        <p:nvSpPr>
          <p:cNvPr id="16" name="TextBox 15">
            <a:extLst>
              <a:ext uri="{FF2B5EF4-FFF2-40B4-BE49-F238E27FC236}">
                <a16:creationId xmlns="" xmlns:a16="http://schemas.microsoft.com/office/drawing/2014/main" id="{4A857BB9-368F-4C04-979B-4E8515CF3BDE}"/>
              </a:ext>
            </a:extLst>
          </p:cNvPr>
          <p:cNvSpPr txBox="1"/>
          <p:nvPr/>
        </p:nvSpPr>
        <p:spPr>
          <a:xfrm>
            <a:off x="1" y="2779718"/>
            <a:ext cx="12192000" cy="646331"/>
          </a:xfrm>
          <a:prstGeom prst="rect">
            <a:avLst/>
          </a:prstGeom>
          <a:noFill/>
        </p:spPr>
        <p:txBody>
          <a:bodyPr wrap="square" rtlCol="0">
            <a:spAutoFit/>
          </a:bodyPr>
          <a:lstStyle/>
          <a:p>
            <a:pPr algn="ctr"/>
            <a:r>
              <a:rPr lang="en-US" altLang="ko-KR" sz="3600" b="1" dirty="0" smtClean="0">
                <a:solidFill>
                  <a:schemeClr val="accent2"/>
                </a:solidFill>
                <a:cs typeface="Arial" pitchFamily="34" charset="0"/>
              </a:rPr>
              <a:t>Chapter-5</a:t>
            </a:r>
            <a:endParaRPr lang="ko-KR" altLang="en-US" sz="3600" b="1" dirty="0">
              <a:solidFill>
                <a:schemeClr val="accent2"/>
              </a:solidFill>
              <a:cs typeface="Arial" pitchFamily="34" charset="0"/>
            </a:endParaRPr>
          </a:p>
        </p:txBody>
      </p:sp>
      <p:sp>
        <p:nvSpPr>
          <p:cNvPr id="19" name="TextBox 18">
            <a:extLst>
              <a:ext uri="{FF2B5EF4-FFF2-40B4-BE49-F238E27FC236}">
                <a16:creationId xmlns="" xmlns:a16="http://schemas.microsoft.com/office/drawing/2014/main" id="{69CD29F0-7F5C-402D-9582-EB9DDA4CAE41}"/>
              </a:ext>
            </a:extLst>
          </p:cNvPr>
          <p:cNvSpPr txBox="1"/>
          <p:nvPr/>
        </p:nvSpPr>
        <p:spPr>
          <a:xfrm>
            <a:off x="1" y="4838680"/>
            <a:ext cx="12192000" cy="646331"/>
          </a:xfrm>
          <a:prstGeom prst="rect">
            <a:avLst/>
          </a:prstGeom>
          <a:noFill/>
        </p:spPr>
        <p:txBody>
          <a:bodyPr wrap="square" rtlCol="0" anchor="ctr">
            <a:spAutoFit/>
          </a:bodyPr>
          <a:lstStyle/>
          <a:p>
            <a:pPr algn="ctr"/>
            <a:r>
              <a:rPr lang="en-US" altLang="ko-KR" sz="3600" dirty="0" smtClean="0">
                <a:solidFill>
                  <a:schemeClr val="accent1"/>
                </a:solidFill>
                <a:cs typeface="Arial" pitchFamily="34" charset="0"/>
              </a:rPr>
              <a:t>Lecturer: Uyanga. O, Ms</a:t>
            </a:r>
            <a:endParaRPr lang="ko-KR" altLang="en-US" sz="3600" dirty="0">
              <a:solidFill>
                <a:schemeClr val="accent1"/>
              </a:solidFill>
              <a:cs typeface="Arial" pitchFamily="34" charset="0"/>
            </a:endParaRPr>
          </a:p>
        </p:txBody>
      </p:sp>
      <p:sp>
        <p:nvSpPr>
          <p:cNvPr id="24" name="TextBox 23">
            <a:extLst>
              <a:ext uri="{FF2B5EF4-FFF2-40B4-BE49-F238E27FC236}">
                <a16:creationId xmlns="" xmlns:a16="http://schemas.microsoft.com/office/drawing/2014/main" id="{7503425D-F2F4-481D-A627-46AA13DA4D94}"/>
              </a:ext>
            </a:extLst>
          </p:cNvPr>
          <p:cNvSpPr txBox="1"/>
          <p:nvPr/>
        </p:nvSpPr>
        <p:spPr>
          <a:xfrm>
            <a:off x="0" y="3450566"/>
            <a:ext cx="12192001" cy="646331"/>
          </a:xfrm>
          <a:prstGeom prst="rect">
            <a:avLst/>
          </a:prstGeom>
          <a:noFill/>
        </p:spPr>
        <p:txBody>
          <a:bodyPr wrap="square" rtlCol="0" anchor="ctr">
            <a:spAutoFit/>
          </a:bodyPr>
          <a:lstStyle/>
          <a:p>
            <a:pPr algn="ctr"/>
            <a:r>
              <a:rPr lang="en-US" altLang="ko-KR" sz="3600" b="1" dirty="0">
                <a:solidFill>
                  <a:schemeClr val="accent2"/>
                </a:solidFill>
                <a:cs typeface="Arial" pitchFamily="34" charset="0"/>
              </a:rPr>
              <a:t>Symbolization of the diode circuit and its characteristics</a:t>
            </a:r>
          </a:p>
        </p:txBody>
      </p:sp>
    </p:spTree>
    <p:extLst>
      <p:ext uri="{BB962C8B-B14F-4D97-AF65-F5344CB8AC3E}">
        <p14:creationId xmlns:p14="http://schemas.microsoft.com/office/powerpoint/2010/main" val="2022432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5CF5BDA4-10C7-46A6-AC30-523A3FC438AC}"/>
              </a:ext>
            </a:extLst>
          </p:cNvPr>
          <p:cNvSpPr txBox="1"/>
          <p:nvPr/>
        </p:nvSpPr>
        <p:spPr>
          <a:xfrm>
            <a:off x="-8792" y="5170036"/>
            <a:ext cx="12192000" cy="584775"/>
          </a:xfrm>
          <a:prstGeom prst="rect">
            <a:avLst/>
          </a:prstGeom>
          <a:noFill/>
        </p:spPr>
        <p:txBody>
          <a:bodyPr wrap="square" rtlCol="0" anchor="ctr">
            <a:spAutoFit/>
          </a:bodyPr>
          <a:lstStyle/>
          <a:p>
            <a:pPr algn="ctr"/>
            <a:r>
              <a:rPr lang="en-US" altLang="ko-KR" sz="3200" b="1" dirty="0">
                <a:solidFill>
                  <a:schemeClr val="bg1"/>
                </a:solidFill>
                <a:latin typeface="+mj-lt"/>
                <a:cs typeface="Arial" pitchFamily="34" charset="0"/>
              </a:rPr>
              <a:t>Symbolization of the diode circuit and its characteristics</a:t>
            </a:r>
          </a:p>
        </p:txBody>
      </p:sp>
    </p:spTree>
    <p:extLst>
      <p:ext uri="{BB962C8B-B14F-4D97-AF65-F5344CB8AC3E}">
        <p14:creationId xmlns:p14="http://schemas.microsoft.com/office/powerpoint/2010/main" val="20111186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a:extLst>
              <a:ext uri="{FF2B5EF4-FFF2-40B4-BE49-F238E27FC236}">
                <a16:creationId xmlns="" xmlns:a16="http://schemas.microsoft.com/office/drawing/2014/main" id="{CDDDB0E5-C9C9-44D8-BEB8-16A6CA8920CA}"/>
              </a:ext>
            </a:extLst>
          </p:cNvPr>
          <p:cNvGrpSpPr/>
          <p:nvPr/>
        </p:nvGrpSpPr>
        <p:grpSpPr>
          <a:xfrm>
            <a:off x="5797365" y="288693"/>
            <a:ext cx="5629640" cy="958096"/>
            <a:chOff x="4753009" y="790578"/>
            <a:chExt cx="5629640" cy="958096"/>
          </a:xfrm>
        </p:grpSpPr>
        <p:sp>
          <p:nvSpPr>
            <p:cNvPr id="21" name="TextBox 20">
              <a:extLst>
                <a:ext uri="{FF2B5EF4-FFF2-40B4-BE49-F238E27FC236}">
                  <a16:creationId xmlns="" xmlns:a16="http://schemas.microsoft.com/office/drawing/2014/main" id="{E7C279EB-25F2-4AAC-812A-C5EF117055F7}"/>
                </a:ext>
              </a:extLst>
            </p:cNvPr>
            <p:cNvSpPr txBox="1"/>
            <p:nvPr/>
          </p:nvSpPr>
          <p:spPr>
            <a:xfrm>
              <a:off x="5953861" y="1056456"/>
              <a:ext cx="4428788" cy="646331"/>
            </a:xfrm>
            <a:prstGeom prst="rect">
              <a:avLst/>
            </a:prstGeom>
            <a:noFill/>
          </p:spPr>
          <p:txBody>
            <a:bodyPr wrap="square" rtlCol="0">
              <a:spAutoFit/>
            </a:bodyPr>
            <a:lstStyle/>
            <a:p>
              <a:r>
                <a:rPr lang="mn-MN" altLang="ko-KR" b="1" dirty="0">
                  <a:solidFill>
                    <a:schemeClr val="bg1"/>
                  </a:solidFill>
                  <a:cs typeface="Arial" pitchFamily="34" charset="0"/>
                </a:rPr>
                <a:t>Хагас дамжуулагч диодны тэмдэглэгээ</a:t>
              </a:r>
            </a:p>
          </p:txBody>
        </p:sp>
        <p:sp>
          <p:nvSpPr>
            <p:cNvPr id="23" name="TextBox 22">
              <a:extLst>
                <a:ext uri="{FF2B5EF4-FFF2-40B4-BE49-F238E27FC236}">
                  <a16:creationId xmlns="" xmlns:a16="http://schemas.microsoft.com/office/drawing/2014/main" id="{A1331986-E857-4609-B617-F76377A73F02}"/>
                </a:ext>
              </a:extLst>
            </p:cNvPr>
            <p:cNvSpPr txBox="1"/>
            <p:nvPr/>
          </p:nvSpPr>
          <p:spPr>
            <a:xfrm>
              <a:off x="4753009" y="1008016"/>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01</a:t>
              </a:r>
              <a:endParaRPr lang="ko-KR" altLang="en-US" sz="2800" b="1" dirty="0">
                <a:solidFill>
                  <a:schemeClr val="bg1"/>
                </a:solidFill>
                <a:cs typeface="Arial" pitchFamily="34" charset="0"/>
              </a:endParaRPr>
            </a:p>
          </p:txBody>
        </p:sp>
        <p:sp>
          <p:nvSpPr>
            <p:cNvPr id="45" name="Freeform: Shape 44">
              <a:extLst>
                <a:ext uri="{FF2B5EF4-FFF2-40B4-BE49-F238E27FC236}">
                  <a16:creationId xmlns="" xmlns:a16="http://schemas.microsoft.com/office/drawing/2014/main" id="{AD1B7BFE-C7D7-4846-B6EF-E78809137F86}"/>
                </a:ext>
              </a:extLst>
            </p:cNvPr>
            <p:cNvSpPr/>
            <p:nvPr/>
          </p:nvSpPr>
          <p:spPr>
            <a:xfrm>
              <a:off x="4753009" y="790578"/>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1"/>
            </a:solidFill>
            <a:ln w="9525" cap="flat">
              <a:noFill/>
              <a:prstDash val="solid"/>
              <a:miter/>
            </a:ln>
          </p:spPr>
          <p:txBody>
            <a:bodyPr rtlCol="0" anchor="ctr"/>
            <a:lstStyle/>
            <a:p>
              <a:endParaRPr lang="en-US" dirty="0"/>
            </a:p>
          </p:txBody>
        </p:sp>
      </p:grpSp>
      <p:grpSp>
        <p:nvGrpSpPr>
          <p:cNvPr id="56" name="Group 55">
            <a:extLst>
              <a:ext uri="{FF2B5EF4-FFF2-40B4-BE49-F238E27FC236}">
                <a16:creationId xmlns="" xmlns:a16="http://schemas.microsoft.com/office/drawing/2014/main" id="{AB7350D3-4353-45F7-BF03-021199F2298D}"/>
              </a:ext>
            </a:extLst>
          </p:cNvPr>
          <p:cNvGrpSpPr/>
          <p:nvPr/>
        </p:nvGrpSpPr>
        <p:grpSpPr>
          <a:xfrm>
            <a:off x="5797365" y="1323270"/>
            <a:ext cx="5595548" cy="958096"/>
            <a:chOff x="5276743" y="2230161"/>
            <a:chExt cx="5595548" cy="958096"/>
          </a:xfrm>
        </p:grpSpPr>
        <p:sp>
          <p:nvSpPr>
            <p:cNvPr id="25" name="TextBox 24">
              <a:extLst>
                <a:ext uri="{FF2B5EF4-FFF2-40B4-BE49-F238E27FC236}">
                  <a16:creationId xmlns="" xmlns:a16="http://schemas.microsoft.com/office/drawing/2014/main" id="{E52B1483-4729-4FCB-8A42-9C3435FD0447}"/>
                </a:ext>
              </a:extLst>
            </p:cNvPr>
            <p:cNvSpPr txBox="1"/>
            <p:nvPr/>
          </p:nvSpPr>
          <p:spPr>
            <a:xfrm>
              <a:off x="6443503" y="2361212"/>
              <a:ext cx="4428788" cy="646331"/>
            </a:xfrm>
            <a:prstGeom prst="rect">
              <a:avLst/>
            </a:prstGeom>
            <a:noFill/>
          </p:spPr>
          <p:txBody>
            <a:bodyPr wrap="square" rtlCol="0">
              <a:spAutoFit/>
            </a:bodyPr>
            <a:lstStyle/>
            <a:p>
              <a:pPr lvl="0"/>
              <a:r>
                <a:rPr lang="mn-MN" b="1" dirty="0">
                  <a:solidFill>
                    <a:prstClr val="white"/>
                  </a:solidFill>
                </a:rPr>
                <a:t>Хагас дамжуулагч диодны </a:t>
              </a:r>
            </a:p>
            <a:p>
              <a:pPr lvl="0"/>
              <a:r>
                <a:rPr lang="mn-MN" b="1" dirty="0">
                  <a:solidFill>
                    <a:prstClr val="white"/>
                  </a:solidFill>
                </a:rPr>
                <a:t>хэлхээндэх ажиллагаа</a:t>
              </a:r>
              <a:endParaRPr lang="en-US" b="1" dirty="0">
                <a:solidFill>
                  <a:prstClr val="white"/>
                </a:solidFill>
              </a:endParaRPr>
            </a:p>
          </p:txBody>
        </p:sp>
        <p:sp>
          <p:nvSpPr>
            <p:cNvPr id="27" name="TextBox 26">
              <a:extLst>
                <a:ext uri="{FF2B5EF4-FFF2-40B4-BE49-F238E27FC236}">
                  <a16:creationId xmlns="" xmlns:a16="http://schemas.microsoft.com/office/drawing/2014/main" id="{2FA08F88-D243-4550-8E31-B93DA73D17CE}"/>
                </a:ext>
              </a:extLst>
            </p:cNvPr>
            <p:cNvSpPr txBox="1"/>
            <p:nvPr/>
          </p:nvSpPr>
          <p:spPr>
            <a:xfrm>
              <a:off x="5276743" y="2447599"/>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02</a:t>
              </a:r>
              <a:endParaRPr lang="ko-KR" altLang="en-US" sz="2800" b="1" dirty="0">
                <a:solidFill>
                  <a:schemeClr val="bg1"/>
                </a:solidFill>
                <a:cs typeface="Arial" pitchFamily="34" charset="0"/>
              </a:endParaRPr>
            </a:p>
          </p:txBody>
        </p:sp>
        <p:sp>
          <p:nvSpPr>
            <p:cNvPr id="46" name="Freeform: Shape 45">
              <a:extLst>
                <a:ext uri="{FF2B5EF4-FFF2-40B4-BE49-F238E27FC236}">
                  <a16:creationId xmlns="" xmlns:a16="http://schemas.microsoft.com/office/drawing/2014/main" id="{29B487FA-C5D3-415D-9C56-BE12457EB2F4}"/>
                </a:ext>
              </a:extLst>
            </p:cNvPr>
            <p:cNvSpPr/>
            <p:nvPr/>
          </p:nvSpPr>
          <p:spPr>
            <a:xfrm>
              <a:off x="5276743" y="2230161"/>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2"/>
            </a:solidFill>
            <a:ln w="9525" cap="flat">
              <a:noFill/>
              <a:prstDash val="solid"/>
              <a:miter/>
            </a:ln>
          </p:spPr>
          <p:txBody>
            <a:bodyPr rtlCol="0" anchor="ctr"/>
            <a:lstStyle/>
            <a:p>
              <a:endParaRPr lang="en-US" dirty="0"/>
            </a:p>
          </p:txBody>
        </p:sp>
      </p:grpSp>
      <p:grpSp>
        <p:nvGrpSpPr>
          <p:cNvPr id="55" name="Group 54">
            <a:extLst>
              <a:ext uri="{FF2B5EF4-FFF2-40B4-BE49-F238E27FC236}">
                <a16:creationId xmlns="" xmlns:a16="http://schemas.microsoft.com/office/drawing/2014/main" id="{41943C8E-7316-4346-AF7D-CBEB760F9A17}"/>
              </a:ext>
            </a:extLst>
          </p:cNvPr>
          <p:cNvGrpSpPr/>
          <p:nvPr/>
        </p:nvGrpSpPr>
        <p:grpSpPr>
          <a:xfrm>
            <a:off x="5788430" y="2358721"/>
            <a:ext cx="5595548" cy="958096"/>
            <a:chOff x="5800477" y="3669744"/>
            <a:chExt cx="5595548" cy="958096"/>
          </a:xfrm>
        </p:grpSpPr>
        <p:sp>
          <p:nvSpPr>
            <p:cNvPr id="29" name="TextBox 28">
              <a:extLst>
                <a:ext uri="{FF2B5EF4-FFF2-40B4-BE49-F238E27FC236}">
                  <a16:creationId xmlns="" xmlns:a16="http://schemas.microsoft.com/office/drawing/2014/main" id="{EB7BC9CB-C0B8-4DE9-99B3-27BACBC4E04A}"/>
                </a:ext>
              </a:extLst>
            </p:cNvPr>
            <p:cNvSpPr txBox="1"/>
            <p:nvPr/>
          </p:nvSpPr>
          <p:spPr>
            <a:xfrm>
              <a:off x="6967237" y="4087237"/>
              <a:ext cx="4428788" cy="369332"/>
            </a:xfrm>
            <a:prstGeom prst="rect">
              <a:avLst/>
            </a:prstGeom>
            <a:noFill/>
          </p:spPr>
          <p:txBody>
            <a:bodyPr wrap="square" rtlCol="0">
              <a:spAutoFit/>
            </a:bodyPr>
            <a:lstStyle/>
            <a:p>
              <a:r>
                <a:rPr lang="mn-MN" altLang="ko-KR" b="1" dirty="0" smtClean="0">
                  <a:solidFill>
                    <a:schemeClr val="bg1"/>
                  </a:solidFill>
                  <a:cs typeface="Arial" pitchFamily="34" charset="0"/>
                </a:rPr>
                <a:t>Шууд холболт </a:t>
              </a:r>
              <a:endParaRPr lang="en-US" altLang="ko-KR" sz="1200" b="1" dirty="0">
                <a:solidFill>
                  <a:schemeClr val="bg1"/>
                </a:solidFill>
                <a:cs typeface="Arial" pitchFamily="34" charset="0"/>
              </a:endParaRPr>
            </a:p>
          </p:txBody>
        </p:sp>
        <p:sp>
          <p:nvSpPr>
            <p:cNvPr id="31" name="TextBox 30">
              <a:extLst>
                <a:ext uri="{FF2B5EF4-FFF2-40B4-BE49-F238E27FC236}">
                  <a16:creationId xmlns="" xmlns:a16="http://schemas.microsoft.com/office/drawing/2014/main" id="{87987524-AF6F-4CD2-A1BD-5ADC8F48C5CF}"/>
                </a:ext>
              </a:extLst>
            </p:cNvPr>
            <p:cNvSpPr txBox="1"/>
            <p:nvPr/>
          </p:nvSpPr>
          <p:spPr>
            <a:xfrm>
              <a:off x="5800477" y="3887182"/>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03</a:t>
              </a:r>
              <a:endParaRPr lang="ko-KR" altLang="en-US" sz="2800" b="1" dirty="0">
                <a:solidFill>
                  <a:schemeClr val="bg1"/>
                </a:solidFill>
                <a:cs typeface="Arial" pitchFamily="34" charset="0"/>
              </a:endParaRPr>
            </a:p>
          </p:txBody>
        </p:sp>
        <p:sp>
          <p:nvSpPr>
            <p:cNvPr id="47" name="Freeform: Shape 46">
              <a:extLst>
                <a:ext uri="{FF2B5EF4-FFF2-40B4-BE49-F238E27FC236}">
                  <a16:creationId xmlns="" xmlns:a16="http://schemas.microsoft.com/office/drawing/2014/main" id="{15C05B87-5692-4628-A1F1-262A89461E67}"/>
                </a:ext>
              </a:extLst>
            </p:cNvPr>
            <p:cNvSpPr/>
            <p:nvPr/>
          </p:nvSpPr>
          <p:spPr>
            <a:xfrm>
              <a:off x="5800477" y="3669744"/>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3"/>
            </a:solidFill>
            <a:ln w="9525" cap="flat">
              <a:noFill/>
              <a:prstDash val="solid"/>
              <a:miter/>
            </a:ln>
          </p:spPr>
          <p:txBody>
            <a:bodyPr rtlCol="0" anchor="ctr"/>
            <a:lstStyle/>
            <a:p>
              <a:endParaRPr lang="en-US" dirty="0"/>
            </a:p>
          </p:txBody>
        </p:sp>
      </p:grpSp>
      <p:grpSp>
        <p:nvGrpSpPr>
          <p:cNvPr id="54" name="Group 53">
            <a:extLst>
              <a:ext uri="{FF2B5EF4-FFF2-40B4-BE49-F238E27FC236}">
                <a16:creationId xmlns="" xmlns:a16="http://schemas.microsoft.com/office/drawing/2014/main" id="{7CC2E432-B497-422F-8B32-AB2B0B147F5D}"/>
              </a:ext>
            </a:extLst>
          </p:cNvPr>
          <p:cNvGrpSpPr/>
          <p:nvPr/>
        </p:nvGrpSpPr>
        <p:grpSpPr>
          <a:xfrm>
            <a:off x="5776372" y="3365352"/>
            <a:ext cx="5595548" cy="958096"/>
            <a:chOff x="6324210" y="5109327"/>
            <a:chExt cx="5595548" cy="958096"/>
          </a:xfrm>
        </p:grpSpPr>
        <p:sp>
          <p:nvSpPr>
            <p:cNvPr id="34" name="TextBox 33">
              <a:extLst>
                <a:ext uri="{FF2B5EF4-FFF2-40B4-BE49-F238E27FC236}">
                  <a16:creationId xmlns="" xmlns:a16="http://schemas.microsoft.com/office/drawing/2014/main" id="{9D3F3B3A-F7F3-4BF4-B2C0-3E0DDB19AB2D}"/>
                </a:ext>
              </a:extLst>
            </p:cNvPr>
            <p:cNvSpPr txBox="1"/>
            <p:nvPr/>
          </p:nvSpPr>
          <p:spPr>
            <a:xfrm>
              <a:off x="7490970" y="5403709"/>
              <a:ext cx="4428788" cy="369332"/>
            </a:xfrm>
            <a:prstGeom prst="rect">
              <a:avLst/>
            </a:prstGeom>
            <a:noFill/>
          </p:spPr>
          <p:txBody>
            <a:bodyPr wrap="square" lIns="108000" rIns="108000" rtlCol="0">
              <a:spAutoFit/>
            </a:bodyPr>
            <a:lstStyle/>
            <a:p>
              <a:r>
                <a:rPr lang="mn-MN" altLang="ko-KR" b="1" dirty="0" smtClean="0">
                  <a:solidFill>
                    <a:schemeClr val="bg1"/>
                  </a:solidFill>
                  <a:cs typeface="Arial" pitchFamily="34" charset="0"/>
                </a:rPr>
                <a:t>Урвуу холболт</a:t>
              </a:r>
              <a:endParaRPr lang="mn-MN" altLang="ko-KR" b="1" dirty="0">
                <a:solidFill>
                  <a:schemeClr val="bg1"/>
                </a:solidFill>
                <a:cs typeface="Arial" pitchFamily="34" charset="0"/>
              </a:endParaRPr>
            </a:p>
          </p:txBody>
        </p:sp>
        <p:sp>
          <p:nvSpPr>
            <p:cNvPr id="35" name="TextBox 34">
              <a:extLst>
                <a:ext uri="{FF2B5EF4-FFF2-40B4-BE49-F238E27FC236}">
                  <a16:creationId xmlns="" xmlns:a16="http://schemas.microsoft.com/office/drawing/2014/main" id="{D131FB6E-8C9A-40B7-8594-A93E33F43832}"/>
                </a:ext>
              </a:extLst>
            </p:cNvPr>
            <p:cNvSpPr txBox="1"/>
            <p:nvPr/>
          </p:nvSpPr>
          <p:spPr>
            <a:xfrm>
              <a:off x="6324210" y="5326765"/>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04</a:t>
              </a:r>
              <a:endParaRPr lang="ko-KR" altLang="en-US" sz="2800" b="1" dirty="0">
                <a:solidFill>
                  <a:schemeClr val="bg1"/>
                </a:solidFill>
                <a:cs typeface="Arial" pitchFamily="34" charset="0"/>
              </a:endParaRPr>
            </a:p>
          </p:txBody>
        </p:sp>
        <p:sp>
          <p:nvSpPr>
            <p:cNvPr id="48" name="Freeform: Shape 47">
              <a:extLst>
                <a:ext uri="{FF2B5EF4-FFF2-40B4-BE49-F238E27FC236}">
                  <a16:creationId xmlns="" xmlns:a16="http://schemas.microsoft.com/office/drawing/2014/main" id="{B40CF0BC-5F8F-4C30-8EC7-27D55E1038BE}"/>
                </a:ext>
              </a:extLst>
            </p:cNvPr>
            <p:cNvSpPr/>
            <p:nvPr/>
          </p:nvSpPr>
          <p:spPr>
            <a:xfrm>
              <a:off x="6324210" y="5109327"/>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4"/>
            </a:solidFill>
            <a:ln w="9525" cap="flat">
              <a:noFill/>
              <a:prstDash val="solid"/>
              <a:miter/>
            </a:ln>
          </p:spPr>
          <p:txBody>
            <a:bodyPr rtlCol="0" anchor="ctr"/>
            <a:lstStyle/>
            <a:p>
              <a:endParaRPr lang="en-US" dirty="0"/>
            </a:p>
          </p:txBody>
        </p:sp>
      </p:grpSp>
      <p:sp>
        <p:nvSpPr>
          <p:cNvPr id="58" name="TextBox 57">
            <a:extLst>
              <a:ext uri="{FF2B5EF4-FFF2-40B4-BE49-F238E27FC236}">
                <a16:creationId xmlns="" xmlns:a16="http://schemas.microsoft.com/office/drawing/2014/main" id="{6DF8E06D-B8BF-4F1D-B167-4621298F421C}"/>
              </a:ext>
            </a:extLst>
          </p:cNvPr>
          <p:cNvSpPr txBox="1"/>
          <p:nvPr/>
        </p:nvSpPr>
        <p:spPr>
          <a:xfrm>
            <a:off x="626113" y="936493"/>
            <a:ext cx="2925979" cy="1446550"/>
          </a:xfrm>
          <a:prstGeom prst="rect">
            <a:avLst/>
          </a:prstGeom>
          <a:noFill/>
        </p:spPr>
        <p:txBody>
          <a:bodyPr wrap="square" rtlCol="0" anchor="ctr">
            <a:spAutoFit/>
          </a:bodyPr>
          <a:lstStyle/>
          <a:p>
            <a:r>
              <a:rPr lang="en-US" altLang="ko-KR" sz="4400" dirty="0" smtClean="0">
                <a:solidFill>
                  <a:schemeClr val="bg1"/>
                </a:solidFill>
                <a:effectLst>
                  <a:outerShdw blurRad="38100" dist="38100" dir="2700000" algn="tl">
                    <a:srgbClr val="000000">
                      <a:alpha val="43137"/>
                    </a:srgbClr>
                  </a:outerShdw>
                </a:effectLst>
                <a:latin typeface="+mj-lt"/>
                <a:cs typeface="Arial" pitchFamily="34" charset="0"/>
              </a:rPr>
              <a:t>Content</a:t>
            </a:r>
          </a:p>
          <a:p>
            <a:r>
              <a:rPr lang="mn-MN" altLang="ko-KR" sz="4400" dirty="0" smtClean="0">
                <a:solidFill>
                  <a:schemeClr val="bg1"/>
                </a:solidFill>
                <a:effectLst>
                  <a:outerShdw blurRad="38100" dist="38100" dir="2700000" algn="tl">
                    <a:srgbClr val="000000">
                      <a:alpha val="43137"/>
                    </a:srgbClr>
                  </a:outerShdw>
                </a:effectLst>
                <a:latin typeface="+mj-lt"/>
                <a:cs typeface="Arial" pitchFamily="34" charset="0"/>
              </a:rPr>
              <a:t>Агуулга</a:t>
            </a:r>
            <a:endParaRPr lang="en-US" altLang="ko-KR" sz="4400" dirty="0">
              <a:solidFill>
                <a:schemeClr val="bg1"/>
              </a:solidFill>
              <a:effectLst>
                <a:outerShdw blurRad="38100" dist="38100" dir="2700000" algn="tl">
                  <a:srgbClr val="000000">
                    <a:alpha val="43137"/>
                  </a:srgbClr>
                </a:outerShdw>
              </a:effectLst>
              <a:latin typeface="+mj-lt"/>
              <a:cs typeface="Arial" pitchFamily="34" charset="0"/>
            </a:endParaRPr>
          </a:p>
        </p:txBody>
      </p:sp>
      <p:grpSp>
        <p:nvGrpSpPr>
          <p:cNvPr id="36" name="Group 35">
            <a:extLst>
              <a:ext uri="{FF2B5EF4-FFF2-40B4-BE49-F238E27FC236}">
                <a16:creationId xmlns="" xmlns:a16="http://schemas.microsoft.com/office/drawing/2014/main" id="{CDDDB0E5-C9C9-44D8-BEB8-16A6CA8920CA}"/>
              </a:ext>
            </a:extLst>
          </p:cNvPr>
          <p:cNvGrpSpPr/>
          <p:nvPr/>
        </p:nvGrpSpPr>
        <p:grpSpPr>
          <a:xfrm>
            <a:off x="5774744" y="4405314"/>
            <a:ext cx="5644545" cy="958096"/>
            <a:chOff x="4753009" y="790578"/>
            <a:chExt cx="5644545" cy="958096"/>
          </a:xfrm>
        </p:grpSpPr>
        <p:sp>
          <p:nvSpPr>
            <p:cNvPr id="41" name="TextBox 40">
              <a:extLst>
                <a:ext uri="{FF2B5EF4-FFF2-40B4-BE49-F238E27FC236}">
                  <a16:creationId xmlns="" xmlns:a16="http://schemas.microsoft.com/office/drawing/2014/main" id="{710B0A2E-B69D-4686-9B34-E9CF61AD14CF}"/>
                </a:ext>
              </a:extLst>
            </p:cNvPr>
            <p:cNvSpPr txBox="1"/>
            <p:nvPr/>
          </p:nvSpPr>
          <p:spPr>
            <a:xfrm>
              <a:off x="5968766" y="1062926"/>
              <a:ext cx="4428788" cy="369332"/>
            </a:xfrm>
            <a:prstGeom prst="rect">
              <a:avLst/>
            </a:prstGeom>
            <a:noFill/>
          </p:spPr>
          <p:txBody>
            <a:bodyPr wrap="square" lIns="108000" rIns="108000" rtlCol="0">
              <a:spAutoFit/>
            </a:bodyPr>
            <a:lstStyle/>
            <a:p>
              <a:r>
                <a:rPr lang="mn-MN" altLang="ko-KR" b="1" dirty="0">
                  <a:solidFill>
                    <a:schemeClr val="bg1"/>
                  </a:solidFill>
                  <a:cs typeface="Arial" pitchFamily="34" charset="0"/>
                </a:rPr>
                <a:t>Диодны характеристик</a:t>
              </a:r>
            </a:p>
          </p:txBody>
        </p:sp>
        <p:sp>
          <p:nvSpPr>
            <p:cNvPr id="38" name="TextBox 37">
              <a:extLst>
                <a:ext uri="{FF2B5EF4-FFF2-40B4-BE49-F238E27FC236}">
                  <a16:creationId xmlns="" xmlns:a16="http://schemas.microsoft.com/office/drawing/2014/main" id="{A1331986-E857-4609-B617-F76377A73F02}"/>
                </a:ext>
              </a:extLst>
            </p:cNvPr>
            <p:cNvSpPr txBox="1"/>
            <p:nvPr/>
          </p:nvSpPr>
          <p:spPr>
            <a:xfrm>
              <a:off x="4753009" y="1008016"/>
              <a:ext cx="958096" cy="523220"/>
            </a:xfrm>
            <a:prstGeom prst="rect">
              <a:avLst/>
            </a:prstGeom>
            <a:noFill/>
          </p:spPr>
          <p:txBody>
            <a:bodyPr wrap="square" lIns="108000" rIns="108000" rtlCol="0">
              <a:spAutoFit/>
            </a:bodyPr>
            <a:lstStyle/>
            <a:p>
              <a:pPr algn="ctr"/>
              <a:r>
                <a:rPr lang="en-US" altLang="ko-KR" sz="2800" b="1" dirty="0" smtClean="0">
                  <a:solidFill>
                    <a:schemeClr val="bg1"/>
                  </a:solidFill>
                  <a:cs typeface="Arial" pitchFamily="34" charset="0"/>
                </a:rPr>
                <a:t>0</a:t>
              </a:r>
              <a:r>
                <a:rPr lang="mn-MN" altLang="ko-KR" sz="2800" b="1" dirty="0">
                  <a:solidFill>
                    <a:schemeClr val="bg1"/>
                  </a:solidFill>
                  <a:cs typeface="Arial" pitchFamily="34" charset="0"/>
                </a:rPr>
                <a:t>5</a:t>
              </a:r>
              <a:endParaRPr lang="ko-KR" altLang="en-US" sz="2800" b="1" dirty="0">
                <a:solidFill>
                  <a:schemeClr val="bg1"/>
                </a:solidFill>
                <a:cs typeface="Arial" pitchFamily="34" charset="0"/>
              </a:endParaRPr>
            </a:p>
          </p:txBody>
        </p:sp>
        <p:sp>
          <p:nvSpPr>
            <p:cNvPr id="39" name="Freeform: Shape 44">
              <a:extLst>
                <a:ext uri="{FF2B5EF4-FFF2-40B4-BE49-F238E27FC236}">
                  <a16:creationId xmlns="" xmlns:a16="http://schemas.microsoft.com/office/drawing/2014/main" id="{AD1B7BFE-C7D7-4846-B6EF-E78809137F86}"/>
                </a:ext>
              </a:extLst>
            </p:cNvPr>
            <p:cNvSpPr/>
            <p:nvPr/>
          </p:nvSpPr>
          <p:spPr>
            <a:xfrm>
              <a:off x="4753009" y="790578"/>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1"/>
            </a:solidFill>
            <a:ln w="9525" cap="flat">
              <a:noFill/>
              <a:prstDash val="solid"/>
              <a:miter/>
            </a:ln>
          </p:spPr>
          <p:txBody>
            <a:bodyPr rtlCol="0" anchor="ctr"/>
            <a:lstStyle/>
            <a:p>
              <a:endParaRPr lang="en-US" dirty="0"/>
            </a:p>
          </p:txBody>
        </p:sp>
      </p:grpSp>
      <p:grpSp>
        <p:nvGrpSpPr>
          <p:cNvPr id="24" name="Group 23">
            <a:extLst>
              <a:ext uri="{FF2B5EF4-FFF2-40B4-BE49-F238E27FC236}">
                <a16:creationId xmlns="" xmlns:a16="http://schemas.microsoft.com/office/drawing/2014/main" id="{7CC2E432-B497-422F-8B32-AB2B0B147F5D}"/>
              </a:ext>
            </a:extLst>
          </p:cNvPr>
          <p:cNvGrpSpPr/>
          <p:nvPr/>
        </p:nvGrpSpPr>
        <p:grpSpPr>
          <a:xfrm>
            <a:off x="5774744" y="5436196"/>
            <a:ext cx="5595548" cy="958096"/>
            <a:chOff x="6324210" y="5109327"/>
            <a:chExt cx="5595548" cy="958096"/>
          </a:xfrm>
        </p:grpSpPr>
        <p:sp>
          <p:nvSpPr>
            <p:cNvPr id="26" name="TextBox 25">
              <a:extLst>
                <a:ext uri="{FF2B5EF4-FFF2-40B4-BE49-F238E27FC236}">
                  <a16:creationId xmlns="" xmlns:a16="http://schemas.microsoft.com/office/drawing/2014/main" id="{9D3F3B3A-F7F3-4BF4-B2C0-3E0DDB19AB2D}"/>
                </a:ext>
              </a:extLst>
            </p:cNvPr>
            <p:cNvSpPr txBox="1"/>
            <p:nvPr/>
          </p:nvSpPr>
          <p:spPr>
            <a:xfrm>
              <a:off x="7490970" y="5403709"/>
              <a:ext cx="4428788" cy="369332"/>
            </a:xfrm>
            <a:prstGeom prst="rect">
              <a:avLst/>
            </a:prstGeom>
            <a:noFill/>
          </p:spPr>
          <p:txBody>
            <a:bodyPr wrap="square" lIns="108000" rIns="108000" rtlCol="0">
              <a:spAutoFit/>
            </a:bodyPr>
            <a:lstStyle/>
            <a:p>
              <a:r>
                <a:rPr lang="mn-MN" altLang="ko-KR" b="1" dirty="0" smtClean="0">
                  <a:solidFill>
                    <a:schemeClr val="bg1"/>
                  </a:solidFill>
                  <a:cs typeface="Arial" pitchFamily="34" charset="0"/>
                </a:rPr>
                <a:t>Дасгал ажил</a:t>
              </a:r>
              <a:endParaRPr lang="mn-MN" altLang="ko-KR" b="1" dirty="0">
                <a:solidFill>
                  <a:schemeClr val="bg1"/>
                </a:solidFill>
                <a:cs typeface="Arial" pitchFamily="34" charset="0"/>
              </a:endParaRPr>
            </a:p>
          </p:txBody>
        </p:sp>
        <p:sp>
          <p:nvSpPr>
            <p:cNvPr id="28" name="TextBox 27">
              <a:extLst>
                <a:ext uri="{FF2B5EF4-FFF2-40B4-BE49-F238E27FC236}">
                  <a16:creationId xmlns="" xmlns:a16="http://schemas.microsoft.com/office/drawing/2014/main" id="{D131FB6E-8C9A-40B7-8594-A93E33F43832}"/>
                </a:ext>
              </a:extLst>
            </p:cNvPr>
            <p:cNvSpPr txBox="1"/>
            <p:nvPr/>
          </p:nvSpPr>
          <p:spPr>
            <a:xfrm>
              <a:off x="6324210" y="5326765"/>
              <a:ext cx="958096" cy="523220"/>
            </a:xfrm>
            <a:prstGeom prst="rect">
              <a:avLst/>
            </a:prstGeom>
            <a:noFill/>
          </p:spPr>
          <p:txBody>
            <a:bodyPr wrap="square" lIns="108000" rIns="108000" rtlCol="0">
              <a:spAutoFit/>
            </a:bodyPr>
            <a:lstStyle/>
            <a:p>
              <a:pPr algn="ctr"/>
              <a:r>
                <a:rPr lang="en-US" altLang="ko-KR" sz="2800" b="1" dirty="0" smtClean="0">
                  <a:solidFill>
                    <a:schemeClr val="bg1"/>
                  </a:solidFill>
                  <a:cs typeface="Arial" pitchFamily="34" charset="0"/>
                </a:rPr>
                <a:t>06</a:t>
              </a:r>
              <a:endParaRPr lang="ko-KR" altLang="en-US" sz="2800" b="1" dirty="0">
                <a:solidFill>
                  <a:schemeClr val="bg1"/>
                </a:solidFill>
                <a:cs typeface="Arial" pitchFamily="34" charset="0"/>
              </a:endParaRPr>
            </a:p>
          </p:txBody>
        </p:sp>
        <p:sp>
          <p:nvSpPr>
            <p:cNvPr id="30" name="Freeform: Shape 47">
              <a:extLst>
                <a:ext uri="{FF2B5EF4-FFF2-40B4-BE49-F238E27FC236}">
                  <a16:creationId xmlns="" xmlns:a16="http://schemas.microsoft.com/office/drawing/2014/main" id="{B40CF0BC-5F8F-4C30-8EC7-27D55E1038BE}"/>
                </a:ext>
              </a:extLst>
            </p:cNvPr>
            <p:cNvSpPr/>
            <p:nvPr/>
          </p:nvSpPr>
          <p:spPr>
            <a:xfrm>
              <a:off x="6324210" y="5109327"/>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4"/>
            </a:solid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27979106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3200" dirty="0" smtClean="0"/>
              <a:t>Хагас дамжуулагч диодны тэмдэглэгээ</a:t>
            </a:r>
            <a:endParaRPr lang="en-US" sz="32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735015" y="1612289"/>
            <a:ext cx="10535239" cy="941283"/>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Хагас </a:t>
            </a:r>
            <a:r>
              <a:rPr lang="mn-MN" altLang="ko-KR" sz="3200" dirty="0">
                <a:solidFill>
                  <a:schemeClr val="accent4"/>
                </a:solidFill>
                <a:latin typeface="Calibri" pitchFamily="34" charset="0"/>
                <a:cs typeface="Calibri" pitchFamily="34" charset="0"/>
              </a:rPr>
              <a:t>дамжуулагч диодыг хэлхээнд </a:t>
            </a:r>
            <a:r>
              <a:rPr lang="mn-MN" altLang="ko-KR" sz="3200" dirty="0" smtClean="0">
                <a:solidFill>
                  <a:schemeClr val="accent4"/>
                </a:solidFill>
                <a:latin typeface="Calibri" pitchFamily="34" charset="0"/>
                <a:cs typeface="Calibri" pitchFamily="34" charset="0"/>
              </a:rPr>
              <a:t>доорх </a:t>
            </a:r>
            <a:r>
              <a:rPr lang="mn-MN" altLang="ko-KR" sz="3200" dirty="0">
                <a:solidFill>
                  <a:schemeClr val="accent4"/>
                </a:solidFill>
                <a:latin typeface="Calibri" pitchFamily="34" charset="0"/>
                <a:cs typeface="Calibri" pitchFamily="34" charset="0"/>
              </a:rPr>
              <a:t>зурагт дүрсэлсний дагуу </a:t>
            </a:r>
            <a:r>
              <a:rPr lang="mn-MN" altLang="ko-KR" sz="3200" dirty="0" smtClean="0">
                <a:solidFill>
                  <a:schemeClr val="accent4"/>
                </a:solidFill>
                <a:latin typeface="Calibri" pitchFamily="34" charset="0"/>
                <a:cs typeface="Calibri" pitchFamily="34" charset="0"/>
              </a:rPr>
              <a:t>тэмдэглэнэ</a:t>
            </a:r>
            <a:r>
              <a:rPr lang="en-US" altLang="ko-KR" sz="3200" dirty="0">
                <a:solidFill>
                  <a:schemeClr val="accent4"/>
                </a:solidFill>
                <a:latin typeface="Calibri" pitchFamily="34" charset="0"/>
                <a:cs typeface="Calibri" pitchFamily="34" charset="0"/>
              </a:rPr>
              <a:t>.</a:t>
            </a:r>
            <a:endParaRPr lang="ko-KR" altLang="en-US" sz="3200" dirty="0">
              <a:solidFill>
                <a:schemeClr val="accent4"/>
              </a:solidFill>
              <a:latin typeface="Calibri" pitchFamily="34" charset="0"/>
              <a:cs typeface="Calibri" pitchFamily="34" charset="0"/>
            </a:endParaRPr>
          </a:p>
        </p:txBody>
      </p:sp>
      <p:sp>
        <p:nvSpPr>
          <p:cNvPr id="3" name="Rectangle 2"/>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endParaRPr lang="en-US" dirty="0">
              <a:solidFill>
                <a:schemeClr val="accent3"/>
              </a:solidFill>
            </a:endParaRPr>
          </a:p>
        </p:txBody>
      </p:sp>
      <p:sp>
        <p:nvSpPr>
          <p:cNvPr id="4" name="Isosceles Triangle 3"/>
          <p:cNvSpPr/>
          <p:nvPr/>
        </p:nvSpPr>
        <p:spPr>
          <a:xfrm rot="5400000">
            <a:off x="2765233" y="3851287"/>
            <a:ext cx="1630496" cy="139914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p:nvPr/>
        </p:nvCxnSpPr>
        <p:spPr>
          <a:xfrm>
            <a:off x="4280052" y="3735610"/>
            <a:ext cx="0" cy="1630496"/>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4" idx="0"/>
          </p:cNvCxnSpPr>
          <p:nvPr/>
        </p:nvCxnSpPr>
        <p:spPr>
          <a:xfrm>
            <a:off x="4280052" y="4550858"/>
            <a:ext cx="952959"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0" name="Straight Connector 9"/>
          <p:cNvCxnSpPr>
            <a:stCxn id="4" idx="3"/>
          </p:cNvCxnSpPr>
          <p:nvPr/>
        </p:nvCxnSpPr>
        <p:spPr>
          <a:xfrm flipH="1">
            <a:off x="2005069" y="4550858"/>
            <a:ext cx="875841"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1710000" y="2922870"/>
            <a:ext cx="3740961" cy="515526"/>
          </a:xfrm>
          <a:prstGeom prst="rect">
            <a:avLst/>
          </a:prstGeom>
        </p:spPr>
        <p:txBody>
          <a:bodyPr wrap="none">
            <a:spAutoFit/>
          </a:bodyPr>
          <a:lstStyle/>
          <a:p>
            <a:pPr algn="just">
              <a:lnSpc>
                <a:spcPts val="3300"/>
              </a:lnSpc>
            </a:pPr>
            <a:r>
              <a:rPr lang="mn-MN" altLang="ko-KR" sz="2800" dirty="0" smtClean="0">
                <a:solidFill>
                  <a:schemeClr val="accent1"/>
                </a:solidFill>
                <a:latin typeface="Calibri" pitchFamily="34" charset="0"/>
                <a:cs typeface="Calibri" pitchFamily="34" charset="0"/>
              </a:rPr>
              <a:t>Хагас дамжуулагч диод</a:t>
            </a:r>
            <a:endParaRPr lang="ko-KR" altLang="en-US" sz="2800" dirty="0">
              <a:solidFill>
                <a:schemeClr val="accent1"/>
              </a:solidFill>
              <a:latin typeface="Calibri" pitchFamily="34" charset="0"/>
              <a:cs typeface="Calibri" pitchFamily="34" charset="0"/>
            </a:endParaRPr>
          </a:p>
        </p:txBody>
      </p:sp>
      <p:sp>
        <p:nvSpPr>
          <p:cNvPr id="13" name="Rectangle 12"/>
          <p:cNvSpPr/>
          <p:nvPr/>
        </p:nvSpPr>
        <p:spPr>
          <a:xfrm>
            <a:off x="1367245" y="3878531"/>
            <a:ext cx="1075744" cy="518091"/>
          </a:xfrm>
          <a:prstGeom prst="rect">
            <a:avLst/>
          </a:prstGeom>
        </p:spPr>
        <p:txBody>
          <a:bodyPr wrap="none">
            <a:spAutoFit/>
          </a:bodyPr>
          <a:lstStyle/>
          <a:p>
            <a:pPr algn="just">
              <a:lnSpc>
                <a:spcPts val="3300"/>
              </a:lnSpc>
            </a:pPr>
            <a:r>
              <a:rPr lang="mn-MN" altLang="ko-KR" sz="3200" dirty="0" smtClean="0">
                <a:solidFill>
                  <a:schemeClr val="accent1"/>
                </a:solidFill>
                <a:latin typeface="Calibri" pitchFamily="34" charset="0"/>
                <a:cs typeface="Calibri" pitchFamily="34" charset="0"/>
              </a:rPr>
              <a:t>Анод</a:t>
            </a:r>
            <a:endParaRPr lang="ko-KR" altLang="en-US" sz="3200" dirty="0">
              <a:solidFill>
                <a:schemeClr val="accent1"/>
              </a:solidFill>
              <a:latin typeface="Calibri" pitchFamily="34" charset="0"/>
              <a:cs typeface="Calibri" pitchFamily="34" charset="0"/>
            </a:endParaRPr>
          </a:p>
        </p:txBody>
      </p:sp>
      <p:sp>
        <p:nvSpPr>
          <p:cNvPr id="15" name="Rectangle 14"/>
          <p:cNvSpPr/>
          <p:nvPr/>
        </p:nvSpPr>
        <p:spPr>
          <a:xfrm>
            <a:off x="4637944" y="3878530"/>
            <a:ext cx="1190134" cy="518091"/>
          </a:xfrm>
          <a:prstGeom prst="rect">
            <a:avLst/>
          </a:prstGeom>
        </p:spPr>
        <p:txBody>
          <a:bodyPr wrap="none">
            <a:spAutoFit/>
          </a:bodyPr>
          <a:lstStyle/>
          <a:p>
            <a:pPr algn="just">
              <a:lnSpc>
                <a:spcPts val="3300"/>
              </a:lnSpc>
            </a:pPr>
            <a:r>
              <a:rPr lang="mn-MN" altLang="ko-KR" sz="3200" dirty="0" smtClean="0">
                <a:solidFill>
                  <a:schemeClr val="accent1"/>
                </a:solidFill>
                <a:latin typeface="Calibri" pitchFamily="34" charset="0"/>
                <a:cs typeface="Calibri" pitchFamily="34" charset="0"/>
              </a:rPr>
              <a:t>Катод</a:t>
            </a:r>
            <a:endParaRPr lang="ko-KR" altLang="en-US" sz="3200" dirty="0">
              <a:solidFill>
                <a:schemeClr val="accent1"/>
              </a:solidFill>
              <a:latin typeface="Calibri" pitchFamily="34" charset="0"/>
              <a:cs typeface="Calibri" pitchFamily="34" charset="0"/>
            </a:endParaRPr>
          </a:p>
        </p:txBody>
      </p:sp>
      <p:sp>
        <p:nvSpPr>
          <p:cNvPr id="14" name="Rectangle 13"/>
          <p:cNvSpPr/>
          <p:nvPr/>
        </p:nvSpPr>
        <p:spPr>
          <a:xfrm>
            <a:off x="7348248" y="3575715"/>
            <a:ext cx="3922005" cy="14149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110949" y="3575715"/>
            <a:ext cx="462709" cy="141492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6871768" y="4304267"/>
            <a:ext cx="476480"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1270254" y="4271217"/>
            <a:ext cx="476479"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7981645" y="4013454"/>
            <a:ext cx="481222" cy="515526"/>
          </a:xfrm>
          <a:prstGeom prst="rect">
            <a:avLst/>
          </a:prstGeom>
        </p:spPr>
        <p:txBody>
          <a:bodyPr wrap="none">
            <a:spAutoFit/>
          </a:bodyPr>
          <a:lstStyle/>
          <a:p>
            <a:pPr algn="just">
              <a:lnSpc>
                <a:spcPts val="3300"/>
              </a:lnSpc>
            </a:pPr>
            <a:r>
              <a:rPr lang="en-US" altLang="ko-KR" sz="4400" dirty="0" smtClean="0">
                <a:solidFill>
                  <a:schemeClr val="accent2"/>
                </a:solidFill>
                <a:latin typeface="Calibri" pitchFamily="34" charset="0"/>
                <a:cs typeface="Calibri" pitchFamily="34" charset="0"/>
              </a:rPr>
              <a:t>p</a:t>
            </a:r>
            <a:endParaRPr lang="ko-KR" altLang="en-US" dirty="0">
              <a:solidFill>
                <a:schemeClr val="accent2"/>
              </a:solidFill>
              <a:latin typeface="Calibri" pitchFamily="34" charset="0"/>
              <a:cs typeface="Calibri" pitchFamily="34" charset="0"/>
            </a:endParaRPr>
          </a:p>
        </p:txBody>
      </p:sp>
      <p:sp>
        <p:nvSpPr>
          <p:cNvPr id="24" name="Rectangle 23"/>
          <p:cNvSpPr/>
          <p:nvPr/>
        </p:nvSpPr>
        <p:spPr>
          <a:xfrm>
            <a:off x="10205216" y="4046504"/>
            <a:ext cx="481222" cy="558679"/>
          </a:xfrm>
          <a:prstGeom prst="rect">
            <a:avLst/>
          </a:prstGeom>
        </p:spPr>
        <p:txBody>
          <a:bodyPr wrap="none">
            <a:spAutoFit/>
          </a:bodyPr>
          <a:lstStyle/>
          <a:p>
            <a:pPr algn="just">
              <a:lnSpc>
                <a:spcPts val="3300"/>
              </a:lnSpc>
            </a:pPr>
            <a:r>
              <a:rPr lang="en-US" altLang="ko-KR" sz="4400" dirty="0">
                <a:solidFill>
                  <a:schemeClr val="accent2"/>
                </a:solidFill>
                <a:latin typeface="Calibri" pitchFamily="34" charset="0"/>
                <a:cs typeface="Calibri" pitchFamily="34" charset="0"/>
              </a:rPr>
              <a:t>n</a:t>
            </a:r>
            <a:endParaRPr lang="ko-KR" altLang="en-US" dirty="0">
              <a:solidFill>
                <a:schemeClr val="accent2"/>
              </a:solidFill>
              <a:latin typeface="Calibri" pitchFamily="34" charset="0"/>
              <a:cs typeface="Calibri" pitchFamily="34" charset="0"/>
            </a:endParaRPr>
          </a:p>
        </p:txBody>
      </p:sp>
    </p:spTree>
    <p:extLst>
      <p:ext uri="{BB962C8B-B14F-4D97-AF65-F5344CB8AC3E}">
        <p14:creationId xmlns:p14="http://schemas.microsoft.com/office/powerpoint/2010/main" val="31064814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pPr lvl="0"/>
            <a:r>
              <a:rPr lang="mn-MN" sz="3200" dirty="0">
                <a:solidFill>
                  <a:prstClr val="white"/>
                </a:solidFill>
              </a:rPr>
              <a:t>Хагас дамжуулагч диодны </a:t>
            </a:r>
            <a:endParaRPr lang="mn-MN" sz="3200" dirty="0" smtClean="0">
              <a:solidFill>
                <a:prstClr val="white"/>
              </a:solidFill>
            </a:endParaRPr>
          </a:p>
          <a:p>
            <a:pPr lvl="0"/>
            <a:r>
              <a:rPr lang="mn-MN" sz="3200" dirty="0" smtClean="0">
                <a:solidFill>
                  <a:prstClr val="white"/>
                </a:solidFill>
              </a:rPr>
              <a:t>хэлхээндэх ажиллагаа</a:t>
            </a:r>
            <a:endParaRPr lang="en-US" sz="3200" dirty="0">
              <a:solidFill>
                <a:prstClr val="white"/>
              </a:solidFill>
            </a:endParaRPr>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922301" y="1439058"/>
            <a:ext cx="10535239" cy="4324261"/>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Хагас </a:t>
            </a:r>
            <a:r>
              <a:rPr lang="mn-MN" altLang="ko-KR" sz="3200" dirty="0">
                <a:solidFill>
                  <a:schemeClr val="accent4"/>
                </a:solidFill>
                <a:latin typeface="Calibri" pitchFamily="34" charset="0"/>
                <a:cs typeface="Calibri" pitchFamily="34" charset="0"/>
              </a:rPr>
              <a:t>дамжуулагч диод нь гүйдлийг зөвхөн нэг </a:t>
            </a:r>
            <a:r>
              <a:rPr lang="mn-MN" altLang="ko-KR" sz="3200" dirty="0" smtClean="0">
                <a:solidFill>
                  <a:schemeClr val="accent4"/>
                </a:solidFill>
                <a:latin typeface="Calibri" pitchFamily="34" charset="0"/>
                <a:cs typeface="Calibri" pitchFamily="34" charset="0"/>
              </a:rPr>
              <a:t>чиглэлд дамжуулдаг.</a:t>
            </a:r>
            <a:endParaRPr lang="en-US" altLang="ko-KR" sz="3200" dirty="0" smtClean="0">
              <a:solidFill>
                <a:schemeClr val="accent4"/>
              </a:solidFill>
              <a:latin typeface="Calibri" pitchFamily="34" charset="0"/>
              <a:cs typeface="Calibri" pitchFamily="34" charset="0"/>
            </a:endParaRPr>
          </a:p>
          <a:p>
            <a:pPr algn="just">
              <a:lnSpc>
                <a:spcPts val="3300"/>
              </a:lnSpc>
            </a:pPr>
            <a:endParaRPr lang="en-US" altLang="ko-KR" sz="3200" dirty="0">
              <a:solidFill>
                <a:schemeClr val="accent4"/>
              </a:solidFill>
              <a:latin typeface="Calibri" pitchFamily="34" charset="0"/>
              <a:cs typeface="Calibri" pitchFamily="34" charset="0"/>
            </a:endParaRPr>
          </a:p>
          <a:p>
            <a:pPr algn="just">
              <a:lnSpc>
                <a:spcPts val="3300"/>
              </a:lnSpc>
            </a:pPr>
            <a:endParaRPr lang="en-US" altLang="ko-KR" sz="3200" dirty="0" smtClean="0">
              <a:solidFill>
                <a:schemeClr val="accent4"/>
              </a:solidFill>
              <a:latin typeface="Calibri" pitchFamily="34" charset="0"/>
              <a:cs typeface="Calibri" pitchFamily="34" charset="0"/>
            </a:endParaRPr>
          </a:p>
          <a:p>
            <a:pPr algn="just">
              <a:lnSpc>
                <a:spcPts val="3300"/>
              </a:lnSpc>
            </a:pPr>
            <a:endParaRPr lang="en-US" altLang="ko-KR" sz="3200" dirty="0">
              <a:solidFill>
                <a:schemeClr val="accent4"/>
              </a:solidFill>
              <a:latin typeface="Calibri" pitchFamily="34" charset="0"/>
              <a:cs typeface="Calibri" pitchFamily="34" charset="0"/>
            </a:endParaRPr>
          </a:p>
          <a:p>
            <a:pPr algn="just">
              <a:lnSpc>
                <a:spcPts val="3300"/>
              </a:lnSpc>
            </a:pPr>
            <a:endParaRPr lang="en-US" altLang="ko-KR" sz="3200" dirty="0" smtClean="0">
              <a:solidFill>
                <a:schemeClr val="accent4"/>
              </a:solidFill>
              <a:latin typeface="Calibri" pitchFamily="34" charset="0"/>
              <a:cs typeface="Calibri" pitchFamily="34" charset="0"/>
            </a:endParaRPr>
          </a:p>
          <a:p>
            <a:pPr algn="just">
              <a:lnSpc>
                <a:spcPts val="3300"/>
              </a:lnSpc>
            </a:pPr>
            <a:endParaRPr lang="en-US" altLang="ko-KR" sz="3200" dirty="0" smtClean="0">
              <a:solidFill>
                <a:schemeClr val="accent4"/>
              </a:solidFill>
              <a:latin typeface="Calibri" pitchFamily="34" charset="0"/>
              <a:cs typeface="Calibri" pitchFamily="34" charset="0"/>
            </a:endParaRPr>
          </a:p>
          <a:p>
            <a:pPr algn="just">
              <a:lnSpc>
                <a:spcPts val="3300"/>
              </a:lnSpc>
            </a:pPr>
            <a:endParaRPr lang="en-US" altLang="ko-KR" sz="3200" dirty="0">
              <a:solidFill>
                <a:schemeClr val="accent4"/>
              </a:solidFill>
              <a:latin typeface="Calibri" pitchFamily="34" charset="0"/>
              <a:cs typeface="Calibri" pitchFamily="34" charset="0"/>
            </a:endParaRPr>
          </a:p>
          <a:p>
            <a:pPr algn="just">
              <a:lnSpc>
                <a:spcPts val="3300"/>
              </a:lnSpc>
            </a:pPr>
            <a:endParaRPr lang="en-US" altLang="ko-KR" sz="3200" dirty="0" smtClean="0">
              <a:solidFill>
                <a:schemeClr val="accent4"/>
              </a:solidFill>
              <a:latin typeface="Calibri" pitchFamily="34" charset="0"/>
              <a:cs typeface="Calibri" pitchFamily="34" charset="0"/>
            </a:endParaRPr>
          </a:p>
          <a:p>
            <a:pPr algn="just">
              <a:lnSpc>
                <a:spcPts val="3300"/>
              </a:lnSpc>
            </a:pPr>
            <a:endParaRPr lang="en-US"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2</a:t>
            </a:r>
          </a:p>
        </p:txBody>
      </p:sp>
      <p:sp>
        <p:nvSpPr>
          <p:cNvPr id="6" name="Isosceles Triangle 5"/>
          <p:cNvSpPr/>
          <p:nvPr/>
        </p:nvSpPr>
        <p:spPr>
          <a:xfrm rot="5400000">
            <a:off x="2840636" y="3316738"/>
            <a:ext cx="1630496" cy="139914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4355455" y="3201061"/>
            <a:ext cx="0" cy="1630496"/>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6" idx="0"/>
          </p:cNvCxnSpPr>
          <p:nvPr/>
        </p:nvCxnSpPr>
        <p:spPr>
          <a:xfrm>
            <a:off x="4355455" y="4016309"/>
            <a:ext cx="952959"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9" name="Straight Connector 8"/>
          <p:cNvCxnSpPr>
            <a:stCxn id="6" idx="3"/>
          </p:cNvCxnSpPr>
          <p:nvPr/>
        </p:nvCxnSpPr>
        <p:spPr>
          <a:xfrm flipH="1">
            <a:off x="2080472" y="4016309"/>
            <a:ext cx="875841"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4158216" y="2419032"/>
            <a:ext cx="3740961" cy="515526"/>
          </a:xfrm>
          <a:prstGeom prst="rect">
            <a:avLst/>
          </a:prstGeom>
        </p:spPr>
        <p:txBody>
          <a:bodyPr wrap="none">
            <a:spAutoFit/>
          </a:bodyPr>
          <a:lstStyle/>
          <a:p>
            <a:pPr algn="just">
              <a:lnSpc>
                <a:spcPts val="3300"/>
              </a:lnSpc>
            </a:pPr>
            <a:r>
              <a:rPr lang="mn-MN" altLang="ko-KR" sz="2800" dirty="0" smtClean="0">
                <a:solidFill>
                  <a:schemeClr val="accent1"/>
                </a:solidFill>
                <a:latin typeface="Calibri" pitchFamily="34" charset="0"/>
                <a:cs typeface="Calibri" pitchFamily="34" charset="0"/>
              </a:rPr>
              <a:t>Хагас дамжуулагч диод</a:t>
            </a:r>
            <a:endParaRPr lang="ko-KR" altLang="en-US" sz="2800" dirty="0">
              <a:solidFill>
                <a:schemeClr val="accent1"/>
              </a:solidFill>
              <a:latin typeface="Calibri" pitchFamily="34" charset="0"/>
              <a:cs typeface="Calibri" pitchFamily="34" charset="0"/>
            </a:endParaRPr>
          </a:p>
        </p:txBody>
      </p:sp>
      <p:sp>
        <p:nvSpPr>
          <p:cNvPr id="12" name="Rectangle 11"/>
          <p:cNvSpPr/>
          <p:nvPr/>
        </p:nvSpPr>
        <p:spPr>
          <a:xfrm>
            <a:off x="1442648" y="3343982"/>
            <a:ext cx="1075744" cy="518091"/>
          </a:xfrm>
          <a:prstGeom prst="rect">
            <a:avLst/>
          </a:prstGeom>
        </p:spPr>
        <p:txBody>
          <a:bodyPr wrap="none">
            <a:spAutoFit/>
          </a:bodyPr>
          <a:lstStyle/>
          <a:p>
            <a:pPr algn="just">
              <a:lnSpc>
                <a:spcPts val="3300"/>
              </a:lnSpc>
            </a:pPr>
            <a:r>
              <a:rPr lang="mn-MN" altLang="ko-KR" sz="3200" dirty="0" smtClean="0">
                <a:solidFill>
                  <a:schemeClr val="accent1"/>
                </a:solidFill>
                <a:latin typeface="Calibri" pitchFamily="34" charset="0"/>
                <a:cs typeface="Calibri" pitchFamily="34" charset="0"/>
              </a:rPr>
              <a:t>Анод</a:t>
            </a:r>
            <a:endParaRPr lang="ko-KR" altLang="en-US" sz="3200" dirty="0">
              <a:solidFill>
                <a:schemeClr val="accent1"/>
              </a:solidFill>
              <a:latin typeface="Calibri" pitchFamily="34" charset="0"/>
              <a:cs typeface="Calibri" pitchFamily="34" charset="0"/>
            </a:endParaRPr>
          </a:p>
        </p:txBody>
      </p:sp>
      <p:sp>
        <p:nvSpPr>
          <p:cNvPr id="13" name="Rectangle 12"/>
          <p:cNvSpPr/>
          <p:nvPr/>
        </p:nvSpPr>
        <p:spPr>
          <a:xfrm>
            <a:off x="4713347" y="3343981"/>
            <a:ext cx="1190134" cy="518091"/>
          </a:xfrm>
          <a:prstGeom prst="rect">
            <a:avLst/>
          </a:prstGeom>
        </p:spPr>
        <p:txBody>
          <a:bodyPr wrap="none">
            <a:spAutoFit/>
          </a:bodyPr>
          <a:lstStyle/>
          <a:p>
            <a:pPr algn="just">
              <a:lnSpc>
                <a:spcPts val="3300"/>
              </a:lnSpc>
            </a:pPr>
            <a:r>
              <a:rPr lang="mn-MN" altLang="ko-KR" sz="3200" dirty="0" smtClean="0">
                <a:solidFill>
                  <a:schemeClr val="accent1"/>
                </a:solidFill>
                <a:latin typeface="Calibri" pitchFamily="34" charset="0"/>
                <a:cs typeface="Calibri" pitchFamily="34" charset="0"/>
              </a:rPr>
              <a:t>Катод</a:t>
            </a:r>
            <a:endParaRPr lang="ko-KR" altLang="en-US" sz="3200" dirty="0">
              <a:solidFill>
                <a:schemeClr val="accent1"/>
              </a:solidFill>
              <a:latin typeface="Calibri" pitchFamily="34" charset="0"/>
              <a:cs typeface="Calibri" pitchFamily="34" charset="0"/>
            </a:endParaRPr>
          </a:p>
        </p:txBody>
      </p:sp>
      <p:sp>
        <p:nvSpPr>
          <p:cNvPr id="14" name="Isosceles Triangle 13"/>
          <p:cNvSpPr/>
          <p:nvPr/>
        </p:nvSpPr>
        <p:spPr>
          <a:xfrm rot="5400000">
            <a:off x="7697238" y="3314901"/>
            <a:ext cx="1630496" cy="139914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p:cNvCxnSpPr/>
          <p:nvPr/>
        </p:nvCxnSpPr>
        <p:spPr>
          <a:xfrm>
            <a:off x="9212057" y="3199224"/>
            <a:ext cx="0" cy="1630496"/>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14" idx="0"/>
          </p:cNvCxnSpPr>
          <p:nvPr/>
        </p:nvCxnSpPr>
        <p:spPr>
          <a:xfrm>
            <a:off x="9212057" y="4014472"/>
            <a:ext cx="952959"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14" idx="3"/>
          </p:cNvCxnSpPr>
          <p:nvPr/>
        </p:nvCxnSpPr>
        <p:spPr>
          <a:xfrm flipH="1">
            <a:off x="6937074" y="4014472"/>
            <a:ext cx="875841"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6299250" y="3342145"/>
            <a:ext cx="1075744" cy="518091"/>
          </a:xfrm>
          <a:prstGeom prst="rect">
            <a:avLst/>
          </a:prstGeom>
        </p:spPr>
        <p:txBody>
          <a:bodyPr wrap="none">
            <a:spAutoFit/>
          </a:bodyPr>
          <a:lstStyle/>
          <a:p>
            <a:pPr algn="just">
              <a:lnSpc>
                <a:spcPts val="3300"/>
              </a:lnSpc>
            </a:pPr>
            <a:r>
              <a:rPr lang="mn-MN" altLang="ko-KR" sz="3200" dirty="0" smtClean="0">
                <a:solidFill>
                  <a:schemeClr val="accent1"/>
                </a:solidFill>
                <a:latin typeface="Calibri" pitchFamily="34" charset="0"/>
                <a:cs typeface="Calibri" pitchFamily="34" charset="0"/>
              </a:rPr>
              <a:t>Анод</a:t>
            </a:r>
            <a:endParaRPr lang="ko-KR" altLang="en-US" sz="3200" dirty="0">
              <a:solidFill>
                <a:schemeClr val="accent1"/>
              </a:solidFill>
              <a:latin typeface="Calibri" pitchFamily="34" charset="0"/>
              <a:cs typeface="Calibri" pitchFamily="34" charset="0"/>
            </a:endParaRPr>
          </a:p>
        </p:txBody>
      </p:sp>
      <p:sp>
        <p:nvSpPr>
          <p:cNvPr id="20" name="Rectangle 19"/>
          <p:cNvSpPr/>
          <p:nvPr/>
        </p:nvSpPr>
        <p:spPr>
          <a:xfrm>
            <a:off x="9569949" y="3342144"/>
            <a:ext cx="1190134" cy="518091"/>
          </a:xfrm>
          <a:prstGeom prst="rect">
            <a:avLst/>
          </a:prstGeom>
        </p:spPr>
        <p:txBody>
          <a:bodyPr wrap="none">
            <a:spAutoFit/>
          </a:bodyPr>
          <a:lstStyle/>
          <a:p>
            <a:pPr algn="just">
              <a:lnSpc>
                <a:spcPts val="3300"/>
              </a:lnSpc>
            </a:pPr>
            <a:r>
              <a:rPr lang="mn-MN" altLang="ko-KR" sz="3200" dirty="0" smtClean="0">
                <a:solidFill>
                  <a:schemeClr val="accent1"/>
                </a:solidFill>
                <a:latin typeface="Calibri" pitchFamily="34" charset="0"/>
                <a:cs typeface="Calibri" pitchFamily="34" charset="0"/>
              </a:rPr>
              <a:t>Катод</a:t>
            </a:r>
            <a:endParaRPr lang="ko-KR" altLang="en-US" sz="3200" dirty="0">
              <a:solidFill>
                <a:schemeClr val="accent1"/>
              </a:solidFill>
              <a:latin typeface="Calibri" pitchFamily="34" charset="0"/>
              <a:cs typeface="Calibri" pitchFamily="34" charset="0"/>
            </a:endParaRPr>
          </a:p>
        </p:txBody>
      </p:sp>
      <p:sp>
        <p:nvSpPr>
          <p:cNvPr id="3" name="Rectangle 2"/>
          <p:cNvSpPr/>
          <p:nvPr/>
        </p:nvSpPr>
        <p:spPr>
          <a:xfrm>
            <a:off x="841074" y="5670745"/>
            <a:ext cx="6096000" cy="461665"/>
          </a:xfrm>
          <a:prstGeom prst="rect">
            <a:avLst/>
          </a:prstGeom>
        </p:spPr>
        <p:txBody>
          <a:bodyPr>
            <a:spAutoFit/>
          </a:bodyPr>
          <a:lstStyle/>
          <a:p>
            <a:r>
              <a:rPr lang="mn-MN" sz="2400" dirty="0" smtClean="0">
                <a:solidFill>
                  <a:schemeClr val="accent2"/>
                </a:solidFill>
              </a:rPr>
              <a:t>Энэ чиглэлд гүйдлийг нэвтрүүлнэ</a:t>
            </a:r>
            <a:endParaRPr lang="en-US" sz="2400" dirty="0">
              <a:solidFill>
                <a:schemeClr val="accent2"/>
              </a:solidFill>
            </a:endParaRPr>
          </a:p>
        </p:txBody>
      </p:sp>
      <p:cxnSp>
        <p:nvCxnSpPr>
          <p:cNvPr id="21" name="Straight Arrow Connector 20"/>
          <p:cNvCxnSpPr/>
          <p:nvPr/>
        </p:nvCxnSpPr>
        <p:spPr>
          <a:xfrm>
            <a:off x="1442648" y="5431316"/>
            <a:ext cx="3865766"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6586529" y="5431316"/>
            <a:ext cx="4287266"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6096000" y="5670745"/>
            <a:ext cx="6096000" cy="461665"/>
          </a:xfrm>
          <a:prstGeom prst="rect">
            <a:avLst/>
          </a:prstGeom>
        </p:spPr>
        <p:txBody>
          <a:bodyPr>
            <a:spAutoFit/>
          </a:bodyPr>
          <a:lstStyle/>
          <a:p>
            <a:r>
              <a:rPr lang="mn-MN" sz="2400" dirty="0" smtClean="0">
                <a:solidFill>
                  <a:schemeClr val="accent2"/>
                </a:solidFill>
              </a:rPr>
              <a:t>Энэ чиглэлд гүйдлийг нэвтрүүлэхгүй</a:t>
            </a:r>
            <a:endParaRPr lang="en-US" sz="2400" dirty="0">
              <a:solidFill>
                <a:schemeClr val="accent2"/>
              </a:solidFill>
            </a:endParaRPr>
          </a:p>
        </p:txBody>
      </p:sp>
    </p:spTree>
    <p:extLst>
      <p:ext uri="{BB962C8B-B14F-4D97-AF65-F5344CB8AC3E}">
        <p14:creationId xmlns:p14="http://schemas.microsoft.com/office/powerpoint/2010/main" val="18033891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pPr lvl="0"/>
            <a:r>
              <a:rPr lang="mn-MN" sz="3200" dirty="0">
                <a:solidFill>
                  <a:prstClr val="white"/>
                </a:solidFill>
              </a:rPr>
              <a:t>Хагас дамжуулагч диодны </a:t>
            </a:r>
          </a:p>
          <a:p>
            <a:pPr lvl="0"/>
            <a:r>
              <a:rPr lang="mn-MN" sz="3200" dirty="0">
                <a:solidFill>
                  <a:prstClr val="white"/>
                </a:solidFill>
              </a:rPr>
              <a:t>хэлхээндэх ажиллагаа</a:t>
            </a:r>
            <a:endParaRPr lang="en-US" sz="3200" dirty="0">
              <a:solidFill>
                <a:prstClr val="white"/>
              </a:solidFill>
            </a:endParaRPr>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922300" y="1371608"/>
            <a:ext cx="10535239" cy="4747453"/>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Өөрөөр </a:t>
            </a:r>
            <a:r>
              <a:rPr lang="mn-MN" altLang="ko-KR" sz="3200" dirty="0">
                <a:solidFill>
                  <a:schemeClr val="accent4"/>
                </a:solidFill>
                <a:latin typeface="Calibri" pitchFamily="34" charset="0"/>
                <a:cs typeface="Calibri" pitchFamily="34" charset="0"/>
              </a:rPr>
              <a:t>хэлбэл хагас дамжуулагч диод нь р-ээс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гэсэн чиглэлд гүйдлийг дамжуулдаг. Тиймээс хагас дамжуулагч диодны р мужийг хүчдлийн нэмэх,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мужийг хүчдлийн хасах туйлтай </a:t>
            </a:r>
            <a:r>
              <a:rPr lang="mn-MN" altLang="ko-KR" sz="3200" dirty="0" smtClean="0">
                <a:solidFill>
                  <a:schemeClr val="accent4"/>
                </a:solidFill>
                <a:latin typeface="Calibri" pitchFamily="34" charset="0"/>
                <a:cs typeface="Calibri" pitchFamily="34" charset="0"/>
              </a:rPr>
              <a:t>холбодог. </a:t>
            </a:r>
            <a:r>
              <a:rPr lang="mn-MN" altLang="ko-KR" sz="3200" dirty="0">
                <a:solidFill>
                  <a:schemeClr val="accent4"/>
                </a:solidFill>
                <a:latin typeface="Calibri" pitchFamily="34" charset="0"/>
                <a:cs typeface="Calibri" pitchFamily="34" charset="0"/>
              </a:rPr>
              <a:t>Хагас дамжуулагч диодыг хэлхээнд ингэж холбохыг шууд холболт гэнэ. Харин хагас дамжуулагч диод нь </a:t>
            </a:r>
            <a:r>
              <a:rPr lang="en-US" altLang="ko-KR" sz="3200" dirty="0">
                <a:solidFill>
                  <a:schemeClr val="accent4"/>
                </a:solidFill>
                <a:latin typeface="Calibri" pitchFamily="34" charset="0"/>
                <a:cs typeface="Calibri" pitchFamily="34" charset="0"/>
              </a:rPr>
              <a:t>n-</a:t>
            </a:r>
            <a:r>
              <a:rPr lang="mn-MN" altLang="ko-KR" sz="3200" dirty="0">
                <a:solidFill>
                  <a:schemeClr val="accent4"/>
                </a:solidFill>
                <a:latin typeface="Calibri" pitchFamily="34" charset="0"/>
                <a:cs typeface="Calibri" pitchFamily="34" charset="0"/>
              </a:rPr>
              <a:t>ээс р уруу гэсэн чиглэлд гүйдлийг дамжуулдаггүй. Тиймээс хагас дамжуулагч диодны р мужийг хүчдлийн хасах,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мужийг хүчдлийн нэмэх туйлтай холбож өгсөн тохиолдолд хагас дамжуулагч диодоор гүйдэл гүйхгүй. Хагас дамжуулагч диодыг хэлхээнд ингэж холбохыг урвуу холболт </a:t>
            </a:r>
            <a:r>
              <a:rPr lang="mn-MN" altLang="ko-KR" sz="3200" dirty="0" smtClean="0">
                <a:solidFill>
                  <a:schemeClr val="accent4"/>
                </a:solidFill>
                <a:latin typeface="Calibri" pitchFamily="34" charset="0"/>
                <a:cs typeface="Calibri" pitchFamily="34" charset="0"/>
              </a:rPr>
              <a:t>гэнэ.</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3</a:t>
            </a:r>
            <a:endParaRPr lang="en-US" dirty="0">
              <a:solidFill>
                <a:schemeClr val="accent3"/>
              </a:solidFill>
            </a:endParaRPr>
          </a:p>
        </p:txBody>
      </p:sp>
    </p:spTree>
    <p:extLst>
      <p:ext uri="{BB962C8B-B14F-4D97-AF65-F5344CB8AC3E}">
        <p14:creationId xmlns:p14="http://schemas.microsoft.com/office/powerpoint/2010/main" val="1115813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pPr lvl="0"/>
            <a:r>
              <a:rPr lang="mn-MN" sz="3200" dirty="0">
                <a:solidFill>
                  <a:prstClr val="white"/>
                </a:solidFill>
              </a:rPr>
              <a:t>Хагас дамжуулагч диодны </a:t>
            </a:r>
          </a:p>
          <a:p>
            <a:pPr lvl="0"/>
            <a:r>
              <a:rPr lang="mn-MN" sz="3200" dirty="0">
                <a:solidFill>
                  <a:prstClr val="white"/>
                </a:solidFill>
              </a:rPr>
              <a:t>хэлхээндэх ажиллагаа</a:t>
            </a:r>
            <a:endParaRPr lang="en-US" sz="3200" dirty="0">
              <a:solidFill>
                <a:prstClr val="white"/>
              </a:solidFill>
            </a:endParaRPr>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933317" y="1434657"/>
            <a:ext cx="10535239" cy="1364476"/>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Иймд </a:t>
            </a:r>
            <a:r>
              <a:rPr lang="mn-MN" altLang="ko-KR" sz="3200" dirty="0">
                <a:solidFill>
                  <a:schemeClr val="accent4"/>
                </a:solidFill>
                <a:latin typeface="Calibri" pitchFamily="34" charset="0"/>
                <a:cs typeface="Calibri" pitchFamily="34" charset="0"/>
              </a:rPr>
              <a:t>хагас дамжуулагч диодыг хэлхээнд шууд холбосон тохиолдолд түүгээр гүйдэл гүйх ба урвуу холбосон тохиолдолд гүйдэл гүйдэггүй </a:t>
            </a:r>
            <a:r>
              <a:rPr lang="mn-MN" altLang="ko-KR" sz="3200" dirty="0" smtClean="0">
                <a:solidFill>
                  <a:schemeClr val="accent4"/>
                </a:solidFill>
                <a:latin typeface="Calibri" pitchFamily="34" charset="0"/>
                <a:cs typeface="Calibri" pitchFamily="34" charset="0"/>
              </a:rPr>
              <a:t>байна.</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4</a:t>
            </a:r>
          </a:p>
        </p:txBody>
      </p:sp>
      <p:sp>
        <p:nvSpPr>
          <p:cNvPr id="6" name="Isosceles Triangle 5"/>
          <p:cNvSpPr/>
          <p:nvPr/>
        </p:nvSpPr>
        <p:spPr>
          <a:xfrm rot="5400000">
            <a:off x="3570653" y="3717666"/>
            <a:ext cx="930264" cy="75637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4413970" y="3630719"/>
            <a:ext cx="0" cy="93026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6" idx="0"/>
          </p:cNvCxnSpPr>
          <p:nvPr/>
        </p:nvCxnSpPr>
        <p:spPr>
          <a:xfrm>
            <a:off x="4413970" y="4095851"/>
            <a:ext cx="79786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9" name="Straight Connector 8"/>
          <p:cNvCxnSpPr>
            <a:stCxn id="6" idx="3"/>
          </p:cNvCxnSpPr>
          <p:nvPr/>
        </p:nvCxnSpPr>
        <p:spPr>
          <a:xfrm flipH="1">
            <a:off x="2871609" y="4095851"/>
            <a:ext cx="785991"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1155209" y="5288340"/>
            <a:ext cx="4816790" cy="1569660"/>
          </a:xfrm>
          <a:prstGeom prst="rect">
            <a:avLst/>
          </a:prstGeom>
        </p:spPr>
        <p:txBody>
          <a:bodyPr wrap="square">
            <a:spAutoFit/>
          </a:bodyPr>
          <a:lstStyle/>
          <a:p>
            <a:r>
              <a:rPr lang="mn-MN" sz="2400" dirty="0" smtClean="0">
                <a:solidFill>
                  <a:schemeClr val="accent2"/>
                </a:solidFill>
              </a:rPr>
              <a:t>Диодоор гүйдэл гүйлгэхийн тулд түүний </a:t>
            </a:r>
            <a:r>
              <a:rPr lang="en-US" sz="2400" dirty="0" smtClean="0">
                <a:solidFill>
                  <a:schemeClr val="accent2"/>
                </a:solidFill>
              </a:rPr>
              <a:t>p </a:t>
            </a:r>
            <a:r>
              <a:rPr lang="mn-MN" sz="2400" dirty="0" smtClean="0">
                <a:solidFill>
                  <a:schemeClr val="accent2"/>
                </a:solidFill>
              </a:rPr>
              <a:t>мужийг хүчдлийн нэмэх, </a:t>
            </a:r>
            <a:r>
              <a:rPr lang="en-US" sz="2400" dirty="0" smtClean="0">
                <a:solidFill>
                  <a:schemeClr val="accent2"/>
                </a:solidFill>
              </a:rPr>
              <a:t>n </a:t>
            </a:r>
            <a:r>
              <a:rPr lang="mn-MN" sz="2400" dirty="0" smtClean="0">
                <a:solidFill>
                  <a:schemeClr val="accent2"/>
                </a:solidFill>
              </a:rPr>
              <a:t>мужийг хүчдлийн хасах тултай холбоно</a:t>
            </a:r>
            <a:endParaRPr lang="en-US" sz="2400" dirty="0">
              <a:solidFill>
                <a:schemeClr val="accent2"/>
              </a:solidFill>
            </a:endParaRPr>
          </a:p>
        </p:txBody>
      </p:sp>
      <p:cxnSp>
        <p:nvCxnSpPr>
          <p:cNvPr id="20" name="Straight Arrow Connector 19"/>
          <p:cNvCxnSpPr/>
          <p:nvPr/>
        </p:nvCxnSpPr>
        <p:spPr>
          <a:xfrm>
            <a:off x="2871609" y="4990642"/>
            <a:ext cx="2439539"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7758660" y="5008419"/>
            <a:ext cx="2340225"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29" name="Isosceles Triangle 28"/>
          <p:cNvSpPr/>
          <p:nvPr/>
        </p:nvSpPr>
        <p:spPr>
          <a:xfrm rot="5400000">
            <a:off x="8457703" y="3735444"/>
            <a:ext cx="930264" cy="75637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29"/>
          <p:cNvCxnSpPr/>
          <p:nvPr/>
        </p:nvCxnSpPr>
        <p:spPr>
          <a:xfrm>
            <a:off x="9301020" y="3648497"/>
            <a:ext cx="0" cy="930265"/>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29" idx="0"/>
          </p:cNvCxnSpPr>
          <p:nvPr/>
        </p:nvCxnSpPr>
        <p:spPr>
          <a:xfrm>
            <a:off x="9301020" y="4113629"/>
            <a:ext cx="79786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29" idx="3"/>
          </p:cNvCxnSpPr>
          <p:nvPr/>
        </p:nvCxnSpPr>
        <p:spPr>
          <a:xfrm flipH="1">
            <a:off x="7758659" y="4113629"/>
            <a:ext cx="785991"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2259871" y="4095852"/>
            <a:ext cx="429658"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2467356" y="3922005"/>
            <a:ext cx="0" cy="359298"/>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5441910" y="4089171"/>
            <a:ext cx="429658"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037519" y="4113629"/>
            <a:ext cx="429658"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0355432" y="4106946"/>
            <a:ext cx="429658"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10562917" y="3933099"/>
            <a:ext cx="0" cy="359298"/>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45" name="Rectangle 44"/>
          <p:cNvSpPr/>
          <p:nvPr/>
        </p:nvSpPr>
        <p:spPr>
          <a:xfrm>
            <a:off x="6491045" y="5274611"/>
            <a:ext cx="5308020" cy="1200329"/>
          </a:xfrm>
          <a:prstGeom prst="rect">
            <a:avLst/>
          </a:prstGeom>
        </p:spPr>
        <p:txBody>
          <a:bodyPr wrap="square">
            <a:spAutoFit/>
          </a:bodyPr>
          <a:lstStyle/>
          <a:p>
            <a:r>
              <a:rPr lang="mn-MN" sz="2400" dirty="0" smtClean="0">
                <a:solidFill>
                  <a:schemeClr val="accent2"/>
                </a:solidFill>
              </a:rPr>
              <a:t>Диодны </a:t>
            </a:r>
            <a:r>
              <a:rPr lang="en-US" sz="2400" dirty="0" smtClean="0">
                <a:solidFill>
                  <a:schemeClr val="accent2"/>
                </a:solidFill>
              </a:rPr>
              <a:t>p </a:t>
            </a:r>
            <a:r>
              <a:rPr lang="mn-MN" sz="2400" dirty="0" smtClean="0">
                <a:solidFill>
                  <a:schemeClr val="accent2"/>
                </a:solidFill>
              </a:rPr>
              <a:t>мужийг хүчдлийн хасах, </a:t>
            </a:r>
            <a:r>
              <a:rPr lang="en-US" sz="2400" dirty="0" smtClean="0">
                <a:solidFill>
                  <a:schemeClr val="accent2"/>
                </a:solidFill>
              </a:rPr>
              <a:t>n </a:t>
            </a:r>
            <a:r>
              <a:rPr lang="mn-MN" sz="2400" dirty="0" smtClean="0">
                <a:solidFill>
                  <a:schemeClr val="accent2"/>
                </a:solidFill>
              </a:rPr>
              <a:t>мужийг хүчдлийн нэсэх туйлтай холбовол диодоор гүйдэл гүйхгүй.</a:t>
            </a:r>
            <a:endParaRPr lang="en-US" sz="2400" dirty="0">
              <a:solidFill>
                <a:schemeClr val="accent2"/>
              </a:solidFill>
            </a:endParaRPr>
          </a:p>
        </p:txBody>
      </p:sp>
    </p:spTree>
    <p:extLst>
      <p:ext uri="{BB962C8B-B14F-4D97-AF65-F5344CB8AC3E}">
        <p14:creationId xmlns:p14="http://schemas.microsoft.com/office/powerpoint/2010/main" val="12878314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pPr lvl="0"/>
            <a:r>
              <a:rPr lang="mn-MN" sz="3200" dirty="0">
                <a:solidFill>
                  <a:prstClr val="white"/>
                </a:solidFill>
              </a:rPr>
              <a:t>Хагас дамжуулагч диодны </a:t>
            </a:r>
          </a:p>
          <a:p>
            <a:pPr lvl="0"/>
            <a:r>
              <a:rPr lang="mn-MN" sz="3200" dirty="0">
                <a:solidFill>
                  <a:prstClr val="white"/>
                </a:solidFill>
              </a:rPr>
              <a:t>хэлхээндэх ажиллагаа</a:t>
            </a:r>
            <a:endParaRPr lang="en-US" sz="3200" dirty="0">
              <a:solidFill>
                <a:prstClr val="white"/>
              </a:solidFill>
            </a:endParaRPr>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7" y="1855292"/>
            <a:ext cx="10535239" cy="3057247"/>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a:t>
            </a:r>
            <a:r>
              <a:rPr lang="mn-MN" altLang="ko-KR" sz="3200" dirty="0">
                <a:solidFill>
                  <a:schemeClr val="accent4"/>
                </a:solidFill>
                <a:latin typeface="Calibri" pitchFamily="34" charset="0"/>
                <a:cs typeface="Calibri" pitchFamily="34" charset="0"/>
              </a:rPr>
              <a:t>дамжуулагч диодын шууд холболтын үед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дамжуулагчийн дамжууллын бүсд байрлах электронуудын энерги ихэссэнээр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дамжуулагчийн электронууд р мужийн нэмэх туйлд татагдсанаар) р хагас дамжуулагчийн дамжууллын бүс уруу нэвтрэх боломжтой болно. Ингэснээр диодыг хэлхээнд шууд холбож өгвөл </a:t>
            </a:r>
            <a:r>
              <a:rPr lang="mn-MN" altLang="ko-KR" sz="3200" dirty="0" smtClean="0">
                <a:solidFill>
                  <a:schemeClr val="accent4"/>
                </a:solidFill>
                <a:latin typeface="Calibri" pitchFamily="34" charset="0"/>
                <a:cs typeface="Calibri" pitchFamily="34" charset="0"/>
              </a:rPr>
              <a:t>гүйдэл </a:t>
            </a:r>
            <a:r>
              <a:rPr lang="mn-MN" altLang="ko-KR" sz="3200" dirty="0">
                <a:solidFill>
                  <a:schemeClr val="accent4"/>
                </a:solidFill>
                <a:latin typeface="Calibri" pitchFamily="34" charset="0"/>
                <a:cs typeface="Calibri" pitchFamily="34" charset="0"/>
              </a:rPr>
              <a:t>гүйдэг </a:t>
            </a:r>
            <a:r>
              <a:rPr lang="mn-MN" altLang="ko-KR" sz="3200" dirty="0" smtClean="0">
                <a:solidFill>
                  <a:schemeClr val="accent4"/>
                </a:solidFill>
                <a:latin typeface="Calibri" pitchFamily="34" charset="0"/>
                <a:cs typeface="Calibri" pitchFamily="34" charset="0"/>
              </a:rPr>
              <a:t>байна.</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5</a:t>
            </a:r>
          </a:p>
        </p:txBody>
      </p:sp>
    </p:spTree>
    <p:extLst>
      <p:ext uri="{BB962C8B-B14F-4D97-AF65-F5344CB8AC3E}">
        <p14:creationId xmlns:p14="http://schemas.microsoft.com/office/powerpoint/2010/main" val="17423303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4000" dirty="0" smtClean="0"/>
              <a:t>Шууд холболт</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5" y="1281438"/>
            <a:ext cx="10535239" cy="2208297"/>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Мөн </a:t>
            </a:r>
            <a:r>
              <a:rPr lang="mn-MN" altLang="ko-KR" sz="3200" dirty="0">
                <a:solidFill>
                  <a:schemeClr val="accent4"/>
                </a:solidFill>
                <a:latin typeface="Calibri" pitchFamily="34" charset="0"/>
                <a:cs typeface="Calibri" pitchFamily="34" charset="0"/>
              </a:rPr>
              <a:t>түүнчлэн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дамжуулагчийн  валентын  бүсийн  электронууд  р  хагас  дамжуулагчийн  валентын  бүсд  </a:t>
            </a:r>
            <a:r>
              <a:rPr lang="mn-MN" altLang="ko-KR" sz="3200" dirty="0" smtClean="0">
                <a:solidFill>
                  <a:schemeClr val="accent4"/>
                </a:solidFill>
                <a:latin typeface="Calibri" pitchFamily="34" charset="0"/>
                <a:cs typeface="Calibri" pitchFamily="34" charset="0"/>
              </a:rPr>
              <a:t>байгаа</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нүхнүүдэд </a:t>
            </a:r>
            <a:r>
              <a:rPr lang="mn-MN" altLang="ko-KR" sz="3200" dirty="0">
                <a:solidFill>
                  <a:schemeClr val="accent4"/>
                </a:solidFill>
                <a:latin typeface="Calibri" pitchFamily="34" charset="0"/>
                <a:cs typeface="Calibri" pitchFamily="34" charset="0"/>
              </a:rPr>
              <a:t>шилжсэнээр р хагас дамжуулагчийн нүхнүүд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дамжуулагчийн зүг шилжих боломжтой </a:t>
            </a:r>
            <a:r>
              <a:rPr lang="mn-MN" altLang="ko-KR" sz="3200" dirty="0" smtClean="0">
                <a:solidFill>
                  <a:schemeClr val="accent4"/>
                </a:solidFill>
                <a:latin typeface="Calibri" pitchFamily="34" charset="0"/>
                <a:cs typeface="Calibri" pitchFamily="34" charset="0"/>
              </a:rPr>
              <a:t>болно.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6</a:t>
            </a:r>
          </a:p>
        </p:txBody>
      </p:sp>
      <p:cxnSp>
        <p:nvCxnSpPr>
          <p:cNvPr id="5" name="Straight Arrow Connector 4"/>
          <p:cNvCxnSpPr/>
          <p:nvPr/>
        </p:nvCxnSpPr>
        <p:spPr>
          <a:xfrm flipV="1">
            <a:off x="6180463" y="4420985"/>
            <a:ext cx="33050" cy="2178119"/>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6301648" y="4891489"/>
            <a:ext cx="947451" cy="418641"/>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p:cNvSpPr/>
          <p:nvPr/>
        </p:nvSpPr>
        <p:spPr>
          <a:xfrm rot="16200000">
            <a:off x="7271134" y="4880471"/>
            <a:ext cx="539828" cy="583895"/>
          </a:xfrm>
          <a:prstGeom prst="parallelogram">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7832996" y="5043888"/>
            <a:ext cx="947451" cy="418641"/>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6301649" y="5833877"/>
            <a:ext cx="947451" cy="418641"/>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arallelogram 12"/>
          <p:cNvSpPr/>
          <p:nvPr/>
        </p:nvSpPr>
        <p:spPr>
          <a:xfrm rot="16200000">
            <a:off x="7271135" y="5822859"/>
            <a:ext cx="539828" cy="583895"/>
          </a:xfrm>
          <a:prstGeom prst="parallelogram">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7832997" y="5986276"/>
            <a:ext cx="947451" cy="418641"/>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468879" y="5271436"/>
            <a:ext cx="346570" cy="461665"/>
          </a:xfrm>
          <a:prstGeom prst="rect">
            <a:avLst/>
          </a:prstGeom>
        </p:spPr>
        <p:txBody>
          <a:bodyPr wrap="none">
            <a:spAutoFit/>
          </a:bodyPr>
          <a:lstStyle/>
          <a:p>
            <a:r>
              <a:rPr lang="mn-MN" altLang="ko-KR" sz="2400" dirty="0">
                <a:solidFill>
                  <a:schemeClr val="accent2"/>
                </a:solidFill>
                <a:latin typeface="Calibri" pitchFamily="34" charset="0"/>
                <a:cs typeface="Calibri" pitchFamily="34" charset="0"/>
              </a:rPr>
              <a:t>р</a:t>
            </a:r>
            <a:endParaRPr lang="en-US" sz="2400" dirty="0">
              <a:solidFill>
                <a:schemeClr val="accent2"/>
              </a:solidFill>
            </a:endParaRPr>
          </a:p>
        </p:txBody>
      </p:sp>
      <p:sp>
        <p:nvSpPr>
          <p:cNvPr id="15" name="Rectangle 14"/>
          <p:cNvSpPr/>
          <p:nvPr/>
        </p:nvSpPr>
        <p:spPr>
          <a:xfrm>
            <a:off x="8133437" y="5524598"/>
            <a:ext cx="346570" cy="461665"/>
          </a:xfrm>
          <a:prstGeom prst="rect">
            <a:avLst/>
          </a:prstGeom>
        </p:spPr>
        <p:txBody>
          <a:bodyPr wrap="none">
            <a:spAutoFit/>
          </a:bodyPr>
          <a:lstStyle/>
          <a:p>
            <a:r>
              <a:rPr lang="en-US" sz="2400" dirty="0">
                <a:solidFill>
                  <a:schemeClr val="accent2"/>
                </a:solidFill>
                <a:latin typeface="Calibri" pitchFamily="34" charset="0"/>
                <a:cs typeface="Calibri" pitchFamily="34" charset="0"/>
              </a:rPr>
              <a:t>n</a:t>
            </a:r>
            <a:endParaRPr lang="en-US" sz="2400" dirty="0">
              <a:solidFill>
                <a:schemeClr val="accent2"/>
              </a:solidFill>
            </a:endParaRPr>
          </a:p>
        </p:txBody>
      </p:sp>
      <p:sp>
        <p:nvSpPr>
          <p:cNvPr id="16" name="Rectangle 15"/>
          <p:cNvSpPr/>
          <p:nvPr/>
        </p:nvSpPr>
        <p:spPr>
          <a:xfrm>
            <a:off x="5654634" y="3959320"/>
            <a:ext cx="1106393" cy="461665"/>
          </a:xfrm>
          <a:prstGeom prst="rect">
            <a:avLst/>
          </a:prstGeom>
        </p:spPr>
        <p:txBody>
          <a:bodyPr wrap="none">
            <a:spAutoFit/>
          </a:bodyPr>
          <a:lstStyle/>
          <a:p>
            <a:r>
              <a:rPr lang="mn-MN" sz="2400" dirty="0" smtClean="0">
                <a:solidFill>
                  <a:schemeClr val="accent2"/>
                </a:solidFill>
                <a:latin typeface="Calibri" pitchFamily="34" charset="0"/>
                <a:cs typeface="Calibri" pitchFamily="34" charset="0"/>
              </a:rPr>
              <a:t>Энерги</a:t>
            </a:r>
            <a:endParaRPr lang="en-US" sz="2400" dirty="0">
              <a:solidFill>
                <a:schemeClr val="accent2"/>
              </a:solidFill>
            </a:endParaRPr>
          </a:p>
        </p:txBody>
      </p:sp>
      <p:sp>
        <p:nvSpPr>
          <p:cNvPr id="17" name="Rectangle 16"/>
          <p:cNvSpPr/>
          <p:nvPr/>
        </p:nvSpPr>
        <p:spPr>
          <a:xfrm>
            <a:off x="8780448" y="5022375"/>
            <a:ext cx="2406108" cy="461665"/>
          </a:xfrm>
          <a:prstGeom prst="rect">
            <a:avLst/>
          </a:prstGeom>
        </p:spPr>
        <p:txBody>
          <a:bodyPr wrap="none">
            <a:spAutoFit/>
          </a:bodyPr>
          <a:lstStyle/>
          <a:p>
            <a:r>
              <a:rPr lang="mn-MN" sz="2400" dirty="0" smtClean="0">
                <a:solidFill>
                  <a:schemeClr val="accent2"/>
                </a:solidFill>
                <a:latin typeface="Calibri" pitchFamily="34" charset="0"/>
                <a:cs typeface="Calibri" pitchFamily="34" charset="0"/>
              </a:rPr>
              <a:t>Дамжууллын бүс</a:t>
            </a:r>
            <a:endParaRPr lang="en-US" sz="2400" dirty="0">
              <a:solidFill>
                <a:schemeClr val="accent2"/>
              </a:solidFill>
            </a:endParaRPr>
          </a:p>
        </p:txBody>
      </p:sp>
      <p:sp>
        <p:nvSpPr>
          <p:cNvPr id="18" name="Rectangle 17"/>
          <p:cNvSpPr/>
          <p:nvPr/>
        </p:nvSpPr>
        <p:spPr>
          <a:xfrm>
            <a:off x="8780448" y="5923056"/>
            <a:ext cx="1965603" cy="461665"/>
          </a:xfrm>
          <a:prstGeom prst="rect">
            <a:avLst/>
          </a:prstGeom>
        </p:spPr>
        <p:txBody>
          <a:bodyPr wrap="none">
            <a:spAutoFit/>
          </a:bodyPr>
          <a:lstStyle/>
          <a:p>
            <a:r>
              <a:rPr lang="mn-MN" sz="2400" dirty="0" smtClean="0">
                <a:solidFill>
                  <a:schemeClr val="accent2"/>
                </a:solidFill>
                <a:latin typeface="Calibri" pitchFamily="34" charset="0"/>
                <a:cs typeface="Calibri" pitchFamily="34" charset="0"/>
              </a:rPr>
              <a:t>Валентын бүс</a:t>
            </a:r>
            <a:endParaRPr lang="en-US" sz="2400" dirty="0">
              <a:solidFill>
                <a:schemeClr val="accent2"/>
              </a:solidFill>
            </a:endParaRPr>
          </a:p>
        </p:txBody>
      </p:sp>
      <p:sp>
        <p:nvSpPr>
          <p:cNvPr id="19" name="Rectangle 18"/>
          <p:cNvSpPr/>
          <p:nvPr/>
        </p:nvSpPr>
        <p:spPr>
          <a:xfrm>
            <a:off x="8029465" y="4315459"/>
            <a:ext cx="2486065" cy="461665"/>
          </a:xfrm>
          <a:prstGeom prst="rect">
            <a:avLst/>
          </a:prstGeom>
        </p:spPr>
        <p:txBody>
          <a:bodyPr wrap="none">
            <a:spAutoFit/>
          </a:bodyPr>
          <a:lstStyle/>
          <a:p>
            <a:r>
              <a:rPr lang="mn-MN" sz="2400" b="1" i="1" dirty="0" smtClean="0">
                <a:solidFill>
                  <a:schemeClr val="accent4">
                    <a:lumMod val="40000"/>
                    <a:lumOff val="60000"/>
                  </a:schemeClr>
                </a:solidFill>
              </a:rPr>
              <a:t>Шууд холболт</a:t>
            </a:r>
            <a:endParaRPr lang="en-US" sz="2400" b="1" i="1" dirty="0">
              <a:solidFill>
                <a:schemeClr val="accent4">
                  <a:lumMod val="40000"/>
                  <a:lumOff val="60000"/>
                </a:schemeClr>
              </a:solidFill>
            </a:endParaRPr>
          </a:p>
        </p:txBody>
      </p:sp>
      <p:sp>
        <p:nvSpPr>
          <p:cNvPr id="9" name="Oval 8"/>
          <p:cNvSpPr/>
          <p:nvPr/>
        </p:nvSpPr>
        <p:spPr>
          <a:xfrm>
            <a:off x="6389785" y="5997280"/>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6674389" y="6017476"/>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6949814" y="6006459"/>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7236256" y="6017476"/>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7522698" y="6028493"/>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7809140" y="6050527"/>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t>с</a:t>
            </a:r>
            <a:endParaRPr lang="en-US" dirty="0"/>
          </a:p>
        </p:txBody>
      </p:sp>
      <p:sp>
        <p:nvSpPr>
          <p:cNvPr id="26" name="Oval 25"/>
          <p:cNvSpPr/>
          <p:nvPr/>
        </p:nvSpPr>
        <p:spPr>
          <a:xfrm>
            <a:off x="8095582" y="6061544"/>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8426092" y="6072561"/>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6409981" y="5070014"/>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6694585" y="5090210"/>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6970010" y="5079193"/>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7256452" y="5090210"/>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7542894" y="5101227"/>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7811980" y="5131300"/>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Oval 33"/>
          <p:cNvSpPr/>
          <p:nvPr/>
        </p:nvSpPr>
        <p:spPr>
          <a:xfrm>
            <a:off x="8115778" y="5134278"/>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8446288" y="5145295"/>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859315" y="3557016"/>
            <a:ext cx="4572000" cy="2631490"/>
          </a:xfrm>
          <a:prstGeom prst="rect">
            <a:avLst/>
          </a:prstGeom>
        </p:spPr>
        <p:txBody>
          <a:bodyPr wrap="square">
            <a:spAutoFit/>
          </a:bodyPr>
          <a:lstStyle/>
          <a:p>
            <a:pPr lvl="0">
              <a:lnSpc>
                <a:spcPts val="3300"/>
              </a:lnSpc>
            </a:pPr>
            <a:r>
              <a:rPr lang="mn-MN" altLang="ko-KR" sz="3200" dirty="0">
                <a:solidFill>
                  <a:srgbClr val="125AC4"/>
                </a:solidFill>
                <a:latin typeface="Calibri" pitchFamily="34" charset="0"/>
                <a:cs typeface="Calibri" pitchFamily="34" charset="0"/>
              </a:rPr>
              <a:t>Ингэж хагас дамжуулагчийг хэлхээнд шууд холбовол түүгээр нүхэн ба электронон дамжуулалт явагдах боломжийг бүрдүүлдэг. </a:t>
            </a:r>
            <a:endParaRPr lang="ko-KR" altLang="en-US" sz="3200" dirty="0">
              <a:solidFill>
                <a:srgbClr val="125AC4"/>
              </a:solidFill>
              <a:latin typeface="Calibri" pitchFamily="34" charset="0"/>
              <a:cs typeface="Calibri" pitchFamily="34" charset="0"/>
            </a:endParaRPr>
          </a:p>
        </p:txBody>
      </p:sp>
    </p:spTree>
    <p:extLst>
      <p:ext uri="{BB962C8B-B14F-4D97-AF65-F5344CB8AC3E}">
        <p14:creationId xmlns:p14="http://schemas.microsoft.com/office/powerpoint/2010/main" val="23390672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4000" dirty="0" smtClean="0"/>
              <a:t>Шууд холболт</a:t>
            </a:r>
            <a:endParaRPr lang="en-US" sz="4000" dirty="0"/>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a:solidFill>
                  <a:schemeClr val="accent3"/>
                </a:solidFill>
              </a:rPr>
              <a:t>7</a:t>
            </a:r>
            <a:endParaRPr lang="en-US" dirty="0">
              <a:solidFill>
                <a:schemeClr val="accent3"/>
              </a:solidFill>
            </a:endParaRPr>
          </a:p>
        </p:txBody>
      </p:sp>
      <p:sp>
        <p:nvSpPr>
          <p:cNvPr id="20" name="Rectangle 19"/>
          <p:cNvSpPr/>
          <p:nvPr/>
        </p:nvSpPr>
        <p:spPr>
          <a:xfrm>
            <a:off x="936433" y="1386693"/>
            <a:ext cx="10322805" cy="2208297"/>
          </a:xfrm>
          <a:prstGeom prst="rect">
            <a:avLst/>
          </a:prstGeom>
        </p:spPr>
        <p:txBody>
          <a:bodyPr wrap="square">
            <a:spAutoFit/>
          </a:bodyPr>
          <a:lstStyle/>
          <a:p>
            <a:pPr lvl="0" algn="just">
              <a:lnSpc>
                <a:spcPts val="3300"/>
              </a:lnSpc>
            </a:pPr>
            <a:r>
              <a:rPr lang="en-US" altLang="ko-KR" sz="3200" dirty="0" smtClean="0">
                <a:solidFill>
                  <a:srgbClr val="125AC4"/>
                </a:solidFill>
                <a:latin typeface="Calibri" pitchFamily="34" charset="0"/>
                <a:cs typeface="Calibri" pitchFamily="34" charset="0"/>
              </a:rPr>
              <a:t>	</a:t>
            </a:r>
            <a:r>
              <a:rPr lang="mn-MN" altLang="ko-KR" sz="3200" dirty="0" smtClean="0">
                <a:solidFill>
                  <a:srgbClr val="125AC4"/>
                </a:solidFill>
                <a:latin typeface="Calibri" pitchFamily="34" charset="0"/>
                <a:cs typeface="Calibri" pitchFamily="34" charset="0"/>
              </a:rPr>
              <a:t>Ингэж </a:t>
            </a:r>
            <a:r>
              <a:rPr lang="mn-MN" altLang="ko-KR" sz="3200" dirty="0">
                <a:solidFill>
                  <a:srgbClr val="125AC4"/>
                </a:solidFill>
                <a:latin typeface="Calibri" pitchFamily="34" charset="0"/>
                <a:cs typeface="Calibri" pitchFamily="34" charset="0"/>
              </a:rPr>
              <a:t>хагас дамжуулагчийг хэлхээнд шууд холбовол түүгээр нүхэн ба электронон дамжуулалт явагдах боломжийг бүрдүүлдэг.  </a:t>
            </a:r>
            <a:r>
              <a:rPr lang="mn-MN" altLang="ko-KR" sz="3200" dirty="0" smtClean="0">
                <a:solidFill>
                  <a:srgbClr val="125AC4"/>
                </a:solidFill>
                <a:latin typeface="Calibri" pitchFamily="34" charset="0"/>
                <a:cs typeface="Calibri" pitchFamily="34" charset="0"/>
              </a:rPr>
              <a:t>Бид нар хамгийн эхний хичээл дээр электрон болон нүхэн дамжуулалтын тухай үзсэн билээ.</a:t>
            </a:r>
            <a:endParaRPr lang="ko-KR" altLang="en-US" sz="3200" dirty="0">
              <a:solidFill>
                <a:srgbClr val="125AC4"/>
              </a:solidFill>
              <a:latin typeface="Calibri" pitchFamily="34" charset="0"/>
              <a:cs typeface="Calibri" pitchFamily="34" charset="0"/>
            </a:endParaRPr>
          </a:p>
        </p:txBody>
      </p:sp>
    </p:spTree>
    <p:extLst>
      <p:ext uri="{BB962C8B-B14F-4D97-AF65-F5344CB8AC3E}">
        <p14:creationId xmlns:p14="http://schemas.microsoft.com/office/powerpoint/2010/main" val="29735107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4000" dirty="0" smtClean="0"/>
              <a:t>Урвуу холболт</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789900" y="1343981"/>
            <a:ext cx="10535239" cy="2634054"/>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a:t>
            </a:r>
            <a:r>
              <a:rPr lang="mn-MN" altLang="ko-KR" sz="3200" dirty="0">
                <a:solidFill>
                  <a:schemeClr val="accent4"/>
                </a:solidFill>
                <a:latin typeface="Calibri" pitchFamily="34" charset="0"/>
                <a:cs typeface="Calibri" pitchFamily="34" charset="0"/>
              </a:rPr>
              <a:t>дамжуулагч диодын урвуу холболтын үед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дамжуулагчийн электронууд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мужийн хүчдлийн нэмэх туйлд татагдсанаар 2 орчны потенциал саадны өргөн ихэснэ. Мөн түүнчлэн </a:t>
            </a:r>
            <a:r>
              <a:rPr lang="en-US" altLang="ko-KR" sz="3200" dirty="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хагас дамжуулагчийн  </a:t>
            </a:r>
            <a:r>
              <a:rPr lang="mn-MN" altLang="ko-KR" sz="3200" dirty="0">
                <a:solidFill>
                  <a:schemeClr val="accent4"/>
                </a:solidFill>
                <a:latin typeface="Calibri" pitchFamily="34" charset="0"/>
                <a:cs typeface="Calibri" pitchFamily="34" charset="0"/>
              </a:rPr>
              <a:t>валентын  бүсд  байрлах  электронууд  мөн  хүчдлийн  нэмэх  туйлд  татагдана</a:t>
            </a:r>
            <a:r>
              <a:rPr lang="mn-MN" altLang="ko-KR" sz="3200" dirty="0" smtClean="0">
                <a:solidFill>
                  <a:schemeClr val="accent4"/>
                </a:solidFill>
                <a:latin typeface="Calibri" pitchFamily="34" charset="0"/>
                <a:cs typeface="Calibri" pitchFamily="34" charset="0"/>
              </a:rPr>
              <a:t>.</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a:solidFill>
                  <a:schemeClr val="accent3"/>
                </a:solidFill>
              </a:rPr>
              <a:t>8</a:t>
            </a:r>
            <a:endParaRPr lang="en-US" dirty="0">
              <a:solidFill>
                <a:schemeClr val="accent3"/>
              </a:solidFill>
            </a:endParaRPr>
          </a:p>
        </p:txBody>
      </p:sp>
      <p:cxnSp>
        <p:nvCxnSpPr>
          <p:cNvPr id="6" name="Straight Arrow Connector 5"/>
          <p:cNvCxnSpPr>
            <a:endCxn id="16" idx="2"/>
          </p:cNvCxnSpPr>
          <p:nvPr/>
        </p:nvCxnSpPr>
        <p:spPr>
          <a:xfrm flipV="1">
            <a:off x="6180463" y="4057429"/>
            <a:ext cx="27368" cy="25416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6301648" y="4243920"/>
            <a:ext cx="947451" cy="570874"/>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arallelogram 7"/>
          <p:cNvSpPr/>
          <p:nvPr/>
        </p:nvSpPr>
        <p:spPr>
          <a:xfrm rot="3582809">
            <a:off x="6736337" y="4602194"/>
            <a:ext cx="1198413" cy="425200"/>
          </a:xfrm>
          <a:prstGeom prst="parallelogram">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414503" y="4913940"/>
            <a:ext cx="947451" cy="514480"/>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284278" y="5435418"/>
            <a:ext cx="947451" cy="509970"/>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11"/>
          <p:cNvSpPr/>
          <p:nvPr/>
        </p:nvSpPr>
        <p:spPr>
          <a:xfrm rot="3910579">
            <a:off x="6528335" y="5729182"/>
            <a:ext cx="1322492" cy="583895"/>
          </a:xfrm>
          <a:prstGeom prst="parallelogram">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117044" y="6156374"/>
            <a:ext cx="1230239" cy="470720"/>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501104" y="4893583"/>
            <a:ext cx="346570" cy="461665"/>
          </a:xfrm>
          <a:prstGeom prst="rect">
            <a:avLst/>
          </a:prstGeom>
        </p:spPr>
        <p:txBody>
          <a:bodyPr wrap="none">
            <a:spAutoFit/>
          </a:bodyPr>
          <a:lstStyle/>
          <a:p>
            <a:r>
              <a:rPr lang="mn-MN" altLang="ko-KR" sz="2400" dirty="0">
                <a:solidFill>
                  <a:schemeClr val="accent2"/>
                </a:solidFill>
                <a:latin typeface="Calibri" pitchFamily="34" charset="0"/>
                <a:cs typeface="Calibri" pitchFamily="34" charset="0"/>
              </a:rPr>
              <a:t>р</a:t>
            </a:r>
            <a:endParaRPr lang="en-US" sz="2400" dirty="0">
              <a:solidFill>
                <a:schemeClr val="accent2"/>
              </a:solidFill>
            </a:endParaRPr>
          </a:p>
        </p:txBody>
      </p:sp>
      <p:sp>
        <p:nvSpPr>
          <p:cNvPr id="15" name="Rectangle 14"/>
          <p:cNvSpPr/>
          <p:nvPr/>
        </p:nvSpPr>
        <p:spPr>
          <a:xfrm>
            <a:off x="7770387" y="5559464"/>
            <a:ext cx="346570" cy="461665"/>
          </a:xfrm>
          <a:prstGeom prst="rect">
            <a:avLst/>
          </a:prstGeom>
        </p:spPr>
        <p:txBody>
          <a:bodyPr wrap="none">
            <a:spAutoFit/>
          </a:bodyPr>
          <a:lstStyle/>
          <a:p>
            <a:r>
              <a:rPr lang="en-US" sz="2400" dirty="0">
                <a:solidFill>
                  <a:schemeClr val="accent2"/>
                </a:solidFill>
                <a:latin typeface="Calibri" pitchFamily="34" charset="0"/>
                <a:cs typeface="Calibri" pitchFamily="34" charset="0"/>
              </a:rPr>
              <a:t>n</a:t>
            </a:r>
            <a:endParaRPr lang="en-US" sz="2400" dirty="0">
              <a:solidFill>
                <a:schemeClr val="accent2"/>
              </a:solidFill>
            </a:endParaRPr>
          </a:p>
        </p:txBody>
      </p:sp>
      <p:sp>
        <p:nvSpPr>
          <p:cNvPr id="16" name="Rectangle 15"/>
          <p:cNvSpPr/>
          <p:nvPr/>
        </p:nvSpPr>
        <p:spPr>
          <a:xfrm>
            <a:off x="5654634" y="3595764"/>
            <a:ext cx="1106393" cy="461665"/>
          </a:xfrm>
          <a:prstGeom prst="rect">
            <a:avLst/>
          </a:prstGeom>
        </p:spPr>
        <p:txBody>
          <a:bodyPr wrap="none">
            <a:spAutoFit/>
          </a:bodyPr>
          <a:lstStyle/>
          <a:p>
            <a:r>
              <a:rPr lang="mn-MN" sz="2400" dirty="0" smtClean="0">
                <a:solidFill>
                  <a:schemeClr val="accent2"/>
                </a:solidFill>
                <a:latin typeface="Calibri" pitchFamily="34" charset="0"/>
                <a:cs typeface="Calibri" pitchFamily="34" charset="0"/>
              </a:rPr>
              <a:t>Энерги</a:t>
            </a:r>
            <a:endParaRPr lang="en-US" sz="2400" dirty="0">
              <a:solidFill>
                <a:schemeClr val="accent2"/>
              </a:solidFill>
            </a:endParaRPr>
          </a:p>
        </p:txBody>
      </p:sp>
      <p:sp>
        <p:nvSpPr>
          <p:cNvPr id="17" name="Rectangle 16"/>
          <p:cNvSpPr/>
          <p:nvPr/>
        </p:nvSpPr>
        <p:spPr>
          <a:xfrm>
            <a:off x="8426092" y="4931161"/>
            <a:ext cx="2406108" cy="461665"/>
          </a:xfrm>
          <a:prstGeom prst="rect">
            <a:avLst/>
          </a:prstGeom>
        </p:spPr>
        <p:txBody>
          <a:bodyPr wrap="none">
            <a:spAutoFit/>
          </a:bodyPr>
          <a:lstStyle/>
          <a:p>
            <a:r>
              <a:rPr lang="mn-MN" sz="2400" dirty="0" smtClean="0">
                <a:solidFill>
                  <a:schemeClr val="accent2"/>
                </a:solidFill>
                <a:latin typeface="Calibri" pitchFamily="34" charset="0"/>
                <a:cs typeface="Calibri" pitchFamily="34" charset="0"/>
              </a:rPr>
              <a:t>Дамжууллын бүс</a:t>
            </a:r>
            <a:endParaRPr lang="en-US" sz="2400" dirty="0">
              <a:solidFill>
                <a:schemeClr val="accent2"/>
              </a:solidFill>
            </a:endParaRPr>
          </a:p>
        </p:txBody>
      </p:sp>
      <p:sp>
        <p:nvSpPr>
          <p:cNvPr id="18" name="Rectangle 17"/>
          <p:cNvSpPr/>
          <p:nvPr/>
        </p:nvSpPr>
        <p:spPr>
          <a:xfrm>
            <a:off x="8426092" y="6146891"/>
            <a:ext cx="1965603" cy="461665"/>
          </a:xfrm>
          <a:prstGeom prst="rect">
            <a:avLst/>
          </a:prstGeom>
        </p:spPr>
        <p:txBody>
          <a:bodyPr wrap="none">
            <a:spAutoFit/>
          </a:bodyPr>
          <a:lstStyle/>
          <a:p>
            <a:r>
              <a:rPr lang="mn-MN" sz="2400" dirty="0" smtClean="0">
                <a:solidFill>
                  <a:schemeClr val="accent2"/>
                </a:solidFill>
                <a:latin typeface="Calibri" pitchFamily="34" charset="0"/>
                <a:cs typeface="Calibri" pitchFamily="34" charset="0"/>
              </a:rPr>
              <a:t>Валентын бүс</a:t>
            </a:r>
            <a:endParaRPr lang="en-US" sz="2400" dirty="0">
              <a:solidFill>
                <a:schemeClr val="accent2"/>
              </a:solidFill>
            </a:endParaRPr>
          </a:p>
        </p:txBody>
      </p:sp>
      <p:sp>
        <p:nvSpPr>
          <p:cNvPr id="19" name="Rectangle 18"/>
          <p:cNvSpPr/>
          <p:nvPr/>
        </p:nvSpPr>
        <p:spPr>
          <a:xfrm>
            <a:off x="8029465" y="3728487"/>
            <a:ext cx="2556405" cy="461665"/>
          </a:xfrm>
          <a:prstGeom prst="rect">
            <a:avLst/>
          </a:prstGeom>
        </p:spPr>
        <p:txBody>
          <a:bodyPr wrap="none">
            <a:spAutoFit/>
          </a:bodyPr>
          <a:lstStyle/>
          <a:p>
            <a:r>
              <a:rPr lang="mn-MN" sz="2400" b="1" i="1" dirty="0">
                <a:solidFill>
                  <a:schemeClr val="accent4">
                    <a:lumMod val="40000"/>
                    <a:lumOff val="60000"/>
                  </a:schemeClr>
                </a:solidFill>
              </a:rPr>
              <a:t>У</a:t>
            </a:r>
            <a:r>
              <a:rPr lang="mn-MN" sz="2400" b="1" i="1" dirty="0" smtClean="0">
                <a:solidFill>
                  <a:schemeClr val="accent4">
                    <a:lumMod val="40000"/>
                    <a:lumOff val="60000"/>
                  </a:schemeClr>
                </a:solidFill>
              </a:rPr>
              <a:t>рвуу холболт</a:t>
            </a:r>
            <a:endParaRPr lang="en-US" sz="2400" b="1" i="1" dirty="0">
              <a:solidFill>
                <a:schemeClr val="accent4">
                  <a:lumMod val="40000"/>
                  <a:lumOff val="60000"/>
                </a:schemeClr>
              </a:solidFill>
            </a:endParaRPr>
          </a:p>
        </p:txBody>
      </p:sp>
      <p:sp>
        <p:nvSpPr>
          <p:cNvPr id="20" name="Oval 19"/>
          <p:cNvSpPr/>
          <p:nvPr/>
        </p:nvSpPr>
        <p:spPr>
          <a:xfrm>
            <a:off x="6590773" y="5730419"/>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6593797" y="5475651"/>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6847674" y="5501060"/>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6333874" y="5481563"/>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6339555" y="5706483"/>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6849765" y="5724596"/>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t>с</a:t>
            </a:r>
            <a:endParaRPr lang="en-US" dirty="0"/>
          </a:p>
        </p:txBody>
      </p:sp>
      <p:sp>
        <p:nvSpPr>
          <p:cNvPr id="26" name="Oval 25"/>
          <p:cNvSpPr/>
          <p:nvPr/>
        </p:nvSpPr>
        <p:spPr>
          <a:xfrm>
            <a:off x="7081869" y="5496519"/>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8426092" y="6072561"/>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7439083" y="5214600"/>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7439083" y="4964584"/>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635546" y="5225201"/>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7641910" y="5006397"/>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7873558" y="5187623"/>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8095582" y="5174022"/>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Oval 33"/>
          <p:cNvSpPr/>
          <p:nvPr/>
        </p:nvSpPr>
        <p:spPr>
          <a:xfrm>
            <a:off x="8109442" y="4982296"/>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7895595" y="4979318"/>
            <a:ext cx="167230" cy="1676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p:cNvSpPr/>
          <p:nvPr/>
        </p:nvSpPr>
        <p:spPr>
          <a:xfrm>
            <a:off x="7081869" y="5713579"/>
            <a:ext cx="167230" cy="1676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00068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4000" dirty="0" smtClean="0"/>
              <a:t>Урвуу холболт</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789901" y="1474270"/>
            <a:ext cx="10535239" cy="941283"/>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Ингэснээр </a:t>
            </a:r>
            <a:r>
              <a:rPr lang="mn-MN" altLang="ko-KR" sz="3200" dirty="0">
                <a:solidFill>
                  <a:schemeClr val="accent4"/>
                </a:solidFill>
                <a:latin typeface="Calibri" pitchFamily="34" charset="0"/>
                <a:cs typeface="Calibri" pitchFamily="34" charset="0"/>
              </a:rPr>
              <a:t>хагас дамжуулагчийн хэлхээнд урвуу холбовол түүгээр гүйдэл гүйдэггүй байна</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9</a:t>
            </a:r>
          </a:p>
        </p:txBody>
      </p:sp>
    </p:spTree>
    <p:extLst>
      <p:ext uri="{BB962C8B-B14F-4D97-AF65-F5344CB8AC3E}">
        <p14:creationId xmlns:p14="http://schemas.microsoft.com/office/powerpoint/2010/main" val="14924323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362745"/>
            <a:ext cx="10535239" cy="3477875"/>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Хэлхээнд </a:t>
            </a:r>
            <a:r>
              <a:rPr lang="mn-MN" altLang="ko-KR" sz="3200" dirty="0">
                <a:solidFill>
                  <a:schemeClr val="accent4"/>
                </a:solidFill>
                <a:latin typeface="Calibri" pitchFamily="34" charset="0"/>
                <a:cs typeface="Calibri" pitchFamily="34" charset="0"/>
              </a:rPr>
              <a:t>цуваа залгасан нэг резистороос тогтох </a:t>
            </a:r>
            <a:r>
              <a:rPr lang="mn-MN" altLang="ko-KR" sz="3200" dirty="0" smtClean="0">
                <a:solidFill>
                  <a:schemeClr val="accent4"/>
                </a:solidFill>
                <a:latin typeface="Calibri" pitchFamily="34" charset="0"/>
                <a:cs typeface="Calibri" pitchFamily="34" charset="0"/>
              </a:rPr>
              <a:t>хэлхээг </a:t>
            </a:r>
            <a:r>
              <a:rPr lang="mn-MN" altLang="ko-KR" sz="3200" dirty="0">
                <a:solidFill>
                  <a:schemeClr val="accent4"/>
                </a:solidFill>
                <a:latin typeface="Calibri" pitchFamily="34" charset="0"/>
                <a:cs typeface="Calibri" pitchFamily="34" charset="0"/>
              </a:rPr>
              <a:t>сонгон авч резистор дээрх хүчдэл гүйдлийн хамаарлыг судалья.</a:t>
            </a:r>
          </a:p>
          <a:p>
            <a:pPr algn="just">
              <a:lnSpc>
                <a:spcPts val="3300"/>
              </a:lnSpc>
            </a:pPr>
            <a:endParaRPr lang="mn-MN" altLang="ko-KR" sz="3200" dirty="0">
              <a:solidFill>
                <a:schemeClr val="accent4"/>
              </a:solidFill>
              <a:latin typeface="Calibri" pitchFamily="34" charset="0"/>
              <a:cs typeface="Calibri" pitchFamily="34" charset="0"/>
            </a:endParaRPr>
          </a:p>
          <a:p>
            <a:pPr algn="just">
              <a:lnSpc>
                <a:spcPts val="3300"/>
              </a:lnSpc>
            </a:pPr>
            <a:endParaRPr lang="mn-MN" altLang="ko-KR" sz="3200" dirty="0">
              <a:solidFill>
                <a:schemeClr val="accent4"/>
              </a:solidFill>
              <a:latin typeface="Calibri" pitchFamily="34" charset="0"/>
              <a:cs typeface="Calibri" pitchFamily="34" charset="0"/>
            </a:endParaRPr>
          </a:p>
          <a:p>
            <a:pPr algn="just">
              <a:lnSpc>
                <a:spcPts val="3300"/>
              </a:lnSpc>
            </a:pPr>
            <a:endParaRPr lang="mn-MN" altLang="ko-KR" sz="3200" dirty="0">
              <a:solidFill>
                <a:schemeClr val="accent4"/>
              </a:solidFill>
              <a:latin typeface="Calibri" pitchFamily="34" charset="0"/>
              <a:cs typeface="Calibri" pitchFamily="34" charset="0"/>
            </a:endParaRPr>
          </a:p>
          <a:p>
            <a:pPr algn="just">
              <a:lnSpc>
                <a:spcPts val="3300"/>
              </a:lnSpc>
            </a:pPr>
            <a:endParaRPr lang="mn-MN" altLang="ko-KR" sz="3200" dirty="0">
              <a:solidFill>
                <a:schemeClr val="accent4"/>
              </a:solidFill>
              <a:latin typeface="Calibri" pitchFamily="34" charset="0"/>
              <a:cs typeface="Calibri" pitchFamily="34" charset="0"/>
            </a:endParaRPr>
          </a:p>
          <a:p>
            <a:pPr algn="just">
              <a:lnSpc>
                <a:spcPts val="3300"/>
              </a:lnSpc>
            </a:pP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10</a:t>
            </a:r>
            <a:endParaRPr lang="en-US" dirty="0">
              <a:solidFill>
                <a:schemeClr val="accent3"/>
              </a:solidFill>
            </a:endParaRPr>
          </a:p>
        </p:txBody>
      </p:sp>
      <p:sp>
        <p:nvSpPr>
          <p:cNvPr id="6" name="Rectangle 5"/>
          <p:cNvSpPr/>
          <p:nvPr/>
        </p:nvSpPr>
        <p:spPr>
          <a:xfrm>
            <a:off x="4538505" y="2249322"/>
            <a:ext cx="6096000" cy="1785104"/>
          </a:xfrm>
          <a:prstGeom prst="rect">
            <a:avLst/>
          </a:prstGeom>
        </p:spPr>
        <p:txBody>
          <a:bodyPr>
            <a:spAutoFit/>
          </a:bodyPr>
          <a:lstStyle/>
          <a:p>
            <a:pPr lvl="0" algn="just">
              <a:lnSpc>
                <a:spcPts val="3300"/>
              </a:lnSpc>
            </a:pPr>
            <a:r>
              <a:rPr lang="mn-MN" altLang="ko-KR" sz="3200" dirty="0" smtClean="0">
                <a:solidFill>
                  <a:srgbClr val="125AC4"/>
                </a:solidFill>
                <a:latin typeface="Calibri" pitchFamily="34" charset="0"/>
                <a:cs typeface="Calibri" pitchFamily="34" charset="0"/>
              </a:rPr>
              <a:t>Энэ  </a:t>
            </a:r>
            <a:r>
              <a:rPr lang="mn-MN" altLang="ko-KR" sz="3200" dirty="0">
                <a:solidFill>
                  <a:srgbClr val="125AC4"/>
                </a:solidFill>
                <a:latin typeface="Calibri" pitchFamily="34" charset="0"/>
                <a:cs typeface="Calibri" pitchFamily="34" charset="0"/>
              </a:rPr>
              <a:t>хэлхээний  резистороор  гүйх  гүйдэл,  түүн  дээр  унах  хүчдэл  2  хоорондоо  шууд хамааралтай байна. </a:t>
            </a:r>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238" t="10449" r="18875" b="13143"/>
          <a:stretch/>
        </p:blipFill>
        <p:spPr bwMode="auto">
          <a:xfrm>
            <a:off x="575812" y="3073723"/>
            <a:ext cx="3565181" cy="2584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7"/>
          <p:cNvSpPr/>
          <p:nvPr/>
        </p:nvSpPr>
        <p:spPr>
          <a:xfrm>
            <a:off x="4953839" y="4569314"/>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4945471" y="5003058"/>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4957199" y="5396610"/>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4948831" y="5820306"/>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rot="4112026">
            <a:off x="7347022" y="5363777"/>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rot="4044420">
            <a:off x="9746900" y="4522753"/>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p:cNvCxnSpPr>
            <a:endCxn id="26" idx="0"/>
          </p:cNvCxnSpPr>
          <p:nvPr/>
        </p:nvCxnSpPr>
        <p:spPr>
          <a:xfrm flipV="1">
            <a:off x="5084464" y="4551426"/>
            <a:ext cx="4846100" cy="1701093"/>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rot="16200000">
            <a:off x="5890769" y="6205957"/>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p:cNvSpPr/>
          <p:nvPr/>
        </p:nvSpPr>
        <p:spPr>
          <a:xfrm rot="16200000">
            <a:off x="6867135" y="6191337"/>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rot="16200000">
            <a:off x="7803279" y="6203065"/>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rot="16200000">
            <a:off x="8809759" y="6194697"/>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rot="16200000">
            <a:off x="9725807" y="6186329"/>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34"/>
          <p:cNvCxnSpPr/>
          <p:nvPr/>
        </p:nvCxnSpPr>
        <p:spPr>
          <a:xfrm>
            <a:off x="5084465" y="6252518"/>
            <a:ext cx="4803113"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4901348" y="6252888"/>
            <a:ext cx="393056"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0</a:t>
            </a:r>
            <a:endParaRPr lang="en-US" dirty="0"/>
          </a:p>
        </p:txBody>
      </p:sp>
      <p:sp>
        <p:nvSpPr>
          <p:cNvPr id="38" name="Rectangle 37"/>
          <p:cNvSpPr/>
          <p:nvPr/>
        </p:nvSpPr>
        <p:spPr>
          <a:xfrm>
            <a:off x="5687877" y="6263033"/>
            <a:ext cx="705642"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0.2</a:t>
            </a:r>
            <a:endParaRPr lang="en-US" dirty="0"/>
          </a:p>
        </p:txBody>
      </p:sp>
      <p:sp>
        <p:nvSpPr>
          <p:cNvPr id="39" name="Rectangle 38"/>
          <p:cNvSpPr/>
          <p:nvPr/>
        </p:nvSpPr>
        <p:spPr>
          <a:xfrm>
            <a:off x="6654991" y="6266516"/>
            <a:ext cx="705642"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0.4</a:t>
            </a:r>
            <a:endParaRPr lang="en-US" dirty="0"/>
          </a:p>
        </p:txBody>
      </p:sp>
      <p:sp>
        <p:nvSpPr>
          <p:cNvPr id="40" name="Rectangle 39"/>
          <p:cNvSpPr/>
          <p:nvPr/>
        </p:nvSpPr>
        <p:spPr>
          <a:xfrm>
            <a:off x="7591135" y="6232889"/>
            <a:ext cx="705642"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0.6</a:t>
            </a:r>
            <a:endParaRPr lang="en-US" dirty="0"/>
          </a:p>
        </p:txBody>
      </p:sp>
      <p:sp>
        <p:nvSpPr>
          <p:cNvPr id="41" name="Rectangle 40"/>
          <p:cNvSpPr/>
          <p:nvPr/>
        </p:nvSpPr>
        <p:spPr>
          <a:xfrm>
            <a:off x="8597615" y="6242840"/>
            <a:ext cx="705642"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0.8</a:t>
            </a:r>
            <a:endParaRPr lang="en-US" dirty="0"/>
          </a:p>
        </p:txBody>
      </p:sp>
      <p:sp>
        <p:nvSpPr>
          <p:cNvPr id="42" name="Rectangle 41"/>
          <p:cNvSpPr/>
          <p:nvPr/>
        </p:nvSpPr>
        <p:spPr>
          <a:xfrm flipH="1">
            <a:off x="9683141" y="6245656"/>
            <a:ext cx="328404" cy="584775"/>
          </a:xfrm>
          <a:prstGeom prst="rect">
            <a:avLst/>
          </a:prstGeom>
        </p:spPr>
        <p:txBody>
          <a:bodyPr wrap="square">
            <a:spAutoFit/>
          </a:bodyPr>
          <a:lstStyle/>
          <a:p>
            <a:r>
              <a:rPr lang="en-US" sz="3200" dirty="0">
                <a:solidFill>
                  <a:srgbClr val="125AC4"/>
                </a:solidFill>
                <a:latin typeface="Calibri" pitchFamily="34" charset="0"/>
                <a:cs typeface="Calibri" pitchFamily="34" charset="0"/>
              </a:rPr>
              <a:t>1</a:t>
            </a:r>
            <a:endParaRPr lang="en-US" sz="3200" dirty="0"/>
          </a:p>
        </p:txBody>
      </p:sp>
      <p:sp>
        <p:nvSpPr>
          <p:cNvPr id="43" name="Rectangle 42"/>
          <p:cNvSpPr/>
          <p:nvPr/>
        </p:nvSpPr>
        <p:spPr>
          <a:xfrm>
            <a:off x="4281109" y="5567633"/>
            <a:ext cx="705642"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0.2</a:t>
            </a:r>
            <a:endParaRPr lang="en-US" dirty="0"/>
          </a:p>
        </p:txBody>
      </p:sp>
      <p:sp>
        <p:nvSpPr>
          <p:cNvPr id="44" name="Rectangle 43"/>
          <p:cNvSpPr/>
          <p:nvPr/>
        </p:nvSpPr>
        <p:spPr>
          <a:xfrm>
            <a:off x="4281095" y="5140734"/>
            <a:ext cx="705642"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0.4</a:t>
            </a:r>
            <a:endParaRPr lang="en-US" dirty="0"/>
          </a:p>
        </p:txBody>
      </p:sp>
      <p:sp>
        <p:nvSpPr>
          <p:cNvPr id="45" name="Rectangle 44"/>
          <p:cNvSpPr/>
          <p:nvPr/>
        </p:nvSpPr>
        <p:spPr>
          <a:xfrm>
            <a:off x="4282654" y="4737317"/>
            <a:ext cx="705642"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0.6</a:t>
            </a:r>
            <a:endParaRPr lang="en-US" dirty="0"/>
          </a:p>
        </p:txBody>
      </p:sp>
      <p:sp>
        <p:nvSpPr>
          <p:cNvPr id="46" name="Rectangle 45"/>
          <p:cNvSpPr/>
          <p:nvPr/>
        </p:nvSpPr>
        <p:spPr>
          <a:xfrm>
            <a:off x="4292702" y="4305463"/>
            <a:ext cx="705642"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0.8</a:t>
            </a:r>
            <a:endParaRPr lang="en-US" dirty="0"/>
          </a:p>
        </p:txBody>
      </p:sp>
      <p:sp>
        <p:nvSpPr>
          <p:cNvPr id="47" name="Rectangle 46"/>
          <p:cNvSpPr/>
          <p:nvPr/>
        </p:nvSpPr>
        <p:spPr>
          <a:xfrm>
            <a:off x="4479139" y="3922169"/>
            <a:ext cx="393056" cy="584775"/>
          </a:xfrm>
          <a:prstGeom prst="rect">
            <a:avLst/>
          </a:prstGeom>
        </p:spPr>
        <p:txBody>
          <a:bodyPr wrap="none">
            <a:spAutoFit/>
          </a:bodyPr>
          <a:lstStyle/>
          <a:p>
            <a:r>
              <a:rPr lang="en-US" sz="3200" dirty="0" smtClean="0">
                <a:solidFill>
                  <a:srgbClr val="125AC4"/>
                </a:solidFill>
                <a:latin typeface="Calibri" pitchFamily="34" charset="0"/>
                <a:cs typeface="Calibri" pitchFamily="34" charset="0"/>
              </a:rPr>
              <a:t>1</a:t>
            </a:r>
            <a:endParaRPr lang="en-US" dirty="0"/>
          </a:p>
        </p:txBody>
      </p:sp>
      <p:sp>
        <p:nvSpPr>
          <p:cNvPr id="48" name="Rectangle 47"/>
          <p:cNvSpPr/>
          <p:nvPr/>
        </p:nvSpPr>
        <p:spPr>
          <a:xfrm>
            <a:off x="4928003" y="4127803"/>
            <a:ext cx="281354" cy="93121"/>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flipH="1">
            <a:off x="9951956" y="5964583"/>
            <a:ext cx="1428466" cy="461665"/>
          </a:xfrm>
          <a:prstGeom prst="rect">
            <a:avLst/>
          </a:prstGeom>
        </p:spPr>
        <p:txBody>
          <a:bodyPr wrap="square">
            <a:spAutoFit/>
          </a:bodyPr>
          <a:lstStyle/>
          <a:p>
            <a:r>
              <a:rPr lang="mn-MN" sz="2400" dirty="0" smtClean="0">
                <a:solidFill>
                  <a:srgbClr val="125AC4"/>
                </a:solidFill>
                <a:latin typeface="Calibri" pitchFamily="34" charset="0"/>
                <a:cs typeface="Calibri" pitchFamily="34" charset="0"/>
              </a:rPr>
              <a:t>Вольт</a:t>
            </a:r>
            <a:endParaRPr lang="en-US" sz="2400" dirty="0"/>
          </a:p>
        </p:txBody>
      </p:sp>
      <p:sp>
        <p:nvSpPr>
          <p:cNvPr id="51" name="Rectangle 50"/>
          <p:cNvSpPr/>
          <p:nvPr/>
        </p:nvSpPr>
        <p:spPr>
          <a:xfrm flipH="1">
            <a:off x="5317213" y="3896970"/>
            <a:ext cx="1867358" cy="461665"/>
          </a:xfrm>
          <a:prstGeom prst="rect">
            <a:avLst/>
          </a:prstGeom>
        </p:spPr>
        <p:txBody>
          <a:bodyPr wrap="square">
            <a:spAutoFit/>
          </a:bodyPr>
          <a:lstStyle/>
          <a:p>
            <a:r>
              <a:rPr lang="mn-MN" sz="2400" dirty="0" smtClean="0">
                <a:solidFill>
                  <a:srgbClr val="125AC4"/>
                </a:solidFill>
                <a:latin typeface="Calibri" pitchFamily="34" charset="0"/>
                <a:cs typeface="Calibri" pitchFamily="34" charset="0"/>
              </a:rPr>
              <a:t>Гүйдэл</a:t>
            </a:r>
            <a:r>
              <a:rPr lang="en-US" sz="2400" dirty="0" smtClean="0">
                <a:solidFill>
                  <a:srgbClr val="125AC4"/>
                </a:solidFill>
                <a:latin typeface="Calibri" pitchFamily="34" charset="0"/>
                <a:cs typeface="Calibri" pitchFamily="34" charset="0"/>
              </a:rPr>
              <a:t>(mA)</a:t>
            </a:r>
            <a:endParaRPr lang="en-US" sz="2400" dirty="0"/>
          </a:p>
        </p:txBody>
      </p:sp>
      <p:cxnSp>
        <p:nvCxnSpPr>
          <p:cNvPr id="52" name="Straight Connector 51"/>
          <p:cNvCxnSpPr>
            <a:stCxn id="48" idx="0"/>
          </p:cNvCxnSpPr>
          <p:nvPr/>
        </p:nvCxnSpPr>
        <p:spPr>
          <a:xfrm>
            <a:off x="5068680" y="4127803"/>
            <a:ext cx="15785" cy="2124715"/>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28309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666666"/>
            <a:ext cx="10535239"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Резистор </a:t>
            </a:r>
            <a:r>
              <a:rPr lang="mn-MN" altLang="ko-KR" sz="3200" dirty="0">
                <a:solidFill>
                  <a:schemeClr val="accent4"/>
                </a:solidFill>
                <a:latin typeface="Calibri" pitchFamily="34" charset="0"/>
                <a:cs typeface="Calibri" pitchFamily="34" charset="0"/>
              </a:rPr>
              <a:t>болон диодыг цуваа холбосон хэлхээг авч үзье.</a:t>
            </a:r>
          </a:p>
          <a:p>
            <a:pPr algn="just">
              <a:lnSpc>
                <a:spcPts val="3300"/>
              </a:lnSpc>
            </a:pPr>
            <a:r>
              <a:rPr lang="mn-MN" altLang="ko-KR" sz="3200" dirty="0">
                <a:solidFill>
                  <a:schemeClr val="accent4"/>
                </a:solidFill>
                <a:latin typeface="Calibri" pitchFamily="34" charset="0"/>
                <a:cs typeface="Calibri" pitchFamily="34" charset="0"/>
              </a:rPr>
              <a:t>Хэрэв хагас дамжуулагч диодны р мужийг нэмэх,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мужийг хүчдлийн хасах туйлтай холбовол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мужийн электронууд хангалттай энергитэй болсноор </a:t>
            </a:r>
            <a:r>
              <a:rPr lang="en-US" altLang="ko-KR" sz="3200" dirty="0">
                <a:solidFill>
                  <a:schemeClr val="accent4"/>
                </a:solidFill>
                <a:latin typeface="Calibri" pitchFamily="34" charset="0"/>
                <a:cs typeface="Calibri" pitchFamily="34" charset="0"/>
              </a:rPr>
              <a:t>n-p </a:t>
            </a:r>
            <a:r>
              <a:rPr lang="mn-MN" altLang="ko-KR" sz="3200" dirty="0">
                <a:solidFill>
                  <a:schemeClr val="accent4"/>
                </a:solidFill>
                <a:latin typeface="Calibri" pitchFamily="34" charset="0"/>
                <a:cs typeface="Calibri" pitchFamily="34" charset="0"/>
              </a:rPr>
              <a:t>шилжилтийн потенциал саадыг давж р мужид нэвтрэн орсноор диодоор гүйдэл гүйнэ. Диодыг хэлхээнд ингэж холбосныг шууд холболт гэнэ. Шууд холболтын үед хэрэв диодыг хагас дамжуулагч цахиурыг ашиглан </a:t>
            </a:r>
            <a:r>
              <a:rPr lang="mn-MN" altLang="ko-KR" sz="3200" dirty="0" smtClean="0">
                <a:solidFill>
                  <a:schemeClr val="accent4"/>
                </a:solidFill>
                <a:latin typeface="Calibri" pitchFamily="34" charset="0"/>
                <a:cs typeface="Calibri" pitchFamily="34" charset="0"/>
              </a:rPr>
              <a:t>хийсэн гэж үзвэл диод дээр ойролцоогоор 0.7 вольтын хүчдэл унана.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11</a:t>
            </a:r>
            <a:endParaRPr lang="en-US" dirty="0">
              <a:solidFill>
                <a:schemeClr val="accent3"/>
              </a:solidFill>
            </a:endParaRPr>
          </a:p>
        </p:txBody>
      </p:sp>
    </p:spTree>
    <p:extLst>
      <p:ext uri="{BB962C8B-B14F-4D97-AF65-F5344CB8AC3E}">
        <p14:creationId xmlns:p14="http://schemas.microsoft.com/office/powerpoint/2010/main" val="13998332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3" y="1357273"/>
            <a:ext cx="10535239" cy="2210862"/>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Диодны </a:t>
            </a:r>
            <a:r>
              <a:rPr lang="mn-MN" altLang="ko-KR" sz="3200" dirty="0">
                <a:solidFill>
                  <a:schemeClr val="accent4"/>
                </a:solidFill>
                <a:latin typeface="Calibri" pitchFamily="34" charset="0"/>
                <a:cs typeface="Calibri" pitchFamily="34" charset="0"/>
              </a:rPr>
              <a:t>шууд холболтын үеийн </a:t>
            </a:r>
            <a:r>
              <a:rPr lang="mn-MN" altLang="ko-KR" sz="3200" dirty="0" smtClean="0">
                <a:solidFill>
                  <a:schemeClr val="accent4"/>
                </a:solidFill>
                <a:latin typeface="Calibri" pitchFamily="34" charset="0"/>
                <a:cs typeface="Calibri" pitchFamily="34" charset="0"/>
              </a:rPr>
              <a:t>воль</a:t>
            </a:r>
            <a:r>
              <a:rPr lang="mn-MN" altLang="ko-KR" sz="3200" dirty="0" smtClean="0">
                <a:solidFill>
                  <a:schemeClr val="accent4"/>
                </a:solidFill>
                <a:latin typeface="Calibri" pitchFamily="34" charset="0"/>
                <a:cs typeface="Calibri" pitchFamily="34" charset="0"/>
              </a:rPr>
              <a:t>т</a:t>
            </a:r>
            <a:r>
              <a:rPr lang="mn-MN" altLang="ko-KR" sz="3200" dirty="0">
                <a:solidFill>
                  <a:schemeClr val="accent4"/>
                </a:solidFill>
                <a:latin typeface="Calibri" pitchFamily="34" charset="0"/>
                <a:cs typeface="Calibri" pitchFamily="34" charset="0"/>
              </a:rPr>
              <a:t>-</a:t>
            </a:r>
            <a:r>
              <a:rPr lang="ru-RU" altLang="ko-KR" sz="3200" dirty="0" smtClean="0">
                <a:solidFill>
                  <a:schemeClr val="accent4"/>
                </a:solidFill>
                <a:latin typeface="Calibri" pitchFamily="34" charset="0"/>
                <a:cs typeface="Calibri" pitchFamily="34" charset="0"/>
              </a:rPr>
              <a:t>амперийн </a:t>
            </a:r>
            <a:r>
              <a:rPr lang="ru-RU" altLang="ko-KR" sz="3200" dirty="0">
                <a:solidFill>
                  <a:schemeClr val="accent4"/>
                </a:solidFill>
                <a:latin typeface="Calibri" pitchFamily="34" charset="0"/>
                <a:cs typeface="Calibri" pitchFamily="34" charset="0"/>
              </a:rPr>
              <a:t>характеристикийг </a:t>
            </a:r>
            <a:r>
              <a:rPr lang="mn-MN" altLang="ko-KR" sz="3200" dirty="0" smtClean="0">
                <a:solidFill>
                  <a:schemeClr val="accent4"/>
                </a:solidFill>
                <a:latin typeface="Calibri" pitchFamily="34" charset="0"/>
                <a:cs typeface="Calibri" pitchFamily="34" charset="0"/>
              </a:rPr>
              <a:t>доорх</a:t>
            </a:r>
            <a:r>
              <a:rPr lang="ru-RU" altLang="ko-KR" sz="3200" dirty="0" smtClean="0">
                <a:solidFill>
                  <a:schemeClr val="accent4"/>
                </a:solidFill>
                <a:latin typeface="Calibri" pitchFamily="34" charset="0"/>
                <a:cs typeface="Calibri" pitchFamily="34" charset="0"/>
              </a:rPr>
              <a:t> </a:t>
            </a:r>
            <a:r>
              <a:rPr lang="ru-RU" altLang="ko-KR" sz="3200" dirty="0">
                <a:solidFill>
                  <a:schemeClr val="accent4"/>
                </a:solidFill>
                <a:latin typeface="Calibri" pitchFamily="34" charset="0"/>
                <a:cs typeface="Calibri" pitchFamily="34" charset="0"/>
              </a:rPr>
              <a:t>зурагт </a:t>
            </a:r>
            <a:r>
              <a:rPr lang="ru-RU" altLang="ko-KR" sz="3200" dirty="0" smtClean="0">
                <a:solidFill>
                  <a:schemeClr val="accent4"/>
                </a:solidFill>
                <a:latin typeface="Calibri" pitchFamily="34" charset="0"/>
                <a:cs typeface="Calibri" pitchFamily="34" charset="0"/>
              </a:rPr>
              <a:t>үзүүлэв</a:t>
            </a:r>
            <a:r>
              <a:rPr lang="mn-MN" altLang="ko-KR" sz="3200" dirty="0" smtClean="0">
                <a:solidFill>
                  <a:schemeClr val="accent4"/>
                </a:solidFill>
                <a:latin typeface="Calibri" pitchFamily="34" charset="0"/>
                <a:cs typeface="Calibri" pitchFamily="34" charset="0"/>
              </a:rPr>
              <a:t>.</a:t>
            </a:r>
            <a:endParaRPr lang="mn-MN" altLang="ko-KR" sz="3200" dirty="0">
              <a:solidFill>
                <a:schemeClr val="accent4"/>
              </a:solidFill>
              <a:latin typeface="Calibri" pitchFamily="34" charset="0"/>
              <a:cs typeface="Calibri" pitchFamily="34" charset="0"/>
            </a:endParaRPr>
          </a:p>
          <a:p>
            <a:pPr algn="just">
              <a:lnSpc>
                <a:spcPts val="3300"/>
              </a:lnSpc>
            </a:pPr>
            <a:r>
              <a:rPr lang="mn-MN" altLang="ko-KR" sz="3200" dirty="0">
                <a:solidFill>
                  <a:schemeClr val="accent4"/>
                </a:solidFill>
                <a:latin typeface="Calibri" pitchFamily="34" charset="0"/>
                <a:cs typeface="Calibri" pitchFamily="34" charset="0"/>
              </a:rPr>
              <a:t>Д</a:t>
            </a:r>
            <a:r>
              <a:rPr lang="mn-MN" altLang="ko-KR" sz="3200" dirty="0" smtClean="0">
                <a:solidFill>
                  <a:schemeClr val="accent4"/>
                </a:solidFill>
                <a:latin typeface="Calibri" pitchFamily="34" charset="0"/>
                <a:cs typeface="Calibri" pitchFamily="34" charset="0"/>
              </a:rPr>
              <a:t>иодон </a:t>
            </a:r>
            <a:r>
              <a:rPr lang="mn-MN" altLang="ko-KR" sz="3200" dirty="0">
                <a:solidFill>
                  <a:schemeClr val="accent4"/>
                </a:solidFill>
                <a:latin typeface="Calibri" pitchFamily="34" charset="0"/>
                <a:cs typeface="Calibri" pitchFamily="34" charset="0"/>
              </a:rPr>
              <a:t>дээр унах хүчдлийн нэмэх муж нь шууд холболтын мужид хамаарах ба энэ үед диод дээр ойролцоогоор 0.7</a:t>
            </a:r>
            <a:r>
              <a:rPr lang="en-US" altLang="ko-KR" sz="3200" dirty="0">
                <a:solidFill>
                  <a:schemeClr val="accent4"/>
                </a:solidFill>
                <a:latin typeface="Calibri" pitchFamily="34" charset="0"/>
                <a:cs typeface="Calibri" pitchFamily="34" charset="0"/>
              </a:rPr>
              <a:t>v </a:t>
            </a:r>
            <a:r>
              <a:rPr lang="mn-MN" altLang="ko-KR" sz="3200" dirty="0">
                <a:solidFill>
                  <a:schemeClr val="accent4"/>
                </a:solidFill>
                <a:latin typeface="Calibri" pitchFamily="34" charset="0"/>
                <a:cs typeface="Calibri" pitchFamily="34" charset="0"/>
              </a:rPr>
              <a:t>хүчдэл унана.</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12</a:t>
            </a:r>
            <a:endParaRPr lang="en-US" dirty="0">
              <a:solidFill>
                <a:schemeClr val="accent3"/>
              </a:solidFill>
            </a:endParaRPr>
          </a:p>
        </p:txBody>
      </p:sp>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424" t="12606" r="22424" b="12485"/>
          <a:stretch/>
        </p:blipFill>
        <p:spPr bwMode="auto">
          <a:xfrm>
            <a:off x="3678194" y="3907335"/>
            <a:ext cx="3397827" cy="2441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Connector 4"/>
          <p:cNvCxnSpPr/>
          <p:nvPr/>
        </p:nvCxnSpPr>
        <p:spPr>
          <a:xfrm>
            <a:off x="8482988" y="3405439"/>
            <a:ext cx="0" cy="284707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7722824" y="5420299"/>
            <a:ext cx="2192357"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8482988" y="5927075"/>
            <a:ext cx="826265" cy="0"/>
          </a:xfrm>
          <a:prstGeom prst="straightConnector1">
            <a:avLst/>
          </a:prstGeom>
          <a:ln w="57150">
            <a:headEnd type="arrow"/>
            <a:tailEnd type="arrow"/>
          </a:ln>
        </p:spPr>
        <p:style>
          <a:lnRef idx="1">
            <a:schemeClr val="accent1"/>
          </a:lnRef>
          <a:fillRef idx="0">
            <a:schemeClr val="accent1"/>
          </a:fillRef>
          <a:effectRef idx="0">
            <a:schemeClr val="accent1"/>
          </a:effectRef>
          <a:fontRef idx="minor">
            <a:schemeClr val="tx1"/>
          </a:fontRef>
        </p:style>
      </p:cxnSp>
      <p:sp>
        <p:nvSpPr>
          <p:cNvPr id="14" name="Freeform 13"/>
          <p:cNvSpPr/>
          <p:nvPr/>
        </p:nvSpPr>
        <p:spPr>
          <a:xfrm>
            <a:off x="7766892" y="3492347"/>
            <a:ext cx="1564395" cy="1941525"/>
          </a:xfrm>
          <a:custGeom>
            <a:avLst/>
            <a:gdLst>
              <a:gd name="connsiteX0" fmla="*/ 1564395 w 1564395"/>
              <a:gd name="connsiteY0" fmla="*/ 0 h 1941525"/>
              <a:gd name="connsiteX1" fmla="*/ 1487277 w 1564395"/>
              <a:gd name="connsiteY1" fmla="*/ 826265 h 1941525"/>
              <a:gd name="connsiteX2" fmla="*/ 1388125 w 1564395"/>
              <a:gd name="connsiteY2" fmla="*/ 1476260 h 1941525"/>
              <a:gd name="connsiteX3" fmla="*/ 1189821 w 1564395"/>
              <a:gd name="connsiteY3" fmla="*/ 1894901 h 1941525"/>
              <a:gd name="connsiteX4" fmla="*/ 892366 w 1564395"/>
              <a:gd name="connsiteY4" fmla="*/ 1927952 h 1941525"/>
              <a:gd name="connsiteX5" fmla="*/ 396607 w 1564395"/>
              <a:gd name="connsiteY5" fmla="*/ 1927952 h 1941525"/>
              <a:gd name="connsiteX6" fmla="*/ 0 w 1564395"/>
              <a:gd name="connsiteY6" fmla="*/ 1938969 h 194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64395" h="1941525">
                <a:moveTo>
                  <a:pt x="1564395" y="0"/>
                </a:moveTo>
                <a:cubicBezTo>
                  <a:pt x="1540525" y="290111"/>
                  <a:pt x="1516655" y="580222"/>
                  <a:pt x="1487277" y="826265"/>
                </a:cubicBezTo>
                <a:cubicBezTo>
                  <a:pt x="1457899" y="1072308"/>
                  <a:pt x="1437701" y="1298154"/>
                  <a:pt x="1388125" y="1476260"/>
                </a:cubicBezTo>
                <a:cubicBezTo>
                  <a:pt x="1338549" y="1654366"/>
                  <a:pt x="1272447" y="1819619"/>
                  <a:pt x="1189821" y="1894901"/>
                </a:cubicBezTo>
                <a:cubicBezTo>
                  <a:pt x="1107195" y="1970183"/>
                  <a:pt x="1024568" y="1922444"/>
                  <a:pt x="892366" y="1927952"/>
                </a:cubicBezTo>
                <a:cubicBezTo>
                  <a:pt x="760164" y="1933461"/>
                  <a:pt x="545335" y="1926116"/>
                  <a:pt x="396607" y="1927952"/>
                </a:cubicBezTo>
                <a:cubicBezTo>
                  <a:pt x="247879" y="1929788"/>
                  <a:pt x="66101" y="1948150"/>
                  <a:pt x="0" y="1938969"/>
                </a:cubicBezTo>
              </a:path>
            </a:pathLst>
          </a:custGeom>
          <a:ln w="381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Rectangle 14"/>
          <p:cNvSpPr/>
          <p:nvPr/>
        </p:nvSpPr>
        <p:spPr>
          <a:xfrm>
            <a:off x="9991669" y="5220244"/>
            <a:ext cx="778931" cy="400110"/>
          </a:xfrm>
          <a:prstGeom prst="rect">
            <a:avLst/>
          </a:prstGeom>
        </p:spPr>
        <p:txBody>
          <a:bodyPr wrap="none">
            <a:spAutoFit/>
          </a:bodyPr>
          <a:lstStyle/>
          <a:p>
            <a:r>
              <a:rPr lang="mn-MN" altLang="ko-KR" sz="2000" dirty="0">
                <a:solidFill>
                  <a:srgbClr val="125AC4"/>
                </a:solidFill>
                <a:latin typeface="Calibri" pitchFamily="34" charset="0"/>
                <a:cs typeface="Calibri" pitchFamily="34" charset="0"/>
              </a:rPr>
              <a:t>вольт</a:t>
            </a:r>
            <a:endParaRPr lang="en-US" sz="1200" dirty="0"/>
          </a:p>
        </p:txBody>
      </p:sp>
      <p:sp>
        <p:nvSpPr>
          <p:cNvPr id="16" name="Rectangle 15"/>
          <p:cNvSpPr/>
          <p:nvPr/>
        </p:nvSpPr>
        <p:spPr>
          <a:xfrm>
            <a:off x="8044406" y="3005329"/>
            <a:ext cx="877163" cy="400110"/>
          </a:xfrm>
          <a:prstGeom prst="rect">
            <a:avLst/>
          </a:prstGeom>
        </p:spPr>
        <p:txBody>
          <a:bodyPr wrap="none">
            <a:spAutoFit/>
          </a:bodyPr>
          <a:lstStyle/>
          <a:p>
            <a:r>
              <a:rPr lang="ru-RU" altLang="ko-KR" sz="2000" dirty="0">
                <a:solidFill>
                  <a:srgbClr val="125AC4"/>
                </a:solidFill>
                <a:latin typeface="Calibri" pitchFamily="34" charset="0"/>
                <a:cs typeface="Calibri" pitchFamily="34" charset="0"/>
              </a:rPr>
              <a:t>ампер</a:t>
            </a:r>
            <a:endParaRPr lang="en-US" sz="1200" dirty="0"/>
          </a:p>
        </p:txBody>
      </p:sp>
      <p:sp>
        <p:nvSpPr>
          <p:cNvPr id="19" name="Rectangle 18"/>
          <p:cNvSpPr/>
          <p:nvPr/>
        </p:nvSpPr>
        <p:spPr>
          <a:xfrm>
            <a:off x="8465175" y="6178435"/>
            <a:ext cx="1693733" cy="400110"/>
          </a:xfrm>
          <a:prstGeom prst="rect">
            <a:avLst/>
          </a:prstGeom>
        </p:spPr>
        <p:txBody>
          <a:bodyPr wrap="none">
            <a:spAutoFit/>
          </a:bodyPr>
          <a:lstStyle/>
          <a:p>
            <a:r>
              <a:rPr lang="mn-MN" sz="2000" dirty="0" smtClean="0">
                <a:solidFill>
                  <a:srgbClr val="125AC4"/>
                </a:solidFill>
                <a:latin typeface="Calibri" pitchFamily="34" charset="0"/>
                <a:cs typeface="Calibri" pitchFamily="34" charset="0"/>
              </a:rPr>
              <a:t>Шууд холболт</a:t>
            </a:r>
            <a:endParaRPr lang="en-US" sz="1200" dirty="0"/>
          </a:p>
        </p:txBody>
      </p:sp>
      <p:sp>
        <p:nvSpPr>
          <p:cNvPr id="17" name="Rectangle 16"/>
          <p:cNvSpPr/>
          <p:nvPr/>
        </p:nvSpPr>
        <p:spPr>
          <a:xfrm>
            <a:off x="8940188" y="5378787"/>
            <a:ext cx="647934" cy="400110"/>
          </a:xfrm>
          <a:prstGeom prst="rect">
            <a:avLst/>
          </a:prstGeom>
        </p:spPr>
        <p:txBody>
          <a:bodyPr wrap="none">
            <a:spAutoFit/>
          </a:bodyPr>
          <a:lstStyle/>
          <a:p>
            <a:r>
              <a:rPr lang="mn-MN" altLang="ko-KR" sz="2000" dirty="0" smtClean="0">
                <a:solidFill>
                  <a:srgbClr val="125AC4"/>
                </a:solidFill>
                <a:latin typeface="Calibri" pitchFamily="34" charset="0"/>
                <a:cs typeface="Calibri" pitchFamily="34" charset="0"/>
              </a:rPr>
              <a:t>0.7В</a:t>
            </a:r>
            <a:endParaRPr lang="en-US" sz="1200" dirty="0"/>
          </a:p>
        </p:txBody>
      </p:sp>
      <p:sp>
        <p:nvSpPr>
          <p:cNvPr id="18" name="Rectangle 17"/>
          <p:cNvSpPr/>
          <p:nvPr/>
        </p:nvSpPr>
        <p:spPr>
          <a:xfrm>
            <a:off x="8444151" y="5373145"/>
            <a:ext cx="301686" cy="369332"/>
          </a:xfrm>
          <a:prstGeom prst="rect">
            <a:avLst/>
          </a:prstGeom>
        </p:spPr>
        <p:txBody>
          <a:bodyPr wrap="none">
            <a:spAutoFit/>
          </a:bodyPr>
          <a:lstStyle/>
          <a:p>
            <a:r>
              <a:rPr lang="mn-MN" altLang="ko-KR" dirty="0">
                <a:solidFill>
                  <a:srgbClr val="125AC4"/>
                </a:solidFill>
                <a:latin typeface="Calibri" pitchFamily="34" charset="0"/>
                <a:cs typeface="Calibri" pitchFamily="34" charset="0"/>
              </a:rPr>
              <a:t>0</a:t>
            </a:r>
            <a:endParaRPr lang="en-US" dirty="0"/>
          </a:p>
        </p:txBody>
      </p:sp>
    </p:spTree>
    <p:extLst>
      <p:ext uri="{BB962C8B-B14F-4D97-AF65-F5344CB8AC3E}">
        <p14:creationId xmlns:p14="http://schemas.microsoft.com/office/powerpoint/2010/main" val="25498469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3" y="1341705"/>
            <a:ext cx="10535239" cy="3057247"/>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Хэрэв </a:t>
            </a:r>
            <a:r>
              <a:rPr lang="mn-MN" altLang="ko-KR" sz="3200" dirty="0">
                <a:solidFill>
                  <a:schemeClr val="accent4"/>
                </a:solidFill>
                <a:latin typeface="Calibri" pitchFamily="34" charset="0"/>
                <a:cs typeface="Calibri" pitchFamily="34" charset="0"/>
              </a:rPr>
              <a:t>диодны р мужийг сөрөг,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мужийг хүчдлийн эерэг туйлтай холбоход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мужийн электронууд нэмэх туйлд, </a:t>
            </a:r>
            <a:r>
              <a:rPr lang="en-US" altLang="ko-KR" sz="3200" dirty="0">
                <a:solidFill>
                  <a:schemeClr val="accent4"/>
                </a:solidFill>
                <a:latin typeface="Calibri" pitchFamily="34" charset="0"/>
                <a:cs typeface="Calibri" pitchFamily="34" charset="0"/>
              </a:rPr>
              <a:t>p </a:t>
            </a:r>
            <a:r>
              <a:rPr lang="mn-MN" altLang="ko-KR" sz="3200" dirty="0">
                <a:solidFill>
                  <a:schemeClr val="accent4"/>
                </a:solidFill>
                <a:latin typeface="Calibri" pitchFamily="34" charset="0"/>
                <a:cs typeface="Calibri" pitchFamily="34" charset="0"/>
              </a:rPr>
              <a:t>мужийн нүхнүүд хасах туйлд татагдаж </a:t>
            </a:r>
            <a:r>
              <a:rPr lang="en-US" altLang="ko-KR" sz="3200" dirty="0">
                <a:solidFill>
                  <a:schemeClr val="accent4"/>
                </a:solidFill>
                <a:latin typeface="Calibri" pitchFamily="34" charset="0"/>
                <a:cs typeface="Calibri" pitchFamily="34" charset="0"/>
              </a:rPr>
              <a:t>p-n </a:t>
            </a:r>
            <a:r>
              <a:rPr lang="mn-MN" altLang="ko-KR" sz="3200" dirty="0">
                <a:solidFill>
                  <a:schemeClr val="accent4"/>
                </a:solidFill>
                <a:latin typeface="Calibri" pitchFamily="34" charset="0"/>
                <a:cs typeface="Calibri" pitchFamily="34" charset="0"/>
              </a:rPr>
              <a:t>шилжилтийн потенциал саадны хэмжээ </a:t>
            </a:r>
            <a:r>
              <a:rPr lang="mn-MN" altLang="ko-KR" sz="3200" dirty="0" smtClean="0">
                <a:solidFill>
                  <a:schemeClr val="accent4"/>
                </a:solidFill>
                <a:latin typeface="Calibri" pitchFamily="34" charset="0"/>
                <a:cs typeface="Calibri" pitchFamily="34" charset="0"/>
              </a:rPr>
              <a:t>ихэсдэг. </a:t>
            </a:r>
            <a:r>
              <a:rPr lang="mn-MN" altLang="ko-KR" sz="3200" dirty="0">
                <a:solidFill>
                  <a:schemeClr val="accent4"/>
                </a:solidFill>
                <a:latin typeface="Calibri" pitchFamily="34" charset="0"/>
                <a:cs typeface="Calibri" pitchFamily="34" charset="0"/>
              </a:rPr>
              <a:t>Ингэснээр диодоор гүйдэл </a:t>
            </a:r>
            <a:r>
              <a:rPr lang="mn-MN" altLang="ko-KR" sz="3200" dirty="0" smtClean="0">
                <a:solidFill>
                  <a:schemeClr val="accent4"/>
                </a:solidFill>
                <a:latin typeface="Calibri" pitchFamily="34" charset="0"/>
                <a:cs typeface="Calibri" pitchFamily="34" charset="0"/>
              </a:rPr>
              <a:t>гүйхгүй болно. </a:t>
            </a:r>
            <a:r>
              <a:rPr lang="mn-MN" altLang="ko-KR" sz="3200" dirty="0">
                <a:solidFill>
                  <a:schemeClr val="accent4"/>
                </a:solidFill>
                <a:latin typeface="Calibri" pitchFamily="34" charset="0"/>
                <a:cs typeface="Calibri" pitchFamily="34" charset="0"/>
              </a:rPr>
              <a:t>Диодыг хэлхээнд ингэж холбосныг диодны урвуу холболт гэнэ. Диодны урвуу холболтын вольт амперийн характеристикийг </a:t>
            </a:r>
            <a:r>
              <a:rPr lang="mn-MN" altLang="ko-KR" sz="3200" dirty="0" smtClean="0">
                <a:solidFill>
                  <a:schemeClr val="accent4"/>
                </a:solidFill>
                <a:latin typeface="Calibri" pitchFamily="34" charset="0"/>
                <a:cs typeface="Calibri" pitchFamily="34" charset="0"/>
              </a:rPr>
              <a:t>доорх </a:t>
            </a:r>
            <a:r>
              <a:rPr lang="mn-MN" altLang="ko-KR" sz="3200" dirty="0">
                <a:solidFill>
                  <a:schemeClr val="accent4"/>
                </a:solidFill>
                <a:latin typeface="Calibri" pitchFamily="34" charset="0"/>
                <a:cs typeface="Calibri" pitchFamily="34" charset="0"/>
              </a:rPr>
              <a:t>зурагт үзүүлэв</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13</a:t>
            </a:r>
            <a:endParaRPr lang="en-US" dirty="0">
              <a:solidFill>
                <a:schemeClr val="accent3"/>
              </a:solidFill>
            </a:endParaRPr>
          </a:p>
        </p:txBody>
      </p:sp>
      <p:sp>
        <p:nvSpPr>
          <p:cNvPr id="3" name="Rectangle 2"/>
          <p:cNvSpPr/>
          <p:nvPr/>
        </p:nvSpPr>
        <p:spPr>
          <a:xfrm>
            <a:off x="5405608" y="4398952"/>
            <a:ext cx="5974814" cy="1785104"/>
          </a:xfrm>
          <a:prstGeom prst="rect">
            <a:avLst/>
          </a:prstGeom>
        </p:spPr>
        <p:txBody>
          <a:bodyPr wrap="square">
            <a:spAutoFit/>
          </a:bodyPr>
          <a:lstStyle/>
          <a:p>
            <a:pPr lvl="0" algn="just">
              <a:lnSpc>
                <a:spcPts val="3300"/>
              </a:lnSpc>
            </a:pPr>
            <a:r>
              <a:rPr lang="mn-MN" altLang="ko-KR" sz="3200" dirty="0">
                <a:solidFill>
                  <a:srgbClr val="125AC4"/>
                </a:solidFill>
                <a:latin typeface="Calibri" pitchFamily="34" charset="0"/>
                <a:cs typeface="Calibri" pitchFamily="34" charset="0"/>
              </a:rPr>
              <a:t>Д</a:t>
            </a:r>
            <a:r>
              <a:rPr lang="mn-MN" altLang="ko-KR" sz="3200" dirty="0" smtClean="0">
                <a:solidFill>
                  <a:srgbClr val="125AC4"/>
                </a:solidFill>
                <a:latin typeface="Calibri" pitchFamily="34" charset="0"/>
                <a:cs typeface="Calibri" pitchFamily="34" charset="0"/>
              </a:rPr>
              <a:t>иодон </a:t>
            </a:r>
            <a:r>
              <a:rPr lang="mn-MN" altLang="ko-KR" sz="3200" dirty="0">
                <a:solidFill>
                  <a:srgbClr val="125AC4"/>
                </a:solidFill>
                <a:latin typeface="Calibri" pitchFamily="34" charset="0"/>
                <a:cs typeface="Calibri" pitchFamily="34" charset="0"/>
              </a:rPr>
              <a:t>дээр унах хүчдлийн хасах муж нь урвуу холболтын мужид хамаарах ба энэ үед диодоор гүйдэл гүйхгүй.</a:t>
            </a:r>
          </a:p>
        </p:txBody>
      </p:sp>
      <p:pic>
        <p:nvPicPr>
          <p:cNvPr id="7"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424" t="12606" r="22424" b="12485"/>
          <a:stretch/>
        </p:blipFill>
        <p:spPr bwMode="auto">
          <a:xfrm>
            <a:off x="365970" y="4605051"/>
            <a:ext cx="2085006" cy="1498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 name="Straight Connector 7"/>
          <p:cNvCxnSpPr/>
          <p:nvPr/>
        </p:nvCxnSpPr>
        <p:spPr>
          <a:xfrm>
            <a:off x="3298265" y="4605051"/>
            <a:ext cx="17813" cy="186988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555914" y="5642721"/>
            <a:ext cx="1421175"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450976" y="5964899"/>
            <a:ext cx="826265" cy="0"/>
          </a:xfrm>
          <a:prstGeom prst="straightConnector1">
            <a:avLst/>
          </a:prstGeom>
          <a:ln w="57150">
            <a:headEnd type="arrow"/>
            <a:tailEnd type="arrow"/>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4100889" y="5442666"/>
            <a:ext cx="778931" cy="400110"/>
          </a:xfrm>
          <a:prstGeom prst="rect">
            <a:avLst/>
          </a:prstGeom>
        </p:spPr>
        <p:txBody>
          <a:bodyPr wrap="none">
            <a:spAutoFit/>
          </a:bodyPr>
          <a:lstStyle/>
          <a:p>
            <a:r>
              <a:rPr lang="mn-MN" altLang="ko-KR" sz="2000" dirty="0">
                <a:solidFill>
                  <a:srgbClr val="125AC4"/>
                </a:solidFill>
                <a:latin typeface="Calibri" pitchFamily="34" charset="0"/>
                <a:cs typeface="Calibri" pitchFamily="34" charset="0"/>
              </a:rPr>
              <a:t>вольт</a:t>
            </a:r>
            <a:endParaRPr lang="en-US" sz="1200" dirty="0"/>
          </a:p>
        </p:txBody>
      </p:sp>
      <p:sp>
        <p:nvSpPr>
          <p:cNvPr id="14" name="Rectangle 13"/>
          <p:cNvSpPr/>
          <p:nvPr/>
        </p:nvSpPr>
        <p:spPr>
          <a:xfrm>
            <a:off x="2877496" y="4204941"/>
            <a:ext cx="877163" cy="400110"/>
          </a:xfrm>
          <a:prstGeom prst="rect">
            <a:avLst/>
          </a:prstGeom>
        </p:spPr>
        <p:txBody>
          <a:bodyPr wrap="none">
            <a:spAutoFit/>
          </a:bodyPr>
          <a:lstStyle/>
          <a:p>
            <a:r>
              <a:rPr lang="ru-RU" altLang="ko-KR" sz="2000" dirty="0">
                <a:solidFill>
                  <a:srgbClr val="125AC4"/>
                </a:solidFill>
                <a:latin typeface="Calibri" pitchFamily="34" charset="0"/>
                <a:cs typeface="Calibri" pitchFamily="34" charset="0"/>
              </a:rPr>
              <a:t>ампер</a:t>
            </a:r>
            <a:endParaRPr lang="en-US" sz="1200" dirty="0"/>
          </a:p>
        </p:txBody>
      </p:sp>
      <p:sp>
        <p:nvSpPr>
          <p:cNvPr id="15" name="Rectangle 14"/>
          <p:cNvSpPr/>
          <p:nvPr/>
        </p:nvSpPr>
        <p:spPr>
          <a:xfrm>
            <a:off x="1583508" y="6184056"/>
            <a:ext cx="1720792" cy="400110"/>
          </a:xfrm>
          <a:prstGeom prst="rect">
            <a:avLst/>
          </a:prstGeom>
        </p:spPr>
        <p:txBody>
          <a:bodyPr wrap="none">
            <a:spAutoFit/>
          </a:bodyPr>
          <a:lstStyle/>
          <a:p>
            <a:r>
              <a:rPr lang="mn-MN" sz="2000" dirty="0" smtClean="0">
                <a:solidFill>
                  <a:srgbClr val="125AC4"/>
                </a:solidFill>
                <a:latin typeface="Calibri" pitchFamily="34" charset="0"/>
                <a:cs typeface="Calibri" pitchFamily="34" charset="0"/>
              </a:rPr>
              <a:t>Урвуу холболт</a:t>
            </a:r>
            <a:endParaRPr lang="en-US" sz="1200" dirty="0"/>
          </a:p>
        </p:txBody>
      </p:sp>
      <p:sp>
        <p:nvSpPr>
          <p:cNvPr id="17" name="Rectangle 16"/>
          <p:cNvSpPr/>
          <p:nvPr/>
        </p:nvSpPr>
        <p:spPr>
          <a:xfrm>
            <a:off x="3277241" y="5595567"/>
            <a:ext cx="301686" cy="369332"/>
          </a:xfrm>
          <a:prstGeom prst="rect">
            <a:avLst/>
          </a:prstGeom>
        </p:spPr>
        <p:txBody>
          <a:bodyPr wrap="none">
            <a:spAutoFit/>
          </a:bodyPr>
          <a:lstStyle/>
          <a:p>
            <a:r>
              <a:rPr lang="mn-MN" altLang="ko-KR" dirty="0">
                <a:solidFill>
                  <a:srgbClr val="125AC4"/>
                </a:solidFill>
                <a:latin typeface="Calibri" pitchFamily="34" charset="0"/>
                <a:cs typeface="Calibri" pitchFamily="34" charset="0"/>
              </a:rPr>
              <a:t>0</a:t>
            </a:r>
            <a:endParaRPr lang="en-US" dirty="0"/>
          </a:p>
        </p:txBody>
      </p:sp>
      <p:cxnSp>
        <p:nvCxnSpPr>
          <p:cNvPr id="20" name="Straight Connector 19"/>
          <p:cNvCxnSpPr/>
          <p:nvPr/>
        </p:nvCxnSpPr>
        <p:spPr>
          <a:xfrm flipH="1">
            <a:off x="2555914" y="5598653"/>
            <a:ext cx="721327" cy="0"/>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06241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1" y="1480080"/>
            <a:ext cx="10535239" cy="4747453"/>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Гэвч практикт </a:t>
            </a:r>
            <a:r>
              <a:rPr lang="mn-MN" altLang="ko-KR" sz="3200" dirty="0">
                <a:solidFill>
                  <a:schemeClr val="accent4"/>
                </a:solidFill>
                <a:latin typeface="Calibri" pitchFamily="34" charset="0"/>
                <a:cs typeface="Calibri" pitchFamily="34" charset="0"/>
              </a:rPr>
              <a:t>урвуу холболтын үед диодоор гүйдэл гүйдэг. Гэхдээ энэ нь маш бага хэмжээтэй </a:t>
            </a:r>
            <a:r>
              <a:rPr lang="mn-MN" altLang="ko-KR" sz="3200" dirty="0" smtClean="0">
                <a:solidFill>
                  <a:schemeClr val="accent4"/>
                </a:solidFill>
                <a:latin typeface="Calibri" pitchFamily="34" charset="0"/>
                <a:cs typeface="Calibri" pitchFamily="34" charset="0"/>
              </a:rPr>
              <a:t>байдаг.</a:t>
            </a:r>
          </a:p>
          <a:p>
            <a:pPr algn="just">
              <a:lnSpc>
                <a:spcPts val="3300"/>
              </a:lnSpc>
            </a:pPr>
            <a:r>
              <a:rPr lang="mn-MN" altLang="ko-KR" sz="3200" dirty="0" smtClean="0">
                <a:solidFill>
                  <a:schemeClr val="accent4"/>
                </a:solidFill>
                <a:latin typeface="Calibri" pitchFamily="34" charset="0"/>
                <a:cs typeface="Calibri" pitchFamily="34" charset="0"/>
              </a:rPr>
              <a:t>Урвуу </a:t>
            </a:r>
            <a:r>
              <a:rPr lang="mn-MN" altLang="ko-KR" sz="3200" dirty="0">
                <a:solidFill>
                  <a:schemeClr val="accent4"/>
                </a:solidFill>
                <a:latin typeface="Calibri" pitchFamily="34" charset="0"/>
                <a:cs typeface="Calibri" pitchFamily="34" charset="0"/>
              </a:rPr>
              <a:t>холболтын үед маш цөөн тооны электронууд </a:t>
            </a:r>
            <a:r>
              <a:rPr lang="en-US" altLang="ko-KR" sz="3200" dirty="0">
                <a:solidFill>
                  <a:schemeClr val="accent4"/>
                </a:solidFill>
                <a:latin typeface="Calibri" pitchFamily="34" charset="0"/>
                <a:cs typeface="Calibri" pitchFamily="34" charset="0"/>
              </a:rPr>
              <a:t>n-p </a:t>
            </a:r>
            <a:r>
              <a:rPr lang="mn-MN" altLang="ko-KR" sz="3200" dirty="0">
                <a:solidFill>
                  <a:schemeClr val="accent4"/>
                </a:solidFill>
                <a:latin typeface="Calibri" pitchFamily="34" charset="0"/>
                <a:cs typeface="Calibri" pitchFamily="34" charset="0"/>
              </a:rPr>
              <a:t>шилжилтийн мужид байрлах ионуудаас сугаран гарч нэмэх туйлын зүг хөдөлдөг. Энэ электрон сугарч гарснаас үүсэх нүхийг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мужид байрлах электронууд нөхнө. Хүчдлийн хэмжээг ихэсгэхэд мөн энэ гүйдлийн хэмжээ </a:t>
            </a:r>
            <a:r>
              <a:rPr lang="mn-MN" altLang="ko-KR" sz="3200" dirty="0" smtClean="0">
                <a:solidFill>
                  <a:schemeClr val="accent4"/>
                </a:solidFill>
                <a:latin typeface="Calibri" pitchFamily="34" charset="0"/>
                <a:cs typeface="Calibri" pitchFamily="34" charset="0"/>
              </a:rPr>
              <a:t>ихэсдэг.</a:t>
            </a:r>
            <a:endParaRPr lang="mn-MN" altLang="ko-KR" sz="3200" dirty="0">
              <a:solidFill>
                <a:schemeClr val="accent4"/>
              </a:solidFill>
              <a:latin typeface="Calibri" pitchFamily="34" charset="0"/>
              <a:cs typeface="Calibri" pitchFamily="34" charset="0"/>
            </a:endParaRPr>
          </a:p>
          <a:p>
            <a:pPr algn="just">
              <a:lnSpc>
                <a:spcPts val="3300"/>
              </a:lnSpc>
            </a:pPr>
            <a:r>
              <a:rPr lang="mn-MN" altLang="ko-KR" sz="3200" dirty="0" smtClean="0">
                <a:solidFill>
                  <a:schemeClr val="accent4"/>
                </a:solidFill>
                <a:latin typeface="Calibri" pitchFamily="34" charset="0"/>
                <a:cs typeface="Calibri" pitchFamily="34" charset="0"/>
              </a:rPr>
              <a:t>Захын </a:t>
            </a:r>
            <a:r>
              <a:rPr lang="mn-MN" altLang="ko-KR" sz="3200" dirty="0">
                <a:solidFill>
                  <a:schemeClr val="accent4"/>
                </a:solidFill>
                <a:latin typeface="Calibri" pitchFamily="34" charset="0"/>
                <a:cs typeface="Calibri" pitchFamily="34" charset="0"/>
              </a:rPr>
              <a:t>атомууд элекроны дутагдалтай учраас диодны зах орчимд нүхнүүд үүссэн байдаг.</a:t>
            </a:r>
          </a:p>
          <a:p>
            <a:pPr algn="just">
              <a:lnSpc>
                <a:spcPts val="3300"/>
              </a:lnSpc>
            </a:pPr>
            <a:r>
              <a:rPr lang="mn-MN" altLang="ko-KR" sz="3200" dirty="0">
                <a:solidFill>
                  <a:schemeClr val="accent4"/>
                </a:solidFill>
                <a:latin typeface="Calibri" pitchFamily="34" charset="0"/>
                <a:cs typeface="Calibri" pitchFamily="34" charset="0"/>
              </a:rPr>
              <a:t>Тэгвэл эдгээр нүхнүүдийг ашиглан нүхэн дамжуулалт явагдана. Гэхдээ энэ </a:t>
            </a:r>
            <a:r>
              <a:rPr lang="mn-MN" altLang="ko-KR" sz="3200" dirty="0" smtClean="0">
                <a:solidFill>
                  <a:schemeClr val="accent4"/>
                </a:solidFill>
                <a:latin typeface="Calibri" pitchFamily="34" charset="0"/>
                <a:cs typeface="Calibri" pitchFamily="34" charset="0"/>
              </a:rPr>
              <a:t>нь </a:t>
            </a:r>
            <a:r>
              <a:rPr lang="mn-MN" altLang="ko-KR" sz="3200" dirty="0">
                <a:solidFill>
                  <a:schemeClr val="accent4"/>
                </a:solidFill>
                <a:latin typeface="Calibri" pitchFamily="34" charset="0"/>
                <a:cs typeface="Calibri" pitchFamily="34" charset="0"/>
              </a:rPr>
              <a:t>маш бага хэмжээтэй байна.</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14</a:t>
            </a:r>
            <a:endParaRPr lang="en-US" dirty="0">
              <a:solidFill>
                <a:schemeClr val="accent3"/>
              </a:solidFill>
            </a:endParaRPr>
          </a:p>
        </p:txBody>
      </p:sp>
    </p:spTree>
    <p:extLst>
      <p:ext uri="{BB962C8B-B14F-4D97-AF65-F5344CB8AC3E}">
        <p14:creationId xmlns:p14="http://schemas.microsoft.com/office/powerpoint/2010/main" val="7518733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1" y="1691675"/>
            <a:ext cx="10535239" cy="4324261"/>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Урвуу  </a:t>
            </a:r>
            <a:r>
              <a:rPr lang="mn-MN" altLang="ko-KR" sz="3200" dirty="0">
                <a:solidFill>
                  <a:schemeClr val="accent4"/>
                </a:solidFill>
                <a:latin typeface="Calibri" pitchFamily="34" charset="0"/>
                <a:cs typeface="Calibri" pitchFamily="34" charset="0"/>
              </a:rPr>
              <a:t>хүчдлийг  хангалттай  их  хэмжээнд  өгөхөд  тодорхой  нэг  утгаас  диодод  чөлөөт электронууд гэнэт ихээр үүсдэг. Энэ нь гаднаас орж ирсэн хангалттай их энергитэй электрон замдаа тааралдсан атомуудыг мөргөж түүнээс сарнихдаа атомаас валентын электроныг нь сугалан гаргадаг. Энэхүү сугарч гарсан электрон нь хангалттай их энергитэй байх учраас мөн өөрийн замд тааралдсан атомтай мөргөлдөж түүнээс электроныг сугална. </a:t>
            </a:r>
            <a:r>
              <a:rPr lang="mn-MN" altLang="ko-KR" sz="3200" dirty="0" smtClean="0">
                <a:solidFill>
                  <a:schemeClr val="accent4"/>
                </a:solidFill>
                <a:latin typeface="Calibri" pitchFamily="34" charset="0"/>
                <a:cs typeface="Calibri" pitchFamily="34" charset="0"/>
              </a:rPr>
              <a:t>Ийм </a:t>
            </a:r>
            <a:r>
              <a:rPr lang="mn-MN" altLang="ko-KR" sz="3200" dirty="0">
                <a:solidFill>
                  <a:schemeClr val="accent4"/>
                </a:solidFill>
                <a:latin typeface="Calibri" pitchFamily="34" charset="0"/>
                <a:cs typeface="Calibri" pitchFamily="34" charset="0"/>
              </a:rPr>
              <a:t>замаар </a:t>
            </a:r>
            <a:r>
              <a:rPr lang="mn-MN" altLang="ko-KR" sz="3200" dirty="0" smtClean="0">
                <a:solidFill>
                  <a:schemeClr val="accent4"/>
                </a:solidFill>
                <a:latin typeface="Calibri" pitchFamily="34" charset="0"/>
                <a:cs typeface="Calibri" pitchFamily="34" charset="0"/>
              </a:rPr>
              <a:t>диодод чөлөөт </a:t>
            </a:r>
            <a:r>
              <a:rPr lang="mn-MN" altLang="ko-KR" sz="3200" dirty="0">
                <a:solidFill>
                  <a:schemeClr val="accent4"/>
                </a:solidFill>
                <a:latin typeface="Calibri" pitchFamily="34" charset="0"/>
                <a:cs typeface="Calibri" pitchFamily="34" charset="0"/>
              </a:rPr>
              <a:t>электрон болон нүх хангалттай ихээр үүснэ. </a:t>
            </a:r>
            <a:endParaRPr lang="en-US"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15</a:t>
            </a:r>
            <a:endParaRPr lang="en-US" dirty="0">
              <a:solidFill>
                <a:schemeClr val="accent3"/>
              </a:solidFill>
            </a:endParaRPr>
          </a:p>
        </p:txBody>
      </p:sp>
    </p:spTree>
    <p:extLst>
      <p:ext uri="{BB962C8B-B14F-4D97-AF65-F5344CB8AC3E}">
        <p14:creationId xmlns:p14="http://schemas.microsoft.com/office/powerpoint/2010/main" val="33941849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3" y="1380008"/>
            <a:ext cx="10535239" cy="2634054"/>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Урвуу  хүчдлийг  хангалттай  их  хэмжээнд  өгөхөд  тодорхой  нэг  утгаас  диодод  чөлөөт электронууд гэнэт ихээр үүсдэг. Энэ нь гаднаас орж ирсэн хангалттай их энергитэй электрон замдаа тааралдсан атомуудыг мөргөж түүнээс сарнихдаа атомаас валентын электроныг нь сугалан гаргадаг.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mn-MN" dirty="0" smtClean="0">
                <a:solidFill>
                  <a:schemeClr val="accent3"/>
                </a:solidFill>
              </a:rPr>
              <a:t>6</a:t>
            </a:r>
            <a:endParaRPr lang="en-US" dirty="0">
              <a:solidFill>
                <a:schemeClr val="accent3"/>
              </a:solidFill>
            </a:endParaRPr>
          </a:p>
        </p:txBody>
      </p:sp>
    </p:spTree>
    <p:extLst>
      <p:ext uri="{BB962C8B-B14F-4D97-AF65-F5344CB8AC3E}">
        <p14:creationId xmlns:p14="http://schemas.microsoft.com/office/powerpoint/2010/main" val="40592333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0" y="1344050"/>
            <a:ext cx="10535239" cy="1361911"/>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Диодны </a:t>
            </a:r>
            <a:r>
              <a:rPr lang="mn-MN" altLang="ko-KR" sz="3200" dirty="0">
                <a:solidFill>
                  <a:schemeClr val="accent4"/>
                </a:solidFill>
                <a:latin typeface="Calibri" pitchFamily="34" charset="0"/>
                <a:cs typeface="Calibri" pitchFamily="34" charset="0"/>
              </a:rPr>
              <a:t>вольт-амперийн характеристикийн </a:t>
            </a:r>
            <a:r>
              <a:rPr lang="mn-MN" altLang="ko-KR" sz="3200" dirty="0" smtClean="0">
                <a:solidFill>
                  <a:schemeClr val="accent4"/>
                </a:solidFill>
                <a:latin typeface="Calibri" pitchFamily="34" charset="0"/>
                <a:cs typeface="Calibri" pitchFamily="34" charset="0"/>
              </a:rPr>
              <a:t>муруйг доорх зурагт харуулав. </a:t>
            </a:r>
          </a:p>
          <a:p>
            <a:pPr algn="just">
              <a:lnSpc>
                <a:spcPts val="3300"/>
              </a:lnSpc>
            </a:pPr>
            <a:r>
              <a:rPr lang="mn-MN" altLang="ko-KR" sz="3200" dirty="0" smtClean="0">
                <a:solidFill>
                  <a:schemeClr val="accent4"/>
                </a:solidFill>
                <a:latin typeface="Calibri" pitchFamily="34" charset="0"/>
                <a:cs typeface="Calibri" pitchFamily="34" charset="0"/>
              </a:rPr>
              <a:t>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mn-MN" dirty="0" smtClean="0">
                <a:solidFill>
                  <a:schemeClr val="accent3"/>
                </a:solidFill>
              </a:rPr>
              <a:t>7</a:t>
            </a:r>
            <a:endParaRPr lang="en-US" dirty="0">
              <a:solidFill>
                <a:schemeClr val="accent3"/>
              </a:solidFill>
            </a:endParaRPr>
          </a:p>
        </p:txBody>
      </p:sp>
      <p:cxnSp>
        <p:nvCxnSpPr>
          <p:cNvPr id="6" name="Straight Connector 5"/>
          <p:cNvCxnSpPr/>
          <p:nvPr/>
        </p:nvCxnSpPr>
        <p:spPr>
          <a:xfrm>
            <a:off x="6962661" y="2577947"/>
            <a:ext cx="55084" cy="3569465"/>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3127641" y="4461832"/>
            <a:ext cx="5762971" cy="35148"/>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9" name="Freeform 8"/>
          <p:cNvSpPr/>
          <p:nvPr/>
        </p:nvSpPr>
        <p:spPr>
          <a:xfrm>
            <a:off x="4890620" y="2974554"/>
            <a:ext cx="2567799" cy="2886419"/>
          </a:xfrm>
          <a:custGeom>
            <a:avLst/>
            <a:gdLst>
              <a:gd name="connsiteX0" fmla="*/ 2567799 w 2567799"/>
              <a:gd name="connsiteY0" fmla="*/ 0 h 2886419"/>
              <a:gd name="connsiteX1" fmla="*/ 2534749 w 2567799"/>
              <a:gd name="connsiteY1" fmla="*/ 848299 h 2886419"/>
              <a:gd name="connsiteX2" fmla="*/ 2446614 w 2567799"/>
              <a:gd name="connsiteY2" fmla="*/ 1299991 h 2886419"/>
              <a:gd name="connsiteX3" fmla="*/ 2270344 w 2567799"/>
              <a:gd name="connsiteY3" fmla="*/ 1476260 h 2886419"/>
              <a:gd name="connsiteX4" fmla="*/ 1708484 w 2567799"/>
              <a:gd name="connsiteY4" fmla="*/ 1531345 h 2886419"/>
              <a:gd name="connsiteX5" fmla="*/ 893235 w 2567799"/>
              <a:gd name="connsiteY5" fmla="*/ 1575412 h 2886419"/>
              <a:gd name="connsiteX6" fmla="*/ 298325 w 2567799"/>
              <a:gd name="connsiteY6" fmla="*/ 1685581 h 2886419"/>
              <a:gd name="connsiteX7" fmla="*/ 177139 w 2567799"/>
              <a:gd name="connsiteY7" fmla="*/ 1795750 h 2886419"/>
              <a:gd name="connsiteX8" fmla="*/ 77987 w 2567799"/>
              <a:gd name="connsiteY8" fmla="*/ 2016087 h 2886419"/>
              <a:gd name="connsiteX9" fmla="*/ 11886 w 2567799"/>
              <a:gd name="connsiteY9" fmla="*/ 2401677 h 2886419"/>
              <a:gd name="connsiteX10" fmla="*/ 869 w 2567799"/>
              <a:gd name="connsiteY10" fmla="*/ 2798285 h 2886419"/>
              <a:gd name="connsiteX11" fmla="*/ 22903 w 2567799"/>
              <a:gd name="connsiteY11" fmla="*/ 2886419 h 288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67799" h="2886419">
                <a:moveTo>
                  <a:pt x="2567799" y="0"/>
                </a:moveTo>
                <a:cubicBezTo>
                  <a:pt x="2561372" y="315817"/>
                  <a:pt x="2554946" y="631634"/>
                  <a:pt x="2534749" y="848299"/>
                </a:cubicBezTo>
                <a:cubicBezTo>
                  <a:pt x="2514551" y="1064964"/>
                  <a:pt x="2490682" y="1195331"/>
                  <a:pt x="2446614" y="1299991"/>
                </a:cubicBezTo>
                <a:cubicBezTo>
                  <a:pt x="2402546" y="1404651"/>
                  <a:pt x="2393366" y="1437701"/>
                  <a:pt x="2270344" y="1476260"/>
                </a:cubicBezTo>
                <a:cubicBezTo>
                  <a:pt x="2147322" y="1514819"/>
                  <a:pt x="1938002" y="1514820"/>
                  <a:pt x="1708484" y="1531345"/>
                </a:cubicBezTo>
                <a:cubicBezTo>
                  <a:pt x="1478966" y="1547870"/>
                  <a:pt x="1128261" y="1549706"/>
                  <a:pt x="893235" y="1575412"/>
                </a:cubicBezTo>
                <a:cubicBezTo>
                  <a:pt x="658209" y="1601118"/>
                  <a:pt x="417674" y="1648858"/>
                  <a:pt x="298325" y="1685581"/>
                </a:cubicBezTo>
                <a:cubicBezTo>
                  <a:pt x="178976" y="1722304"/>
                  <a:pt x="213862" y="1740666"/>
                  <a:pt x="177139" y="1795750"/>
                </a:cubicBezTo>
                <a:cubicBezTo>
                  <a:pt x="140416" y="1850834"/>
                  <a:pt x="105529" y="1915099"/>
                  <a:pt x="77987" y="2016087"/>
                </a:cubicBezTo>
                <a:cubicBezTo>
                  <a:pt x="50445" y="2117075"/>
                  <a:pt x="24739" y="2271311"/>
                  <a:pt x="11886" y="2401677"/>
                </a:cubicBezTo>
                <a:cubicBezTo>
                  <a:pt x="-967" y="2532043"/>
                  <a:pt x="-967" y="2717495"/>
                  <a:pt x="869" y="2798285"/>
                </a:cubicBezTo>
                <a:cubicBezTo>
                  <a:pt x="2705" y="2879075"/>
                  <a:pt x="26575" y="2880911"/>
                  <a:pt x="22903" y="2886419"/>
                </a:cubicBezTo>
              </a:path>
            </a:pathLst>
          </a:custGeom>
          <a:ln w="5715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Oval 9"/>
          <p:cNvSpPr/>
          <p:nvPr/>
        </p:nvSpPr>
        <p:spPr>
          <a:xfrm>
            <a:off x="4803354" y="5772839"/>
            <a:ext cx="165253" cy="162594"/>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2" name="Oval 11"/>
          <p:cNvSpPr/>
          <p:nvPr/>
        </p:nvSpPr>
        <p:spPr>
          <a:xfrm>
            <a:off x="7370283" y="2820318"/>
            <a:ext cx="121187" cy="154236"/>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cxnSp>
        <p:nvCxnSpPr>
          <p:cNvPr id="14" name="Straight Arrow Connector 13"/>
          <p:cNvCxnSpPr/>
          <p:nvPr/>
        </p:nvCxnSpPr>
        <p:spPr>
          <a:xfrm>
            <a:off x="5210978" y="3723701"/>
            <a:ext cx="22034" cy="63897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flipV="1">
            <a:off x="5210978" y="4594034"/>
            <a:ext cx="11017" cy="594911"/>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7491470" y="2584997"/>
            <a:ext cx="950901" cy="470642"/>
          </a:xfrm>
          <a:prstGeom prst="rect">
            <a:avLst/>
          </a:prstGeom>
        </p:spPr>
        <p:txBody>
          <a:bodyPr wrap="none">
            <a:spAutoFit/>
          </a:bodyPr>
          <a:lstStyle/>
          <a:p>
            <a:pPr algn="just">
              <a:lnSpc>
                <a:spcPts val="3300"/>
              </a:lnSpc>
            </a:pPr>
            <a:r>
              <a:rPr lang="en-US" altLang="ko-KR" dirty="0" smtClean="0">
                <a:solidFill>
                  <a:schemeClr val="accent4"/>
                </a:solidFill>
                <a:latin typeface="Calibri" pitchFamily="34" charset="0"/>
                <a:cs typeface="Calibri" pitchFamily="34" charset="0"/>
              </a:rPr>
              <a:t>burnout</a:t>
            </a:r>
            <a:endParaRPr lang="mn-MN" altLang="ko-KR" dirty="0">
              <a:solidFill>
                <a:schemeClr val="accent4"/>
              </a:solidFill>
              <a:latin typeface="Calibri" pitchFamily="34" charset="0"/>
              <a:cs typeface="Calibri" pitchFamily="34" charset="0"/>
            </a:endParaRPr>
          </a:p>
        </p:txBody>
      </p:sp>
      <p:sp>
        <p:nvSpPr>
          <p:cNvPr id="18" name="Rectangle 17"/>
          <p:cNvSpPr/>
          <p:nvPr/>
        </p:nvSpPr>
        <p:spPr>
          <a:xfrm>
            <a:off x="3918555" y="5515484"/>
            <a:ext cx="950901" cy="470642"/>
          </a:xfrm>
          <a:prstGeom prst="rect">
            <a:avLst/>
          </a:prstGeom>
        </p:spPr>
        <p:txBody>
          <a:bodyPr wrap="none">
            <a:spAutoFit/>
          </a:bodyPr>
          <a:lstStyle/>
          <a:p>
            <a:pPr algn="just">
              <a:lnSpc>
                <a:spcPts val="3300"/>
              </a:lnSpc>
            </a:pPr>
            <a:r>
              <a:rPr lang="en-US" altLang="ko-KR" dirty="0" smtClean="0">
                <a:solidFill>
                  <a:schemeClr val="accent4"/>
                </a:solidFill>
                <a:latin typeface="Calibri" pitchFamily="34" charset="0"/>
                <a:cs typeface="Calibri" pitchFamily="34" charset="0"/>
              </a:rPr>
              <a:t>burnout</a:t>
            </a:r>
            <a:endParaRPr lang="mn-MN" altLang="ko-KR" dirty="0">
              <a:solidFill>
                <a:schemeClr val="accent4"/>
              </a:solidFill>
              <a:latin typeface="Calibri" pitchFamily="34" charset="0"/>
              <a:cs typeface="Calibri" pitchFamily="34" charset="0"/>
            </a:endParaRPr>
          </a:p>
        </p:txBody>
      </p:sp>
      <p:sp>
        <p:nvSpPr>
          <p:cNvPr id="19" name="Rectangle 18"/>
          <p:cNvSpPr/>
          <p:nvPr/>
        </p:nvSpPr>
        <p:spPr>
          <a:xfrm>
            <a:off x="5355007" y="4902505"/>
            <a:ext cx="1208216" cy="470642"/>
          </a:xfrm>
          <a:prstGeom prst="rect">
            <a:avLst/>
          </a:prstGeom>
        </p:spPr>
        <p:txBody>
          <a:bodyPr wrap="none">
            <a:spAutoFit/>
          </a:bodyPr>
          <a:lstStyle/>
          <a:p>
            <a:pPr algn="just">
              <a:lnSpc>
                <a:spcPts val="3300"/>
              </a:lnSpc>
            </a:pPr>
            <a:r>
              <a:rPr lang="mn-MN" altLang="ko-KR" dirty="0" smtClean="0">
                <a:solidFill>
                  <a:schemeClr val="accent4"/>
                </a:solidFill>
                <a:latin typeface="Calibri" pitchFamily="34" charset="0"/>
                <a:cs typeface="Calibri" pitchFamily="34" charset="0"/>
              </a:rPr>
              <a:t>Урвуу муж</a:t>
            </a:r>
            <a:endParaRPr lang="mn-MN" altLang="ko-KR" dirty="0">
              <a:solidFill>
                <a:schemeClr val="accent4"/>
              </a:solidFill>
              <a:latin typeface="Calibri" pitchFamily="34" charset="0"/>
              <a:cs typeface="Calibri" pitchFamily="34" charset="0"/>
            </a:endParaRPr>
          </a:p>
        </p:txBody>
      </p:sp>
      <p:sp>
        <p:nvSpPr>
          <p:cNvPr id="20" name="Rectangle 19"/>
          <p:cNvSpPr/>
          <p:nvPr/>
        </p:nvSpPr>
        <p:spPr>
          <a:xfrm>
            <a:off x="7300960" y="4902505"/>
            <a:ext cx="1182696" cy="515526"/>
          </a:xfrm>
          <a:prstGeom prst="rect">
            <a:avLst/>
          </a:prstGeom>
        </p:spPr>
        <p:txBody>
          <a:bodyPr wrap="none">
            <a:spAutoFit/>
          </a:bodyPr>
          <a:lstStyle/>
          <a:p>
            <a:pPr algn="just">
              <a:lnSpc>
                <a:spcPts val="3300"/>
              </a:lnSpc>
            </a:pPr>
            <a:r>
              <a:rPr lang="mn-MN" altLang="ko-KR" dirty="0" smtClean="0">
                <a:solidFill>
                  <a:schemeClr val="accent4"/>
                </a:solidFill>
                <a:latin typeface="Calibri" pitchFamily="34" charset="0"/>
                <a:cs typeface="Calibri" pitchFamily="34" charset="0"/>
              </a:rPr>
              <a:t>Шууд муж</a:t>
            </a:r>
            <a:endParaRPr lang="mn-MN" altLang="ko-KR" dirty="0">
              <a:solidFill>
                <a:schemeClr val="accent4"/>
              </a:solidFill>
              <a:latin typeface="Calibri" pitchFamily="34" charset="0"/>
              <a:cs typeface="Calibri" pitchFamily="34" charset="0"/>
            </a:endParaRPr>
          </a:p>
        </p:txBody>
      </p:sp>
      <p:sp>
        <p:nvSpPr>
          <p:cNvPr id="21" name="Rectangle 20"/>
          <p:cNvSpPr/>
          <p:nvPr/>
        </p:nvSpPr>
        <p:spPr>
          <a:xfrm>
            <a:off x="6946135" y="4365762"/>
            <a:ext cx="1594219" cy="470642"/>
          </a:xfrm>
          <a:prstGeom prst="rect">
            <a:avLst/>
          </a:prstGeom>
        </p:spPr>
        <p:txBody>
          <a:bodyPr wrap="none">
            <a:spAutoFit/>
          </a:bodyPr>
          <a:lstStyle/>
          <a:p>
            <a:pPr algn="just">
              <a:lnSpc>
                <a:spcPts val="3300"/>
              </a:lnSpc>
            </a:pPr>
            <a:r>
              <a:rPr lang="mn-MN" altLang="ko-KR" dirty="0" smtClean="0">
                <a:solidFill>
                  <a:schemeClr val="accent4"/>
                </a:solidFill>
                <a:latin typeface="Calibri" pitchFamily="34" charset="0"/>
                <a:cs typeface="Calibri" pitchFamily="34" charset="0"/>
              </a:rPr>
              <a:t>Босгын хүчдэл</a:t>
            </a:r>
            <a:endParaRPr lang="mn-MN" altLang="ko-KR" dirty="0">
              <a:solidFill>
                <a:schemeClr val="accent4"/>
              </a:solidFill>
              <a:latin typeface="Calibri" pitchFamily="34" charset="0"/>
              <a:cs typeface="Calibri" pitchFamily="34" charset="0"/>
            </a:endParaRPr>
          </a:p>
        </p:txBody>
      </p:sp>
      <p:sp>
        <p:nvSpPr>
          <p:cNvPr id="22" name="Rectangle 21"/>
          <p:cNvSpPr/>
          <p:nvPr/>
        </p:nvSpPr>
        <p:spPr>
          <a:xfrm>
            <a:off x="5256969" y="3594580"/>
            <a:ext cx="1444113" cy="470642"/>
          </a:xfrm>
          <a:prstGeom prst="rect">
            <a:avLst/>
          </a:prstGeom>
        </p:spPr>
        <p:txBody>
          <a:bodyPr wrap="none">
            <a:spAutoFit/>
          </a:bodyPr>
          <a:lstStyle/>
          <a:p>
            <a:pPr algn="just">
              <a:lnSpc>
                <a:spcPts val="3300"/>
              </a:lnSpc>
            </a:pPr>
            <a:r>
              <a:rPr lang="mn-MN" altLang="ko-KR" dirty="0" smtClean="0">
                <a:solidFill>
                  <a:schemeClr val="accent4"/>
                </a:solidFill>
                <a:latin typeface="Calibri" pitchFamily="34" charset="0"/>
                <a:cs typeface="Calibri" pitchFamily="34" charset="0"/>
              </a:rPr>
              <a:t>Урвуу гүйдэл</a:t>
            </a:r>
            <a:endParaRPr lang="mn-MN" altLang="ko-KR" dirty="0">
              <a:solidFill>
                <a:schemeClr val="accent4"/>
              </a:solidFill>
              <a:latin typeface="Calibri" pitchFamily="34" charset="0"/>
              <a:cs typeface="Calibri" pitchFamily="34" charset="0"/>
            </a:endParaRPr>
          </a:p>
        </p:txBody>
      </p:sp>
      <p:sp>
        <p:nvSpPr>
          <p:cNvPr id="23" name="Rectangle 22"/>
          <p:cNvSpPr/>
          <p:nvPr/>
        </p:nvSpPr>
        <p:spPr>
          <a:xfrm>
            <a:off x="3444904" y="3616614"/>
            <a:ext cx="1447319" cy="470642"/>
          </a:xfrm>
          <a:prstGeom prst="rect">
            <a:avLst/>
          </a:prstGeom>
        </p:spPr>
        <p:txBody>
          <a:bodyPr wrap="none">
            <a:spAutoFit/>
          </a:bodyPr>
          <a:lstStyle/>
          <a:p>
            <a:pPr algn="just">
              <a:lnSpc>
                <a:spcPts val="3300"/>
              </a:lnSpc>
            </a:pPr>
            <a:r>
              <a:rPr lang="mn-MN" altLang="ko-KR" dirty="0" smtClean="0">
                <a:solidFill>
                  <a:schemeClr val="accent4"/>
                </a:solidFill>
                <a:latin typeface="Calibri" pitchFamily="34" charset="0"/>
                <a:cs typeface="Calibri" pitchFamily="34" charset="0"/>
              </a:rPr>
              <a:t>Урвуу хүчдэл</a:t>
            </a:r>
            <a:endParaRPr lang="mn-MN" altLang="ko-KR" dirty="0">
              <a:solidFill>
                <a:schemeClr val="accent4"/>
              </a:solidFill>
              <a:latin typeface="Calibri" pitchFamily="34" charset="0"/>
              <a:cs typeface="Calibri" pitchFamily="34" charset="0"/>
            </a:endParaRPr>
          </a:p>
        </p:txBody>
      </p:sp>
    </p:spTree>
    <p:extLst>
      <p:ext uri="{BB962C8B-B14F-4D97-AF65-F5344CB8AC3E}">
        <p14:creationId xmlns:p14="http://schemas.microsoft.com/office/powerpoint/2010/main" val="31653550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757046" y="1622379"/>
            <a:ext cx="10535239" cy="2634054"/>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a:t>
            </a:r>
            <a:r>
              <a:rPr lang="mn-MN" altLang="ko-KR" sz="3200" dirty="0">
                <a:solidFill>
                  <a:schemeClr val="accent4"/>
                </a:solidFill>
                <a:latin typeface="Calibri" pitchFamily="34" charset="0"/>
                <a:cs typeface="Calibri" pitchFamily="34" charset="0"/>
              </a:rPr>
              <a:t>	Диодны шууд холболтын үед 0.7 вольт орчмоос диод нээгдэж түүгээр гүйдэл гүйнэ. Энэ утгыг диодны босго гэж нэрлэнэ. Хэрэв диодоор гүйх гүйдлийг цаашид ихэсгэвэл диод гүйдлийн тодорхой нэг утганд нэвт цохигдон нээлттэй болно. Энэ үед диодон дахь </a:t>
            </a:r>
            <a:r>
              <a:rPr lang="en-US" altLang="ko-KR" sz="3200" dirty="0">
                <a:solidFill>
                  <a:schemeClr val="accent4"/>
                </a:solidFill>
                <a:latin typeface="Calibri" pitchFamily="34" charset="0"/>
                <a:cs typeface="Calibri" pitchFamily="34" charset="0"/>
              </a:rPr>
              <a:t>n-p </a:t>
            </a:r>
            <a:r>
              <a:rPr lang="mn-MN" altLang="ko-KR" sz="3200" dirty="0">
                <a:solidFill>
                  <a:schemeClr val="accent4"/>
                </a:solidFill>
                <a:latin typeface="Calibri" pitchFamily="34" charset="0"/>
                <a:cs typeface="Calibri" pitchFamily="34" charset="0"/>
              </a:rPr>
              <a:t>шилжилтийн муж үгүй болно. Гүйдлийн энэ утгыг </a:t>
            </a:r>
            <a:r>
              <a:rPr lang="en-US" altLang="ko-KR" sz="3200" dirty="0">
                <a:solidFill>
                  <a:schemeClr val="accent4"/>
                </a:solidFill>
                <a:latin typeface="Calibri" pitchFamily="34" charset="0"/>
                <a:cs typeface="Calibri" pitchFamily="34" charset="0"/>
              </a:rPr>
              <a:t>burnout </a:t>
            </a:r>
            <a:r>
              <a:rPr lang="mn-MN" altLang="ko-KR" sz="3200" dirty="0">
                <a:solidFill>
                  <a:schemeClr val="accent4"/>
                </a:solidFill>
                <a:latin typeface="Calibri" pitchFamily="34" charset="0"/>
                <a:cs typeface="Calibri" pitchFamily="34" charset="0"/>
              </a:rPr>
              <a:t>гүйдэл гэнэ. </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mn-MN" dirty="0" smtClean="0">
                <a:solidFill>
                  <a:schemeClr val="accent3"/>
                </a:solidFill>
              </a:rPr>
              <a:t>8</a:t>
            </a:r>
            <a:endParaRPr lang="en-US" dirty="0">
              <a:solidFill>
                <a:schemeClr val="accent3"/>
              </a:solidFill>
            </a:endParaRPr>
          </a:p>
        </p:txBody>
      </p:sp>
    </p:spTree>
    <p:extLst>
      <p:ext uri="{BB962C8B-B14F-4D97-AF65-F5344CB8AC3E}">
        <p14:creationId xmlns:p14="http://schemas.microsoft.com/office/powerpoint/2010/main" val="36558673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b="1" dirty="0" err="1"/>
              <a:t>Диодны</a:t>
            </a:r>
            <a:r>
              <a:rPr lang="en-US" sz="4000" b="1" dirty="0"/>
              <a:t> </a:t>
            </a:r>
            <a:r>
              <a:rPr lang="en-US" sz="4000" b="1" dirty="0" err="1"/>
              <a:t>характеристик</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3" y="1462597"/>
            <a:ext cx="10535239" cy="3901068"/>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Диодны </a:t>
            </a:r>
            <a:r>
              <a:rPr lang="mn-MN" altLang="ko-KR" sz="3200" dirty="0">
                <a:solidFill>
                  <a:schemeClr val="accent4"/>
                </a:solidFill>
                <a:latin typeface="Calibri" pitchFamily="34" charset="0"/>
                <a:cs typeface="Calibri" pitchFamily="34" charset="0"/>
              </a:rPr>
              <a:t>урвуу холболтын үед маш бага хэмжээний гүйдэл гүйх бөгөөд энэ мужийг </a:t>
            </a:r>
            <a:r>
              <a:rPr lang="mn-MN" altLang="ko-KR" sz="3200" dirty="0" smtClean="0">
                <a:solidFill>
                  <a:schemeClr val="accent4"/>
                </a:solidFill>
                <a:latin typeface="Calibri" pitchFamily="34" charset="0"/>
                <a:cs typeface="Calibri" pitchFamily="34" charset="0"/>
              </a:rPr>
              <a:t>урвуу гүйдэл </a:t>
            </a:r>
            <a:r>
              <a:rPr lang="en-US" altLang="ko-KR" sz="3200" dirty="0" smtClean="0">
                <a:solidFill>
                  <a:schemeClr val="accent4"/>
                </a:solidFill>
                <a:latin typeface="Calibri" pitchFamily="34" charset="0"/>
                <a:cs typeface="Calibri" pitchFamily="34" charset="0"/>
              </a:rPr>
              <a:t>(leakage) </a:t>
            </a:r>
            <a:r>
              <a:rPr lang="mn-MN" altLang="ko-KR" sz="3200" dirty="0">
                <a:solidFill>
                  <a:schemeClr val="accent4"/>
                </a:solidFill>
                <a:latin typeface="Calibri" pitchFamily="34" charset="0"/>
                <a:cs typeface="Calibri" pitchFamily="34" charset="0"/>
              </a:rPr>
              <a:t>гэнэ. Хэрэв диодны урвуу холболтын хүчдлийг цаашид нэмвэл хүчдлийн тодорхой нэг утгаас диод нээгдэж диодоор гүйдэл гүйнэ. Үүнийг диодны урвуу хүчдэл буюу </a:t>
            </a:r>
            <a:r>
              <a:rPr lang="en-US" altLang="ko-KR" sz="3200" dirty="0">
                <a:solidFill>
                  <a:schemeClr val="accent4"/>
                </a:solidFill>
                <a:latin typeface="Calibri" pitchFamily="34" charset="0"/>
                <a:cs typeface="Calibri" pitchFamily="34" charset="0"/>
              </a:rPr>
              <a:t>breakdown voltage </a:t>
            </a:r>
            <a:r>
              <a:rPr lang="mn-MN" altLang="ko-KR" sz="3200" dirty="0">
                <a:solidFill>
                  <a:schemeClr val="accent4"/>
                </a:solidFill>
                <a:latin typeface="Calibri" pitchFamily="34" charset="0"/>
                <a:cs typeface="Calibri" pitchFamily="34" charset="0"/>
              </a:rPr>
              <a:t>гэнэ. Үүнээс цааш диодоор гүйх гүйдлийг ихэсгэхэд гүйдлийн тодорхой утгаас </a:t>
            </a:r>
            <a:r>
              <a:rPr lang="en-US" altLang="ko-KR" sz="3200" dirty="0">
                <a:solidFill>
                  <a:schemeClr val="accent4"/>
                </a:solidFill>
                <a:latin typeface="Calibri" pitchFamily="34" charset="0"/>
                <a:cs typeface="Calibri" pitchFamily="34" charset="0"/>
              </a:rPr>
              <a:t>n-p </a:t>
            </a:r>
            <a:r>
              <a:rPr lang="mn-MN" altLang="ko-KR" sz="3200" dirty="0">
                <a:solidFill>
                  <a:schemeClr val="accent4"/>
                </a:solidFill>
                <a:latin typeface="Calibri" pitchFamily="34" charset="0"/>
                <a:cs typeface="Calibri" pitchFamily="34" charset="0"/>
              </a:rPr>
              <a:t>шилжилт алга болж диод нэвт цохигдон нээгдэнэ. Үүнийг диодоор гүйх гүйдлийн хязгаар буюу </a:t>
            </a:r>
            <a:r>
              <a:rPr lang="en-US" altLang="ko-KR" sz="3200" dirty="0">
                <a:solidFill>
                  <a:schemeClr val="accent4"/>
                </a:solidFill>
                <a:latin typeface="Calibri" pitchFamily="34" charset="0"/>
                <a:cs typeface="Calibri" pitchFamily="34" charset="0"/>
              </a:rPr>
              <a:t>burnout </a:t>
            </a:r>
            <a:r>
              <a:rPr lang="mn-MN" altLang="ko-KR" sz="3200" dirty="0">
                <a:solidFill>
                  <a:schemeClr val="accent4"/>
                </a:solidFill>
                <a:latin typeface="Calibri" pitchFamily="34" charset="0"/>
                <a:cs typeface="Calibri" pitchFamily="34" charset="0"/>
              </a:rPr>
              <a:t>гэнэ.</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3"/>
                </a:solidFill>
              </a:rPr>
              <a:t>19</a:t>
            </a:r>
            <a:endParaRPr lang="en-US" dirty="0">
              <a:solidFill>
                <a:schemeClr val="accent3"/>
              </a:solidFill>
            </a:endParaRPr>
          </a:p>
        </p:txBody>
      </p:sp>
    </p:spTree>
    <p:extLst>
      <p:ext uri="{BB962C8B-B14F-4D97-AF65-F5344CB8AC3E}">
        <p14:creationId xmlns:p14="http://schemas.microsoft.com/office/powerpoint/2010/main" val="36061353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4000" dirty="0" smtClean="0"/>
              <a:t>Дасгал ажил </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2" y="1372195"/>
            <a:ext cx="10535239" cy="4324261"/>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Цахиуран диод дээр хэдэн вольтын хүчдэл унадаг болохыг судлах </a:t>
            </a:r>
          </a:p>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Германий диод дээр хэдэн вольтын хүчдэл унадаг болохыг судлах</a:t>
            </a:r>
          </a:p>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Энгийн цахиуран диодыг урвуу харуулж нэг эсэргүүцэлтэй 6</a:t>
            </a:r>
            <a:r>
              <a:rPr lang="en-US" altLang="ko-KR" sz="3200" dirty="0" smtClean="0">
                <a:solidFill>
                  <a:schemeClr val="accent4"/>
                </a:solidFill>
                <a:latin typeface="Calibri" pitchFamily="34" charset="0"/>
                <a:cs typeface="Calibri" pitchFamily="34" charset="0"/>
              </a:rPr>
              <a:t>V</a:t>
            </a:r>
            <a:r>
              <a:rPr lang="mn-MN" altLang="ko-KR" sz="3200" dirty="0" smtClean="0">
                <a:solidFill>
                  <a:schemeClr val="accent4"/>
                </a:solidFill>
                <a:latin typeface="Calibri" pitchFamily="34" charset="0"/>
                <a:cs typeface="Calibri" pitchFamily="34" charset="0"/>
              </a:rPr>
              <a:t>-ийн хэлхээнд залгавал гүйдэл гүйх болов уу. Энэ асуултын хариултыг мэдэх</a:t>
            </a:r>
          </a:p>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Энгийн цахиуран диодыг шууд 1к омын эсэргүүцэлтэй, 9 вольтын хүчдэлд холбовол хэр хэмжээний гүйдэл гүйх вэ</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 энэ асуултын хариултыг мэдэх </a:t>
            </a:r>
            <a:endParaRPr lang="en-US" altLang="ko-KR" sz="3200" dirty="0" smtClean="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2</a:t>
            </a:r>
            <a:r>
              <a:rPr lang="mn-MN" dirty="0" smtClean="0">
                <a:solidFill>
                  <a:schemeClr val="accent3"/>
                </a:solidFill>
              </a:rPr>
              <a:t>0</a:t>
            </a:r>
            <a:endParaRPr lang="en-US" dirty="0">
              <a:solidFill>
                <a:schemeClr val="accent3"/>
              </a:solidFill>
            </a:endParaRPr>
          </a:p>
        </p:txBody>
      </p:sp>
    </p:spTree>
    <p:extLst>
      <p:ext uri="{BB962C8B-B14F-4D97-AF65-F5344CB8AC3E}">
        <p14:creationId xmlns:p14="http://schemas.microsoft.com/office/powerpoint/2010/main" val="18029726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직사각형 5">
            <a:extLst>
              <a:ext uri="{FF2B5EF4-FFF2-40B4-BE49-F238E27FC236}">
                <a16:creationId xmlns="" xmlns:a16="http://schemas.microsoft.com/office/drawing/2014/main" id="{62FCDA44-6A11-4862-AC43-2EE435C27F3A}"/>
              </a:ext>
            </a:extLst>
          </p:cNvPr>
          <p:cNvSpPr/>
          <p:nvPr/>
        </p:nvSpPr>
        <p:spPr>
          <a:xfrm>
            <a:off x="6328140" y="1817423"/>
            <a:ext cx="4396803" cy="720638"/>
          </a:xfrm>
          <a:prstGeom prst="rect">
            <a:avLst/>
          </a:prstGeom>
          <a:noFill/>
        </p:spPr>
        <p:txBody>
          <a:bodyPr lIns="0" anchor="ctr"/>
          <a:lstStyle/>
          <a:p>
            <a:r>
              <a:rPr lang="en-US" altLang="ko-KR" sz="4000" b="1" dirty="0" smtClean="0">
                <a:solidFill>
                  <a:schemeClr val="accent3"/>
                </a:solidFill>
                <a:latin typeface="+mj-lt"/>
              </a:rPr>
              <a:t>THANK YOU FOR ATTENTION</a:t>
            </a:r>
            <a:endParaRPr lang="en-US" altLang="ko-KR" sz="4000" b="1" dirty="0">
              <a:solidFill>
                <a:schemeClr val="accent3"/>
              </a:solidFill>
              <a:latin typeface="+mj-lt"/>
            </a:endParaRPr>
          </a:p>
        </p:txBody>
      </p:sp>
      <p:sp>
        <p:nvSpPr>
          <p:cNvPr id="15" name="직사각형 6">
            <a:extLst>
              <a:ext uri="{FF2B5EF4-FFF2-40B4-BE49-F238E27FC236}">
                <a16:creationId xmlns="" xmlns:a16="http://schemas.microsoft.com/office/drawing/2014/main" id="{9266FBDC-2D84-4241-A1FD-123F18935DC5}"/>
              </a:ext>
            </a:extLst>
          </p:cNvPr>
          <p:cNvSpPr/>
          <p:nvPr/>
        </p:nvSpPr>
        <p:spPr>
          <a:xfrm>
            <a:off x="6328141" y="3756756"/>
            <a:ext cx="4396804" cy="1733542"/>
          </a:xfrm>
          <a:prstGeom prst="rect">
            <a:avLst/>
          </a:prstGeom>
          <a:noFill/>
        </p:spPr>
        <p:txBody>
          <a:bodyPr lIns="0" anchor="ctr"/>
          <a:lstStyle/>
          <a:p>
            <a:r>
              <a:rPr lang="mn-MN" altLang="ko-KR" sz="4000" b="1" dirty="0" smtClean="0">
                <a:solidFill>
                  <a:schemeClr val="accent2"/>
                </a:solidFill>
                <a:latin typeface="+mj-lt"/>
              </a:rPr>
              <a:t>АНХААРАЛ ХАНДУУЛСАНД БАЯРЛАЛАА</a:t>
            </a:r>
            <a:endParaRPr lang="en-US" altLang="ko-KR" sz="4000" b="1" dirty="0">
              <a:solidFill>
                <a:schemeClr val="accent2"/>
              </a:solidFill>
              <a:latin typeface="+mj-lt"/>
            </a:endParaRPr>
          </a:p>
        </p:txBody>
      </p:sp>
      <p:grpSp>
        <p:nvGrpSpPr>
          <p:cNvPr id="33" name="Group 32">
            <a:extLst>
              <a:ext uri="{FF2B5EF4-FFF2-40B4-BE49-F238E27FC236}">
                <a16:creationId xmlns="" xmlns:a16="http://schemas.microsoft.com/office/drawing/2014/main" id="{72FE12CE-C0C1-44DD-A6F2-49CAB8D3F40F}"/>
              </a:ext>
            </a:extLst>
          </p:cNvPr>
          <p:cNvGrpSpPr/>
          <p:nvPr/>
        </p:nvGrpSpPr>
        <p:grpSpPr>
          <a:xfrm>
            <a:off x="1774812" y="2083476"/>
            <a:ext cx="3490617" cy="2945421"/>
            <a:chOff x="3741176" y="2237322"/>
            <a:chExt cx="4709648" cy="3723835"/>
          </a:xfrm>
        </p:grpSpPr>
        <p:grpSp>
          <p:nvGrpSpPr>
            <p:cNvPr id="34" name="Group 33">
              <a:extLst>
                <a:ext uri="{FF2B5EF4-FFF2-40B4-BE49-F238E27FC236}">
                  <a16:creationId xmlns="" xmlns:a16="http://schemas.microsoft.com/office/drawing/2014/main" id="{D580609E-46E5-4572-AD02-DBCE9193855F}"/>
                </a:ext>
              </a:extLst>
            </p:cNvPr>
            <p:cNvGrpSpPr/>
            <p:nvPr/>
          </p:nvGrpSpPr>
          <p:grpSpPr>
            <a:xfrm>
              <a:off x="3741176" y="2237322"/>
              <a:ext cx="4709648" cy="3723835"/>
              <a:chOff x="2228055" y="1971102"/>
              <a:chExt cx="4575969" cy="3618138"/>
            </a:xfrm>
          </p:grpSpPr>
          <p:sp>
            <p:nvSpPr>
              <p:cNvPr id="38" name="Freeform 18">
                <a:extLst>
                  <a:ext uri="{FF2B5EF4-FFF2-40B4-BE49-F238E27FC236}">
                    <a16:creationId xmlns="" xmlns:a16="http://schemas.microsoft.com/office/drawing/2014/main" id="{5FB04C4E-8532-4372-93CA-A22998F9F850}"/>
                  </a:ext>
                </a:extLst>
              </p:cNvPr>
              <p:cNvSpPr>
                <a:spLocks/>
              </p:cNvSpPr>
              <p:nvPr/>
            </p:nvSpPr>
            <p:spPr bwMode="auto">
              <a:xfrm>
                <a:off x="2228055" y="1971102"/>
                <a:ext cx="3243960" cy="3618138"/>
              </a:xfrm>
              <a:custGeom>
                <a:avLst/>
                <a:gdLst/>
                <a:ahLst/>
                <a:cxnLst/>
                <a:rect l="l" t="t" r="r" b="b"/>
                <a:pathLst>
                  <a:path w="3243960" h="3618138">
                    <a:moveTo>
                      <a:pt x="1764407" y="0"/>
                    </a:moveTo>
                    <a:lnTo>
                      <a:pt x="1913381" y="1203"/>
                    </a:lnTo>
                    <a:lnTo>
                      <a:pt x="2053042" y="12022"/>
                    </a:lnTo>
                    <a:lnTo>
                      <a:pt x="2185723" y="30056"/>
                    </a:lnTo>
                    <a:lnTo>
                      <a:pt x="2312583" y="56506"/>
                    </a:lnTo>
                    <a:lnTo>
                      <a:pt x="2433624" y="88967"/>
                    </a:lnTo>
                    <a:lnTo>
                      <a:pt x="2545354" y="131046"/>
                    </a:lnTo>
                    <a:lnTo>
                      <a:pt x="2653593" y="176731"/>
                    </a:lnTo>
                    <a:lnTo>
                      <a:pt x="2752521" y="230833"/>
                    </a:lnTo>
                    <a:lnTo>
                      <a:pt x="2763561" y="238103"/>
                    </a:lnTo>
                    <a:lnTo>
                      <a:pt x="2764776" y="236609"/>
                    </a:lnTo>
                    <a:cubicBezTo>
                      <a:pt x="3318761" y="687035"/>
                      <a:pt x="3404939" y="1500322"/>
                      <a:pt x="2957653" y="2056846"/>
                    </a:cubicBezTo>
                    <a:lnTo>
                      <a:pt x="2794867" y="1926012"/>
                    </a:lnTo>
                    <a:cubicBezTo>
                      <a:pt x="3170184" y="1459033"/>
                      <a:pt x="3097872" y="776605"/>
                      <a:pt x="2633024" y="398652"/>
                    </a:cubicBezTo>
                    <a:lnTo>
                      <a:pt x="2635535" y="395564"/>
                    </a:lnTo>
                    <a:cubicBezTo>
                      <a:pt x="2458856" y="294299"/>
                      <a:pt x="2250796" y="159602"/>
                      <a:pt x="1912553" y="162771"/>
                    </a:cubicBezTo>
                    <a:cubicBezTo>
                      <a:pt x="1018501" y="171149"/>
                      <a:pt x="651082" y="745769"/>
                      <a:pt x="651082" y="1464934"/>
                    </a:cubicBezTo>
                    <a:cubicBezTo>
                      <a:pt x="651082" y="2065638"/>
                      <a:pt x="1045124" y="2571338"/>
                      <a:pt x="1581345" y="2720212"/>
                    </a:cubicBezTo>
                    <a:cubicBezTo>
                      <a:pt x="2189761" y="2865156"/>
                      <a:pt x="2916596" y="3085457"/>
                      <a:pt x="3019039" y="3381117"/>
                    </a:cubicBezTo>
                    <a:lnTo>
                      <a:pt x="3030682" y="3420409"/>
                    </a:lnTo>
                    <a:lnTo>
                      <a:pt x="3049304" y="3486532"/>
                    </a:lnTo>
                    <a:lnTo>
                      <a:pt x="3067926" y="3553859"/>
                    </a:lnTo>
                    <a:lnTo>
                      <a:pt x="3088874" y="3615173"/>
                    </a:lnTo>
                    <a:lnTo>
                      <a:pt x="3090086" y="3618138"/>
                    </a:lnTo>
                    <a:lnTo>
                      <a:pt x="1487028" y="3618138"/>
                    </a:lnTo>
                    <a:lnTo>
                      <a:pt x="1482754" y="3594736"/>
                    </a:lnTo>
                    <a:lnTo>
                      <a:pt x="1471115" y="3529813"/>
                    </a:lnTo>
                    <a:lnTo>
                      <a:pt x="1458312" y="3466094"/>
                    </a:lnTo>
                    <a:lnTo>
                      <a:pt x="1443182" y="3404780"/>
                    </a:lnTo>
                    <a:lnTo>
                      <a:pt x="1428052" y="3345869"/>
                    </a:lnTo>
                    <a:lnTo>
                      <a:pt x="1409430" y="3294173"/>
                    </a:lnTo>
                    <a:lnTo>
                      <a:pt x="1389645" y="3249689"/>
                    </a:lnTo>
                    <a:lnTo>
                      <a:pt x="1368696" y="3214824"/>
                    </a:lnTo>
                    <a:lnTo>
                      <a:pt x="1345419" y="3193183"/>
                    </a:lnTo>
                    <a:lnTo>
                      <a:pt x="1319814" y="3182363"/>
                    </a:lnTo>
                    <a:lnTo>
                      <a:pt x="1290717" y="3177554"/>
                    </a:lnTo>
                    <a:lnTo>
                      <a:pt x="1256965" y="3179958"/>
                    </a:lnTo>
                    <a:lnTo>
                      <a:pt x="1223213" y="3184767"/>
                    </a:lnTo>
                    <a:lnTo>
                      <a:pt x="1191790" y="3193183"/>
                    </a:lnTo>
                    <a:lnTo>
                      <a:pt x="1161529" y="3201598"/>
                    </a:lnTo>
                    <a:lnTo>
                      <a:pt x="1133597" y="3210015"/>
                    </a:lnTo>
                    <a:lnTo>
                      <a:pt x="1112647" y="3217228"/>
                    </a:lnTo>
                    <a:lnTo>
                      <a:pt x="1062602" y="3234059"/>
                    </a:lnTo>
                    <a:lnTo>
                      <a:pt x="1005573" y="3249689"/>
                    </a:lnTo>
                    <a:lnTo>
                      <a:pt x="941560" y="3262914"/>
                    </a:lnTo>
                    <a:lnTo>
                      <a:pt x="874056" y="3271330"/>
                    </a:lnTo>
                    <a:lnTo>
                      <a:pt x="806552" y="3278543"/>
                    </a:lnTo>
                    <a:lnTo>
                      <a:pt x="737886" y="3280948"/>
                    </a:lnTo>
                    <a:lnTo>
                      <a:pt x="672709" y="3276139"/>
                    </a:lnTo>
                    <a:lnTo>
                      <a:pt x="611025" y="3265318"/>
                    </a:lnTo>
                    <a:lnTo>
                      <a:pt x="577273" y="3256902"/>
                    </a:lnTo>
                    <a:lnTo>
                      <a:pt x="543521" y="3241274"/>
                    </a:lnTo>
                    <a:lnTo>
                      <a:pt x="509769" y="3223240"/>
                    </a:lnTo>
                    <a:lnTo>
                      <a:pt x="480674" y="3201598"/>
                    </a:lnTo>
                    <a:lnTo>
                      <a:pt x="450413" y="3175149"/>
                    </a:lnTo>
                    <a:lnTo>
                      <a:pt x="427136" y="3147498"/>
                    </a:lnTo>
                    <a:lnTo>
                      <a:pt x="410841" y="3112633"/>
                    </a:lnTo>
                    <a:lnTo>
                      <a:pt x="398039" y="3072958"/>
                    </a:lnTo>
                    <a:lnTo>
                      <a:pt x="393384" y="3029676"/>
                    </a:lnTo>
                    <a:lnTo>
                      <a:pt x="398039" y="2981586"/>
                    </a:lnTo>
                    <a:lnTo>
                      <a:pt x="403859" y="2947924"/>
                    </a:lnTo>
                    <a:lnTo>
                      <a:pt x="412006" y="2910653"/>
                    </a:lnTo>
                    <a:lnTo>
                      <a:pt x="421316" y="2872182"/>
                    </a:lnTo>
                    <a:lnTo>
                      <a:pt x="424808" y="2834911"/>
                    </a:lnTo>
                    <a:lnTo>
                      <a:pt x="424808" y="2795237"/>
                    </a:lnTo>
                    <a:lnTo>
                      <a:pt x="414333" y="2760372"/>
                    </a:lnTo>
                    <a:lnTo>
                      <a:pt x="403859" y="2741136"/>
                    </a:lnTo>
                    <a:lnTo>
                      <a:pt x="385236" y="2723102"/>
                    </a:lnTo>
                    <a:lnTo>
                      <a:pt x="365452" y="2709877"/>
                    </a:lnTo>
                    <a:lnTo>
                      <a:pt x="344502" y="2699057"/>
                    </a:lnTo>
                    <a:lnTo>
                      <a:pt x="323552" y="2683427"/>
                    </a:lnTo>
                    <a:lnTo>
                      <a:pt x="307259" y="2666596"/>
                    </a:lnTo>
                    <a:lnTo>
                      <a:pt x="294455" y="2644956"/>
                    </a:lnTo>
                    <a:lnTo>
                      <a:pt x="289800" y="2620911"/>
                    </a:lnTo>
                    <a:lnTo>
                      <a:pt x="292128" y="2596866"/>
                    </a:lnTo>
                    <a:lnTo>
                      <a:pt x="300275" y="2574023"/>
                    </a:lnTo>
                    <a:lnTo>
                      <a:pt x="310750" y="2554786"/>
                    </a:lnTo>
                    <a:lnTo>
                      <a:pt x="317733" y="2535551"/>
                    </a:lnTo>
                    <a:lnTo>
                      <a:pt x="283982" y="2511505"/>
                    </a:lnTo>
                    <a:lnTo>
                      <a:pt x="260703" y="2487461"/>
                    </a:lnTo>
                    <a:lnTo>
                      <a:pt x="247901" y="2463416"/>
                    </a:lnTo>
                    <a:lnTo>
                      <a:pt x="245574" y="2436966"/>
                    </a:lnTo>
                    <a:lnTo>
                      <a:pt x="249066" y="2412922"/>
                    </a:lnTo>
                    <a:lnTo>
                      <a:pt x="258376" y="2386471"/>
                    </a:lnTo>
                    <a:lnTo>
                      <a:pt x="271178" y="2360023"/>
                    </a:lnTo>
                    <a:lnTo>
                      <a:pt x="285145" y="2333572"/>
                    </a:lnTo>
                    <a:lnTo>
                      <a:pt x="297948" y="2305921"/>
                    </a:lnTo>
                    <a:lnTo>
                      <a:pt x="310750" y="2279471"/>
                    </a:lnTo>
                    <a:lnTo>
                      <a:pt x="317733" y="2250617"/>
                    </a:lnTo>
                    <a:lnTo>
                      <a:pt x="294455" y="2228976"/>
                    </a:lnTo>
                    <a:lnTo>
                      <a:pt x="261868" y="2212145"/>
                    </a:lnTo>
                    <a:lnTo>
                      <a:pt x="225789" y="2196515"/>
                    </a:lnTo>
                    <a:lnTo>
                      <a:pt x="188545" y="2183290"/>
                    </a:lnTo>
                    <a:lnTo>
                      <a:pt x="150138" y="2170066"/>
                    </a:lnTo>
                    <a:lnTo>
                      <a:pt x="111731" y="2156841"/>
                    </a:lnTo>
                    <a:lnTo>
                      <a:pt x="75651" y="2141212"/>
                    </a:lnTo>
                    <a:lnTo>
                      <a:pt x="46554" y="2124381"/>
                    </a:lnTo>
                    <a:lnTo>
                      <a:pt x="20950" y="2100335"/>
                    </a:lnTo>
                    <a:lnTo>
                      <a:pt x="5820" y="2071482"/>
                    </a:lnTo>
                    <a:lnTo>
                      <a:pt x="0" y="2041425"/>
                    </a:lnTo>
                    <a:lnTo>
                      <a:pt x="4656" y="2012571"/>
                    </a:lnTo>
                    <a:lnTo>
                      <a:pt x="15130" y="1986122"/>
                    </a:lnTo>
                    <a:lnTo>
                      <a:pt x="31424" y="1964481"/>
                    </a:lnTo>
                    <a:lnTo>
                      <a:pt x="51209" y="1942841"/>
                    </a:lnTo>
                    <a:lnTo>
                      <a:pt x="69831" y="1924807"/>
                    </a:lnTo>
                    <a:lnTo>
                      <a:pt x="84961" y="1910380"/>
                    </a:lnTo>
                    <a:lnTo>
                      <a:pt x="129188" y="1857481"/>
                    </a:lnTo>
                    <a:lnTo>
                      <a:pt x="175742" y="1809391"/>
                    </a:lnTo>
                    <a:lnTo>
                      <a:pt x="222297" y="1761301"/>
                    </a:lnTo>
                    <a:lnTo>
                      <a:pt x="266523" y="1708402"/>
                    </a:lnTo>
                    <a:lnTo>
                      <a:pt x="308423" y="1656704"/>
                    </a:lnTo>
                    <a:lnTo>
                      <a:pt x="346829" y="1597795"/>
                    </a:lnTo>
                    <a:lnTo>
                      <a:pt x="378254" y="1534075"/>
                    </a:lnTo>
                    <a:lnTo>
                      <a:pt x="395711" y="1481176"/>
                    </a:lnTo>
                    <a:lnTo>
                      <a:pt x="401531" y="1429479"/>
                    </a:lnTo>
                    <a:lnTo>
                      <a:pt x="401531" y="1374175"/>
                    </a:lnTo>
                    <a:cubicBezTo>
                      <a:pt x="401143" y="1354538"/>
                      <a:pt x="400754" y="1334901"/>
                      <a:pt x="400367" y="1315264"/>
                    </a:cubicBezTo>
                    <a:lnTo>
                      <a:pt x="398039" y="1256355"/>
                    </a:lnTo>
                    <a:lnTo>
                      <a:pt x="400367" y="1192635"/>
                    </a:lnTo>
                    <a:lnTo>
                      <a:pt x="406186" y="1125309"/>
                    </a:lnTo>
                    <a:lnTo>
                      <a:pt x="471362" y="847589"/>
                    </a:lnTo>
                    <a:lnTo>
                      <a:pt x="512097" y="746600"/>
                    </a:lnTo>
                    <a:lnTo>
                      <a:pt x="560979" y="652824"/>
                    </a:lnTo>
                    <a:lnTo>
                      <a:pt x="618008" y="565059"/>
                    </a:lnTo>
                    <a:lnTo>
                      <a:pt x="683184" y="482103"/>
                    </a:lnTo>
                    <a:lnTo>
                      <a:pt x="755343" y="406361"/>
                    </a:lnTo>
                    <a:lnTo>
                      <a:pt x="833322" y="336631"/>
                    </a:lnTo>
                    <a:lnTo>
                      <a:pt x="918283" y="272912"/>
                    </a:lnTo>
                    <a:lnTo>
                      <a:pt x="1006736" y="216405"/>
                    </a:lnTo>
                    <a:lnTo>
                      <a:pt x="1102172" y="165911"/>
                    </a:lnTo>
                    <a:lnTo>
                      <a:pt x="1199936" y="123832"/>
                    </a:lnTo>
                    <a:lnTo>
                      <a:pt x="1298864" y="86563"/>
                    </a:lnTo>
                    <a:lnTo>
                      <a:pt x="1631727" y="1082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nvGrpSpPr>
              <p:cNvPr id="39" name="Group 38">
                <a:extLst>
                  <a:ext uri="{FF2B5EF4-FFF2-40B4-BE49-F238E27FC236}">
                    <a16:creationId xmlns="" xmlns:a16="http://schemas.microsoft.com/office/drawing/2014/main" id="{5F72C2A9-8DBC-4CDD-B90D-7FE566311DA7}"/>
                  </a:ext>
                </a:extLst>
              </p:cNvPr>
              <p:cNvGrpSpPr/>
              <p:nvPr/>
            </p:nvGrpSpPr>
            <p:grpSpPr>
              <a:xfrm>
                <a:off x="4023554" y="4019367"/>
                <a:ext cx="1008112" cy="734938"/>
                <a:chOff x="3509379" y="4293096"/>
                <a:chExt cx="1008112" cy="734938"/>
              </a:xfrm>
            </p:grpSpPr>
            <p:sp>
              <p:nvSpPr>
                <p:cNvPr id="41" name="Rounded Rectangle 10">
                  <a:extLst>
                    <a:ext uri="{FF2B5EF4-FFF2-40B4-BE49-F238E27FC236}">
                      <a16:creationId xmlns="" xmlns:a16="http://schemas.microsoft.com/office/drawing/2014/main" id="{1A12E3D1-6954-4B4B-A457-27E0763A2F5E}"/>
                    </a:ext>
                  </a:extLst>
                </p:cNvPr>
                <p:cNvSpPr/>
                <p:nvPr/>
              </p:nvSpPr>
              <p:spPr>
                <a:xfrm>
                  <a:off x="3509379" y="4293096"/>
                  <a:ext cx="1008112"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 name="Rounded Rectangle 13">
                  <a:extLst>
                    <a:ext uri="{FF2B5EF4-FFF2-40B4-BE49-F238E27FC236}">
                      <a16:creationId xmlns="" xmlns:a16="http://schemas.microsoft.com/office/drawing/2014/main" id="{0ED066E5-C688-4E59-9549-D940FB6813DE}"/>
                    </a:ext>
                  </a:extLst>
                </p:cNvPr>
                <p:cNvSpPr/>
                <p:nvPr/>
              </p:nvSpPr>
              <p:spPr>
                <a:xfrm>
                  <a:off x="3581435" y="4537695"/>
                  <a:ext cx="864000"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3" name="Chord 42">
                  <a:extLst>
                    <a:ext uri="{FF2B5EF4-FFF2-40B4-BE49-F238E27FC236}">
                      <a16:creationId xmlns="" xmlns:a16="http://schemas.microsoft.com/office/drawing/2014/main" id="{5C18FA70-6B4D-4B58-9D09-D377ECB9B27D}"/>
                    </a:ext>
                  </a:extLst>
                </p:cNvPr>
                <p:cNvSpPr/>
                <p:nvPr/>
              </p:nvSpPr>
              <p:spPr>
                <a:xfrm>
                  <a:off x="3766973" y="4535109"/>
                  <a:ext cx="492925" cy="492925"/>
                </a:xfrm>
                <a:prstGeom prst="chord">
                  <a:avLst>
                    <a:gd name="adj1" fmla="val 21471232"/>
                    <a:gd name="adj2" fmla="val 1087811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40" name="Freeform 18">
                <a:extLst>
                  <a:ext uri="{FF2B5EF4-FFF2-40B4-BE49-F238E27FC236}">
                    <a16:creationId xmlns="" xmlns:a16="http://schemas.microsoft.com/office/drawing/2014/main" id="{E8BFE9B6-E3BD-4BDE-B9AA-46C2022F9C35}"/>
                  </a:ext>
                </a:extLst>
              </p:cNvPr>
              <p:cNvSpPr>
                <a:spLocks/>
              </p:cNvSpPr>
              <p:nvPr/>
            </p:nvSpPr>
            <p:spPr bwMode="auto">
              <a:xfrm flipH="1">
                <a:off x="3560064" y="1971102"/>
                <a:ext cx="3243960" cy="3618138"/>
              </a:xfrm>
              <a:custGeom>
                <a:avLst/>
                <a:gdLst/>
                <a:ahLst/>
                <a:cxnLst/>
                <a:rect l="l" t="t" r="r" b="b"/>
                <a:pathLst>
                  <a:path w="3243960" h="3618138">
                    <a:moveTo>
                      <a:pt x="1764407" y="0"/>
                    </a:moveTo>
                    <a:lnTo>
                      <a:pt x="1631727" y="10821"/>
                    </a:lnTo>
                    <a:lnTo>
                      <a:pt x="1298864" y="86563"/>
                    </a:lnTo>
                    <a:lnTo>
                      <a:pt x="1199936" y="123832"/>
                    </a:lnTo>
                    <a:lnTo>
                      <a:pt x="1102172" y="165911"/>
                    </a:lnTo>
                    <a:lnTo>
                      <a:pt x="1006736" y="216405"/>
                    </a:lnTo>
                    <a:lnTo>
                      <a:pt x="918283" y="272912"/>
                    </a:lnTo>
                    <a:lnTo>
                      <a:pt x="833322" y="336631"/>
                    </a:lnTo>
                    <a:lnTo>
                      <a:pt x="755343" y="406361"/>
                    </a:lnTo>
                    <a:lnTo>
                      <a:pt x="683184" y="482103"/>
                    </a:lnTo>
                    <a:lnTo>
                      <a:pt x="618008" y="565059"/>
                    </a:lnTo>
                    <a:lnTo>
                      <a:pt x="560979" y="652824"/>
                    </a:lnTo>
                    <a:lnTo>
                      <a:pt x="512097" y="746600"/>
                    </a:lnTo>
                    <a:lnTo>
                      <a:pt x="471362" y="847589"/>
                    </a:lnTo>
                    <a:lnTo>
                      <a:pt x="406186" y="1125309"/>
                    </a:lnTo>
                    <a:lnTo>
                      <a:pt x="400367" y="1192635"/>
                    </a:lnTo>
                    <a:lnTo>
                      <a:pt x="398039" y="1256355"/>
                    </a:lnTo>
                    <a:lnTo>
                      <a:pt x="400367" y="1315264"/>
                    </a:lnTo>
                    <a:cubicBezTo>
                      <a:pt x="400754" y="1334901"/>
                      <a:pt x="401143" y="1354538"/>
                      <a:pt x="401531" y="1374175"/>
                    </a:cubicBezTo>
                    <a:lnTo>
                      <a:pt x="401531" y="1429479"/>
                    </a:lnTo>
                    <a:lnTo>
                      <a:pt x="395711" y="1481176"/>
                    </a:lnTo>
                    <a:lnTo>
                      <a:pt x="378254" y="1534075"/>
                    </a:lnTo>
                    <a:lnTo>
                      <a:pt x="346829" y="1597795"/>
                    </a:lnTo>
                    <a:lnTo>
                      <a:pt x="308423" y="1656704"/>
                    </a:lnTo>
                    <a:lnTo>
                      <a:pt x="266523" y="1708402"/>
                    </a:lnTo>
                    <a:lnTo>
                      <a:pt x="222297" y="1761301"/>
                    </a:lnTo>
                    <a:lnTo>
                      <a:pt x="175742" y="1809391"/>
                    </a:lnTo>
                    <a:lnTo>
                      <a:pt x="129188" y="1857481"/>
                    </a:lnTo>
                    <a:lnTo>
                      <a:pt x="84961" y="1910380"/>
                    </a:lnTo>
                    <a:lnTo>
                      <a:pt x="69831" y="1924807"/>
                    </a:lnTo>
                    <a:lnTo>
                      <a:pt x="51209" y="1942841"/>
                    </a:lnTo>
                    <a:lnTo>
                      <a:pt x="31424" y="1964481"/>
                    </a:lnTo>
                    <a:lnTo>
                      <a:pt x="15130" y="1986122"/>
                    </a:lnTo>
                    <a:lnTo>
                      <a:pt x="4656" y="2012571"/>
                    </a:lnTo>
                    <a:lnTo>
                      <a:pt x="0" y="2041425"/>
                    </a:lnTo>
                    <a:lnTo>
                      <a:pt x="5820" y="2071482"/>
                    </a:lnTo>
                    <a:lnTo>
                      <a:pt x="20950" y="2100335"/>
                    </a:lnTo>
                    <a:lnTo>
                      <a:pt x="46554" y="2124381"/>
                    </a:lnTo>
                    <a:lnTo>
                      <a:pt x="75651" y="2141212"/>
                    </a:lnTo>
                    <a:lnTo>
                      <a:pt x="111731" y="2156841"/>
                    </a:lnTo>
                    <a:lnTo>
                      <a:pt x="150138" y="2170066"/>
                    </a:lnTo>
                    <a:lnTo>
                      <a:pt x="188545" y="2183290"/>
                    </a:lnTo>
                    <a:lnTo>
                      <a:pt x="225789" y="2196515"/>
                    </a:lnTo>
                    <a:lnTo>
                      <a:pt x="261868" y="2212145"/>
                    </a:lnTo>
                    <a:lnTo>
                      <a:pt x="294455" y="2228976"/>
                    </a:lnTo>
                    <a:lnTo>
                      <a:pt x="317733" y="2250617"/>
                    </a:lnTo>
                    <a:lnTo>
                      <a:pt x="310750" y="2279471"/>
                    </a:lnTo>
                    <a:lnTo>
                      <a:pt x="297948" y="2305921"/>
                    </a:lnTo>
                    <a:lnTo>
                      <a:pt x="285145" y="2333572"/>
                    </a:lnTo>
                    <a:lnTo>
                      <a:pt x="271178" y="2360023"/>
                    </a:lnTo>
                    <a:lnTo>
                      <a:pt x="258376" y="2386471"/>
                    </a:lnTo>
                    <a:lnTo>
                      <a:pt x="249066" y="2412922"/>
                    </a:lnTo>
                    <a:lnTo>
                      <a:pt x="245574" y="2436966"/>
                    </a:lnTo>
                    <a:lnTo>
                      <a:pt x="247901" y="2463416"/>
                    </a:lnTo>
                    <a:lnTo>
                      <a:pt x="260703" y="2487461"/>
                    </a:lnTo>
                    <a:lnTo>
                      <a:pt x="283982" y="2511505"/>
                    </a:lnTo>
                    <a:lnTo>
                      <a:pt x="317733" y="2535551"/>
                    </a:lnTo>
                    <a:lnTo>
                      <a:pt x="310750" y="2554786"/>
                    </a:lnTo>
                    <a:lnTo>
                      <a:pt x="300275" y="2574023"/>
                    </a:lnTo>
                    <a:lnTo>
                      <a:pt x="292128" y="2596866"/>
                    </a:lnTo>
                    <a:lnTo>
                      <a:pt x="289800" y="2620911"/>
                    </a:lnTo>
                    <a:lnTo>
                      <a:pt x="294455" y="2644956"/>
                    </a:lnTo>
                    <a:lnTo>
                      <a:pt x="307259" y="2666596"/>
                    </a:lnTo>
                    <a:lnTo>
                      <a:pt x="323552" y="2683427"/>
                    </a:lnTo>
                    <a:lnTo>
                      <a:pt x="344502" y="2699057"/>
                    </a:lnTo>
                    <a:lnTo>
                      <a:pt x="365452" y="2709877"/>
                    </a:lnTo>
                    <a:lnTo>
                      <a:pt x="385236" y="2723102"/>
                    </a:lnTo>
                    <a:lnTo>
                      <a:pt x="403859" y="2741136"/>
                    </a:lnTo>
                    <a:lnTo>
                      <a:pt x="414333" y="2760372"/>
                    </a:lnTo>
                    <a:lnTo>
                      <a:pt x="424808" y="2795237"/>
                    </a:lnTo>
                    <a:lnTo>
                      <a:pt x="424808" y="2834911"/>
                    </a:lnTo>
                    <a:lnTo>
                      <a:pt x="421316" y="2872182"/>
                    </a:lnTo>
                    <a:lnTo>
                      <a:pt x="412006" y="2910653"/>
                    </a:lnTo>
                    <a:lnTo>
                      <a:pt x="403859" y="2947924"/>
                    </a:lnTo>
                    <a:lnTo>
                      <a:pt x="398039" y="2981586"/>
                    </a:lnTo>
                    <a:lnTo>
                      <a:pt x="393384" y="3029676"/>
                    </a:lnTo>
                    <a:lnTo>
                      <a:pt x="398039" y="3072958"/>
                    </a:lnTo>
                    <a:lnTo>
                      <a:pt x="410841" y="3112633"/>
                    </a:lnTo>
                    <a:lnTo>
                      <a:pt x="427136" y="3147498"/>
                    </a:lnTo>
                    <a:lnTo>
                      <a:pt x="450413" y="3175149"/>
                    </a:lnTo>
                    <a:lnTo>
                      <a:pt x="480674" y="3201598"/>
                    </a:lnTo>
                    <a:lnTo>
                      <a:pt x="509769" y="3223240"/>
                    </a:lnTo>
                    <a:lnTo>
                      <a:pt x="543521" y="3241274"/>
                    </a:lnTo>
                    <a:lnTo>
                      <a:pt x="577273" y="3256902"/>
                    </a:lnTo>
                    <a:lnTo>
                      <a:pt x="611025" y="3265318"/>
                    </a:lnTo>
                    <a:lnTo>
                      <a:pt x="672709" y="3276139"/>
                    </a:lnTo>
                    <a:lnTo>
                      <a:pt x="737886" y="3280948"/>
                    </a:lnTo>
                    <a:lnTo>
                      <a:pt x="806552" y="3278543"/>
                    </a:lnTo>
                    <a:lnTo>
                      <a:pt x="874056" y="3271330"/>
                    </a:lnTo>
                    <a:lnTo>
                      <a:pt x="941560" y="3262914"/>
                    </a:lnTo>
                    <a:lnTo>
                      <a:pt x="1005573" y="3249689"/>
                    </a:lnTo>
                    <a:lnTo>
                      <a:pt x="1062602" y="3234059"/>
                    </a:lnTo>
                    <a:lnTo>
                      <a:pt x="1112647" y="3217228"/>
                    </a:lnTo>
                    <a:lnTo>
                      <a:pt x="1133597" y="3210015"/>
                    </a:lnTo>
                    <a:lnTo>
                      <a:pt x="1161529" y="3201598"/>
                    </a:lnTo>
                    <a:lnTo>
                      <a:pt x="1191790" y="3193183"/>
                    </a:lnTo>
                    <a:lnTo>
                      <a:pt x="1223213" y="3184767"/>
                    </a:lnTo>
                    <a:lnTo>
                      <a:pt x="1256965" y="3179958"/>
                    </a:lnTo>
                    <a:lnTo>
                      <a:pt x="1290717" y="3177554"/>
                    </a:lnTo>
                    <a:lnTo>
                      <a:pt x="1319814" y="3182363"/>
                    </a:lnTo>
                    <a:lnTo>
                      <a:pt x="1345419" y="3193183"/>
                    </a:lnTo>
                    <a:lnTo>
                      <a:pt x="1368696" y="3214824"/>
                    </a:lnTo>
                    <a:lnTo>
                      <a:pt x="1389645" y="3249689"/>
                    </a:lnTo>
                    <a:lnTo>
                      <a:pt x="1409430" y="3294173"/>
                    </a:lnTo>
                    <a:lnTo>
                      <a:pt x="1428052" y="3345869"/>
                    </a:lnTo>
                    <a:lnTo>
                      <a:pt x="1443182" y="3404780"/>
                    </a:lnTo>
                    <a:lnTo>
                      <a:pt x="1458312" y="3466094"/>
                    </a:lnTo>
                    <a:lnTo>
                      <a:pt x="1471115" y="3529813"/>
                    </a:lnTo>
                    <a:lnTo>
                      <a:pt x="1482754" y="3594736"/>
                    </a:lnTo>
                    <a:lnTo>
                      <a:pt x="1487029" y="3618138"/>
                    </a:lnTo>
                    <a:lnTo>
                      <a:pt x="3090086" y="3618138"/>
                    </a:lnTo>
                    <a:lnTo>
                      <a:pt x="3088874" y="3615173"/>
                    </a:lnTo>
                    <a:lnTo>
                      <a:pt x="3067926" y="3553859"/>
                    </a:lnTo>
                    <a:lnTo>
                      <a:pt x="3049304" y="3486532"/>
                    </a:lnTo>
                    <a:lnTo>
                      <a:pt x="3030682" y="3420409"/>
                    </a:lnTo>
                    <a:lnTo>
                      <a:pt x="3019039" y="3381117"/>
                    </a:lnTo>
                    <a:cubicBezTo>
                      <a:pt x="2916596" y="3085457"/>
                      <a:pt x="2189761" y="2865156"/>
                      <a:pt x="1581345" y="2720212"/>
                    </a:cubicBezTo>
                    <a:cubicBezTo>
                      <a:pt x="1045124" y="2571338"/>
                      <a:pt x="651082" y="2065638"/>
                      <a:pt x="651082" y="1464934"/>
                    </a:cubicBezTo>
                    <a:cubicBezTo>
                      <a:pt x="651082" y="745769"/>
                      <a:pt x="1018501" y="171149"/>
                      <a:pt x="1912553" y="162771"/>
                    </a:cubicBezTo>
                    <a:cubicBezTo>
                      <a:pt x="2250796" y="159602"/>
                      <a:pt x="2458856" y="294299"/>
                      <a:pt x="2635535" y="395564"/>
                    </a:cubicBezTo>
                    <a:lnTo>
                      <a:pt x="2633024" y="398652"/>
                    </a:lnTo>
                    <a:cubicBezTo>
                      <a:pt x="3097872" y="776605"/>
                      <a:pt x="3170184" y="1459033"/>
                      <a:pt x="2794867" y="1926012"/>
                    </a:cubicBezTo>
                    <a:lnTo>
                      <a:pt x="2957653" y="2056846"/>
                    </a:lnTo>
                    <a:cubicBezTo>
                      <a:pt x="3404939" y="1500322"/>
                      <a:pt x="3318761" y="687035"/>
                      <a:pt x="2764776" y="236609"/>
                    </a:cubicBezTo>
                    <a:lnTo>
                      <a:pt x="2763561" y="238103"/>
                    </a:lnTo>
                    <a:lnTo>
                      <a:pt x="2752521" y="230833"/>
                    </a:lnTo>
                    <a:lnTo>
                      <a:pt x="2653593" y="176731"/>
                    </a:lnTo>
                    <a:lnTo>
                      <a:pt x="2545354" y="131046"/>
                    </a:lnTo>
                    <a:lnTo>
                      <a:pt x="2433624" y="88967"/>
                    </a:lnTo>
                    <a:lnTo>
                      <a:pt x="2312583" y="56506"/>
                    </a:lnTo>
                    <a:lnTo>
                      <a:pt x="2185723" y="30056"/>
                    </a:lnTo>
                    <a:lnTo>
                      <a:pt x="2053042" y="12022"/>
                    </a:lnTo>
                    <a:lnTo>
                      <a:pt x="1913381" y="1203"/>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grpSp>
          <p:nvGrpSpPr>
            <p:cNvPr id="35" name="Graphic 33">
              <a:extLst>
                <a:ext uri="{FF2B5EF4-FFF2-40B4-BE49-F238E27FC236}">
                  <a16:creationId xmlns="" xmlns:a16="http://schemas.microsoft.com/office/drawing/2014/main" id="{7E094656-B0FE-4366-894B-A845F3FFE63E}"/>
                </a:ext>
              </a:extLst>
            </p:cNvPr>
            <p:cNvGrpSpPr/>
            <p:nvPr/>
          </p:nvGrpSpPr>
          <p:grpSpPr>
            <a:xfrm>
              <a:off x="5396784" y="2909081"/>
              <a:ext cx="1364502" cy="1261798"/>
              <a:chOff x="7424910" y="2405641"/>
              <a:chExt cx="1771650" cy="1638300"/>
            </a:xfrm>
            <a:solidFill>
              <a:schemeClr val="accent2"/>
            </a:solidFill>
          </p:grpSpPr>
          <p:sp>
            <p:nvSpPr>
              <p:cNvPr id="36" name="Freeform: Shape 97">
                <a:extLst>
                  <a:ext uri="{FF2B5EF4-FFF2-40B4-BE49-F238E27FC236}">
                    <a16:creationId xmlns="" xmlns:a16="http://schemas.microsoft.com/office/drawing/2014/main" id="{564C3B67-C354-4D2F-AFB2-0462DEA908DB}"/>
                  </a:ext>
                </a:extLst>
              </p:cNvPr>
              <p:cNvSpPr/>
              <p:nvPr/>
            </p:nvSpPr>
            <p:spPr>
              <a:xfrm>
                <a:off x="7417766" y="2398092"/>
                <a:ext cx="885825" cy="1647825"/>
              </a:xfrm>
              <a:custGeom>
                <a:avLst/>
                <a:gdLst>
                  <a:gd name="connsiteX0" fmla="*/ 749141 w 885825"/>
                  <a:gd name="connsiteY0" fmla="*/ 1281042 h 1647825"/>
                  <a:gd name="connsiteX1" fmla="*/ 858679 w 885825"/>
                  <a:gd name="connsiteY1" fmla="*/ 1312474 h 1647825"/>
                  <a:gd name="connsiteX2" fmla="*/ 858679 w 885825"/>
                  <a:gd name="connsiteY2" fmla="*/ 1287709 h 1647825"/>
                  <a:gd name="connsiteX3" fmla="*/ 861536 w 885825"/>
                  <a:gd name="connsiteY3" fmla="*/ 1006722 h 1647825"/>
                  <a:gd name="connsiteX4" fmla="*/ 855821 w 885825"/>
                  <a:gd name="connsiteY4" fmla="*/ 975289 h 1647825"/>
                  <a:gd name="connsiteX5" fmla="*/ 791051 w 885825"/>
                  <a:gd name="connsiteY5" fmla="*/ 885754 h 1647825"/>
                  <a:gd name="connsiteX6" fmla="*/ 770096 w 885825"/>
                  <a:gd name="connsiteY6" fmla="*/ 880039 h 1647825"/>
                  <a:gd name="connsiteX7" fmla="*/ 745331 w 885825"/>
                  <a:gd name="connsiteY7" fmla="*/ 880039 h 1647825"/>
                  <a:gd name="connsiteX8" fmla="*/ 718661 w 885825"/>
                  <a:gd name="connsiteY8" fmla="*/ 884802 h 1647825"/>
                  <a:gd name="connsiteX9" fmla="*/ 630079 w 885825"/>
                  <a:gd name="connsiteY9" fmla="*/ 1042917 h 1647825"/>
                  <a:gd name="connsiteX10" fmla="*/ 618649 w 885825"/>
                  <a:gd name="connsiteY10" fmla="*/ 1060062 h 1647825"/>
                  <a:gd name="connsiteX11" fmla="*/ 604361 w 885825"/>
                  <a:gd name="connsiteY11" fmla="*/ 1049584 h 1647825"/>
                  <a:gd name="connsiteX12" fmla="*/ 711041 w 885825"/>
                  <a:gd name="connsiteY12" fmla="*/ 859084 h 1647825"/>
                  <a:gd name="connsiteX13" fmla="*/ 737711 w 885825"/>
                  <a:gd name="connsiteY13" fmla="*/ 854322 h 1647825"/>
                  <a:gd name="connsiteX14" fmla="*/ 768191 w 885825"/>
                  <a:gd name="connsiteY14" fmla="*/ 857179 h 1647825"/>
                  <a:gd name="connsiteX15" fmla="*/ 846296 w 885825"/>
                  <a:gd name="connsiteY15" fmla="*/ 891469 h 1647825"/>
                  <a:gd name="connsiteX16" fmla="*/ 855821 w 885825"/>
                  <a:gd name="connsiteY16" fmla="*/ 707637 h 1647825"/>
                  <a:gd name="connsiteX17" fmla="*/ 856774 w 885825"/>
                  <a:gd name="connsiteY17" fmla="*/ 681919 h 1647825"/>
                  <a:gd name="connsiteX18" fmla="*/ 863441 w 885825"/>
                  <a:gd name="connsiteY18" fmla="*/ 650487 h 1647825"/>
                  <a:gd name="connsiteX19" fmla="*/ 868204 w 885825"/>
                  <a:gd name="connsiteY19" fmla="*/ 619054 h 1647825"/>
                  <a:gd name="connsiteX20" fmla="*/ 856774 w 885825"/>
                  <a:gd name="connsiteY20" fmla="*/ 311397 h 1647825"/>
                  <a:gd name="connsiteX21" fmla="*/ 856774 w 885825"/>
                  <a:gd name="connsiteY21" fmla="*/ 280917 h 1647825"/>
                  <a:gd name="connsiteX22" fmla="*/ 856774 w 885825"/>
                  <a:gd name="connsiteY22" fmla="*/ 220909 h 1647825"/>
                  <a:gd name="connsiteX23" fmla="*/ 854869 w 885825"/>
                  <a:gd name="connsiteY23" fmla="*/ 221862 h 1647825"/>
                  <a:gd name="connsiteX24" fmla="*/ 776764 w 885825"/>
                  <a:gd name="connsiteY24" fmla="*/ 71367 h 1647825"/>
                  <a:gd name="connsiteX25" fmla="*/ 750094 w 885825"/>
                  <a:gd name="connsiteY25" fmla="*/ 50412 h 1647825"/>
                  <a:gd name="connsiteX26" fmla="*/ 656749 w 885825"/>
                  <a:gd name="connsiteY26" fmla="*/ 12312 h 1647825"/>
                  <a:gd name="connsiteX27" fmla="*/ 623411 w 885825"/>
                  <a:gd name="connsiteY27" fmla="*/ 8502 h 1647825"/>
                  <a:gd name="connsiteX28" fmla="*/ 391954 w 885825"/>
                  <a:gd name="connsiteY28" fmla="*/ 227577 h 1647825"/>
                  <a:gd name="connsiteX29" fmla="*/ 405289 w 885825"/>
                  <a:gd name="connsiteY29" fmla="*/ 253294 h 1647825"/>
                  <a:gd name="connsiteX30" fmla="*/ 520541 w 885825"/>
                  <a:gd name="connsiteY30" fmla="*/ 332352 h 1647825"/>
                  <a:gd name="connsiteX31" fmla="*/ 551021 w 885825"/>
                  <a:gd name="connsiteY31" fmla="*/ 335209 h 1647825"/>
                  <a:gd name="connsiteX32" fmla="*/ 718661 w 885825"/>
                  <a:gd name="connsiteY32" fmla="*/ 198049 h 1647825"/>
                  <a:gd name="connsiteX33" fmla="*/ 722471 w 885825"/>
                  <a:gd name="connsiteY33" fmla="*/ 163759 h 1647825"/>
                  <a:gd name="connsiteX34" fmla="*/ 743426 w 885825"/>
                  <a:gd name="connsiteY34" fmla="*/ 146614 h 1647825"/>
                  <a:gd name="connsiteX35" fmla="*/ 758666 w 885825"/>
                  <a:gd name="connsiteY35" fmla="*/ 164712 h 1647825"/>
                  <a:gd name="connsiteX36" fmla="*/ 635794 w 885825"/>
                  <a:gd name="connsiteY36" fmla="*/ 353307 h 1647825"/>
                  <a:gd name="connsiteX37" fmla="*/ 708184 w 885825"/>
                  <a:gd name="connsiteY37" fmla="*/ 407599 h 1647825"/>
                  <a:gd name="connsiteX38" fmla="*/ 726281 w 885825"/>
                  <a:gd name="connsiteY38" fmla="*/ 432364 h 1647825"/>
                  <a:gd name="connsiteX39" fmla="*/ 757714 w 885825"/>
                  <a:gd name="connsiteY39" fmla="*/ 584764 h 1647825"/>
                  <a:gd name="connsiteX40" fmla="*/ 751046 w 885825"/>
                  <a:gd name="connsiteY40" fmla="*/ 611434 h 1647825"/>
                  <a:gd name="connsiteX41" fmla="*/ 741521 w 885825"/>
                  <a:gd name="connsiteY41" fmla="*/ 637152 h 1647825"/>
                  <a:gd name="connsiteX42" fmla="*/ 727234 w 885825"/>
                  <a:gd name="connsiteY42" fmla="*/ 661917 h 1647825"/>
                  <a:gd name="connsiteX43" fmla="*/ 687229 w 885825"/>
                  <a:gd name="connsiteY43" fmla="*/ 706684 h 1647825"/>
                  <a:gd name="connsiteX44" fmla="*/ 737711 w 885825"/>
                  <a:gd name="connsiteY44" fmla="*/ 786694 h 1647825"/>
                  <a:gd name="connsiteX45" fmla="*/ 760571 w 885825"/>
                  <a:gd name="connsiteY45" fmla="*/ 796219 h 1647825"/>
                  <a:gd name="connsiteX46" fmla="*/ 788194 w 885825"/>
                  <a:gd name="connsiteY46" fmla="*/ 799077 h 1647825"/>
                  <a:gd name="connsiteX47" fmla="*/ 783431 w 885825"/>
                  <a:gd name="connsiteY47" fmla="*/ 835272 h 1647825"/>
                  <a:gd name="connsiteX48" fmla="*/ 752951 w 885825"/>
                  <a:gd name="connsiteY48" fmla="*/ 830509 h 1647825"/>
                  <a:gd name="connsiteX49" fmla="*/ 724376 w 885825"/>
                  <a:gd name="connsiteY49" fmla="*/ 820032 h 1647825"/>
                  <a:gd name="connsiteX50" fmla="*/ 653891 w 885825"/>
                  <a:gd name="connsiteY50" fmla="*/ 728592 h 1647825"/>
                  <a:gd name="connsiteX51" fmla="*/ 381476 w 885825"/>
                  <a:gd name="connsiteY51" fmla="*/ 658107 h 1647825"/>
                  <a:gd name="connsiteX52" fmla="*/ 384334 w 885825"/>
                  <a:gd name="connsiteY52" fmla="*/ 635247 h 1647825"/>
                  <a:gd name="connsiteX53" fmla="*/ 411004 w 885825"/>
                  <a:gd name="connsiteY53" fmla="*/ 639057 h 1647825"/>
                  <a:gd name="connsiteX54" fmla="*/ 541496 w 885825"/>
                  <a:gd name="connsiteY54" fmla="*/ 717162 h 1647825"/>
                  <a:gd name="connsiteX55" fmla="*/ 552926 w 885825"/>
                  <a:gd name="connsiteY55" fmla="*/ 716209 h 1647825"/>
                  <a:gd name="connsiteX56" fmla="*/ 693896 w 885825"/>
                  <a:gd name="connsiteY56" fmla="*/ 638104 h 1647825"/>
                  <a:gd name="connsiteX57" fmla="*/ 710089 w 885825"/>
                  <a:gd name="connsiteY57" fmla="*/ 608577 h 1647825"/>
                  <a:gd name="connsiteX58" fmla="*/ 710089 w 885825"/>
                  <a:gd name="connsiteY58" fmla="*/ 475227 h 1647825"/>
                  <a:gd name="connsiteX59" fmla="*/ 693896 w 885825"/>
                  <a:gd name="connsiteY59" fmla="*/ 445699 h 1647825"/>
                  <a:gd name="connsiteX60" fmla="*/ 551974 w 885825"/>
                  <a:gd name="connsiteY60" fmla="*/ 370452 h 1647825"/>
                  <a:gd name="connsiteX61" fmla="*/ 532924 w 885825"/>
                  <a:gd name="connsiteY61" fmla="*/ 368547 h 1647825"/>
                  <a:gd name="connsiteX62" fmla="*/ 397669 w 885825"/>
                  <a:gd name="connsiteY62" fmla="*/ 301872 h 1647825"/>
                  <a:gd name="connsiteX63" fmla="*/ 371951 w 885825"/>
                  <a:gd name="connsiteY63" fmla="*/ 293299 h 1647825"/>
                  <a:gd name="connsiteX64" fmla="*/ 180499 w 885825"/>
                  <a:gd name="connsiteY64" fmla="*/ 376167 h 1647825"/>
                  <a:gd name="connsiteX65" fmla="*/ 175736 w 885825"/>
                  <a:gd name="connsiteY65" fmla="*/ 505707 h 1647825"/>
                  <a:gd name="connsiteX66" fmla="*/ 181451 w 885825"/>
                  <a:gd name="connsiteY66" fmla="*/ 532377 h 1647825"/>
                  <a:gd name="connsiteX67" fmla="*/ 202406 w 885825"/>
                  <a:gd name="connsiteY67" fmla="*/ 580954 h 1647825"/>
                  <a:gd name="connsiteX68" fmla="*/ 217646 w 885825"/>
                  <a:gd name="connsiteY68" fmla="*/ 581907 h 1647825"/>
                  <a:gd name="connsiteX69" fmla="*/ 239554 w 885825"/>
                  <a:gd name="connsiteY69" fmla="*/ 580002 h 1647825"/>
                  <a:gd name="connsiteX70" fmla="*/ 260509 w 885825"/>
                  <a:gd name="connsiteY70" fmla="*/ 575239 h 1647825"/>
                  <a:gd name="connsiteX71" fmla="*/ 344329 w 885825"/>
                  <a:gd name="connsiteY71" fmla="*/ 490467 h 1647825"/>
                  <a:gd name="connsiteX72" fmla="*/ 351949 w 885825"/>
                  <a:gd name="connsiteY72" fmla="*/ 465702 h 1647825"/>
                  <a:gd name="connsiteX73" fmla="*/ 361474 w 885825"/>
                  <a:gd name="connsiteY73" fmla="*/ 415219 h 1647825"/>
                  <a:gd name="connsiteX74" fmla="*/ 390049 w 885825"/>
                  <a:gd name="connsiteY74" fmla="*/ 424744 h 1647825"/>
                  <a:gd name="connsiteX75" fmla="*/ 325279 w 885825"/>
                  <a:gd name="connsiteY75" fmla="*/ 580954 h 1647825"/>
                  <a:gd name="connsiteX76" fmla="*/ 301466 w 885825"/>
                  <a:gd name="connsiteY76" fmla="*/ 597147 h 1647825"/>
                  <a:gd name="connsiteX77" fmla="*/ 218599 w 885825"/>
                  <a:gd name="connsiteY77" fmla="*/ 618102 h 1647825"/>
                  <a:gd name="connsiteX78" fmla="*/ 145256 w 885825"/>
                  <a:gd name="connsiteY78" fmla="*/ 600957 h 1647825"/>
                  <a:gd name="connsiteX79" fmla="*/ 7144 w 885825"/>
                  <a:gd name="connsiteY79" fmla="*/ 817174 h 1647825"/>
                  <a:gd name="connsiteX80" fmla="*/ 164306 w 885825"/>
                  <a:gd name="connsiteY80" fmla="*/ 1041964 h 1647825"/>
                  <a:gd name="connsiteX81" fmla="*/ 174784 w 885825"/>
                  <a:gd name="connsiteY81" fmla="*/ 1041964 h 1647825"/>
                  <a:gd name="connsiteX82" fmla="*/ 346234 w 885825"/>
                  <a:gd name="connsiteY82" fmla="*/ 870514 h 1647825"/>
                  <a:gd name="connsiteX83" fmla="*/ 367189 w 885825"/>
                  <a:gd name="connsiteY83" fmla="*/ 853369 h 1647825"/>
                  <a:gd name="connsiteX84" fmla="*/ 382429 w 885825"/>
                  <a:gd name="connsiteY84" fmla="*/ 871467 h 1647825"/>
                  <a:gd name="connsiteX85" fmla="*/ 346234 w 885825"/>
                  <a:gd name="connsiteY85" fmla="*/ 987672 h 1647825"/>
                  <a:gd name="connsiteX86" fmla="*/ 350044 w 885825"/>
                  <a:gd name="connsiteY86" fmla="*/ 1021009 h 1647825"/>
                  <a:gd name="connsiteX87" fmla="*/ 360521 w 885825"/>
                  <a:gd name="connsiteY87" fmla="*/ 1052442 h 1647825"/>
                  <a:gd name="connsiteX88" fmla="*/ 451009 w 885825"/>
                  <a:gd name="connsiteY88" fmla="*/ 1141024 h 1647825"/>
                  <a:gd name="connsiteX89" fmla="*/ 482441 w 885825"/>
                  <a:gd name="connsiteY89" fmla="*/ 1150549 h 1647825"/>
                  <a:gd name="connsiteX90" fmla="*/ 516731 w 885825"/>
                  <a:gd name="connsiteY90" fmla="*/ 1154359 h 1647825"/>
                  <a:gd name="connsiteX91" fmla="*/ 688181 w 885825"/>
                  <a:gd name="connsiteY91" fmla="*/ 982909 h 1647825"/>
                  <a:gd name="connsiteX92" fmla="*/ 709136 w 885825"/>
                  <a:gd name="connsiteY92" fmla="*/ 965764 h 1647825"/>
                  <a:gd name="connsiteX93" fmla="*/ 724376 w 885825"/>
                  <a:gd name="connsiteY93" fmla="*/ 983862 h 1647825"/>
                  <a:gd name="connsiteX94" fmla="*/ 721519 w 885825"/>
                  <a:gd name="connsiteY94" fmla="*/ 1017199 h 1647825"/>
                  <a:gd name="connsiteX95" fmla="*/ 684371 w 885825"/>
                  <a:gd name="connsiteY95" fmla="*/ 1105782 h 1647825"/>
                  <a:gd name="connsiteX96" fmla="*/ 663416 w 885825"/>
                  <a:gd name="connsiteY96" fmla="*/ 1129595 h 1647825"/>
                  <a:gd name="connsiteX97" fmla="*/ 517684 w 885825"/>
                  <a:gd name="connsiteY97" fmla="*/ 1189602 h 1647825"/>
                  <a:gd name="connsiteX98" fmla="*/ 488156 w 885825"/>
                  <a:gd name="connsiteY98" fmla="*/ 1187697 h 1647825"/>
                  <a:gd name="connsiteX99" fmla="*/ 459581 w 885825"/>
                  <a:gd name="connsiteY99" fmla="*/ 1181982 h 1647825"/>
                  <a:gd name="connsiteX100" fmla="*/ 315754 w 885825"/>
                  <a:gd name="connsiteY100" fmla="*/ 1023867 h 1647825"/>
                  <a:gd name="connsiteX101" fmla="*/ 172879 w 885825"/>
                  <a:gd name="connsiteY101" fmla="*/ 1185792 h 1647825"/>
                  <a:gd name="connsiteX102" fmla="*/ 341471 w 885825"/>
                  <a:gd name="connsiteY102" fmla="*/ 1345812 h 1647825"/>
                  <a:gd name="connsiteX103" fmla="*/ 373856 w 885825"/>
                  <a:gd name="connsiteY103" fmla="*/ 1348670 h 1647825"/>
                  <a:gd name="connsiteX104" fmla="*/ 386239 w 885825"/>
                  <a:gd name="connsiteY104" fmla="*/ 1348670 h 1647825"/>
                  <a:gd name="connsiteX105" fmla="*/ 383381 w 885825"/>
                  <a:gd name="connsiteY105" fmla="*/ 1369624 h 1647825"/>
                  <a:gd name="connsiteX106" fmla="*/ 382429 w 885825"/>
                  <a:gd name="connsiteY106" fmla="*/ 1391532 h 1647825"/>
                  <a:gd name="connsiteX107" fmla="*/ 527209 w 885825"/>
                  <a:gd name="connsiteY107" fmla="*/ 1625847 h 1647825"/>
                  <a:gd name="connsiteX108" fmla="*/ 558641 w 885825"/>
                  <a:gd name="connsiteY108" fmla="*/ 1636324 h 1647825"/>
                  <a:gd name="connsiteX109" fmla="*/ 756761 w 885825"/>
                  <a:gd name="connsiteY109" fmla="*/ 1596320 h 1647825"/>
                  <a:gd name="connsiteX110" fmla="*/ 777716 w 885825"/>
                  <a:gd name="connsiteY110" fmla="*/ 1584890 h 1647825"/>
                  <a:gd name="connsiteX111" fmla="*/ 858679 w 885825"/>
                  <a:gd name="connsiteY111" fmla="*/ 1491545 h 1647825"/>
                  <a:gd name="connsiteX112" fmla="*/ 791051 w 885825"/>
                  <a:gd name="connsiteY112" fmla="*/ 1321999 h 1647825"/>
                  <a:gd name="connsiteX113" fmla="*/ 771049 w 885825"/>
                  <a:gd name="connsiteY113" fmla="*/ 1318190 h 1647825"/>
                  <a:gd name="connsiteX114" fmla="*/ 750094 w 885825"/>
                  <a:gd name="connsiteY114" fmla="*/ 1317237 h 1647825"/>
                  <a:gd name="connsiteX115" fmla="*/ 608171 w 885825"/>
                  <a:gd name="connsiteY115" fmla="*/ 1392484 h 1647825"/>
                  <a:gd name="connsiteX116" fmla="*/ 591979 w 885825"/>
                  <a:gd name="connsiteY116" fmla="*/ 1422012 h 1647825"/>
                  <a:gd name="connsiteX117" fmla="*/ 576739 w 885825"/>
                  <a:gd name="connsiteY117" fmla="*/ 1497259 h 1647825"/>
                  <a:gd name="connsiteX118" fmla="*/ 552926 w 885825"/>
                  <a:gd name="connsiteY118" fmla="*/ 1501070 h 1647825"/>
                  <a:gd name="connsiteX119" fmla="*/ 546259 w 885825"/>
                  <a:gd name="connsiteY119" fmla="*/ 1447729 h 1647825"/>
                  <a:gd name="connsiteX120" fmla="*/ 552926 w 885825"/>
                  <a:gd name="connsiteY120" fmla="*/ 1422965 h 1647825"/>
                  <a:gd name="connsiteX121" fmla="*/ 565309 w 885825"/>
                  <a:gd name="connsiteY121" fmla="*/ 1393437 h 1647825"/>
                  <a:gd name="connsiteX122" fmla="*/ 749141 w 885825"/>
                  <a:gd name="connsiteY122" fmla="*/ 1281042 h 1647825"/>
                  <a:gd name="connsiteX123" fmla="*/ 164306 w 885825"/>
                  <a:gd name="connsiteY123" fmla="*/ 969574 h 1647825"/>
                  <a:gd name="connsiteX124" fmla="*/ 140494 w 885825"/>
                  <a:gd name="connsiteY124" fmla="*/ 968622 h 1647825"/>
                  <a:gd name="connsiteX125" fmla="*/ 118586 w 885825"/>
                  <a:gd name="connsiteY125" fmla="*/ 678109 h 1647825"/>
                  <a:gd name="connsiteX126" fmla="*/ 133826 w 885825"/>
                  <a:gd name="connsiteY126" fmla="*/ 661917 h 1647825"/>
                  <a:gd name="connsiteX127" fmla="*/ 134779 w 885825"/>
                  <a:gd name="connsiteY127" fmla="*/ 661917 h 1647825"/>
                  <a:gd name="connsiteX128" fmla="*/ 153829 w 885825"/>
                  <a:gd name="connsiteY128" fmla="*/ 691444 h 1647825"/>
                  <a:gd name="connsiteX129" fmla="*/ 153829 w 885825"/>
                  <a:gd name="connsiteY129" fmla="*/ 692397 h 1647825"/>
                  <a:gd name="connsiteX130" fmla="*/ 146209 w 885825"/>
                  <a:gd name="connsiteY130" fmla="*/ 700969 h 1647825"/>
                  <a:gd name="connsiteX131" fmla="*/ 165259 w 885825"/>
                  <a:gd name="connsiteY131" fmla="*/ 942904 h 1647825"/>
                  <a:gd name="connsiteX132" fmla="*/ 164306 w 885825"/>
                  <a:gd name="connsiteY132" fmla="*/ 969574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749141" y="1281042"/>
                    </a:moveTo>
                    <a:cubicBezTo>
                      <a:pt x="789146" y="1281042"/>
                      <a:pt x="827246" y="1292472"/>
                      <a:pt x="858679" y="1312474"/>
                    </a:cubicBezTo>
                    <a:cubicBezTo>
                      <a:pt x="858679" y="1312474"/>
                      <a:pt x="858679" y="1302949"/>
                      <a:pt x="858679" y="1287709"/>
                    </a:cubicBezTo>
                    <a:cubicBezTo>
                      <a:pt x="874871" y="1196270"/>
                      <a:pt x="875824" y="1101972"/>
                      <a:pt x="861536" y="1006722"/>
                    </a:cubicBezTo>
                    <a:cubicBezTo>
                      <a:pt x="859631" y="996244"/>
                      <a:pt x="857726" y="985767"/>
                      <a:pt x="855821" y="975289"/>
                    </a:cubicBezTo>
                    <a:cubicBezTo>
                      <a:pt x="847249" y="938142"/>
                      <a:pt x="828199" y="900042"/>
                      <a:pt x="791051" y="885754"/>
                    </a:cubicBezTo>
                    <a:cubicBezTo>
                      <a:pt x="784384" y="882897"/>
                      <a:pt x="777716" y="880992"/>
                      <a:pt x="770096" y="880039"/>
                    </a:cubicBezTo>
                    <a:cubicBezTo>
                      <a:pt x="762476" y="879087"/>
                      <a:pt x="753904" y="879087"/>
                      <a:pt x="745331" y="880039"/>
                    </a:cubicBezTo>
                    <a:cubicBezTo>
                      <a:pt x="736759" y="880992"/>
                      <a:pt x="727234" y="881944"/>
                      <a:pt x="718661" y="884802"/>
                    </a:cubicBezTo>
                    <a:cubicBezTo>
                      <a:pt x="651034" y="903852"/>
                      <a:pt x="611029" y="975289"/>
                      <a:pt x="630079" y="1042917"/>
                    </a:cubicBezTo>
                    <a:cubicBezTo>
                      <a:pt x="631984" y="1050537"/>
                      <a:pt x="627221" y="1059109"/>
                      <a:pt x="618649" y="1060062"/>
                    </a:cubicBezTo>
                    <a:cubicBezTo>
                      <a:pt x="611981" y="1061014"/>
                      <a:pt x="606266" y="1056252"/>
                      <a:pt x="604361" y="1049584"/>
                    </a:cubicBezTo>
                    <a:cubicBezTo>
                      <a:pt x="581501" y="967669"/>
                      <a:pt x="629126" y="881944"/>
                      <a:pt x="711041" y="859084"/>
                    </a:cubicBezTo>
                    <a:cubicBezTo>
                      <a:pt x="719614" y="856227"/>
                      <a:pt x="729139" y="855274"/>
                      <a:pt x="737711" y="854322"/>
                    </a:cubicBezTo>
                    <a:cubicBezTo>
                      <a:pt x="748189" y="854322"/>
                      <a:pt x="758666" y="855274"/>
                      <a:pt x="768191" y="857179"/>
                    </a:cubicBezTo>
                    <a:cubicBezTo>
                      <a:pt x="798671" y="853369"/>
                      <a:pt x="817721" y="891469"/>
                      <a:pt x="846296" y="891469"/>
                    </a:cubicBezTo>
                    <a:cubicBezTo>
                      <a:pt x="827246" y="834319"/>
                      <a:pt x="855821" y="767644"/>
                      <a:pt x="855821" y="707637"/>
                    </a:cubicBezTo>
                    <a:cubicBezTo>
                      <a:pt x="856774" y="699064"/>
                      <a:pt x="856774" y="690492"/>
                      <a:pt x="856774" y="681919"/>
                    </a:cubicBezTo>
                    <a:cubicBezTo>
                      <a:pt x="859631" y="671442"/>
                      <a:pt x="861536" y="660964"/>
                      <a:pt x="863441" y="650487"/>
                    </a:cubicBezTo>
                    <a:cubicBezTo>
                      <a:pt x="865346" y="640009"/>
                      <a:pt x="866299" y="629532"/>
                      <a:pt x="868204" y="619054"/>
                    </a:cubicBezTo>
                    <a:cubicBezTo>
                      <a:pt x="893921" y="510469"/>
                      <a:pt x="865346" y="415219"/>
                      <a:pt x="856774" y="311397"/>
                    </a:cubicBezTo>
                    <a:cubicBezTo>
                      <a:pt x="856774" y="300919"/>
                      <a:pt x="856774" y="290442"/>
                      <a:pt x="856774" y="280917"/>
                    </a:cubicBezTo>
                    <a:cubicBezTo>
                      <a:pt x="856774" y="243769"/>
                      <a:pt x="856774" y="220909"/>
                      <a:pt x="856774" y="220909"/>
                    </a:cubicBezTo>
                    <a:lnTo>
                      <a:pt x="854869" y="221862"/>
                    </a:lnTo>
                    <a:cubicBezTo>
                      <a:pt x="848201" y="162807"/>
                      <a:pt x="819626" y="109467"/>
                      <a:pt x="776764" y="71367"/>
                    </a:cubicBezTo>
                    <a:cubicBezTo>
                      <a:pt x="768191" y="63747"/>
                      <a:pt x="759619" y="57079"/>
                      <a:pt x="750094" y="50412"/>
                    </a:cubicBezTo>
                    <a:cubicBezTo>
                      <a:pt x="721519" y="31362"/>
                      <a:pt x="690086" y="18027"/>
                      <a:pt x="656749" y="12312"/>
                    </a:cubicBezTo>
                    <a:cubicBezTo>
                      <a:pt x="645319" y="10407"/>
                      <a:pt x="634841" y="9454"/>
                      <a:pt x="623411" y="8502"/>
                    </a:cubicBezTo>
                    <a:cubicBezTo>
                      <a:pt x="502444" y="-4833"/>
                      <a:pt x="359569" y="80892"/>
                      <a:pt x="391954" y="227577"/>
                    </a:cubicBezTo>
                    <a:cubicBezTo>
                      <a:pt x="395764" y="236149"/>
                      <a:pt x="399574" y="244722"/>
                      <a:pt x="405289" y="253294"/>
                    </a:cubicBezTo>
                    <a:cubicBezTo>
                      <a:pt x="427196" y="290442"/>
                      <a:pt x="474821" y="328542"/>
                      <a:pt x="520541" y="332352"/>
                    </a:cubicBezTo>
                    <a:cubicBezTo>
                      <a:pt x="530066" y="334257"/>
                      <a:pt x="540544" y="335209"/>
                      <a:pt x="551021" y="335209"/>
                    </a:cubicBezTo>
                    <a:cubicBezTo>
                      <a:pt x="633889" y="335209"/>
                      <a:pt x="702469" y="276154"/>
                      <a:pt x="718661" y="198049"/>
                    </a:cubicBezTo>
                    <a:cubicBezTo>
                      <a:pt x="720566" y="186619"/>
                      <a:pt x="722471" y="175189"/>
                      <a:pt x="722471" y="163759"/>
                    </a:cubicBezTo>
                    <a:cubicBezTo>
                      <a:pt x="722471" y="153282"/>
                      <a:pt x="731996" y="144709"/>
                      <a:pt x="743426" y="146614"/>
                    </a:cubicBezTo>
                    <a:cubicBezTo>
                      <a:pt x="751999" y="147567"/>
                      <a:pt x="758666" y="156139"/>
                      <a:pt x="758666" y="164712"/>
                    </a:cubicBezTo>
                    <a:cubicBezTo>
                      <a:pt x="758666" y="248532"/>
                      <a:pt x="708184" y="320922"/>
                      <a:pt x="635794" y="353307"/>
                    </a:cubicBezTo>
                    <a:cubicBezTo>
                      <a:pt x="664369" y="365689"/>
                      <a:pt x="689134" y="384739"/>
                      <a:pt x="708184" y="407599"/>
                    </a:cubicBezTo>
                    <a:cubicBezTo>
                      <a:pt x="714851" y="415219"/>
                      <a:pt x="720566" y="423792"/>
                      <a:pt x="726281" y="432364"/>
                    </a:cubicBezTo>
                    <a:cubicBezTo>
                      <a:pt x="771049" y="473322"/>
                      <a:pt x="761524" y="530472"/>
                      <a:pt x="757714" y="584764"/>
                    </a:cubicBezTo>
                    <a:cubicBezTo>
                      <a:pt x="755809" y="593337"/>
                      <a:pt x="753904" y="602862"/>
                      <a:pt x="751046" y="611434"/>
                    </a:cubicBezTo>
                    <a:cubicBezTo>
                      <a:pt x="748189" y="620007"/>
                      <a:pt x="745331" y="628579"/>
                      <a:pt x="741521" y="637152"/>
                    </a:cubicBezTo>
                    <a:cubicBezTo>
                      <a:pt x="737711" y="645724"/>
                      <a:pt x="732949" y="654297"/>
                      <a:pt x="727234" y="661917"/>
                    </a:cubicBezTo>
                    <a:cubicBezTo>
                      <a:pt x="716756" y="678109"/>
                      <a:pt x="703421" y="693349"/>
                      <a:pt x="687229" y="706684"/>
                    </a:cubicBezTo>
                    <a:cubicBezTo>
                      <a:pt x="689134" y="740974"/>
                      <a:pt x="709136" y="771454"/>
                      <a:pt x="737711" y="786694"/>
                    </a:cubicBezTo>
                    <a:cubicBezTo>
                      <a:pt x="744379" y="790504"/>
                      <a:pt x="752951" y="794314"/>
                      <a:pt x="760571" y="796219"/>
                    </a:cubicBezTo>
                    <a:cubicBezTo>
                      <a:pt x="771049" y="791457"/>
                      <a:pt x="780574" y="794314"/>
                      <a:pt x="788194" y="799077"/>
                    </a:cubicBezTo>
                    <a:cubicBezTo>
                      <a:pt x="810101" y="816222"/>
                      <a:pt x="800576" y="825747"/>
                      <a:pt x="783431" y="835272"/>
                    </a:cubicBezTo>
                    <a:cubicBezTo>
                      <a:pt x="773906" y="838129"/>
                      <a:pt x="762476" y="837177"/>
                      <a:pt x="752951" y="830509"/>
                    </a:cubicBezTo>
                    <a:cubicBezTo>
                      <a:pt x="743426" y="827652"/>
                      <a:pt x="733901" y="824794"/>
                      <a:pt x="724376" y="820032"/>
                    </a:cubicBezTo>
                    <a:cubicBezTo>
                      <a:pt x="689134" y="801934"/>
                      <a:pt x="662464" y="768597"/>
                      <a:pt x="653891" y="728592"/>
                    </a:cubicBezTo>
                    <a:cubicBezTo>
                      <a:pt x="559594" y="780027"/>
                      <a:pt x="439579" y="750499"/>
                      <a:pt x="381476" y="658107"/>
                    </a:cubicBezTo>
                    <a:cubicBezTo>
                      <a:pt x="376714" y="650487"/>
                      <a:pt x="377666" y="640962"/>
                      <a:pt x="384334" y="635247"/>
                    </a:cubicBezTo>
                    <a:cubicBezTo>
                      <a:pt x="392906" y="627627"/>
                      <a:pt x="405289" y="629532"/>
                      <a:pt x="411004" y="639057"/>
                    </a:cubicBezTo>
                    <a:cubicBezTo>
                      <a:pt x="440531" y="685729"/>
                      <a:pt x="490061" y="713352"/>
                      <a:pt x="541496" y="717162"/>
                    </a:cubicBezTo>
                    <a:cubicBezTo>
                      <a:pt x="545306" y="715257"/>
                      <a:pt x="548164" y="716209"/>
                      <a:pt x="552926" y="716209"/>
                    </a:cubicBezTo>
                    <a:cubicBezTo>
                      <a:pt x="611981" y="716209"/>
                      <a:pt x="663416" y="684777"/>
                      <a:pt x="693896" y="638104"/>
                    </a:cubicBezTo>
                    <a:cubicBezTo>
                      <a:pt x="699611" y="628579"/>
                      <a:pt x="705326" y="619054"/>
                      <a:pt x="710089" y="608577"/>
                    </a:cubicBezTo>
                    <a:cubicBezTo>
                      <a:pt x="732949" y="557142"/>
                      <a:pt x="723424" y="519042"/>
                      <a:pt x="710089" y="475227"/>
                    </a:cubicBezTo>
                    <a:cubicBezTo>
                      <a:pt x="705326" y="464749"/>
                      <a:pt x="700564" y="455224"/>
                      <a:pt x="693896" y="445699"/>
                    </a:cubicBezTo>
                    <a:cubicBezTo>
                      <a:pt x="663416" y="399979"/>
                      <a:pt x="611029" y="370452"/>
                      <a:pt x="551974" y="370452"/>
                    </a:cubicBezTo>
                    <a:cubicBezTo>
                      <a:pt x="546259" y="370452"/>
                      <a:pt x="539591" y="369499"/>
                      <a:pt x="532924" y="368547"/>
                    </a:cubicBezTo>
                    <a:cubicBezTo>
                      <a:pt x="485299" y="347592"/>
                      <a:pt x="440531" y="319017"/>
                      <a:pt x="397669" y="301872"/>
                    </a:cubicBezTo>
                    <a:cubicBezTo>
                      <a:pt x="389096" y="298062"/>
                      <a:pt x="380524" y="295204"/>
                      <a:pt x="371951" y="293299"/>
                    </a:cubicBezTo>
                    <a:cubicBezTo>
                      <a:pt x="294799" y="280917"/>
                      <a:pt x="209074" y="299967"/>
                      <a:pt x="180499" y="376167"/>
                    </a:cubicBezTo>
                    <a:cubicBezTo>
                      <a:pt x="170974" y="423792"/>
                      <a:pt x="161449" y="461892"/>
                      <a:pt x="175736" y="505707"/>
                    </a:cubicBezTo>
                    <a:cubicBezTo>
                      <a:pt x="177641" y="515232"/>
                      <a:pt x="179546" y="523804"/>
                      <a:pt x="181451" y="532377"/>
                    </a:cubicBezTo>
                    <a:cubicBezTo>
                      <a:pt x="186214" y="549522"/>
                      <a:pt x="193834" y="565714"/>
                      <a:pt x="202406" y="580954"/>
                    </a:cubicBezTo>
                    <a:cubicBezTo>
                      <a:pt x="207169" y="581907"/>
                      <a:pt x="211931" y="581907"/>
                      <a:pt x="217646" y="581907"/>
                    </a:cubicBezTo>
                    <a:cubicBezTo>
                      <a:pt x="225266" y="581907"/>
                      <a:pt x="231934" y="580954"/>
                      <a:pt x="239554" y="580002"/>
                    </a:cubicBezTo>
                    <a:cubicBezTo>
                      <a:pt x="247174" y="579049"/>
                      <a:pt x="253841" y="577144"/>
                      <a:pt x="260509" y="575239"/>
                    </a:cubicBezTo>
                    <a:cubicBezTo>
                      <a:pt x="305276" y="563809"/>
                      <a:pt x="330041" y="530472"/>
                      <a:pt x="344329" y="490467"/>
                    </a:cubicBezTo>
                    <a:cubicBezTo>
                      <a:pt x="347186" y="482847"/>
                      <a:pt x="350044" y="474274"/>
                      <a:pt x="351949" y="465702"/>
                    </a:cubicBezTo>
                    <a:cubicBezTo>
                      <a:pt x="361474" y="443794"/>
                      <a:pt x="361474" y="434269"/>
                      <a:pt x="361474" y="415219"/>
                    </a:cubicBezTo>
                    <a:cubicBezTo>
                      <a:pt x="370999" y="415219"/>
                      <a:pt x="390049" y="415219"/>
                      <a:pt x="390049" y="424744"/>
                    </a:cubicBezTo>
                    <a:cubicBezTo>
                      <a:pt x="399574" y="481894"/>
                      <a:pt x="361474" y="539044"/>
                      <a:pt x="325279" y="580954"/>
                    </a:cubicBezTo>
                    <a:cubicBezTo>
                      <a:pt x="317659" y="587622"/>
                      <a:pt x="310039" y="592384"/>
                      <a:pt x="301466" y="597147"/>
                    </a:cubicBezTo>
                    <a:cubicBezTo>
                      <a:pt x="276701" y="610482"/>
                      <a:pt x="248126" y="618102"/>
                      <a:pt x="218599" y="618102"/>
                    </a:cubicBezTo>
                    <a:cubicBezTo>
                      <a:pt x="191929" y="618102"/>
                      <a:pt x="168116" y="611434"/>
                      <a:pt x="145256" y="600957"/>
                    </a:cubicBezTo>
                    <a:cubicBezTo>
                      <a:pt x="64294" y="638104"/>
                      <a:pt x="7144" y="720972"/>
                      <a:pt x="7144" y="817174"/>
                    </a:cubicBezTo>
                    <a:cubicBezTo>
                      <a:pt x="7144" y="920044"/>
                      <a:pt x="72866" y="1008627"/>
                      <a:pt x="164306" y="1041964"/>
                    </a:cubicBezTo>
                    <a:cubicBezTo>
                      <a:pt x="168116" y="1041964"/>
                      <a:pt x="170974" y="1041964"/>
                      <a:pt x="174784" y="1041964"/>
                    </a:cubicBezTo>
                    <a:cubicBezTo>
                      <a:pt x="269081" y="1041964"/>
                      <a:pt x="346234" y="964812"/>
                      <a:pt x="346234" y="870514"/>
                    </a:cubicBezTo>
                    <a:cubicBezTo>
                      <a:pt x="346234" y="860037"/>
                      <a:pt x="355759" y="851464"/>
                      <a:pt x="367189" y="853369"/>
                    </a:cubicBezTo>
                    <a:cubicBezTo>
                      <a:pt x="375761" y="854322"/>
                      <a:pt x="382429" y="862894"/>
                      <a:pt x="382429" y="871467"/>
                    </a:cubicBezTo>
                    <a:cubicBezTo>
                      <a:pt x="382429" y="914329"/>
                      <a:pt x="369094" y="954334"/>
                      <a:pt x="346234" y="987672"/>
                    </a:cubicBezTo>
                    <a:cubicBezTo>
                      <a:pt x="346234" y="999102"/>
                      <a:pt x="348139" y="1010532"/>
                      <a:pt x="350044" y="1021009"/>
                    </a:cubicBezTo>
                    <a:cubicBezTo>
                      <a:pt x="352901" y="1031487"/>
                      <a:pt x="355759" y="1041964"/>
                      <a:pt x="360521" y="1052442"/>
                    </a:cubicBezTo>
                    <a:cubicBezTo>
                      <a:pt x="372904" y="1100067"/>
                      <a:pt x="401479" y="1128642"/>
                      <a:pt x="451009" y="1141024"/>
                    </a:cubicBezTo>
                    <a:cubicBezTo>
                      <a:pt x="461486" y="1144834"/>
                      <a:pt x="471964" y="1148645"/>
                      <a:pt x="482441" y="1150549"/>
                    </a:cubicBezTo>
                    <a:cubicBezTo>
                      <a:pt x="493871" y="1152454"/>
                      <a:pt x="504349" y="1154359"/>
                      <a:pt x="516731" y="1154359"/>
                    </a:cubicBezTo>
                    <a:cubicBezTo>
                      <a:pt x="611029" y="1154359"/>
                      <a:pt x="688181" y="1077207"/>
                      <a:pt x="688181" y="982909"/>
                    </a:cubicBezTo>
                    <a:cubicBezTo>
                      <a:pt x="688181" y="972432"/>
                      <a:pt x="697706" y="963859"/>
                      <a:pt x="709136" y="965764"/>
                    </a:cubicBezTo>
                    <a:cubicBezTo>
                      <a:pt x="717709" y="966717"/>
                      <a:pt x="724376" y="975289"/>
                      <a:pt x="724376" y="983862"/>
                    </a:cubicBezTo>
                    <a:cubicBezTo>
                      <a:pt x="724376" y="995292"/>
                      <a:pt x="723424" y="1006722"/>
                      <a:pt x="721519" y="1017199"/>
                    </a:cubicBezTo>
                    <a:cubicBezTo>
                      <a:pt x="725329" y="1052442"/>
                      <a:pt x="696754" y="1071492"/>
                      <a:pt x="684371" y="1105782"/>
                    </a:cubicBezTo>
                    <a:cubicBezTo>
                      <a:pt x="677704" y="1114354"/>
                      <a:pt x="671036" y="1121974"/>
                      <a:pt x="663416" y="1129595"/>
                    </a:cubicBezTo>
                    <a:cubicBezTo>
                      <a:pt x="626269" y="1166742"/>
                      <a:pt x="574834" y="1189602"/>
                      <a:pt x="517684" y="1189602"/>
                    </a:cubicBezTo>
                    <a:cubicBezTo>
                      <a:pt x="507206" y="1189602"/>
                      <a:pt x="497681" y="1188649"/>
                      <a:pt x="488156" y="1187697"/>
                    </a:cubicBezTo>
                    <a:cubicBezTo>
                      <a:pt x="478631" y="1186745"/>
                      <a:pt x="469106" y="1183887"/>
                      <a:pt x="459581" y="1181982"/>
                    </a:cubicBezTo>
                    <a:cubicBezTo>
                      <a:pt x="382429" y="1166742"/>
                      <a:pt x="334804" y="1100067"/>
                      <a:pt x="315754" y="1023867"/>
                    </a:cubicBezTo>
                    <a:cubicBezTo>
                      <a:pt x="249079" y="1071492"/>
                      <a:pt x="153829" y="1071492"/>
                      <a:pt x="172879" y="1185792"/>
                    </a:cubicBezTo>
                    <a:cubicBezTo>
                      <a:pt x="191929" y="1271517"/>
                      <a:pt x="258604" y="1338192"/>
                      <a:pt x="341471" y="1345812"/>
                    </a:cubicBezTo>
                    <a:cubicBezTo>
                      <a:pt x="351949" y="1347717"/>
                      <a:pt x="362426" y="1348670"/>
                      <a:pt x="373856" y="1348670"/>
                    </a:cubicBezTo>
                    <a:cubicBezTo>
                      <a:pt x="377666" y="1348670"/>
                      <a:pt x="381476" y="1348670"/>
                      <a:pt x="386239" y="1348670"/>
                    </a:cubicBezTo>
                    <a:cubicBezTo>
                      <a:pt x="385286" y="1355337"/>
                      <a:pt x="384334" y="1362957"/>
                      <a:pt x="383381" y="1369624"/>
                    </a:cubicBezTo>
                    <a:cubicBezTo>
                      <a:pt x="382429" y="1376292"/>
                      <a:pt x="382429" y="1383912"/>
                      <a:pt x="382429" y="1391532"/>
                    </a:cubicBezTo>
                    <a:cubicBezTo>
                      <a:pt x="373856" y="1500117"/>
                      <a:pt x="421481" y="1595367"/>
                      <a:pt x="527209" y="1625847"/>
                    </a:cubicBezTo>
                    <a:cubicBezTo>
                      <a:pt x="537686" y="1629657"/>
                      <a:pt x="548164" y="1633467"/>
                      <a:pt x="558641" y="1636324"/>
                    </a:cubicBezTo>
                    <a:cubicBezTo>
                      <a:pt x="623411" y="1652517"/>
                      <a:pt x="698659" y="1636324"/>
                      <a:pt x="756761" y="1596320"/>
                    </a:cubicBezTo>
                    <a:cubicBezTo>
                      <a:pt x="764381" y="1592509"/>
                      <a:pt x="771049" y="1588699"/>
                      <a:pt x="777716" y="1584890"/>
                    </a:cubicBezTo>
                    <a:cubicBezTo>
                      <a:pt x="812006" y="1563934"/>
                      <a:pt x="841534" y="1533454"/>
                      <a:pt x="858679" y="1491545"/>
                    </a:cubicBezTo>
                    <a:cubicBezTo>
                      <a:pt x="887254" y="1424870"/>
                      <a:pt x="877729" y="1339145"/>
                      <a:pt x="791051" y="1321999"/>
                    </a:cubicBezTo>
                    <a:cubicBezTo>
                      <a:pt x="784384" y="1320095"/>
                      <a:pt x="777716" y="1319142"/>
                      <a:pt x="771049" y="1318190"/>
                    </a:cubicBezTo>
                    <a:cubicBezTo>
                      <a:pt x="764381" y="1317237"/>
                      <a:pt x="757714" y="1317237"/>
                      <a:pt x="750094" y="1317237"/>
                    </a:cubicBezTo>
                    <a:cubicBezTo>
                      <a:pt x="691039" y="1317237"/>
                      <a:pt x="638651" y="1347717"/>
                      <a:pt x="608171" y="1392484"/>
                    </a:cubicBezTo>
                    <a:cubicBezTo>
                      <a:pt x="602456" y="1402009"/>
                      <a:pt x="596741" y="1411534"/>
                      <a:pt x="591979" y="1422012"/>
                    </a:cubicBezTo>
                    <a:cubicBezTo>
                      <a:pt x="577691" y="1445824"/>
                      <a:pt x="590074" y="1483924"/>
                      <a:pt x="576739" y="1497259"/>
                    </a:cubicBezTo>
                    <a:cubicBezTo>
                      <a:pt x="571976" y="1502022"/>
                      <a:pt x="565309" y="1503927"/>
                      <a:pt x="552926" y="1501070"/>
                    </a:cubicBezTo>
                    <a:cubicBezTo>
                      <a:pt x="543401" y="1482020"/>
                      <a:pt x="543401" y="1462970"/>
                      <a:pt x="546259" y="1447729"/>
                    </a:cubicBezTo>
                    <a:cubicBezTo>
                      <a:pt x="548164" y="1439157"/>
                      <a:pt x="551021" y="1430584"/>
                      <a:pt x="552926" y="1422965"/>
                    </a:cubicBezTo>
                    <a:cubicBezTo>
                      <a:pt x="556736" y="1412487"/>
                      <a:pt x="560546" y="1402962"/>
                      <a:pt x="565309" y="1393437"/>
                    </a:cubicBezTo>
                    <a:cubicBezTo>
                      <a:pt x="600551" y="1326762"/>
                      <a:pt x="669131" y="1281042"/>
                      <a:pt x="749141" y="1281042"/>
                    </a:cubicBezTo>
                    <a:close/>
                    <a:moveTo>
                      <a:pt x="164306" y="969574"/>
                    </a:moveTo>
                    <a:cubicBezTo>
                      <a:pt x="157639" y="975289"/>
                      <a:pt x="147161" y="975289"/>
                      <a:pt x="140494" y="968622"/>
                    </a:cubicBezTo>
                    <a:cubicBezTo>
                      <a:pt x="54769" y="894327"/>
                      <a:pt x="45244" y="763834"/>
                      <a:pt x="118586" y="678109"/>
                    </a:cubicBezTo>
                    <a:cubicBezTo>
                      <a:pt x="123349" y="672394"/>
                      <a:pt x="129064" y="667632"/>
                      <a:pt x="133826" y="661917"/>
                    </a:cubicBezTo>
                    <a:cubicBezTo>
                      <a:pt x="133826" y="661917"/>
                      <a:pt x="134779" y="661917"/>
                      <a:pt x="134779" y="661917"/>
                    </a:cubicBezTo>
                    <a:lnTo>
                      <a:pt x="153829" y="691444"/>
                    </a:lnTo>
                    <a:cubicBezTo>
                      <a:pt x="153829" y="691444"/>
                      <a:pt x="153829" y="691444"/>
                      <a:pt x="153829" y="692397"/>
                    </a:cubicBezTo>
                    <a:cubicBezTo>
                      <a:pt x="150971" y="695254"/>
                      <a:pt x="148114" y="698112"/>
                      <a:pt x="146209" y="700969"/>
                    </a:cubicBezTo>
                    <a:cubicBezTo>
                      <a:pt x="84296" y="772407"/>
                      <a:pt x="92869" y="880992"/>
                      <a:pt x="165259" y="942904"/>
                    </a:cubicBezTo>
                    <a:cubicBezTo>
                      <a:pt x="172879" y="949572"/>
                      <a:pt x="172879" y="961954"/>
                      <a:pt x="164306" y="969574"/>
                    </a:cubicBezTo>
                    <a:close/>
                  </a:path>
                </a:pathLst>
              </a:custGeom>
              <a:solidFill>
                <a:schemeClr val="accent1"/>
              </a:solidFill>
              <a:ln w="9525" cap="flat">
                <a:noFill/>
                <a:prstDash val="solid"/>
                <a:miter/>
              </a:ln>
            </p:spPr>
            <p:txBody>
              <a:bodyPr rtlCol="0" anchor="ctr"/>
              <a:lstStyle/>
              <a:p>
                <a:endParaRPr lang="en-US">
                  <a:solidFill>
                    <a:schemeClr val="tx1">
                      <a:lumMod val="85000"/>
                      <a:lumOff val="15000"/>
                    </a:schemeClr>
                  </a:solidFill>
                </a:endParaRPr>
              </a:p>
            </p:txBody>
          </p:sp>
          <p:sp>
            <p:nvSpPr>
              <p:cNvPr id="37" name="Freeform: Shape 98">
                <a:extLst>
                  <a:ext uri="{FF2B5EF4-FFF2-40B4-BE49-F238E27FC236}">
                    <a16:creationId xmlns="" xmlns:a16="http://schemas.microsoft.com/office/drawing/2014/main" id="{0ECEC2CA-5700-4460-AB58-4790BFB18F74}"/>
                  </a:ext>
                </a:extLst>
              </p:cNvPr>
              <p:cNvSpPr/>
              <p:nvPr/>
            </p:nvSpPr>
            <p:spPr>
              <a:xfrm>
                <a:off x="8319409" y="2396187"/>
                <a:ext cx="885825" cy="1647825"/>
              </a:xfrm>
              <a:custGeom>
                <a:avLst/>
                <a:gdLst>
                  <a:gd name="connsiteX0" fmla="*/ 320891 w 885825"/>
                  <a:gd name="connsiteY0" fmla="*/ 1394389 h 1647825"/>
                  <a:gd name="connsiteX1" fmla="*/ 333274 w 885825"/>
                  <a:gd name="connsiteY1" fmla="*/ 1423917 h 1647825"/>
                  <a:gd name="connsiteX2" fmla="*/ 339941 w 885825"/>
                  <a:gd name="connsiteY2" fmla="*/ 1448682 h 1647825"/>
                  <a:gd name="connsiteX3" fmla="*/ 333274 w 885825"/>
                  <a:gd name="connsiteY3" fmla="*/ 1502022 h 1647825"/>
                  <a:gd name="connsiteX4" fmla="*/ 309461 w 885825"/>
                  <a:gd name="connsiteY4" fmla="*/ 1498212 h 1647825"/>
                  <a:gd name="connsiteX5" fmla="*/ 294221 w 885825"/>
                  <a:gd name="connsiteY5" fmla="*/ 1422964 h 1647825"/>
                  <a:gd name="connsiteX6" fmla="*/ 278029 w 885825"/>
                  <a:gd name="connsiteY6" fmla="*/ 1393437 h 1647825"/>
                  <a:gd name="connsiteX7" fmla="*/ 136106 w 885825"/>
                  <a:gd name="connsiteY7" fmla="*/ 1318189 h 1647825"/>
                  <a:gd name="connsiteX8" fmla="*/ 115151 w 885825"/>
                  <a:gd name="connsiteY8" fmla="*/ 1319142 h 1647825"/>
                  <a:gd name="connsiteX9" fmla="*/ 95149 w 885825"/>
                  <a:gd name="connsiteY9" fmla="*/ 1322952 h 1647825"/>
                  <a:gd name="connsiteX10" fmla="*/ 27521 w 885825"/>
                  <a:gd name="connsiteY10" fmla="*/ 1492497 h 1647825"/>
                  <a:gd name="connsiteX11" fmla="*/ 108484 w 885825"/>
                  <a:gd name="connsiteY11" fmla="*/ 1585842 h 1647825"/>
                  <a:gd name="connsiteX12" fmla="*/ 129439 w 885825"/>
                  <a:gd name="connsiteY12" fmla="*/ 1597272 h 1647825"/>
                  <a:gd name="connsiteX13" fmla="*/ 327559 w 885825"/>
                  <a:gd name="connsiteY13" fmla="*/ 1637277 h 1647825"/>
                  <a:gd name="connsiteX14" fmla="*/ 358991 w 885825"/>
                  <a:gd name="connsiteY14" fmla="*/ 1626800 h 1647825"/>
                  <a:gd name="connsiteX15" fmla="*/ 503771 w 885825"/>
                  <a:gd name="connsiteY15" fmla="*/ 1392484 h 1647825"/>
                  <a:gd name="connsiteX16" fmla="*/ 502819 w 885825"/>
                  <a:gd name="connsiteY16" fmla="*/ 1370577 h 1647825"/>
                  <a:gd name="connsiteX17" fmla="*/ 499961 w 885825"/>
                  <a:gd name="connsiteY17" fmla="*/ 1349622 h 1647825"/>
                  <a:gd name="connsiteX18" fmla="*/ 512344 w 885825"/>
                  <a:gd name="connsiteY18" fmla="*/ 1349622 h 1647825"/>
                  <a:gd name="connsiteX19" fmla="*/ 544729 w 885825"/>
                  <a:gd name="connsiteY19" fmla="*/ 1346764 h 1647825"/>
                  <a:gd name="connsiteX20" fmla="*/ 713321 w 885825"/>
                  <a:gd name="connsiteY20" fmla="*/ 1186744 h 1647825"/>
                  <a:gd name="connsiteX21" fmla="*/ 570446 w 885825"/>
                  <a:gd name="connsiteY21" fmla="*/ 1024819 h 1647825"/>
                  <a:gd name="connsiteX22" fmla="*/ 426619 w 885825"/>
                  <a:gd name="connsiteY22" fmla="*/ 1182934 h 1647825"/>
                  <a:gd name="connsiteX23" fmla="*/ 398044 w 885825"/>
                  <a:gd name="connsiteY23" fmla="*/ 1188650 h 1647825"/>
                  <a:gd name="connsiteX24" fmla="*/ 368516 w 885825"/>
                  <a:gd name="connsiteY24" fmla="*/ 1190554 h 1647825"/>
                  <a:gd name="connsiteX25" fmla="*/ 222784 w 885825"/>
                  <a:gd name="connsiteY25" fmla="*/ 1130547 h 1647825"/>
                  <a:gd name="connsiteX26" fmla="*/ 201829 w 885825"/>
                  <a:gd name="connsiteY26" fmla="*/ 1106734 h 1647825"/>
                  <a:gd name="connsiteX27" fmla="*/ 164681 w 885825"/>
                  <a:gd name="connsiteY27" fmla="*/ 1018152 h 1647825"/>
                  <a:gd name="connsiteX28" fmla="*/ 161824 w 885825"/>
                  <a:gd name="connsiteY28" fmla="*/ 984814 h 1647825"/>
                  <a:gd name="connsiteX29" fmla="*/ 177064 w 885825"/>
                  <a:gd name="connsiteY29" fmla="*/ 966717 h 1647825"/>
                  <a:gd name="connsiteX30" fmla="*/ 198019 w 885825"/>
                  <a:gd name="connsiteY30" fmla="*/ 983862 h 1647825"/>
                  <a:gd name="connsiteX31" fmla="*/ 369469 w 885825"/>
                  <a:gd name="connsiteY31" fmla="*/ 1155312 h 1647825"/>
                  <a:gd name="connsiteX32" fmla="*/ 403759 w 885825"/>
                  <a:gd name="connsiteY32" fmla="*/ 1151502 h 1647825"/>
                  <a:gd name="connsiteX33" fmla="*/ 435191 w 885825"/>
                  <a:gd name="connsiteY33" fmla="*/ 1141977 h 1647825"/>
                  <a:gd name="connsiteX34" fmla="*/ 525679 w 885825"/>
                  <a:gd name="connsiteY34" fmla="*/ 1053394 h 1647825"/>
                  <a:gd name="connsiteX35" fmla="*/ 536156 w 885825"/>
                  <a:gd name="connsiteY35" fmla="*/ 1021962 h 1647825"/>
                  <a:gd name="connsiteX36" fmla="*/ 539966 w 885825"/>
                  <a:gd name="connsiteY36" fmla="*/ 988624 h 1647825"/>
                  <a:gd name="connsiteX37" fmla="*/ 503771 w 885825"/>
                  <a:gd name="connsiteY37" fmla="*/ 872419 h 1647825"/>
                  <a:gd name="connsiteX38" fmla="*/ 519011 w 885825"/>
                  <a:gd name="connsiteY38" fmla="*/ 854322 h 1647825"/>
                  <a:gd name="connsiteX39" fmla="*/ 539966 w 885825"/>
                  <a:gd name="connsiteY39" fmla="*/ 871467 h 1647825"/>
                  <a:gd name="connsiteX40" fmla="*/ 711416 w 885825"/>
                  <a:gd name="connsiteY40" fmla="*/ 1042917 h 1647825"/>
                  <a:gd name="connsiteX41" fmla="*/ 721894 w 885825"/>
                  <a:gd name="connsiteY41" fmla="*/ 1042917 h 1647825"/>
                  <a:gd name="connsiteX42" fmla="*/ 879056 w 885825"/>
                  <a:gd name="connsiteY42" fmla="*/ 818127 h 1647825"/>
                  <a:gd name="connsiteX43" fmla="*/ 739991 w 885825"/>
                  <a:gd name="connsiteY43" fmla="*/ 600957 h 1647825"/>
                  <a:gd name="connsiteX44" fmla="*/ 666649 w 885825"/>
                  <a:gd name="connsiteY44" fmla="*/ 618102 h 1647825"/>
                  <a:gd name="connsiteX45" fmla="*/ 583781 w 885825"/>
                  <a:gd name="connsiteY45" fmla="*/ 597147 h 1647825"/>
                  <a:gd name="connsiteX46" fmla="*/ 559969 w 885825"/>
                  <a:gd name="connsiteY46" fmla="*/ 580954 h 1647825"/>
                  <a:gd name="connsiteX47" fmla="*/ 495199 w 885825"/>
                  <a:gd name="connsiteY47" fmla="*/ 424744 h 1647825"/>
                  <a:gd name="connsiteX48" fmla="*/ 523774 w 885825"/>
                  <a:gd name="connsiteY48" fmla="*/ 415219 h 1647825"/>
                  <a:gd name="connsiteX49" fmla="*/ 533299 w 885825"/>
                  <a:gd name="connsiteY49" fmla="*/ 465702 h 1647825"/>
                  <a:gd name="connsiteX50" fmla="*/ 540919 w 885825"/>
                  <a:gd name="connsiteY50" fmla="*/ 490467 h 1647825"/>
                  <a:gd name="connsiteX51" fmla="*/ 624739 w 885825"/>
                  <a:gd name="connsiteY51" fmla="*/ 575239 h 1647825"/>
                  <a:gd name="connsiteX52" fmla="*/ 645694 w 885825"/>
                  <a:gd name="connsiteY52" fmla="*/ 580002 h 1647825"/>
                  <a:gd name="connsiteX53" fmla="*/ 667601 w 885825"/>
                  <a:gd name="connsiteY53" fmla="*/ 581907 h 1647825"/>
                  <a:gd name="connsiteX54" fmla="*/ 682841 w 885825"/>
                  <a:gd name="connsiteY54" fmla="*/ 580954 h 1647825"/>
                  <a:gd name="connsiteX55" fmla="*/ 703796 w 885825"/>
                  <a:gd name="connsiteY55" fmla="*/ 532377 h 1647825"/>
                  <a:gd name="connsiteX56" fmla="*/ 709511 w 885825"/>
                  <a:gd name="connsiteY56" fmla="*/ 505707 h 1647825"/>
                  <a:gd name="connsiteX57" fmla="*/ 704749 w 885825"/>
                  <a:gd name="connsiteY57" fmla="*/ 376167 h 1647825"/>
                  <a:gd name="connsiteX58" fmla="*/ 513296 w 885825"/>
                  <a:gd name="connsiteY58" fmla="*/ 293299 h 1647825"/>
                  <a:gd name="connsiteX59" fmla="*/ 487579 w 885825"/>
                  <a:gd name="connsiteY59" fmla="*/ 301872 h 1647825"/>
                  <a:gd name="connsiteX60" fmla="*/ 352324 w 885825"/>
                  <a:gd name="connsiteY60" fmla="*/ 368547 h 1647825"/>
                  <a:gd name="connsiteX61" fmla="*/ 333274 w 885825"/>
                  <a:gd name="connsiteY61" fmla="*/ 370452 h 1647825"/>
                  <a:gd name="connsiteX62" fmla="*/ 191351 w 885825"/>
                  <a:gd name="connsiteY62" fmla="*/ 445699 h 1647825"/>
                  <a:gd name="connsiteX63" fmla="*/ 175159 w 885825"/>
                  <a:gd name="connsiteY63" fmla="*/ 475227 h 1647825"/>
                  <a:gd name="connsiteX64" fmla="*/ 175159 w 885825"/>
                  <a:gd name="connsiteY64" fmla="*/ 608577 h 1647825"/>
                  <a:gd name="connsiteX65" fmla="*/ 191351 w 885825"/>
                  <a:gd name="connsiteY65" fmla="*/ 638104 h 1647825"/>
                  <a:gd name="connsiteX66" fmla="*/ 332321 w 885825"/>
                  <a:gd name="connsiteY66" fmla="*/ 716209 h 1647825"/>
                  <a:gd name="connsiteX67" fmla="*/ 343751 w 885825"/>
                  <a:gd name="connsiteY67" fmla="*/ 717162 h 1647825"/>
                  <a:gd name="connsiteX68" fmla="*/ 474244 w 885825"/>
                  <a:gd name="connsiteY68" fmla="*/ 639057 h 1647825"/>
                  <a:gd name="connsiteX69" fmla="*/ 500914 w 885825"/>
                  <a:gd name="connsiteY69" fmla="*/ 635247 h 1647825"/>
                  <a:gd name="connsiteX70" fmla="*/ 503771 w 885825"/>
                  <a:gd name="connsiteY70" fmla="*/ 658107 h 1647825"/>
                  <a:gd name="connsiteX71" fmla="*/ 231356 w 885825"/>
                  <a:gd name="connsiteY71" fmla="*/ 728592 h 1647825"/>
                  <a:gd name="connsiteX72" fmla="*/ 160871 w 885825"/>
                  <a:gd name="connsiteY72" fmla="*/ 820032 h 1647825"/>
                  <a:gd name="connsiteX73" fmla="*/ 132296 w 885825"/>
                  <a:gd name="connsiteY73" fmla="*/ 830509 h 1647825"/>
                  <a:gd name="connsiteX74" fmla="*/ 101816 w 885825"/>
                  <a:gd name="connsiteY74" fmla="*/ 835272 h 1647825"/>
                  <a:gd name="connsiteX75" fmla="*/ 97054 w 885825"/>
                  <a:gd name="connsiteY75" fmla="*/ 799077 h 1647825"/>
                  <a:gd name="connsiteX76" fmla="*/ 124676 w 885825"/>
                  <a:gd name="connsiteY76" fmla="*/ 796219 h 1647825"/>
                  <a:gd name="connsiteX77" fmla="*/ 147536 w 885825"/>
                  <a:gd name="connsiteY77" fmla="*/ 786694 h 1647825"/>
                  <a:gd name="connsiteX78" fmla="*/ 198019 w 885825"/>
                  <a:gd name="connsiteY78" fmla="*/ 706684 h 1647825"/>
                  <a:gd name="connsiteX79" fmla="*/ 158014 w 885825"/>
                  <a:gd name="connsiteY79" fmla="*/ 661917 h 1647825"/>
                  <a:gd name="connsiteX80" fmla="*/ 143726 w 885825"/>
                  <a:gd name="connsiteY80" fmla="*/ 637152 h 1647825"/>
                  <a:gd name="connsiteX81" fmla="*/ 134201 w 885825"/>
                  <a:gd name="connsiteY81" fmla="*/ 611434 h 1647825"/>
                  <a:gd name="connsiteX82" fmla="*/ 127534 w 885825"/>
                  <a:gd name="connsiteY82" fmla="*/ 584764 h 1647825"/>
                  <a:gd name="connsiteX83" fmla="*/ 158966 w 885825"/>
                  <a:gd name="connsiteY83" fmla="*/ 432364 h 1647825"/>
                  <a:gd name="connsiteX84" fmla="*/ 177064 w 885825"/>
                  <a:gd name="connsiteY84" fmla="*/ 407599 h 1647825"/>
                  <a:gd name="connsiteX85" fmla="*/ 249454 w 885825"/>
                  <a:gd name="connsiteY85" fmla="*/ 353307 h 1647825"/>
                  <a:gd name="connsiteX86" fmla="*/ 126581 w 885825"/>
                  <a:gd name="connsiteY86" fmla="*/ 164712 h 1647825"/>
                  <a:gd name="connsiteX87" fmla="*/ 141821 w 885825"/>
                  <a:gd name="connsiteY87" fmla="*/ 146614 h 1647825"/>
                  <a:gd name="connsiteX88" fmla="*/ 162776 w 885825"/>
                  <a:gd name="connsiteY88" fmla="*/ 163759 h 1647825"/>
                  <a:gd name="connsiteX89" fmla="*/ 166586 w 885825"/>
                  <a:gd name="connsiteY89" fmla="*/ 198049 h 1647825"/>
                  <a:gd name="connsiteX90" fmla="*/ 334226 w 885825"/>
                  <a:gd name="connsiteY90" fmla="*/ 335209 h 1647825"/>
                  <a:gd name="connsiteX91" fmla="*/ 364706 w 885825"/>
                  <a:gd name="connsiteY91" fmla="*/ 332352 h 1647825"/>
                  <a:gd name="connsiteX92" fmla="*/ 479959 w 885825"/>
                  <a:gd name="connsiteY92" fmla="*/ 253294 h 1647825"/>
                  <a:gd name="connsiteX93" fmla="*/ 493294 w 885825"/>
                  <a:gd name="connsiteY93" fmla="*/ 227577 h 1647825"/>
                  <a:gd name="connsiteX94" fmla="*/ 261836 w 885825"/>
                  <a:gd name="connsiteY94" fmla="*/ 8502 h 1647825"/>
                  <a:gd name="connsiteX95" fmla="*/ 228499 w 885825"/>
                  <a:gd name="connsiteY95" fmla="*/ 12312 h 1647825"/>
                  <a:gd name="connsiteX96" fmla="*/ 135154 w 885825"/>
                  <a:gd name="connsiteY96" fmla="*/ 50412 h 1647825"/>
                  <a:gd name="connsiteX97" fmla="*/ 108484 w 885825"/>
                  <a:gd name="connsiteY97" fmla="*/ 71367 h 1647825"/>
                  <a:gd name="connsiteX98" fmla="*/ 30379 w 885825"/>
                  <a:gd name="connsiteY98" fmla="*/ 221862 h 1647825"/>
                  <a:gd name="connsiteX99" fmla="*/ 28474 w 885825"/>
                  <a:gd name="connsiteY99" fmla="*/ 220909 h 1647825"/>
                  <a:gd name="connsiteX100" fmla="*/ 28474 w 885825"/>
                  <a:gd name="connsiteY100" fmla="*/ 280917 h 1647825"/>
                  <a:gd name="connsiteX101" fmla="*/ 28474 w 885825"/>
                  <a:gd name="connsiteY101" fmla="*/ 311397 h 1647825"/>
                  <a:gd name="connsiteX102" fmla="*/ 17044 w 885825"/>
                  <a:gd name="connsiteY102" fmla="*/ 619054 h 1647825"/>
                  <a:gd name="connsiteX103" fmla="*/ 21806 w 885825"/>
                  <a:gd name="connsiteY103" fmla="*/ 650487 h 1647825"/>
                  <a:gd name="connsiteX104" fmla="*/ 28474 w 885825"/>
                  <a:gd name="connsiteY104" fmla="*/ 681919 h 1647825"/>
                  <a:gd name="connsiteX105" fmla="*/ 29426 w 885825"/>
                  <a:gd name="connsiteY105" fmla="*/ 707637 h 1647825"/>
                  <a:gd name="connsiteX106" fmla="*/ 38951 w 885825"/>
                  <a:gd name="connsiteY106" fmla="*/ 891469 h 1647825"/>
                  <a:gd name="connsiteX107" fmla="*/ 117056 w 885825"/>
                  <a:gd name="connsiteY107" fmla="*/ 857179 h 1647825"/>
                  <a:gd name="connsiteX108" fmla="*/ 147536 w 885825"/>
                  <a:gd name="connsiteY108" fmla="*/ 854322 h 1647825"/>
                  <a:gd name="connsiteX109" fmla="*/ 174206 w 885825"/>
                  <a:gd name="connsiteY109" fmla="*/ 859084 h 1647825"/>
                  <a:gd name="connsiteX110" fmla="*/ 280886 w 885825"/>
                  <a:gd name="connsiteY110" fmla="*/ 1049584 h 1647825"/>
                  <a:gd name="connsiteX111" fmla="*/ 266599 w 885825"/>
                  <a:gd name="connsiteY111" fmla="*/ 1060062 h 1647825"/>
                  <a:gd name="connsiteX112" fmla="*/ 255169 w 885825"/>
                  <a:gd name="connsiteY112" fmla="*/ 1042917 h 1647825"/>
                  <a:gd name="connsiteX113" fmla="*/ 166586 w 885825"/>
                  <a:gd name="connsiteY113" fmla="*/ 884802 h 1647825"/>
                  <a:gd name="connsiteX114" fmla="*/ 139916 w 885825"/>
                  <a:gd name="connsiteY114" fmla="*/ 880039 h 1647825"/>
                  <a:gd name="connsiteX115" fmla="*/ 115151 w 885825"/>
                  <a:gd name="connsiteY115" fmla="*/ 880039 h 1647825"/>
                  <a:gd name="connsiteX116" fmla="*/ 94196 w 885825"/>
                  <a:gd name="connsiteY116" fmla="*/ 885754 h 1647825"/>
                  <a:gd name="connsiteX117" fmla="*/ 29426 w 885825"/>
                  <a:gd name="connsiteY117" fmla="*/ 975289 h 1647825"/>
                  <a:gd name="connsiteX118" fmla="*/ 23711 w 885825"/>
                  <a:gd name="connsiteY118" fmla="*/ 1006722 h 1647825"/>
                  <a:gd name="connsiteX119" fmla="*/ 26569 w 885825"/>
                  <a:gd name="connsiteY119" fmla="*/ 1287709 h 1647825"/>
                  <a:gd name="connsiteX120" fmla="*/ 26569 w 885825"/>
                  <a:gd name="connsiteY120" fmla="*/ 1312475 h 1647825"/>
                  <a:gd name="connsiteX121" fmla="*/ 136106 w 885825"/>
                  <a:gd name="connsiteY121" fmla="*/ 1281042 h 1647825"/>
                  <a:gd name="connsiteX122" fmla="*/ 320891 w 885825"/>
                  <a:gd name="connsiteY122" fmla="*/ 1394389 h 1647825"/>
                  <a:gd name="connsiteX123" fmla="*/ 721894 w 885825"/>
                  <a:gd name="connsiteY123" fmla="*/ 944809 h 1647825"/>
                  <a:gd name="connsiteX124" fmla="*/ 740944 w 885825"/>
                  <a:gd name="connsiteY124" fmla="*/ 702874 h 1647825"/>
                  <a:gd name="connsiteX125" fmla="*/ 733324 w 885825"/>
                  <a:gd name="connsiteY125" fmla="*/ 694302 h 1647825"/>
                  <a:gd name="connsiteX126" fmla="*/ 733324 w 885825"/>
                  <a:gd name="connsiteY126" fmla="*/ 693349 h 1647825"/>
                  <a:gd name="connsiteX127" fmla="*/ 752374 w 885825"/>
                  <a:gd name="connsiteY127" fmla="*/ 663822 h 1647825"/>
                  <a:gd name="connsiteX128" fmla="*/ 753326 w 885825"/>
                  <a:gd name="connsiteY128" fmla="*/ 663822 h 1647825"/>
                  <a:gd name="connsiteX129" fmla="*/ 768566 w 885825"/>
                  <a:gd name="connsiteY129" fmla="*/ 680014 h 1647825"/>
                  <a:gd name="connsiteX130" fmla="*/ 746659 w 885825"/>
                  <a:gd name="connsiteY130" fmla="*/ 970527 h 1647825"/>
                  <a:gd name="connsiteX131" fmla="*/ 722846 w 885825"/>
                  <a:gd name="connsiteY131" fmla="*/ 971479 h 1647825"/>
                  <a:gd name="connsiteX132" fmla="*/ 721894 w 885825"/>
                  <a:gd name="connsiteY132" fmla="*/ 944809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320891" y="1394389"/>
                    </a:moveTo>
                    <a:cubicBezTo>
                      <a:pt x="325654" y="1403914"/>
                      <a:pt x="330416" y="1413439"/>
                      <a:pt x="333274" y="1423917"/>
                    </a:cubicBezTo>
                    <a:cubicBezTo>
                      <a:pt x="336131" y="1431537"/>
                      <a:pt x="338036" y="1440109"/>
                      <a:pt x="339941" y="1448682"/>
                    </a:cubicBezTo>
                    <a:cubicBezTo>
                      <a:pt x="342799" y="1463922"/>
                      <a:pt x="342799" y="1482972"/>
                      <a:pt x="333274" y="1502022"/>
                    </a:cubicBezTo>
                    <a:cubicBezTo>
                      <a:pt x="320891" y="1503927"/>
                      <a:pt x="314224" y="1502022"/>
                      <a:pt x="309461" y="1498212"/>
                    </a:cubicBezTo>
                    <a:cubicBezTo>
                      <a:pt x="296126" y="1484877"/>
                      <a:pt x="308509" y="1446777"/>
                      <a:pt x="294221" y="1422964"/>
                    </a:cubicBezTo>
                    <a:cubicBezTo>
                      <a:pt x="289459" y="1412487"/>
                      <a:pt x="284696" y="1402962"/>
                      <a:pt x="278029" y="1393437"/>
                    </a:cubicBezTo>
                    <a:cubicBezTo>
                      <a:pt x="247549" y="1347717"/>
                      <a:pt x="195161" y="1318189"/>
                      <a:pt x="136106" y="1318189"/>
                    </a:cubicBezTo>
                    <a:cubicBezTo>
                      <a:pt x="129439" y="1318189"/>
                      <a:pt x="121819" y="1318189"/>
                      <a:pt x="115151" y="1319142"/>
                    </a:cubicBezTo>
                    <a:cubicBezTo>
                      <a:pt x="108484" y="1320095"/>
                      <a:pt x="101816" y="1321047"/>
                      <a:pt x="95149" y="1322952"/>
                    </a:cubicBezTo>
                    <a:cubicBezTo>
                      <a:pt x="8471" y="1340097"/>
                      <a:pt x="-1054" y="1425822"/>
                      <a:pt x="27521" y="1492497"/>
                    </a:cubicBezTo>
                    <a:cubicBezTo>
                      <a:pt x="45619" y="1534407"/>
                      <a:pt x="74194" y="1564887"/>
                      <a:pt x="108484" y="1585842"/>
                    </a:cubicBezTo>
                    <a:cubicBezTo>
                      <a:pt x="115151" y="1589652"/>
                      <a:pt x="122771" y="1593462"/>
                      <a:pt x="129439" y="1597272"/>
                    </a:cubicBezTo>
                    <a:cubicBezTo>
                      <a:pt x="187541" y="1637277"/>
                      <a:pt x="262789" y="1653470"/>
                      <a:pt x="327559" y="1637277"/>
                    </a:cubicBezTo>
                    <a:cubicBezTo>
                      <a:pt x="338036" y="1634420"/>
                      <a:pt x="348514" y="1631562"/>
                      <a:pt x="358991" y="1626800"/>
                    </a:cubicBezTo>
                    <a:cubicBezTo>
                      <a:pt x="464719" y="1596320"/>
                      <a:pt x="512344" y="1501070"/>
                      <a:pt x="503771" y="1392484"/>
                    </a:cubicBezTo>
                    <a:cubicBezTo>
                      <a:pt x="503771" y="1384864"/>
                      <a:pt x="503771" y="1378197"/>
                      <a:pt x="502819" y="1370577"/>
                    </a:cubicBezTo>
                    <a:cubicBezTo>
                      <a:pt x="501866" y="1362957"/>
                      <a:pt x="500914" y="1356289"/>
                      <a:pt x="499961" y="1349622"/>
                    </a:cubicBezTo>
                    <a:cubicBezTo>
                      <a:pt x="503771" y="1349622"/>
                      <a:pt x="507581" y="1349622"/>
                      <a:pt x="512344" y="1349622"/>
                    </a:cubicBezTo>
                    <a:cubicBezTo>
                      <a:pt x="522821" y="1349622"/>
                      <a:pt x="534251" y="1348670"/>
                      <a:pt x="544729" y="1346764"/>
                    </a:cubicBezTo>
                    <a:cubicBezTo>
                      <a:pt x="627596" y="1339145"/>
                      <a:pt x="694271" y="1272470"/>
                      <a:pt x="713321" y="1186744"/>
                    </a:cubicBezTo>
                    <a:cubicBezTo>
                      <a:pt x="732371" y="1072444"/>
                      <a:pt x="637121" y="1072444"/>
                      <a:pt x="570446" y="1024819"/>
                    </a:cubicBezTo>
                    <a:cubicBezTo>
                      <a:pt x="551396" y="1101019"/>
                      <a:pt x="503771" y="1167694"/>
                      <a:pt x="426619" y="1182934"/>
                    </a:cubicBezTo>
                    <a:cubicBezTo>
                      <a:pt x="417094" y="1185792"/>
                      <a:pt x="407569" y="1187697"/>
                      <a:pt x="398044" y="1188650"/>
                    </a:cubicBezTo>
                    <a:cubicBezTo>
                      <a:pt x="388519" y="1189602"/>
                      <a:pt x="378994" y="1190554"/>
                      <a:pt x="368516" y="1190554"/>
                    </a:cubicBezTo>
                    <a:cubicBezTo>
                      <a:pt x="311366" y="1190554"/>
                      <a:pt x="259931" y="1167694"/>
                      <a:pt x="222784" y="1130547"/>
                    </a:cubicBezTo>
                    <a:cubicBezTo>
                      <a:pt x="215164" y="1122927"/>
                      <a:pt x="208496" y="1115307"/>
                      <a:pt x="201829" y="1106734"/>
                    </a:cubicBezTo>
                    <a:cubicBezTo>
                      <a:pt x="189446" y="1072444"/>
                      <a:pt x="160871" y="1053394"/>
                      <a:pt x="164681" y="1018152"/>
                    </a:cubicBezTo>
                    <a:cubicBezTo>
                      <a:pt x="162776" y="1007674"/>
                      <a:pt x="161824" y="996244"/>
                      <a:pt x="161824" y="984814"/>
                    </a:cubicBezTo>
                    <a:cubicBezTo>
                      <a:pt x="161824" y="976242"/>
                      <a:pt x="168491" y="967669"/>
                      <a:pt x="177064" y="966717"/>
                    </a:cubicBezTo>
                    <a:cubicBezTo>
                      <a:pt x="188494" y="964812"/>
                      <a:pt x="198019" y="973384"/>
                      <a:pt x="198019" y="983862"/>
                    </a:cubicBezTo>
                    <a:cubicBezTo>
                      <a:pt x="198019" y="1078159"/>
                      <a:pt x="275171" y="1155312"/>
                      <a:pt x="369469" y="1155312"/>
                    </a:cubicBezTo>
                    <a:cubicBezTo>
                      <a:pt x="380899" y="1155312"/>
                      <a:pt x="392329" y="1154359"/>
                      <a:pt x="403759" y="1151502"/>
                    </a:cubicBezTo>
                    <a:cubicBezTo>
                      <a:pt x="415189" y="1149597"/>
                      <a:pt x="425666" y="1145787"/>
                      <a:pt x="435191" y="1141977"/>
                    </a:cubicBezTo>
                    <a:cubicBezTo>
                      <a:pt x="485674" y="1129594"/>
                      <a:pt x="514249" y="1101019"/>
                      <a:pt x="525679" y="1053394"/>
                    </a:cubicBezTo>
                    <a:cubicBezTo>
                      <a:pt x="530441" y="1042917"/>
                      <a:pt x="533299" y="1032439"/>
                      <a:pt x="536156" y="1021962"/>
                    </a:cubicBezTo>
                    <a:cubicBezTo>
                      <a:pt x="539014" y="1011484"/>
                      <a:pt x="539966" y="1000054"/>
                      <a:pt x="539966" y="988624"/>
                    </a:cubicBezTo>
                    <a:cubicBezTo>
                      <a:pt x="517106" y="955287"/>
                      <a:pt x="503771" y="915282"/>
                      <a:pt x="503771" y="872419"/>
                    </a:cubicBezTo>
                    <a:cubicBezTo>
                      <a:pt x="503771" y="863847"/>
                      <a:pt x="510439" y="855274"/>
                      <a:pt x="519011" y="854322"/>
                    </a:cubicBezTo>
                    <a:cubicBezTo>
                      <a:pt x="530441" y="852417"/>
                      <a:pt x="539966" y="860989"/>
                      <a:pt x="539966" y="871467"/>
                    </a:cubicBezTo>
                    <a:cubicBezTo>
                      <a:pt x="539966" y="965764"/>
                      <a:pt x="617119" y="1042917"/>
                      <a:pt x="711416" y="1042917"/>
                    </a:cubicBezTo>
                    <a:cubicBezTo>
                      <a:pt x="715226" y="1042917"/>
                      <a:pt x="718084" y="1042917"/>
                      <a:pt x="721894" y="1042917"/>
                    </a:cubicBezTo>
                    <a:cubicBezTo>
                      <a:pt x="813334" y="1009579"/>
                      <a:pt x="879056" y="921949"/>
                      <a:pt x="879056" y="818127"/>
                    </a:cubicBezTo>
                    <a:cubicBezTo>
                      <a:pt x="879056" y="721924"/>
                      <a:pt x="821906" y="639057"/>
                      <a:pt x="739991" y="600957"/>
                    </a:cubicBezTo>
                    <a:cubicBezTo>
                      <a:pt x="718084" y="612387"/>
                      <a:pt x="693319" y="618102"/>
                      <a:pt x="666649" y="618102"/>
                    </a:cubicBezTo>
                    <a:cubicBezTo>
                      <a:pt x="637121" y="618102"/>
                      <a:pt x="608546" y="610482"/>
                      <a:pt x="583781" y="597147"/>
                    </a:cubicBezTo>
                    <a:cubicBezTo>
                      <a:pt x="575209" y="592384"/>
                      <a:pt x="567589" y="587622"/>
                      <a:pt x="559969" y="580954"/>
                    </a:cubicBezTo>
                    <a:cubicBezTo>
                      <a:pt x="523774" y="539044"/>
                      <a:pt x="485674" y="481894"/>
                      <a:pt x="495199" y="424744"/>
                    </a:cubicBezTo>
                    <a:cubicBezTo>
                      <a:pt x="495199" y="415219"/>
                      <a:pt x="514249" y="415219"/>
                      <a:pt x="523774" y="415219"/>
                    </a:cubicBezTo>
                    <a:cubicBezTo>
                      <a:pt x="523774" y="434269"/>
                      <a:pt x="523774" y="443794"/>
                      <a:pt x="533299" y="465702"/>
                    </a:cubicBezTo>
                    <a:cubicBezTo>
                      <a:pt x="535204" y="474274"/>
                      <a:pt x="538061" y="482847"/>
                      <a:pt x="540919" y="490467"/>
                    </a:cubicBezTo>
                    <a:cubicBezTo>
                      <a:pt x="555206" y="530472"/>
                      <a:pt x="579019" y="564762"/>
                      <a:pt x="624739" y="575239"/>
                    </a:cubicBezTo>
                    <a:cubicBezTo>
                      <a:pt x="631406" y="577144"/>
                      <a:pt x="639026" y="579049"/>
                      <a:pt x="645694" y="580002"/>
                    </a:cubicBezTo>
                    <a:cubicBezTo>
                      <a:pt x="653314" y="580954"/>
                      <a:pt x="659981" y="581907"/>
                      <a:pt x="667601" y="581907"/>
                    </a:cubicBezTo>
                    <a:cubicBezTo>
                      <a:pt x="672364" y="581907"/>
                      <a:pt x="677126" y="581907"/>
                      <a:pt x="682841" y="580954"/>
                    </a:cubicBezTo>
                    <a:cubicBezTo>
                      <a:pt x="692366" y="565714"/>
                      <a:pt x="699034" y="549522"/>
                      <a:pt x="703796" y="532377"/>
                    </a:cubicBezTo>
                    <a:cubicBezTo>
                      <a:pt x="706654" y="523804"/>
                      <a:pt x="708559" y="515232"/>
                      <a:pt x="709511" y="505707"/>
                    </a:cubicBezTo>
                    <a:cubicBezTo>
                      <a:pt x="723799" y="461892"/>
                      <a:pt x="714274" y="423792"/>
                      <a:pt x="704749" y="376167"/>
                    </a:cubicBezTo>
                    <a:cubicBezTo>
                      <a:pt x="676174" y="299967"/>
                      <a:pt x="590449" y="280917"/>
                      <a:pt x="513296" y="293299"/>
                    </a:cubicBezTo>
                    <a:cubicBezTo>
                      <a:pt x="504724" y="295204"/>
                      <a:pt x="496151" y="299014"/>
                      <a:pt x="487579" y="301872"/>
                    </a:cubicBezTo>
                    <a:cubicBezTo>
                      <a:pt x="444716" y="319017"/>
                      <a:pt x="399949" y="347592"/>
                      <a:pt x="352324" y="368547"/>
                    </a:cubicBezTo>
                    <a:cubicBezTo>
                      <a:pt x="345656" y="369499"/>
                      <a:pt x="338989" y="370452"/>
                      <a:pt x="333274" y="370452"/>
                    </a:cubicBezTo>
                    <a:cubicBezTo>
                      <a:pt x="274219" y="370452"/>
                      <a:pt x="221831" y="400932"/>
                      <a:pt x="191351" y="445699"/>
                    </a:cubicBezTo>
                    <a:cubicBezTo>
                      <a:pt x="185636" y="455224"/>
                      <a:pt x="179921" y="464749"/>
                      <a:pt x="175159" y="475227"/>
                    </a:cubicBezTo>
                    <a:cubicBezTo>
                      <a:pt x="161824" y="519042"/>
                      <a:pt x="152299" y="557142"/>
                      <a:pt x="175159" y="608577"/>
                    </a:cubicBezTo>
                    <a:cubicBezTo>
                      <a:pt x="179921" y="619054"/>
                      <a:pt x="184684" y="628579"/>
                      <a:pt x="191351" y="638104"/>
                    </a:cubicBezTo>
                    <a:cubicBezTo>
                      <a:pt x="221831" y="684777"/>
                      <a:pt x="274219" y="715257"/>
                      <a:pt x="332321" y="716209"/>
                    </a:cubicBezTo>
                    <a:cubicBezTo>
                      <a:pt x="336131" y="716209"/>
                      <a:pt x="339941" y="714304"/>
                      <a:pt x="343751" y="717162"/>
                    </a:cubicBezTo>
                    <a:cubicBezTo>
                      <a:pt x="395186" y="712399"/>
                      <a:pt x="444716" y="685729"/>
                      <a:pt x="474244" y="639057"/>
                    </a:cubicBezTo>
                    <a:cubicBezTo>
                      <a:pt x="479959" y="630484"/>
                      <a:pt x="492341" y="627627"/>
                      <a:pt x="500914" y="635247"/>
                    </a:cubicBezTo>
                    <a:cubicBezTo>
                      <a:pt x="507581" y="640962"/>
                      <a:pt x="508534" y="651439"/>
                      <a:pt x="503771" y="658107"/>
                    </a:cubicBezTo>
                    <a:cubicBezTo>
                      <a:pt x="444716" y="749547"/>
                      <a:pt x="325654" y="779074"/>
                      <a:pt x="231356" y="728592"/>
                    </a:cubicBezTo>
                    <a:cubicBezTo>
                      <a:pt x="222784" y="768597"/>
                      <a:pt x="196114" y="801934"/>
                      <a:pt x="160871" y="820032"/>
                    </a:cubicBezTo>
                    <a:cubicBezTo>
                      <a:pt x="152299" y="824794"/>
                      <a:pt x="142774" y="828604"/>
                      <a:pt x="132296" y="830509"/>
                    </a:cubicBezTo>
                    <a:cubicBezTo>
                      <a:pt x="123724" y="837177"/>
                      <a:pt x="111341" y="838129"/>
                      <a:pt x="101816" y="835272"/>
                    </a:cubicBezTo>
                    <a:cubicBezTo>
                      <a:pt x="85624" y="824794"/>
                      <a:pt x="76099" y="815269"/>
                      <a:pt x="97054" y="799077"/>
                    </a:cubicBezTo>
                    <a:cubicBezTo>
                      <a:pt x="104674" y="794314"/>
                      <a:pt x="114199" y="791457"/>
                      <a:pt x="124676" y="796219"/>
                    </a:cubicBezTo>
                    <a:cubicBezTo>
                      <a:pt x="132296" y="794314"/>
                      <a:pt x="140869" y="790504"/>
                      <a:pt x="147536" y="786694"/>
                    </a:cubicBezTo>
                    <a:cubicBezTo>
                      <a:pt x="176111" y="770502"/>
                      <a:pt x="196114" y="740974"/>
                      <a:pt x="198019" y="706684"/>
                    </a:cubicBezTo>
                    <a:cubicBezTo>
                      <a:pt x="181826" y="693349"/>
                      <a:pt x="168491" y="678109"/>
                      <a:pt x="158014" y="661917"/>
                    </a:cubicBezTo>
                    <a:cubicBezTo>
                      <a:pt x="152299" y="653344"/>
                      <a:pt x="147536" y="645724"/>
                      <a:pt x="143726" y="637152"/>
                    </a:cubicBezTo>
                    <a:cubicBezTo>
                      <a:pt x="139916" y="628579"/>
                      <a:pt x="137059" y="620007"/>
                      <a:pt x="134201" y="611434"/>
                    </a:cubicBezTo>
                    <a:cubicBezTo>
                      <a:pt x="131344" y="602862"/>
                      <a:pt x="129439" y="593337"/>
                      <a:pt x="127534" y="584764"/>
                    </a:cubicBezTo>
                    <a:cubicBezTo>
                      <a:pt x="123724" y="530472"/>
                      <a:pt x="114199" y="473322"/>
                      <a:pt x="158966" y="432364"/>
                    </a:cubicBezTo>
                    <a:cubicBezTo>
                      <a:pt x="164681" y="423792"/>
                      <a:pt x="170396" y="415219"/>
                      <a:pt x="177064" y="407599"/>
                    </a:cubicBezTo>
                    <a:cubicBezTo>
                      <a:pt x="197066" y="384739"/>
                      <a:pt x="221831" y="365689"/>
                      <a:pt x="249454" y="353307"/>
                    </a:cubicBezTo>
                    <a:cubicBezTo>
                      <a:pt x="177064" y="320922"/>
                      <a:pt x="126581" y="248532"/>
                      <a:pt x="126581" y="164712"/>
                    </a:cubicBezTo>
                    <a:cubicBezTo>
                      <a:pt x="126581" y="156139"/>
                      <a:pt x="133249" y="147567"/>
                      <a:pt x="141821" y="146614"/>
                    </a:cubicBezTo>
                    <a:cubicBezTo>
                      <a:pt x="153251" y="144709"/>
                      <a:pt x="162776" y="153282"/>
                      <a:pt x="162776" y="163759"/>
                    </a:cubicBezTo>
                    <a:cubicBezTo>
                      <a:pt x="162776" y="175189"/>
                      <a:pt x="163729" y="187572"/>
                      <a:pt x="166586" y="198049"/>
                    </a:cubicBezTo>
                    <a:cubicBezTo>
                      <a:pt x="182779" y="276154"/>
                      <a:pt x="251359" y="335209"/>
                      <a:pt x="334226" y="335209"/>
                    </a:cubicBezTo>
                    <a:cubicBezTo>
                      <a:pt x="344704" y="335209"/>
                      <a:pt x="354229" y="334257"/>
                      <a:pt x="364706" y="332352"/>
                    </a:cubicBezTo>
                    <a:cubicBezTo>
                      <a:pt x="410426" y="328542"/>
                      <a:pt x="458051" y="290442"/>
                      <a:pt x="479959" y="253294"/>
                    </a:cubicBezTo>
                    <a:cubicBezTo>
                      <a:pt x="484721" y="244722"/>
                      <a:pt x="489484" y="236149"/>
                      <a:pt x="493294" y="227577"/>
                    </a:cubicBezTo>
                    <a:cubicBezTo>
                      <a:pt x="524726" y="80892"/>
                      <a:pt x="381851" y="-4833"/>
                      <a:pt x="261836" y="8502"/>
                    </a:cubicBezTo>
                    <a:cubicBezTo>
                      <a:pt x="250406" y="8502"/>
                      <a:pt x="239929" y="10407"/>
                      <a:pt x="228499" y="12312"/>
                    </a:cubicBezTo>
                    <a:cubicBezTo>
                      <a:pt x="195161" y="18027"/>
                      <a:pt x="163729" y="30409"/>
                      <a:pt x="135154" y="50412"/>
                    </a:cubicBezTo>
                    <a:cubicBezTo>
                      <a:pt x="125629" y="57079"/>
                      <a:pt x="117056" y="63747"/>
                      <a:pt x="108484" y="71367"/>
                    </a:cubicBezTo>
                    <a:cubicBezTo>
                      <a:pt x="66574" y="109467"/>
                      <a:pt x="37046" y="161854"/>
                      <a:pt x="30379" y="221862"/>
                    </a:cubicBezTo>
                    <a:lnTo>
                      <a:pt x="28474" y="220909"/>
                    </a:lnTo>
                    <a:cubicBezTo>
                      <a:pt x="28474" y="220909"/>
                      <a:pt x="28474" y="243769"/>
                      <a:pt x="28474" y="280917"/>
                    </a:cubicBezTo>
                    <a:cubicBezTo>
                      <a:pt x="28474" y="290442"/>
                      <a:pt x="28474" y="299967"/>
                      <a:pt x="28474" y="311397"/>
                    </a:cubicBezTo>
                    <a:cubicBezTo>
                      <a:pt x="20854" y="415219"/>
                      <a:pt x="-7721" y="510469"/>
                      <a:pt x="17044" y="619054"/>
                    </a:cubicBezTo>
                    <a:cubicBezTo>
                      <a:pt x="17996" y="629532"/>
                      <a:pt x="19901" y="640009"/>
                      <a:pt x="21806" y="650487"/>
                    </a:cubicBezTo>
                    <a:cubicBezTo>
                      <a:pt x="23711" y="660964"/>
                      <a:pt x="25616" y="671442"/>
                      <a:pt x="28474" y="681919"/>
                    </a:cubicBezTo>
                    <a:cubicBezTo>
                      <a:pt x="28474" y="690492"/>
                      <a:pt x="29426" y="699064"/>
                      <a:pt x="29426" y="707637"/>
                    </a:cubicBezTo>
                    <a:cubicBezTo>
                      <a:pt x="29426" y="767644"/>
                      <a:pt x="58001" y="834319"/>
                      <a:pt x="38951" y="891469"/>
                    </a:cubicBezTo>
                    <a:cubicBezTo>
                      <a:pt x="67526" y="891469"/>
                      <a:pt x="86576" y="853369"/>
                      <a:pt x="117056" y="857179"/>
                    </a:cubicBezTo>
                    <a:cubicBezTo>
                      <a:pt x="126581" y="855274"/>
                      <a:pt x="137059" y="854322"/>
                      <a:pt x="147536" y="854322"/>
                    </a:cubicBezTo>
                    <a:cubicBezTo>
                      <a:pt x="156109" y="855274"/>
                      <a:pt x="165634" y="857179"/>
                      <a:pt x="174206" y="859084"/>
                    </a:cubicBezTo>
                    <a:cubicBezTo>
                      <a:pt x="256121" y="881944"/>
                      <a:pt x="303746" y="967669"/>
                      <a:pt x="280886" y="1049584"/>
                    </a:cubicBezTo>
                    <a:cubicBezTo>
                      <a:pt x="278981" y="1056252"/>
                      <a:pt x="273266" y="1060062"/>
                      <a:pt x="266599" y="1060062"/>
                    </a:cubicBezTo>
                    <a:cubicBezTo>
                      <a:pt x="258026" y="1059109"/>
                      <a:pt x="253264" y="1050537"/>
                      <a:pt x="255169" y="1042917"/>
                    </a:cubicBezTo>
                    <a:cubicBezTo>
                      <a:pt x="274219" y="974337"/>
                      <a:pt x="235166" y="903852"/>
                      <a:pt x="166586" y="884802"/>
                    </a:cubicBezTo>
                    <a:cubicBezTo>
                      <a:pt x="158014" y="881944"/>
                      <a:pt x="148489" y="880992"/>
                      <a:pt x="139916" y="880039"/>
                    </a:cubicBezTo>
                    <a:cubicBezTo>
                      <a:pt x="131344" y="879087"/>
                      <a:pt x="122771" y="879087"/>
                      <a:pt x="115151" y="880039"/>
                    </a:cubicBezTo>
                    <a:cubicBezTo>
                      <a:pt x="107531" y="880992"/>
                      <a:pt x="99911" y="882897"/>
                      <a:pt x="94196" y="885754"/>
                    </a:cubicBezTo>
                    <a:cubicBezTo>
                      <a:pt x="57049" y="900042"/>
                      <a:pt x="37999" y="938142"/>
                      <a:pt x="29426" y="975289"/>
                    </a:cubicBezTo>
                    <a:cubicBezTo>
                      <a:pt x="27521" y="985767"/>
                      <a:pt x="25616" y="996244"/>
                      <a:pt x="23711" y="1006722"/>
                    </a:cubicBezTo>
                    <a:cubicBezTo>
                      <a:pt x="9424" y="1101019"/>
                      <a:pt x="11329" y="1195317"/>
                      <a:pt x="26569" y="1287709"/>
                    </a:cubicBezTo>
                    <a:cubicBezTo>
                      <a:pt x="26569" y="1302950"/>
                      <a:pt x="26569" y="1312475"/>
                      <a:pt x="26569" y="1312475"/>
                    </a:cubicBezTo>
                    <a:cubicBezTo>
                      <a:pt x="58001" y="1292472"/>
                      <a:pt x="96101" y="1281042"/>
                      <a:pt x="136106" y="1281042"/>
                    </a:cubicBezTo>
                    <a:cubicBezTo>
                      <a:pt x="217069" y="1282947"/>
                      <a:pt x="285649" y="1328667"/>
                      <a:pt x="320891" y="1394389"/>
                    </a:cubicBezTo>
                    <a:close/>
                    <a:moveTo>
                      <a:pt x="721894" y="944809"/>
                    </a:moveTo>
                    <a:cubicBezTo>
                      <a:pt x="793331" y="882897"/>
                      <a:pt x="801904" y="775264"/>
                      <a:pt x="740944" y="702874"/>
                    </a:cubicBezTo>
                    <a:cubicBezTo>
                      <a:pt x="738086" y="700017"/>
                      <a:pt x="736181" y="697159"/>
                      <a:pt x="733324" y="694302"/>
                    </a:cubicBezTo>
                    <a:cubicBezTo>
                      <a:pt x="733324" y="694302"/>
                      <a:pt x="733324" y="694302"/>
                      <a:pt x="733324" y="693349"/>
                    </a:cubicBezTo>
                    <a:lnTo>
                      <a:pt x="752374" y="663822"/>
                    </a:lnTo>
                    <a:cubicBezTo>
                      <a:pt x="752374" y="663822"/>
                      <a:pt x="753326" y="663822"/>
                      <a:pt x="753326" y="663822"/>
                    </a:cubicBezTo>
                    <a:cubicBezTo>
                      <a:pt x="759041" y="668584"/>
                      <a:pt x="763804" y="674299"/>
                      <a:pt x="768566" y="680014"/>
                    </a:cubicBezTo>
                    <a:cubicBezTo>
                      <a:pt x="842861" y="766692"/>
                      <a:pt x="832384" y="896232"/>
                      <a:pt x="746659" y="970527"/>
                    </a:cubicBezTo>
                    <a:cubicBezTo>
                      <a:pt x="739991" y="976242"/>
                      <a:pt x="729514" y="977194"/>
                      <a:pt x="722846" y="971479"/>
                    </a:cubicBezTo>
                    <a:cubicBezTo>
                      <a:pt x="713321" y="963859"/>
                      <a:pt x="714274" y="951477"/>
                      <a:pt x="721894" y="944809"/>
                    </a:cubicBezTo>
                    <a:close/>
                  </a:path>
                </a:pathLst>
              </a:custGeom>
              <a:grpFill/>
              <a:ln w="9525" cap="flat">
                <a:noFill/>
                <a:prstDash val="solid"/>
                <a:miter/>
              </a:ln>
            </p:spPr>
            <p:txBody>
              <a:bodyPr rtlCol="0" anchor="ctr"/>
              <a:lstStyle/>
              <a:p>
                <a:endParaRPr lang="en-US">
                  <a:solidFill>
                    <a:schemeClr val="tx1">
                      <a:lumMod val="85000"/>
                      <a:lumOff val="15000"/>
                    </a:schemeClr>
                  </a:solidFill>
                </a:endParaRPr>
              </a:p>
            </p:txBody>
          </p:sp>
        </p:grpSp>
      </p:grpSp>
    </p:spTree>
    <p:extLst>
      <p:ext uri="{BB962C8B-B14F-4D97-AF65-F5344CB8AC3E}">
        <p14:creationId xmlns:p14="http://schemas.microsoft.com/office/powerpoint/2010/main" val="8975539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dirty="0"/>
              <a:t>Textbook</a:t>
            </a:r>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372371"/>
            <a:ext cx="10535239" cy="3901068"/>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en-US" altLang="ko-KR" sz="3200" dirty="0">
                <a:solidFill>
                  <a:schemeClr val="accent4"/>
                </a:solidFill>
                <a:latin typeface="Calibri" pitchFamily="34" charset="0"/>
                <a:cs typeface="Calibri" pitchFamily="34" charset="0"/>
              </a:rPr>
              <a:t>English: Semiconductor devices, Otgonbayar.D</a:t>
            </a:r>
            <a:r>
              <a:rPr lang="en-US" altLang="ko-KR" sz="3200" dirty="0" smtClean="0">
                <a:solidFill>
                  <a:schemeClr val="accent4"/>
                </a:solidFill>
                <a:latin typeface="Calibri" pitchFamily="34" charset="0"/>
                <a:cs typeface="Calibri" pitchFamily="34" charset="0"/>
              </a:rPr>
              <a:t>/ </a:t>
            </a:r>
            <a:r>
              <a:rPr lang="en-US" altLang="ko-KR" sz="3200" dirty="0" err="1" smtClean="0">
                <a:solidFill>
                  <a:schemeClr val="accent4"/>
                </a:solidFill>
                <a:latin typeface="Calibri" pitchFamily="34" charset="0"/>
                <a:cs typeface="Calibri" pitchFamily="34" charset="0"/>
              </a:rPr>
              <a:t>Bayanjargal.B</a:t>
            </a:r>
            <a:r>
              <a:rPr lang="en-US" altLang="ko-KR" sz="3200" dirty="0">
                <a:solidFill>
                  <a:schemeClr val="accent4"/>
                </a:solidFill>
                <a:latin typeface="Calibri" pitchFamily="34" charset="0"/>
                <a:cs typeface="Calibri" pitchFamily="34" charset="0"/>
              </a:rPr>
              <a:t>, Enkhjargal.Ch, 2001</a:t>
            </a:r>
          </a:p>
          <a:p>
            <a:pPr algn="just">
              <a:lnSpc>
                <a:spcPts val="3300"/>
              </a:lnSpc>
            </a:pPr>
            <a:r>
              <a:rPr lang="en-US" altLang="ko-KR" sz="3200" dirty="0">
                <a:solidFill>
                  <a:schemeClr val="accent4"/>
                </a:solidFill>
                <a:latin typeface="Calibri" pitchFamily="34" charset="0"/>
                <a:cs typeface="Calibri" pitchFamily="34" charset="0"/>
              </a:rPr>
              <a:t>Mongolia: </a:t>
            </a:r>
            <a:r>
              <a:rPr lang="mn-MN" altLang="ko-KR" sz="3200" dirty="0">
                <a:solidFill>
                  <a:schemeClr val="accent4"/>
                </a:solidFill>
                <a:latin typeface="Calibri" pitchFamily="34" charset="0"/>
                <a:cs typeface="Calibri" pitchFamily="34" charset="0"/>
              </a:rPr>
              <a:t>Хагас дамжуулах хэрэгсэл, Д.Отгонбаяр/Б.Баянжаргал, Ч.Энхжаргал, 2001</a:t>
            </a:r>
          </a:p>
          <a:p>
            <a:pPr marL="457200" indent="-457200" algn="just">
              <a:lnSpc>
                <a:spcPts val="3300"/>
              </a:lnSpc>
              <a:buFont typeface="Wingdings" pitchFamily="2" charset="2"/>
              <a:buChar char="ü"/>
            </a:pPr>
            <a:endParaRPr lang="en-US" altLang="ko-KR" sz="3200" dirty="0" smtClean="0">
              <a:solidFill>
                <a:schemeClr val="accent4"/>
              </a:solidFill>
              <a:latin typeface="Calibri" pitchFamily="34" charset="0"/>
              <a:cs typeface="Calibri" pitchFamily="34" charset="0"/>
            </a:endParaRPr>
          </a:p>
          <a:p>
            <a:pPr marL="457200" indent="-457200" algn="just">
              <a:lnSpc>
                <a:spcPts val="3300"/>
              </a:lnSpc>
              <a:buFont typeface="Wingdings" pitchFamily="2" charset="2"/>
              <a:buChar char="ü"/>
            </a:pPr>
            <a:r>
              <a:rPr lang="en-US" altLang="ko-KR" sz="3200" dirty="0" smtClean="0">
                <a:solidFill>
                  <a:schemeClr val="accent4"/>
                </a:solidFill>
                <a:latin typeface="Calibri" pitchFamily="34" charset="0"/>
                <a:cs typeface="Calibri" pitchFamily="34" charset="0"/>
              </a:rPr>
              <a:t>English</a:t>
            </a:r>
            <a:r>
              <a:rPr lang="en-US" altLang="ko-KR" sz="3200" dirty="0">
                <a:solidFill>
                  <a:schemeClr val="accent4"/>
                </a:solidFill>
                <a:latin typeface="Calibri" pitchFamily="34" charset="0"/>
                <a:cs typeface="Calibri" pitchFamily="34" charset="0"/>
              </a:rPr>
              <a:t>: Basics of electronics Rentsendorj.T, Batmunkh.A /  Enkhzul.D, Munkhjargal.G, Amartuvshin.T, 2013</a:t>
            </a:r>
          </a:p>
          <a:p>
            <a:pPr algn="just">
              <a:lnSpc>
                <a:spcPts val="3300"/>
              </a:lnSpc>
            </a:pPr>
            <a:r>
              <a:rPr lang="en-US" altLang="ko-KR" sz="3200" dirty="0" smtClean="0">
                <a:solidFill>
                  <a:schemeClr val="accent4"/>
                </a:solidFill>
                <a:latin typeface="Calibri" pitchFamily="34" charset="0"/>
                <a:cs typeface="Calibri" pitchFamily="34" charset="0"/>
              </a:rPr>
              <a:t>Mongolia:</a:t>
            </a:r>
            <a:r>
              <a:rPr lang="mn-MN" altLang="ko-KR" sz="3200" dirty="0">
                <a:solidFill>
                  <a:schemeClr val="accent4"/>
                </a:solidFill>
                <a:latin typeface="Calibri" pitchFamily="34" charset="0"/>
                <a:cs typeface="Calibri" pitchFamily="34" charset="0"/>
              </a:rPr>
              <a:t>Электроникийн үндэс  Т.Рэнцэндорж., </a:t>
            </a:r>
            <a:r>
              <a:rPr lang="mn-MN" altLang="ko-KR" sz="3200" dirty="0" smtClean="0">
                <a:solidFill>
                  <a:schemeClr val="accent4"/>
                </a:solidFill>
                <a:latin typeface="Calibri" pitchFamily="34" charset="0"/>
                <a:cs typeface="Calibri" pitchFamily="34" charset="0"/>
              </a:rPr>
              <a:t>А.Батмөнх/Д</a:t>
            </a:r>
            <a:r>
              <a:rPr lang="mn-MN" altLang="ko-KR" sz="3200" dirty="0">
                <a:solidFill>
                  <a:schemeClr val="accent4"/>
                </a:solidFill>
                <a:latin typeface="Calibri" pitchFamily="34" charset="0"/>
                <a:cs typeface="Calibri" pitchFamily="34" charset="0"/>
              </a:rPr>
              <a:t>. Энхзул, Г.Мөнхжаргал, Т.Амартүвшин, 2013</a:t>
            </a:r>
          </a:p>
        </p:txBody>
      </p:sp>
    </p:spTree>
    <p:extLst>
      <p:ext uri="{BB962C8B-B14F-4D97-AF65-F5344CB8AC3E}">
        <p14:creationId xmlns:p14="http://schemas.microsoft.com/office/powerpoint/2010/main" val="14812606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2"/>
            <a:extLst>
              <a:ext uri="{FF2B5EF4-FFF2-40B4-BE49-F238E27FC236}">
                <a16:creationId xmlns="" xmlns:a16="http://schemas.microsoft.com/office/drawing/2014/main" id="{65EB7FFB-6FB1-480A-A898-65150C03087A}"/>
              </a:ext>
            </a:extLst>
          </p:cNvPr>
          <p:cNvSpPr txBox="1"/>
          <p:nvPr/>
        </p:nvSpPr>
        <p:spPr>
          <a:xfrm>
            <a:off x="6582440" y="6467568"/>
            <a:ext cx="5169613" cy="246221"/>
          </a:xfrm>
          <a:prstGeom prst="rect">
            <a:avLst/>
          </a:prstGeom>
          <a:noFill/>
        </p:spPr>
        <p:txBody>
          <a:bodyPr wrap="square" rtlCol="0">
            <a:spAutoFit/>
          </a:bodyPr>
          <a:lstStyle/>
          <a:p>
            <a:pPr algn="r"/>
            <a:r>
              <a:rPr lang="en-US" altLang="ko-KR" sz="1000" dirty="0">
                <a:solidFill>
                  <a:schemeClr val="bg1"/>
                </a:solidFill>
                <a:cs typeface="Arial" pitchFamily="34" charset="0"/>
                <a:hlinkClick r:id="rId2">
                  <a:extLst>
                    <a:ext uri="{A12FA001-AC4F-418D-AE19-62706E023703}">
                      <ahyp:hlinkClr xmlns="" xmlns:ahyp="http://schemas.microsoft.com/office/drawing/2018/hyperlinkcolor" val="tx"/>
                    </a:ext>
                  </a:extLst>
                </a:hlinkClick>
              </a:rPr>
              <a:t>http://www.free-powerpoint-templates-design.com</a:t>
            </a:r>
            <a:endParaRPr lang="ko-KR" altLang="en-US" sz="1000" dirty="0">
              <a:solidFill>
                <a:schemeClr val="bg1"/>
              </a:solidFill>
              <a:cs typeface="Arial" pitchFamily="34" charset="0"/>
            </a:endParaRPr>
          </a:p>
        </p:txBody>
      </p:sp>
      <p:sp>
        <p:nvSpPr>
          <p:cNvPr id="8" name="TextBox 7">
            <a:extLst>
              <a:ext uri="{FF2B5EF4-FFF2-40B4-BE49-F238E27FC236}">
                <a16:creationId xmlns="" xmlns:a16="http://schemas.microsoft.com/office/drawing/2014/main" id="{03B4C724-0776-4328-8F0A-B72DA1579537}"/>
              </a:ext>
            </a:extLst>
          </p:cNvPr>
          <p:cNvSpPr txBox="1"/>
          <p:nvPr/>
        </p:nvSpPr>
        <p:spPr>
          <a:xfrm>
            <a:off x="4908579" y="4430276"/>
            <a:ext cx="7283421" cy="1815882"/>
          </a:xfrm>
          <a:prstGeom prst="rect">
            <a:avLst/>
          </a:prstGeom>
          <a:noFill/>
        </p:spPr>
        <p:txBody>
          <a:bodyPr wrap="square" rtlCol="0" anchor="ctr">
            <a:spAutoFit/>
          </a:bodyPr>
          <a:lstStyle/>
          <a:p>
            <a:pPr algn="r"/>
            <a:r>
              <a:rPr lang="en-US" sz="2800" dirty="0">
                <a:solidFill>
                  <a:schemeClr val="bg1"/>
                </a:solidFill>
                <a:latin typeface="+mj-lt"/>
              </a:rPr>
              <a:t>Power point template design by</a:t>
            </a:r>
          </a:p>
          <a:p>
            <a:pPr algn="r"/>
            <a:r>
              <a:rPr lang="en-US" sz="2800" dirty="0">
                <a:solidFill>
                  <a:schemeClr val="bg1"/>
                </a:solidFill>
                <a:latin typeface="+mj-lt"/>
              </a:rPr>
              <a:t>https://www.free-powerpoint-templates-design.com/computer-hardware-technology-powerpoint-templates</a:t>
            </a:r>
            <a:endParaRPr lang="ko-KR" altLang="en-US" sz="2800" dirty="0">
              <a:solidFill>
                <a:schemeClr val="bg1"/>
              </a:solidFill>
              <a:latin typeface="+mj-lt"/>
              <a:cs typeface="Arial" pitchFamily="34" charset="0"/>
            </a:endParaRPr>
          </a:p>
        </p:txBody>
      </p:sp>
    </p:spTree>
    <p:extLst>
      <p:ext uri="{BB962C8B-B14F-4D97-AF65-F5344CB8AC3E}">
        <p14:creationId xmlns:p14="http://schemas.microsoft.com/office/powerpoint/2010/main" val="2592506941"/>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4712</TotalTime>
  <Words>428</Words>
  <Application>Microsoft Office PowerPoint</Application>
  <PresentationFormat>Custom</PresentationFormat>
  <Paragraphs>175</Paragraphs>
  <Slides>26</Slides>
  <Notes>2</Notes>
  <HiddenSlides>0</HiddenSlides>
  <MMClips>0</MMClips>
  <ScaleCrop>false</ScaleCrop>
  <HeadingPairs>
    <vt:vector size="4" baseType="variant">
      <vt:variant>
        <vt:lpstr>Theme</vt:lpstr>
      </vt:variant>
      <vt:variant>
        <vt:i4>3</vt:i4>
      </vt:variant>
      <vt:variant>
        <vt:lpstr>Slide Titles</vt:lpstr>
      </vt:variant>
      <vt:variant>
        <vt:i4>26</vt:i4>
      </vt:variant>
    </vt:vector>
  </HeadingPairs>
  <TitlesOfParts>
    <vt:vector size="29" baseType="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ismail - [2010]</cp:lastModifiedBy>
  <cp:revision>131</cp:revision>
  <dcterms:created xsi:type="dcterms:W3CDTF">2020-01-20T05:08:25Z</dcterms:created>
  <dcterms:modified xsi:type="dcterms:W3CDTF">2021-10-25T10:56:59Z</dcterms:modified>
</cp:coreProperties>
</file>