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48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089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665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915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029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883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82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711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86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35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36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510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977D8-17FB-43C8-AA19-60314CEE6A2F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C492E-A3D5-42F3-8622-D97E33865D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47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4480" y="0"/>
            <a:ext cx="8503920" cy="6158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ctr">
              <a:lnSpc>
                <a:spcPct val="150000"/>
              </a:lnSpc>
              <a:spcAft>
                <a:spcPts val="75"/>
              </a:spcAft>
            </a:pP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Lecture 6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ctr">
              <a:lnSpc>
                <a:spcPct val="150000"/>
              </a:lnSpc>
              <a:spcAft>
                <a:spcPts val="75"/>
              </a:spcAft>
            </a:pP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6-Mavzu: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ctr">
              <a:lnSpc>
                <a:spcPct val="150000"/>
              </a:lnSpc>
              <a:spcAft>
                <a:spcPts val="75"/>
              </a:spcAft>
            </a:pP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hiyati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jimi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his</a:t>
            </a:r>
            <a:r>
              <a:rPr lang="ru-RU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bi.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avtomatikaviy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dirty="0" err="1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b="1" i="1" u="none" strike="noStrike" dirty="0" smtClean="0"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u="none" strike="noStrike" dirty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681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180" y="329437"/>
            <a:ext cx="11361420" cy="5598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ctr">
              <a:lnSpc>
                <a:spcPct val="150000"/>
              </a:lnSpc>
              <a:spcAft>
                <a:spcPts val="75"/>
              </a:spcAft>
            </a:pP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hiyati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ctr">
              <a:lnSpc>
                <a:spcPct val="150000"/>
              </a:lnSpc>
              <a:spcAft>
                <a:spcPts val="75"/>
              </a:spcAft>
            </a:pP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bund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1939-yild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Ukr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miyasining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Е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ishtir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n, N.G.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vyan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 g‘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qoplamasiz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 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n. 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sirida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97442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560" y="257165"/>
            <a:ext cx="117348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siljitil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mchil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di, u 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vushni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69525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3204" y="315258"/>
            <a:ext cx="11552555" cy="1307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k),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rtiqch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vutilib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9" b="5463"/>
          <a:stretch>
            <a:fillRect/>
          </a:stretch>
        </p:blipFill>
        <p:spPr bwMode="auto">
          <a:xfrm>
            <a:off x="4794885" y="2197723"/>
            <a:ext cx="1504950" cy="132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43204" y="4096626"/>
            <a:ext cx="11552555" cy="2613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1-rаsm.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оstidа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chizmаsi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pаyvаndlаnаyotgаn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dеtаl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qаtlаmi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 4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qаtlаmi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qоldig‘i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vаnnаsi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300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0020" y="664789"/>
            <a:ext cx="11772900" cy="5185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Flyus оstidа pаyvаndlаshdа ishlаtilаdigаn pаyvаndlаsh mаtеriаllаri</a:t>
            </a:r>
            <a:endParaRPr kumimoji="0" 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 simi. 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Pаyvаnllаsh simidаn qоplаm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elеktrоdlаrning eriydigаn o‘zаklаri yasаlаdi. Flyus оstidа vа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gаzlаri muhitidа pаyvаndlаshdа pаyvаnd sim eriydigаn qоplаm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siz elеktrоd sifаtidа ishlаtilаdi.</a:t>
            </a: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 2246-70 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po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simi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ndlash simi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0,3; 0,5; 0,8; 1; 1,2; 1,4; 1,6; 2; 2,5; 3,0; 4; 5; 6; 8; 10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12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 di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trd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chiq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ril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Birinchi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еtti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diаmеtrli simlаr аsоsаn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imоya gаzlаri muhitidа yarim аvtоmаtik vа аvtоmаtik pаyvаndlаshgа mo‘ljаllаngаn.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3735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11480" y="114300"/>
            <a:ext cx="11452860" cy="6478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 оstidа yarim аvtоmаtik vа аvtоmаtik pаyvаndlаsh uchun 2–6 mm diаmеtrli sim ishlаtilаdi. Diаmеtri 1,6–12,0 mm bo‘lgаn simdаn elеktrоdlаrning o‘zаklаri tаyyorlаnаdi. Sim оg‘irligi ko‘pi bilаn 40 kg gа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buxtа-o‘rаm si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fati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 ishlаb chiqаrilаdi. </a:t>
            </a:r>
            <a:endParaRPr kumimoji="0" 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 2246-70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kimyoviy t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rkibi turlich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po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siml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rning quyid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77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sini ishl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chiqarishni n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tаrkibidа 0,12% gаchа uglеrоd bo‘lgаn hаmdа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vа o‘rtаchа uglеrоdli, shuningdеk bа’zi bir kаm lеgirlаngаn po‘lаtlаrni pаyvаndlаshgа mo‘ljаllаngаn kаm uglеrоdli simlаr, ulаr jumlаsigа, Св-08, СВ-08А, Св-08АА Св-08ГА, Св-10ГА, Св-10Г2 lаr kirаdi;</a:t>
            </a:r>
            <a:endParaRPr kumimoji="0" 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281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239688"/>
            <a:ext cx="11498580" cy="5211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tеgishli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mаrkаlаrdаgi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po‘lаtlаrni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mаrgаnеs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krеmniy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xrоm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nikеl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mоlibdеn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titаn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bundаy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simlаrgа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30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rusumli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jumlаdаn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Св-08ГС, Св-08Г2С, Св-12ГС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bоshqаlаr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mаxsus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po‘lаtlаrni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mo‘ljаllаngаn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Св-12Х11НМФ, Св-12Х13, Св-08Х14ГНТ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mаrkаdаgi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41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mаrkа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246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040" y="920740"/>
            <a:ext cx="11521440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hаrfi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bildiruvchi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hаrfiy-rаqаmli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bеlgilаnаdi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rаqаm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uglеrоdning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fоizining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miqdоrini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ko‘rsаtаdi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So‘ngrа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hаrf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rаqаm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rаqаmlаr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nаvbаti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lеgirlоvchi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elеmеntlаrning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nоmi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fоizlаrdа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miqdоri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ko‘rsаtilgаn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Lеgirlоvchi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elеmеnt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1 %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lsа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elеmеntning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nоmini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bildiruvchi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hаrfning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o‘ziginа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855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925010"/>
              </p:ext>
            </p:extLst>
          </p:nvPr>
        </p:nvGraphicFramePr>
        <p:xfrm>
          <a:off x="2057400" y="853440"/>
          <a:ext cx="7406640" cy="58445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6985"/>
                <a:gridCol w="3626884"/>
                <a:gridCol w="2472771"/>
              </a:tblGrid>
              <a:tr h="669437"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Nоmi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  <a:tabLst>
                          <a:tab pos="1428750" algn="l"/>
                        </a:tabLs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Elеmеntning Mеndеl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eye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 dаvriy sistеmаsidаgi shаrtli bеlgisi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Mеtаl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 mаrkаlаshdаgi bеlgisi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167359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Аzоt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А*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Niоbiy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Nb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Vоlfrаm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Mаrgаnеs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Mn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167359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Kоbаlt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Mоlibdеn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167359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Nikеl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167359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Bоr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Krеmniy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167359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Titаn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Vаnаdiy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167359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Xrоm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  <a:tr h="334718">
                <a:tc>
                  <a:txBody>
                    <a:bodyPr/>
                    <a:lstStyle/>
                    <a:p>
                      <a:pPr marL="106680" indent="254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Аluminiy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  <a:tc>
                  <a:txBody>
                    <a:bodyPr/>
                    <a:lstStyle/>
                    <a:p>
                      <a:pPr marL="106680" indent="254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863" marR="35863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23060" y="9720"/>
            <a:ext cx="8526780" cy="1210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6329" tIns="25392" rIns="91440" bIns="76176" numCol="1" anchor="ctr" anchorCtr="0" compatLnSpc="1">
            <a:prstTxWarp prst="textNoShape">
              <a:avLst/>
            </a:prstTxWarp>
            <a:spAutoFit/>
          </a:bodyPr>
          <a:lstStyle>
            <a:lvl1pPr indent="3175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2E74B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jаdvаl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2E74B5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Lеgirlоvchi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elеmеntlаrning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bеlgilаnishi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F4D78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294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917680" cy="6686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lеgirlаngаn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po‘lаtlаr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markalashda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оxiri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emаs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xirid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rfi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nligini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ltingugurt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sf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nligini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bildir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ldig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 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xirid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rfl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tishimiz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"О" –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bilidir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"Э" –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yyorl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tilishini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bildir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"Ш" –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yyorlang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"ВД" –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kuum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yyorlang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"ВИ" –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kuum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induksi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eritilg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yyorlang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29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040" y="224577"/>
            <a:ext cx="11430000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silliq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kuyindisiz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ysiz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mеxаnizа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siyalаshtirilgаn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usullаridа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sirtigа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qоplаb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chiqаrilishi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flyuslаri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bo‘lmаgаn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elеmеntlаrdаn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tаyyorlаngаn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dоnаchаlаrni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0,25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4mm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gаchа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Pаyvаndlаshning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mеxаnizа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siyalаshtirilgаn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ishlаshdа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flyuslаrdаn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fоydаlаnilаdi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tа’siri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оstidа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gаzli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shlаkli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imоyalоvchi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fаzаlаrni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hоsil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vаnnаsini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iflоslаntiruvchi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o‘shimchаlаrdаn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tоzаlаydi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аmdа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оltingugurt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fоsfоrni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biriktirib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оlgаn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yuzidа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shlаk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ko‘rinishdа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qоtаdi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761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457200"/>
            <a:ext cx="11269980" cy="460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аtоr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tаlаblаr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vаqtidа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аrоr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Ko‘zdа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kеrаkli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shаkllаngаn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sоnsiz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bajarilishini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yuzаsidаn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shlаkni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chishini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92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2420" y="297176"/>
            <a:ext cx="11323320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аrоr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еngil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iоnlаshuvchi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kоmpоnеntlаr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pаyvаndlаnаyotgаn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simlаrining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tа’sirlаshishni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isоbgа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оldа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tа’minlаnаdi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shаkllаnishi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sirtidаn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shlаkni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оsоn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ko‘chishi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fizik-kimyoviy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xususiyatlаrini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bоshqаrish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аmаlgа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оshirilаdi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hаrоrаti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suyuqlаyin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dаrаjаsi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shlаk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qo‘shimchаlаri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g‘оvаklаr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bo‘lmаsligi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lеgirlоvchi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оksidsizlаntiruvchi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kоmpоnеntlаr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tа’minlаydi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879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4380" y="0"/>
            <a:ext cx="10698480" cy="5883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uq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оridа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sаnаb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o‘tilgаn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оmillаr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nаzаrdа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tutilsа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xilmа-xil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аmdа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ulаrni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nеchа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klаssifikа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Flyuslаrni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klаssifikа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lash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quyidаgi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klаssifikа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siyalаsh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Flyuslаrni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yichа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e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ritib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e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ritmа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tаyyorlаngаn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sоpоl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f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lyus-pаstаlаr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892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18827"/>
            <a:ext cx="11590020" cy="6171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Mo‘ljаllаnishi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m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а’lum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mo‘ljаllаngаn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elеktr-shlаk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m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а’lum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аluminiyni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titаnni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mаgniyni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brоnzаni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аzоlаrni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ksidlоvchi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o‘zlаrini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tаrkiblаrigа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mаrgаnеs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krеmniy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оksidlаrini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dоrdа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qiritgаn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jаrаyonidа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vаnnа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оksidlаydi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o‘zlаri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tоzа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mаrgаnеs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krеmniy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tаrkibigа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chоkni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bоyitаdi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Оksidlоvchi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uglеrоdli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kаmlеgirlаngаn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po‘lаtlаrni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982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040" y="234930"/>
            <a:ext cx="11612880" cy="6047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Оksidlаmаydigаn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Ulаrni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mаrgаnеs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krеmniy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оksidlаri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dеyarli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bo‘lmаydi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bаr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аrоr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bоg‘lаmli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оksidlаrdаn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tоpgаn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Jumlаdаn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kаlsiy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mаgniy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аluminiy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оksidi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ulаrdаn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tаshqаri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kаlsiy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ftоridi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qo‘shilgаn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bo‘lаdi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Bundаy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аsоsаn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yuqоri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lеgirlаngаn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po‘lаtlаrni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Kislоrоdsiz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Ulаrni</a:t>
            </a:r>
            <a:r>
              <a:rPr lang="en-US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ishqоriy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еr-ishqоriy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mеtаllаrining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ftоrli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xlоrli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tuzlаridаn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tаrkibidа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kislоrоd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lmаgаn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birikmаlаrdаn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tаshkil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tоpgаn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lаdi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Bundаy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flyuslаr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fаоlligi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yuqоri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rаngli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mеtаllаrni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Jumlаdаn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аluminiy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mаgniy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titаn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bоsh</a:t>
            </a:r>
            <a:r>
              <a:rPr lang="en-US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аlаr</a:t>
            </a:r>
            <a:r>
              <a:rPr lang="ru-RU" sz="2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    </a:t>
            </a:r>
            <a:endParaRPr lang="ru-RU" sz="2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476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230245"/>
            <a:ext cx="11727180" cy="6512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оstidа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jihоzlаr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niqlik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kdir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uskun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ytil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77717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802" y="482382"/>
            <a:ext cx="11666538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tsiya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yonishinining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unligini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ltirilg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siljishini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to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832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920" y="299117"/>
            <a:ext cx="11224260" cy="4560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jimni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bunk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biriktirilg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p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(2‑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ltirgichl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42940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742" y="276225"/>
            <a:ext cx="3343275" cy="40195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05740" y="4528155"/>
            <a:ext cx="11681460" cy="2345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аvtоmаt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а; 2 – 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yuritgichi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dukt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lsli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10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а; 11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nizmi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12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lik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13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14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yoritgichli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rs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tgich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15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746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265837"/>
            <a:ext cx="11590020" cy="260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birikmаni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bаjаrish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jаrаyonidа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qirrаlаri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yo‘nаlishi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bеvоsitа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yuzаsi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rеls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аrаkаtlаnuvchi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аppаrаtigа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trаktоri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dеyilаdi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(3-rаsm)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Image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8" r="13385"/>
          <a:stretch>
            <a:fillRect/>
          </a:stretch>
        </p:blipFill>
        <p:spPr bwMode="auto">
          <a:xfrm>
            <a:off x="4767262" y="2347912"/>
            <a:ext cx="2657475" cy="21621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74320" y="4886198"/>
            <a:ext cx="11590020" cy="1582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spcAft>
                <a:spcPts val="75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3-rаsm.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trаktоri</a:t>
            </a:r>
            <a:r>
              <a:rPr lang="ru-RU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а; 2 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muft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fiks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ruv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pulti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10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bunk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11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а; 12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13 –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9904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460" y="593269"/>
            <a:ext cx="11498580" cy="327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ctr">
              <a:lnSpc>
                <a:spcPct val="150000"/>
              </a:lnSpc>
              <a:spcAft>
                <a:spcPts val="75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jimi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his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rmul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niql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460" y="3865447"/>
            <a:ext cx="1149858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800" baseline="-25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(80 – 100)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chuqurligi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mm.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=(0,6–0,7)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tirqishsiz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yyorl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b), bund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yotgan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160180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028" y="671258"/>
            <a:ext cx="11507152" cy="1828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blashlar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di, p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90° 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tri, mm</a:t>
            </a:r>
            <a:endParaRPr lang="ru-RU" sz="2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050458"/>
              </p:ext>
            </p:extLst>
          </p:nvPr>
        </p:nvGraphicFramePr>
        <p:xfrm>
          <a:off x="4000500" y="2743200"/>
          <a:ext cx="3589020" cy="870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Уравнение" r:id="rId3" imgW="1104900" imgH="279400" progId="Equation.3">
                  <p:embed/>
                </p:oleObj>
              </mc:Choice>
              <mc:Fallback>
                <p:oleObj name="Уравнение" r:id="rId3" imgW="1104900" imgH="279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0" y="2743200"/>
                        <a:ext cx="3589020" cy="8705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20028" y="4421637"/>
            <a:ext cx="11444922" cy="1320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 – 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/mm</a:t>
            </a:r>
            <a:r>
              <a:rPr lang="en-US" sz="28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turlidir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(2-j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l).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162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192012"/>
              </p:ext>
            </p:extLst>
          </p:nvPr>
        </p:nvGraphicFramePr>
        <p:xfrm>
          <a:off x="1508757" y="1706132"/>
          <a:ext cx="7886702" cy="23971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1776"/>
                <a:gridCol w="1347349"/>
                <a:gridCol w="1332066"/>
                <a:gridCol w="1332066"/>
                <a:gridCol w="1332066"/>
                <a:gridCol w="1091379"/>
              </a:tblGrid>
              <a:tr h="950673">
                <a:tc>
                  <a:txBody>
                    <a:bodyPr/>
                    <a:lstStyle/>
                    <a:p>
                      <a:pPr marL="106680" indent="889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2400" baseline="-25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446485">
                <a:tc>
                  <a:txBody>
                    <a:bodyPr/>
                    <a:lstStyle/>
                    <a:p>
                      <a:pPr marL="106680" indent="889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А/mm</a:t>
                      </a:r>
                      <a:r>
                        <a:rPr lang="ru-RU" sz="24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889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48641" y="444297"/>
            <a:ext cx="10584180" cy="1261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6329" tIns="76176" rIns="-9522" bIns="76176" numCol="1" anchor="ctr" anchorCtr="0" compatLnSpc="1">
            <a:prstTxWarp prst="textNoShape">
              <a:avLst/>
            </a:prstTxWarp>
            <a:spAutoFit/>
          </a:bodyPr>
          <a:lstStyle>
            <a:lvl1pPr indent="9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9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 j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9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di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g‘liqligi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F4D78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9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122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936991"/>
              </p:ext>
            </p:extLst>
          </p:nvPr>
        </p:nvGraphicFramePr>
        <p:xfrm>
          <a:off x="1188723" y="4618514"/>
          <a:ext cx="9829800" cy="14622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38129"/>
                <a:gridCol w="1638129"/>
                <a:gridCol w="1638129"/>
                <a:gridCol w="1638129"/>
                <a:gridCol w="1638129"/>
                <a:gridCol w="1639155"/>
              </a:tblGrid>
              <a:tr h="731123">
                <a:tc>
                  <a:txBody>
                    <a:bodyPr/>
                    <a:lstStyle/>
                    <a:p>
                      <a:pPr marL="106680" indent="-635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2400" baseline="-25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1123">
                <a:tc>
                  <a:txBody>
                    <a:bodyPr/>
                    <a:lstStyle/>
                    <a:p>
                      <a:pPr marL="106680" indent="-6350" algn="just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2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5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88620" y="-102186"/>
            <a:ext cx="11429999" cy="3954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6329" tIns="76176" rIns="-9522" bIns="76176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P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m/s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effitsi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el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 (3.3-j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l):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3-j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effitsi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ntini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di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trig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b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g‘liqlik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1F4D7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1F4D78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1182726"/>
              </p:ext>
            </p:extLst>
          </p:nvPr>
        </p:nvGraphicFramePr>
        <p:xfrm>
          <a:off x="388620" y="5417821"/>
          <a:ext cx="2566035" cy="5029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Уравнение" r:id="rId3" imgW="1193800" imgH="228600" progId="Equation.3">
                  <p:embed/>
                </p:oleObj>
              </mc:Choice>
              <mc:Fallback>
                <p:oleObj name="Уравнение" r:id="rId3" imgW="11938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" y="5417821"/>
                        <a:ext cx="2566035" cy="5029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56173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5797" y="453793"/>
            <a:ext cx="4054743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Yoydаgi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kuchlаnish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5331320"/>
              </p:ext>
            </p:extLst>
          </p:nvPr>
        </p:nvGraphicFramePr>
        <p:xfrm>
          <a:off x="4320540" y="1568793"/>
          <a:ext cx="3177540" cy="10372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Уравнение" r:id="rId3" imgW="1485900" imgH="482600" progId="Equation.3">
                  <p:embed/>
                </p:oleObj>
              </mc:Choice>
              <mc:Fallback>
                <p:oleObj name="Уравнение" r:id="rId3" imgW="14859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540" y="1568793"/>
                        <a:ext cx="3177540" cy="10372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65797" y="3394026"/>
            <a:ext cx="1148424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2-100 mm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po‘latlar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Cu, Al, Ti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qotishmalarini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suqlanayotgan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(N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O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vannadagi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temit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qaytarilib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Aynqsa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kechishi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keskin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36295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6890" y="338118"/>
            <a:ext cx="11393170" cy="114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4-rasmda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3" name="Picture 76243"/>
          <p:cNvPicPr/>
          <p:nvPr/>
        </p:nvPicPr>
        <p:blipFill>
          <a:blip r:embed="rId2"/>
          <a:stretch>
            <a:fillRect/>
          </a:stretch>
        </p:blipFill>
        <p:spPr>
          <a:xfrm>
            <a:off x="4296092" y="1865630"/>
            <a:ext cx="2136775" cy="14351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6890" y="3623613"/>
            <a:ext cx="11393170" cy="113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82545" marR="1270" indent="-2446655" algn="just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4-rasm.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qotlami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payvanldlash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6890" y="5029580"/>
            <a:ext cx="112102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1-elektryad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2-flyus: 3—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4-payvand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5-metall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6-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elentr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7-asosiy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896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" y="1126515"/>
            <a:ext cx="1154430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16205" indent="1651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ajratayotgan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vannasi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244996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0"/>
            <a:ext cx="117729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82545" marR="1270" indent="-2446655" algn="just">
              <a:lnSpc>
                <a:spcPct val="150000"/>
              </a:lnSpc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og‘gan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smyakla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vannasini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Ajralayotgan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engilligi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yomon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metllining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keskin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metallmas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qo‘shimchalardan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deyarli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tozalanadi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suyuqlanmagan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flyusning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kismi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pinevmatik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qo‘rilma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bunkerga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surila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bo‘lingach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osongina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FFCC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(5-rasm).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yurgizish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mexanizmi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uzatgich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avtomatlarda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08054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244"/>
          <p:cNvPicPr/>
          <p:nvPr/>
        </p:nvPicPr>
        <p:blipFill>
          <a:blip r:embed="rId2"/>
          <a:stretch>
            <a:fillRect/>
          </a:stretch>
        </p:blipFill>
        <p:spPr>
          <a:xfrm>
            <a:off x="4402137" y="427355"/>
            <a:ext cx="2244725" cy="20256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1480" y="3195935"/>
            <a:ext cx="1120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–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 - 17M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traktorining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mexanizmi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bunker; 3 –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pulti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kasseta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sz="24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aravacha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294164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114300"/>
            <a:ext cx="1177289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kallaklari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golovkalari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traktorlari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u="none" strike="noStrike" dirty="0" smtClean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kallaklari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qo‘zg‘almas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ilgarilama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harakatlantiriladi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565785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5-rasmda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traktorining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en-US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65785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avzalliklari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(300-2000 </a:t>
            </a:r>
            <a:r>
              <a:rPr lang="ru-RU" sz="2400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borilishi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unumining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ortiqligi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(10-25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Qoplamasiz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elektrod-simlar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Vannaning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qatlamida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himoyalanishi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intensiv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qaytarilishi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legirlanishi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sekin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sovib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sifatining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u="none" strike="noStrike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4002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4340" y="712039"/>
            <a:ext cx="11292840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kern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668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istalgan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bostirishda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tanishilgan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elektrod-simini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shlang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tipidagi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apparatlardan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6-rasmda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apparatning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5798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363"/>
          <p:cNvPicPr/>
          <p:nvPr/>
        </p:nvPicPr>
        <p:blipFill>
          <a:blip r:embed="rId2"/>
          <a:stretch>
            <a:fillRect/>
          </a:stretch>
        </p:blipFill>
        <p:spPr>
          <a:xfrm>
            <a:off x="3362642" y="808037"/>
            <a:ext cx="4918075" cy="18129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7180" y="2912627"/>
            <a:ext cx="11635739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78560" marR="286385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6-rasm.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Shlangli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44650" marR="354965" indent="-160020">
              <a:lnSpc>
                <a:spcPct val="150000"/>
              </a:lnSpc>
            </a:pP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1-Elektrod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simli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kasseta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2-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mexanizmi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44650" marR="354965" indent="-160020">
              <a:lnSpc>
                <a:spcPct val="150000"/>
              </a:lnSpc>
            </a:pP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Egiluvchan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shlang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4-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Tutqich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5-Boshqarish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shkafi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6-Tok </a:t>
            </a:r>
            <a:r>
              <a:rPr lang="de-DE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manbai</a:t>
            </a:r>
            <a:r>
              <a:rPr lang="de-DE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9902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20303"/>
            <a:ext cx="11475720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72210" indent="-6350">
              <a:lnSpc>
                <a:spcPct val="150000"/>
              </a:lnSpc>
            </a:pP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de-DE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r>
              <a:rPr lang="de-DE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1. 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hiyati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 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di?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yyorl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nishig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di?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ytil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di?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21590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P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ytil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di?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>
              <a:lnSpc>
                <a:spcPct val="150000"/>
              </a:lnSpc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6.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 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Shlangli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sxemasini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 startAt="8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qatlami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avzalliklarini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5374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3375</Words>
  <Application>Microsoft Office PowerPoint</Application>
  <PresentationFormat>Широкоэкранный</PresentationFormat>
  <Paragraphs>192</Paragraphs>
  <Slides>34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Тема Office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Otabek</cp:lastModifiedBy>
  <cp:revision>9</cp:revision>
  <dcterms:created xsi:type="dcterms:W3CDTF">2018-09-29T05:01:51Z</dcterms:created>
  <dcterms:modified xsi:type="dcterms:W3CDTF">2018-09-29T06:50:53Z</dcterms:modified>
</cp:coreProperties>
</file>