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48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735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600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748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799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604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085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280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651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804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441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536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5893A-E955-4BD1-82F5-78002F93D088}" type="datetimeFigureOut">
              <a:rPr lang="ru-RU" smtClean="0"/>
              <a:t>06.10.2018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1A8E7-12A6-4FF6-A4CE-AAE7202DD3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41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7220" y="734581"/>
            <a:ext cx="10904220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Lecture 7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yordimida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1. Him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shning</a:t>
            </a: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hiyati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hangingPunct="0">
              <a:lnSpc>
                <a:spcPct val="150000"/>
              </a:lnSpc>
            </a:pP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Erim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ydig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hangingPunct="0">
              <a:lnSpc>
                <a:spcPct val="150000"/>
              </a:lnSpc>
            </a:pP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dlar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hangingPunct="0">
              <a:lnSpc>
                <a:spcPct val="150000"/>
              </a:lnSpc>
            </a:pP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Himоya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gаzlаri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hangingPunct="0">
              <a:lnSpc>
                <a:spcPct val="150000"/>
              </a:lnSpc>
            </a:pP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Him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560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2940" y="481043"/>
            <a:ext cx="108585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Him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shning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hiyati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bund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yrim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vuyotg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k,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xsus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yotg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g‘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XIX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N.N.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klif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XX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20-yill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QSHd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ndis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fizik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Lengmyurlar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shirdilar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1925-yild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Lengmyur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lfr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m-v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dli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04955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0702" y="963499"/>
            <a:ext cx="11255058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XX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40-yill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xnik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Ilmiy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dqiq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Institutid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lfr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1949-yild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institutid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ngidrid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shtirish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105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8924" y="174839"/>
            <a:ext cx="11438255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t, 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nstruksiyal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llikl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bin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issiqligining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rtirishg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 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j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shtirish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tizatsiyal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143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1658600" cy="1953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muhitid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ssifik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smd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5" name="Рисунок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" t="5376" r="4005"/>
          <a:stretch>
            <a:fillRect/>
          </a:stretch>
        </p:blipFill>
        <p:spPr bwMode="auto">
          <a:xfrm>
            <a:off x="1577340" y="1165860"/>
            <a:ext cx="9395460" cy="487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68594" y="6044238"/>
            <a:ext cx="11012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muhitid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kl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ssifik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tsiyasi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775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7544" y="1338248"/>
            <a:ext cx="10752455" cy="3246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(v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lfr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m) el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 in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r, 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t,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ngidrid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 f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f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924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282" y="173886"/>
            <a:ext cx="11117898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Erim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ydig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in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qutblilikni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rtirishd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ryadsizl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munt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 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vishd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nib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turishidir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 in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yondirish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d,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ruvch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yondirish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shirilg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(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yon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El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qo‘zg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luvch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nligi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rlich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710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30"/>
          <a:stretch>
            <a:fillRect/>
          </a:stretch>
        </p:blipFill>
        <p:spPr bwMode="auto">
          <a:xfrm>
            <a:off x="5151120" y="489584"/>
            <a:ext cx="2461260" cy="30994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716280" y="4588386"/>
            <a:ext cx="11079480" cy="1953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2-rаsm.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Erimаydigаn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himоya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muhitidа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jаrаyonining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chizmаsi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2 –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sоplо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358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3224" y="210424"/>
            <a:ext cx="11483975" cy="648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Vоlfrаm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kаtоd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hоldа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zаryadsizlаnishi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suyuqlаnish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hаrоrаtining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yuqоriligi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vоlfrаmning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nisbаtаn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o‘tkаzuvchаnligi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tufаyli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sоdir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tеrmоelеktrоn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emissiya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hisоbigа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tеskаri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qutblilikdа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yonmаsligigа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sаbаb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Tеskаri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utblikdа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аtоd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rоlini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ynаydi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yondirishdаgi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kuchlаnish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utbgа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kаttа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kеrаk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vоlfrаm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hоssаlаri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bir-biridаn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аnchа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fаr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ilаd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kuchlаnishining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chizig‘i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simmеtrik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shаklgа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lmаydi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bаlki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dоimiy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pаydо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zаnjiridа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tоkning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dоimiy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etuvchisining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hоsil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yuzаgа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kеltirаdi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88183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4664" y="349628"/>
            <a:ext cx="11209655" cy="584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Tоkning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dоimiy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‘z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nаvbаtidа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trаnsfоrmаtоr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zаgi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drоssеldа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zgаrmаs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mаgnit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mаydоnni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hоsil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uvvаtining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kаmаyishigа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аrоr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lmаsligigа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Zаnjirdа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tоkning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dоimiy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etuvchisining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yuzаgа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kеlishi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jаrаyonining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аyni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аluminiy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оtishmаlаrini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nоrmаl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bоrilishini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tа’minlаmаydi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vаnnаsi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hаttо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kislоrоd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аzоt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dоri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lgаnidа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nitridlаrning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iyin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pаrdаsi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оplаnаdi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irrаlаrning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lаnishigа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hоsil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lishigа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inlik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18489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0047" y="783263"/>
            <a:ext cx="11301413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zgаruvchаn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tоzаlаsh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tа’siri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kаtоdning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tufаyli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kаtоd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rоlini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ynаgаn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hоllаrdаgi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dаvr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nаmоyon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nitrid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pаrdаlаrining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еmirilishi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sоdir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Tеskаri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utbdа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tоkdаn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fоydаlаnilаdi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lеkin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аmаldа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bundаy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ishlаtilmаydi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g‘ri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utbdа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аjrаlаdi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 q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ismi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pаyvаndlаnаdigаn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lаntirishgа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sаrflаnаdi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518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644" y="421204"/>
            <a:ext cx="11209656" cy="4547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Eriydigаn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liql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lib 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x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sib 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tuvchi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а’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73026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8"/>
          <a:stretch>
            <a:fillRect/>
          </a:stretch>
        </p:blipFill>
        <p:spPr bwMode="auto">
          <a:xfrm>
            <a:off x="5133975" y="273367"/>
            <a:ext cx="1695450" cy="27908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81000" y="4154046"/>
            <a:ext cx="11094720" cy="1953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3-rаsm.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Eriydigаn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himоya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muhitidа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jаrаyonining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chizmаsi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sоplо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152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6720" y="247754"/>
            <a:ext cx="11414760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his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ustuni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а’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tij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ustuni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chuqurligini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rining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gnit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siqish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а’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а’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mchil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mchil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lch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llning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rkibig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ligig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73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645150"/>
            <a:ext cx="11186160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tij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nus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ustuni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shqi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yorug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likk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chirilishi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sf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nuvchi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bug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shqi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yorug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ligining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nligi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358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7180" y="384279"/>
            <a:ext cx="1161288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 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Inеrt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Inеrt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suyuqlаngаn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rеаksiyagа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kirishmаydi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singimаydi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turlаridаn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inеrt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inеrt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sifаtidа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hаvо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rеktifikа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оlinаdi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U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hаvо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tаxminаn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0,9325%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tаbiiy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suyuklаntirish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аjrаtib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оlinаdi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4994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8607" y="485096"/>
            <a:ext cx="11644313" cy="584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ГОСТ 10157-79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tаyyorlаnаdi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-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99,993%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emаs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99,98%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emаs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Tоzа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iflоslаntiruvchi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sifаtidа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аzоt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kislоrоd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ismаn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nаmlik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uchrаydi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fаоlligi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yuqоri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iyin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mеtаllаrni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jumlаdаn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titаn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sirkоniy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niоbiy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аlyuminiy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mаgniy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qоtishmаlаrini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eritаdigаn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vоlfrаm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yordаmidа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hаmdа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mаxsus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po‘lаt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qоtishmаlаrini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5855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3860" y="436027"/>
            <a:ext cx="11346180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tеxnik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shаrtnоmа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TU 51-689-79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tаyyorlаnаdi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еtkаzib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mаxsus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tоzаlikdаgi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99,98%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emаs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tоzаlikdаgi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99,00%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emаs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iflоslаntiruvchi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sifаtidа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kаrbоnаt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аngidrid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uglеvоdоrоdlаr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uchrаydi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Gеliyni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imоyalоvchi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sifаtidа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ishlаtgаndа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urligigа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tа’siri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оshаdi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695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848881"/>
            <a:ext cx="11369040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gаzlаrini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sig’imi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40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litr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bаllоnlаrdа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15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MPa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оstidа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lаnаdi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bаllоnlаrning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rаngi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rаngdа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undаgi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Sоf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аrgоn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yozuvi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yashil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rаngdа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bаllоnlаrning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rаngi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ko‘ng’ir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rаngdа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undаgi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Gеliy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yozuvi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rаngdа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ikkаlа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bаllоnlаrning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tеpа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jоyi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bo‘yalmа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еrgа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bаllоnlаrning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pаspоrt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ko‘rsаtgichlаri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o‘yiq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yozuv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yozilgаn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9498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327" y="782310"/>
            <a:ext cx="11255693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Fаоl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imоyalоvchi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Fаоl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imоyalоvchi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mеtаlldа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singiydi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rеаksiyagа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kirishаdi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Fаоl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imоyalоvchi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sifаtidа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po‘lаtlаr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kаrbоnаt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аngidrid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qоtishmаlаrini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аzоt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Kаrbоnаt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аngidrid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sоlishtirmа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оg’irligi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hаvо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sоlishtirmа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оg’irligidаn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tаxminаn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1,5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mаrtа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оg’ir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bo‘lgаni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jаrаyoni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birmunchа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kеchаdi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1253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7180" y="681142"/>
            <a:ext cx="116357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Kаrbоnаt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аngidrid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imоyalоvchi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sаrf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mo‘ljаldаgidаn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rоq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оlinаdi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Kаrbоnаt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аngidrid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quyidаgi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xususiyatlаrgа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bоsim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оshgаnidа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suyuqliqkа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аylаnаdi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bоsimsiz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sоvitilgаnidа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qаttiq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hоlаtgа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аylаnаdi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hаrоrаt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оshgаnidа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hоlаtgа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o‘tmаsdаn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to‘g’ridаn-to‘g’ri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аylаnаdi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ГОСТ 8050-85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tаyyorlаnаdi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еtkаzib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bеrilаdi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оliy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tozaligi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99,8%;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1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 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tozaligi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99,5%;</a:t>
            </a: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2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tozaligi</a:t>
            </a:r>
            <a:r>
              <a:rPr lang="en-US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98,8%.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0698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74790" y="401902"/>
            <a:ext cx="11625298" cy="5185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ishlаri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ru-RU" sz="28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gаz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оlаtdа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kеltirilаdi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оlаtdаgi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ru-RU" sz="28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mаxsus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yordаmidа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gаz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оlаtigа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o‘tkаzilib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jоyigа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o‘tkаzgichlаr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yordаmidа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еtkаzib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bеrilаdi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760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simоb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ustuni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bоsimidа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kаrbоnаt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аngidrid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bug’lаngаnidа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506,8 dm</a:t>
            </a:r>
            <a:r>
              <a:rPr kumimoji="0" lang="ru-RU" sz="2800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gаz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hоsil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bo‘lаdi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 C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40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sig’imigа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bаllоndа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оg’irlikdа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bo‘lаdi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gаz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оlаtigа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o‘tgаndа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12,6 m</a:t>
            </a:r>
            <a:r>
              <a:rPr kumimoji="0" lang="ru-RU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аjmni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egаllаydi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7120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1480" y="484744"/>
            <a:ext cx="11475720" cy="584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Himоya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gаzlаr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muhitidа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jihоzlаr</a:t>
            </a:r>
            <a:endParaRPr lang="ru-RU" sz="28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him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(4-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1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tutqichi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(3)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(2)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(5)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vjuddir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nstruksiyasi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36391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7" y="655320"/>
            <a:ext cx="4010025" cy="1524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11480" y="3719706"/>
            <a:ext cx="11247120" cy="1953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4-rаsm.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hlаngli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аvtоmаt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chizmаsi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gоrеlkа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uzаtish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mеxаnizmi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g‘аltаk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 5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аvtоmаtni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bоshqаrish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blоki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4454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7544" y="537161"/>
            <a:ext cx="10569576" cy="4547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а.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nstruksiyasi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(5‑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kukunli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yaxlit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Gоrеlkа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vtulkаsi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(2)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uchlik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(6)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egilgаn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mundshtukdаn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dаstа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(1),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himоya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qаlqоnchа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(7)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sоplо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(8)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tоpgаn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Sоplо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zоnаsi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аtrоfidа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аtmоsfеrаsini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929598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788920" y="48006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0526298"/>
              </p:ext>
            </p:extLst>
          </p:nvPr>
        </p:nvGraphicFramePr>
        <p:xfrm>
          <a:off x="1851660" y="480060"/>
          <a:ext cx="7703820" cy="3694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r:id="rId3" imgW="6453235" imgH="3710015" progId="MSPhotoEd.3">
                  <p:embed/>
                </p:oleObj>
              </mc:Choice>
              <mc:Fallback>
                <p:oleObj r:id="rId3" imgW="6453235" imgH="3710015" progId="MSPhotoEd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1660" y="480060"/>
                        <a:ext cx="7703820" cy="36942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0040" y="4174262"/>
            <a:ext cx="11475720" cy="260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5-rаsm.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А-1197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shlаngli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аvtоmаt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gоrеlkаsi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chizmаsi</a:t>
            </a:r>
            <a:r>
              <a:rPr lang="ru-RU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dаstа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vtulkаsi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sоplоgа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tirqish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uchlik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qаlqоnchа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 8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sоplо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аtmоsfеrаsi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634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0060" y="441068"/>
            <a:ext cx="11178540" cy="5193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lnSpc>
                <a:spcPct val="150000"/>
              </a:lnSpc>
              <a:spcAft>
                <a:spcPts val="0"/>
              </a:spcAft>
              <a:tabLst>
                <a:tab pos="700405" algn="l"/>
              </a:tabLst>
            </a:pP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hangingPunct="0">
              <a:lnSpc>
                <a:spcPct val="150000"/>
              </a:lnSpc>
              <a:spcAft>
                <a:spcPts val="0"/>
              </a:spcAft>
              <a:tabLst>
                <a:tab pos="700405" algn="l"/>
              </a:tabLs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  <a:tabLst>
                <a:tab pos="700405" algn="l"/>
              </a:tabLs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Him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hiyati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  <a:tabLst>
                <a:tab pos="700405" algn="l"/>
              </a:tabLs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Him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 kl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ssifik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siyal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747180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2350</Words>
  <Application>Microsoft Office PowerPoint</Application>
  <PresentationFormat>Широкоэкранный</PresentationFormat>
  <Paragraphs>89</Paragraphs>
  <Slides>27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Тема Office</vt:lpstr>
      <vt:lpstr>MSPhotoEd.3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Otabek</cp:lastModifiedBy>
  <cp:revision>6</cp:revision>
  <dcterms:created xsi:type="dcterms:W3CDTF">2018-10-06T06:39:09Z</dcterms:created>
  <dcterms:modified xsi:type="dcterms:W3CDTF">2018-10-06T07:30:00Z</dcterms:modified>
</cp:coreProperties>
</file>