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52" d="100"/>
          <a:sy n="52" d="100"/>
        </p:scale>
        <p:origin x="2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11/19/2018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822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11/19/2018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6121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11/19/2018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420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11/19/2018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1031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11/19/2018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306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11/19/2018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104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11/19/2018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5385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11/19/2018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486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11/19/2018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6716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11/19/2018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511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11/19/2018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006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11/19/2018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3095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0352" y="887403"/>
            <a:ext cx="7223760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0070" indent="-234950">
              <a:lnSpc>
                <a:spcPct val="150000"/>
              </a:lnSpc>
            </a:pPr>
            <a:r>
              <a:rPr lang="en-US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9. </a:t>
            </a:r>
            <a:r>
              <a:rPr lang="en-US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Mavzu</a:t>
            </a:r>
            <a:r>
              <a:rPr lang="en-US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alangasida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asetilen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baloni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uskunalari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60070" indent="-234950">
              <a:lnSpc>
                <a:spcPct val="150000"/>
              </a:lnSpc>
            </a:pPr>
            <a:r>
              <a:rPr lang="en-US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Reja</a:t>
            </a:r>
            <a:r>
              <a:rPr lang="en-US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800" b="1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ru-RU" sz="28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ru-RU" sz="28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ru-RU" sz="28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800" b="1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Uchma-uch</a:t>
            </a:r>
            <a:r>
              <a:rPr lang="ru-RU" sz="28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ru-RU" sz="28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800" b="1" i="1" dirty="0" err="1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Nuqtali</a:t>
            </a:r>
            <a:r>
              <a:rPr lang="ru-RU" sz="2800" b="1" i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ru-RU" sz="2800" b="1" i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800" b="1" i="1" dirty="0" err="1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Rolikli</a:t>
            </a:r>
            <a:r>
              <a:rPr lang="ru-RU" sz="2800" b="1" i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ru-RU" sz="28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u="none" strike="noStrike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291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12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alangasida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manbai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yonuvchi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gazlarni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nisbatda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aralashtirilib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yondirilishda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ajralgan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alangasi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issiqligidan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0330" marR="105410"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o‘zining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oddiyligi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qimmatbaho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uskunalar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etmasligi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quvvatining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oson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romtlanishi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joyiga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turlicha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yo‘naltirish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mumkinligi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avzalliklarga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usulning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kamchiliklariga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qizdirish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tezligining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kichikligi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issiqlikning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zonasining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kattaligini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payvandchining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malakasi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alanganing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chokbop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metallarning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belgidanishining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ahamiyati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g‘oyat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42142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444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Kuzatishlar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ko‘rsatadiki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alangasida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unumi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satiga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 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10 5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alangasida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unumi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soatiga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6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yupqa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maqsadga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0330" marR="111125"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yupqa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rangli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qotishmalari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listlardan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rezervuarlar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idishlar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nuqsonlarni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darzlarni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g‘ovaklarni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tuzatishda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55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4048" y="0"/>
            <a:ext cx="8449056" cy="667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5410"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ajratish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generatorlarida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ettirib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osongina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ballonlarga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keltirilishi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foydalanishiga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</a:p>
          <a:p>
            <a:pPr marL="100330"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S</a:t>
            </a:r>
            <a:r>
              <a:rPr lang="ru-RU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qoramtir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sarg‘ishyoki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jigarrang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tusda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ximiyaviy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birikma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elektrik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pechlarda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koksni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so‘ndirilmagan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ohak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qo‘shib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·1900-</a:t>
            </a:r>
          </a:p>
          <a:p>
            <a:pPr marL="106680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2300 </a:t>
            </a:r>
            <a:r>
              <a:rPr lang="en-US" sz="24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temperaturagacha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tubandagi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reasiya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350" indent="-6350" algn="ctr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3S +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= SaS</a:t>
            </a:r>
            <a:r>
              <a:rPr lang="en-US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+ SO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541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472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115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6045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Pechdan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chiqarilgan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qoliplarga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qotgandan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so‘ng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ajratib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maydalab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sarterovkalanadida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listli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germetik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yopiladigan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barabanlarga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100-130 kg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solinib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berkitiladi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65785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tegsa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reaksiyaga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kirishib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parchalanadi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59435" indent="-6350"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350" indent="-6350" algn="ctr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SaS</a:t>
            </a:r>
            <a:r>
              <a:rPr lang="en-US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+ 2N</a:t>
            </a:r>
            <a:r>
              <a:rPr lang="en-US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 = S</a:t>
            </a:r>
            <a:r>
              <a:rPr lang="en-US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+ Sa (ON)</a:t>
            </a:r>
            <a:r>
              <a:rPr lang="en-US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kkal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(j)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59435" indent="-6350">
              <a:lnSpc>
                <a:spcPct val="150000"/>
              </a:lnSpc>
            </a:pP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Texnikaviy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taxminan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70-80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protsent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ximiyaviy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SaS</a:t>
            </a:r>
            <a:r>
              <a:rPr lang="en-US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qolgani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booshqa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qo‘shimchalar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texnikaviy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nazariy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3,72 dm</a:t>
            </a:r>
            <a:r>
              <a:rPr lang="en-US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atsetelin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230-280litr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632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0625" y="535377"/>
            <a:ext cx="8449055" cy="5115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(S</a:t>
            </a:r>
            <a:r>
              <a:rPr lang="en-US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rangsiz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kuchsiz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efir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hidiga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20 </a:t>
            </a:r>
            <a:r>
              <a:rPr lang="en-US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atmosfera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20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1,09 kg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o‘z-o‘zidan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alangalanish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240-630 </a:t>
            </a:r>
            <a:r>
              <a:rPr lang="en-US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oralig‘ida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sari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o‘z-o‘zidan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alangalanish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pasayadi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2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/sm</a:t>
            </a:r>
            <a:r>
              <a:rPr lang="en-US" sz="20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da 630 </a:t>
            </a:r>
            <a:r>
              <a:rPr lang="en-US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4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/sm</a:t>
            </a:r>
            <a:r>
              <a:rPr lang="en-US" sz="20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 475 </a:t>
            </a:r>
            <a:r>
              <a:rPr lang="en-US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zarrachalarini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kontaktini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oshirib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o‘z-o‘zidan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ko‘maklashadi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tubandagi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qo‘yilishi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atmosfera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300</a:t>
            </a:r>
            <a:r>
              <a:rPr lang="en-US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1,05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/sm</a:t>
            </a:r>
            <a:r>
              <a:rPr lang="en-US" sz="20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 150-180</a:t>
            </a:r>
            <a:r>
              <a:rPr lang="en-US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100</a:t>
            </a:r>
            <a:r>
              <a:rPr lang="en-US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6987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660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Atmosfera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2,2 %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2,8 %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portlaydi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uchqunida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mahalliy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qizdirishdan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portlashi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generator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shlanglaridan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ballonlaridan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xonalarida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yig‘ilishiga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qo‘ymaslik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795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ximiyaviy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sintez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taraqqiyoti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tabiiy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narxi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30-40 %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arzon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7019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0624" y="535377"/>
            <a:ext cx="8449056" cy="5582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ballonlarda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saqlanadi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lozimki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ballonga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1516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atm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(1,5 – 1,6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Mn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/m</a:t>
            </a:r>
            <a:r>
              <a:rPr lang="en-US" sz="20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to‘ldiriladi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ballonlar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rangga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bo‘yalgan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Ballonlarga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to‘ldirishdan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avval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to‘yintirilgan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g‘ovak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aktivlashtirilgan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pista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ko‘mir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pemza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to‘ldiriladi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hajm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atsetonda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23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hajm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eriydi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kapillyar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idish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etdikki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yondirilganda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vodorod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propan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zarurki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vodorod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tabiiy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kerosin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bug‘laridan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Tajribalar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ko‘rsatadiki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effektiv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suyuqlantirish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bo‘lmog‘i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938594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5594" y="394428"/>
            <a:ext cx="8304086" cy="5582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855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o‘rniga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latun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qo‘rg‘oshinlarni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kavsharlashda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ko‘rinib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turibdiki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aralashtiriladi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yoqilgandagina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sharoitda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rangsiz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hidsiz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og‘ir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Sanoatda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texnikaviy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o‘tkazib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changlardan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(II) –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tozalab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quritilgach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kompressorlarda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6-180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/sm</a:t>
            </a:r>
            <a:r>
              <a:rPr lang="en-US" sz="20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azotdan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qaynash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kislorodniki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183</a:t>
            </a:r>
            <a:r>
              <a:rPr lang="en-US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azotniki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196</a:t>
            </a:r>
            <a:r>
              <a:rPr lang="en-US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tafovutlari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4166356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0624" y="703218"/>
            <a:ext cx="83210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541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Atmosfera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183</a:t>
            </a:r>
            <a:r>
              <a:rPr lang="en-US" sz="24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rang,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bug‘lanuvchan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suyuqlikka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860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kamayadi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agar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suyuqlikni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qizdirsak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holatidagi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texnikaviy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40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litrli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ballonlarda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150-165 </a:t>
            </a:r>
            <a:r>
              <a:rPr lang="en-US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atm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saqlanadi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59435" indent="-6350"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alangasi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apparatlari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uskunalari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generatori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apparatlar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generatorlari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927163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0352" y="1043208"/>
            <a:ext cx="844905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775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GOST 5190 – 67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generatorlar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tubandagi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10985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Unumdorligiga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(1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soatda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i="1" baseline="30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atsetilen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chiqarishiga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0,5; 0,75; 1,25; 3,5; 10; 20; 40; 80; 160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320.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Soatiga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i="1" baseline="30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atsetilen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chiqaruvchilari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unumdorligi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10 </a:t>
            </a:r>
            <a:r>
              <a:rPr lang="en-US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i="1" baseline="30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gachasi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80 </a:t>
            </a:r>
            <a:r>
              <a:rPr lang="en-US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i="1" baseline="30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gachasi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generatorlar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10985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Tuzilishiga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ko‘chma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unumdorligi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i="1" baseline="30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668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chiqariluvchi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statsionar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</a:p>
          <a:p>
            <a:pPr marL="342900" marR="10985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Rostlash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sistemasiga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kalsiy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karbidni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ta’siriga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o‘zo‘zaro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moddalarning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miqdoriga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kalsiy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karbidning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vaqtiga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ru-RU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u="none" strike="noStrike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375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58368" y="535377"/>
            <a:ext cx="821131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541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rostlash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generatorlarida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dozalanadi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tozalansa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reaksiya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zonasida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o‘zgarmas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sistemaga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aksincha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dozalanib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butun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kiritilsa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sistema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deb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yuritiladi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Ba’zida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kombinatsiyalangan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sistema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ikkala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dozalanuvchi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da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1-rasmda “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sistemasida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tipdagi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ko‘chma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generatorlarining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77698"/>
          <p:cNvPicPr/>
          <p:nvPr/>
        </p:nvPicPr>
        <p:blipFill>
          <a:blip r:embed="rId2"/>
          <a:stretch>
            <a:fillRect/>
          </a:stretch>
        </p:blipFill>
        <p:spPr>
          <a:xfrm>
            <a:off x="2402014" y="3120700"/>
            <a:ext cx="4486275" cy="24225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4800" y="5373688"/>
            <a:ext cx="85648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11250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1-rasm.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tipidagi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generatorining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25170" marR="671195" indent="-54610" algn="ctr">
              <a:spcAft>
                <a:spcPts val="0"/>
              </a:spcAft>
            </a:pP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korpus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2-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voronka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qalpoq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retorta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yashik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6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qopqoq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  7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trubka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8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stakan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9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trubka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10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tozalagich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11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qulfi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12, 13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jumrak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14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nipel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15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shlang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5103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7136" y="0"/>
            <a:ext cx="8272272" cy="6817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en-US" sz="32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o‘rinadiki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generator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korpusi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voronka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to‘ldiriladi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Qalpoq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tagidagi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retorta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yashik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qapqoq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berkitiladi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Retortadan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trubka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qalpoq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stakan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kiygizilgan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qalpoq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trubka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majbur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Trubka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qalpoq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tagida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yig‘ilayotgan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tozalagich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uzatadi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tozalagichdan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qulfi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zatvori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11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kran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vositasida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4775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yo‘ldan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kran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13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retortalarning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Nipel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14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rezinali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15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extiyot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trubkasiga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biriktirilgan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retortaga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qalpoqni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ko‘tarsa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nipel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14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retortaga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o‘tmaydi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binobarin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retortada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to‘xtaydi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sarf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tufayli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qalpoq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tagidagi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pasaya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qalpoq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tusha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retortaga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boshlaydi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yo‘lli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kran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13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avvalo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retortaga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retortadagi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karbid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parchalanib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retortaga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3540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3840" y="703851"/>
            <a:ext cx="8625840" cy="5033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541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Generatorlarda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zararli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qo‘shimchalar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ammiak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bug‘lari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fosforli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vodorod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vodorod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sulfidlar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tozalagich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apparatda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tozalash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funksiyasini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795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Suvli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saqlagichlar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qirqishda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tezligidan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noto‘g‘ri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qo‘llashda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generator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portlatishi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tezlikda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xulosa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chiqadiki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soplasidan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doimo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tezligidan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tezligidan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kanaliga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paqillagan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tovush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395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0624" y="207734"/>
            <a:ext cx="8449056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8585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reduktorlari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reduktorlar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ballondan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pasaytirish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ballondagi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pasayishiga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qaramay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saqlab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15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kg/sm</a:t>
            </a:r>
            <a:r>
              <a:rPr lang="en-US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0,05-1,5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kg/sm</a:t>
            </a:r>
            <a:r>
              <a:rPr lang="en-US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3-rasmda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prujinali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reduktorining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tuzilish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prinsipi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ko‘rsatilgan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9855" marR="1270" indent="449580"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ko‘rinadiki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siqilgan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ballondan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reduktorning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kamerasi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i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Reduktorga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manometr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kuzatiladi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 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klapan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ochilishiga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ko‘rsatadi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vint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o‘ngga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burilsa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prujina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siqadi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navbatida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membrana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11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ko‘taradi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klapan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ko‘taradi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klapan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ochilib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kamerasi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kameradagi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manometr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kuzatiladi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aytio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klapan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ochilishiga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prujina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	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ko‘rsatadi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Reduktorning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kamerasidagi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haddan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ketmasligini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ehtiyot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klapani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bor.  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1830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77982"/>
          <p:cNvPicPr/>
          <p:nvPr/>
        </p:nvPicPr>
        <p:blipFill>
          <a:blip r:embed="rId2"/>
          <a:stretch>
            <a:fillRect/>
          </a:stretch>
        </p:blipFill>
        <p:spPr>
          <a:xfrm>
            <a:off x="3131375" y="392938"/>
            <a:ext cx="3222625" cy="27559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5072" y="2889256"/>
            <a:ext cx="854659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270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3-rasm.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reduktori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	           </a:t>
            </a:r>
            <a:endParaRPr lang="en-US" sz="20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270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1-reduktor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korpusi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2, 7-manometr; 3, 9-	    </a:t>
            </a:r>
            <a:r>
              <a:rPr 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prujinalar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4-yuqori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kamera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5-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klapan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6-ehtiyot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klapani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8-quyi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kamera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10-vint; 11-membrana; 12-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06770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0624" y="626097"/>
            <a:ext cx="8400288" cy="5033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gorelkalari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dastaki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asbobdir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aralashtirib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rostlash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konstruksiyasiga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tubandagi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injektorli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injektorsiz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Injektorli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(0,01÷0,2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kg/sm</a:t>
            </a:r>
            <a:r>
              <a:rPr lang="en-US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(3÷4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kg/sm</a:t>
            </a:r>
            <a:r>
              <a:rPr lang="en-US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haydalandi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Injektorli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27-rasm,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ko‘rinadiki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ventil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ventil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rostlanadi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kiritilgan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injektor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soplosidan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tezlikda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so‘radi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kamera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da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11916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032" y="535377"/>
            <a:ext cx="9010968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yondirilsa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Injektorsiz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27-rasm,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ko‘rsatilgan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541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ko‘rinadiki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kiritilib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aralashtirgich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kamerasiga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trubkasi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yondirilsa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414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Tajribalardan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atsetilen-kislorod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normal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soplasidan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teshigidan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50-70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m/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o‘tkazuvchanligi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materiallardan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(M3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BR X065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xromli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bronzalardan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7523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6824" y="360322"/>
            <a:ext cx="82966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marR="113030" indent="-6350" algn="r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sovitib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marR="109220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LS59-1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latundan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teshigi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nafis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jilolanadi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sachragan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tomchilarini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yopishishdan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saqlaydi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Sanoatda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konstruksiyadagi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kavsharlash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tozalash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quvvalti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o‘rtacha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universal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(GS-3)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ko‘proq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78078"/>
          <p:cNvPicPr/>
          <p:nvPr/>
        </p:nvPicPr>
        <p:blipFill>
          <a:blip r:embed="rId2"/>
          <a:stretch>
            <a:fillRect/>
          </a:stretch>
        </p:blipFill>
        <p:spPr>
          <a:xfrm>
            <a:off x="4056380" y="3460813"/>
            <a:ext cx="4737100" cy="30575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9456" y="3679010"/>
            <a:ext cx="3836924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indent="-6350"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4-rasm.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gorelkalari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0690" marR="111125" indent="-6350" algn="ctr"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a-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injektorli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1, 2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trubka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3, 4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ventil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injektor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6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aralashtirish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kamerasi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7-trubka; 8–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injektorsiz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gorelka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1, 2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trubka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3, 3</a:t>
            </a:r>
            <a:r>
              <a:rPr lang="en-US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ventil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4–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aralashtirish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kamerasi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5-trubka; 6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mundshtuk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72929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35377"/>
            <a:ext cx="8449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922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94944" y="1193959"/>
            <a:ext cx="7900415" cy="334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indent="-6350" algn="ctr">
              <a:lnSpc>
                <a:spcPct val="150000"/>
              </a:lnSpc>
              <a:spcAft>
                <a:spcPts val="0"/>
              </a:spcAft>
            </a:pPr>
            <a:r>
              <a:rPr lang="ru-RU" sz="2400" b="1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ru-RU" sz="24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savollar</a:t>
            </a:r>
            <a:r>
              <a:rPr lang="ru-RU" sz="24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alangasi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payvandlashning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24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alangasi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jixozlarni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ayting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24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Asetilen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generatorida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asetilen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gazi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 </a:t>
            </a:r>
            <a:endParaRPr lang="ru-RU" sz="2400" u="none" strike="noStrike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69079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1156</TotalTime>
  <Words>2037</Words>
  <Application>Microsoft Office PowerPoint</Application>
  <PresentationFormat>Экран (4:3)</PresentationFormat>
  <Paragraphs>81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AlexSoft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Otabek</dc:creator>
  <cp:lastModifiedBy>Пользователь Windows</cp:lastModifiedBy>
  <cp:revision>4</cp:revision>
  <dcterms:created xsi:type="dcterms:W3CDTF">2018-10-16T13:41:28Z</dcterms:created>
  <dcterms:modified xsi:type="dcterms:W3CDTF">2018-11-19T12:06:42Z</dcterms:modified>
</cp:coreProperties>
</file>