
<file path=[Content_Types].xml><?xml version="1.0" encoding="utf-8"?>
<Types xmlns="http://schemas.openxmlformats.org/package/2006/content-types">
  <Default Extension="png" ContentType="image/png"/>
  <Default Extension="tmp" ContentType="image/png"/>
  <Default Extension="jpeg" ContentType="image/jpeg"/>
  <Default Extension="rels" ContentType="application/vnd.openxmlformats-package.relationships+xml"/>
  <Default Extension="xml" ContentType="application/xml"/>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72" r:id="rId1"/>
  </p:sldMasterIdLst>
  <p:notesMasterIdLst>
    <p:notesMasterId r:id="rId33"/>
  </p:notesMasterIdLst>
  <p:sldIdLst>
    <p:sldId id="260" r:id="rId2"/>
    <p:sldId id="329" r:id="rId3"/>
    <p:sldId id="330" r:id="rId4"/>
    <p:sldId id="354" r:id="rId5"/>
    <p:sldId id="355" r:id="rId6"/>
    <p:sldId id="331" r:id="rId7"/>
    <p:sldId id="353" r:id="rId8"/>
    <p:sldId id="332" r:id="rId9"/>
    <p:sldId id="356" r:id="rId10"/>
    <p:sldId id="352" r:id="rId11"/>
    <p:sldId id="357" r:id="rId12"/>
    <p:sldId id="358" r:id="rId13"/>
    <p:sldId id="343" r:id="rId14"/>
    <p:sldId id="333" r:id="rId15"/>
    <p:sldId id="359" r:id="rId16"/>
    <p:sldId id="335" r:id="rId17"/>
    <p:sldId id="360" r:id="rId18"/>
    <p:sldId id="340" r:id="rId19"/>
    <p:sldId id="347" r:id="rId20"/>
    <p:sldId id="345" r:id="rId21"/>
    <p:sldId id="349" r:id="rId22"/>
    <p:sldId id="348" r:id="rId23"/>
    <p:sldId id="361" r:id="rId24"/>
    <p:sldId id="362" r:id="rId25"/>
    <p:sldId id="363" r:id="rId26"/>
    <p:sldId id="364" r:id="rId27"/>
    <p:sldId id="365" r:id="rId28"/>
    <p:sldId id="366" r:id="rId29"/>
    <p:sldId id="367" r:id="rId30"/>
    <p:sldId id="323" r:id="rId31"/>
    <p:sldId id="298" r:id="rId32"/>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25306E"/>
    <a:srgbClr val="2D6633"/>
    <a:srgbClr val="099ED9"/>
    <a:srgbClr val="969696"/>
    <a:srgbClr val="92C952"/>
    <a:srgbClr val="F29D64"/>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3C2FFA5D-87B4-456A-9821-1D502468CF0F}" styleName="Themed Style 1 - Accent 1">
    <a:tblBg>
      <a:fillRef idx="2">
        <a:schemeClr val="accent1"/>
      </a:fillRef>
      <a:effectRef idx="1">
        <a:schemeClr val="accent1"/>
      </a:effectRef>
    </a:tblBg>
    <a:wholeTbl>
      <a:tcTxStyle>
        <a:fontRef idx="minor">
          <a:scrgbClr r="0" g="0" b="0"/>
        </a:fontRef>
        <a:schemeClr val="dk1"/>
      </a:tcTxStyle>
      <a:tcStyle>
        <a:tcBdr>
          <a:left>
            <a:lnRef idx="1">
              <a:schemeClr val="accent1"/>
            </a:lnRef>
          </a:left>
          <a:right>
            <a:lnRef idx="1">
              <a:schemeClr val="accent1"/>
            </a:lnRef>
          </a:right>
          <a:top>
            <a:lnRef idx="1">
              <a:schemeClr val="accent1"/>
            </a:lnRef>
          </a:top>
          <a:bottom>
            <a:lnRef idx="1">
              <a:schemeClr val="accent1"/>
            </a:lnRef>
          </a:bottom>
          <a:insideH>
            <a:lnRef idx="1">
              <a:schemeClr val="accent1"/>
            </a:lnRef>
          </a:insideH>
          <a:insideV>
            <a:lnRef idx="1">
              <a:schemeClr val="accent1"/>
            </a:lnRef>
          </a:insideV>
        </a:tcBdr>
        <a:fill>
          <a:noFill/>
        </a:fill>
      </a:tcStyle>
    </a:wholeTbl>
    <a:band1H>
      <a:tcStyle>
        <a:tcBdr/>
        <a:fill>
          <a:solidFill>
            <a:schemeClr val="accent1">
              <a:alpha val="40000"/>
            </a:schemeClr>
          </a:solidFill>
        </a:fill>
      </a:tcStyle>
    </a:band1H>
    <a:band2H>
      <a:tcStyle>
        <a:tcBdr/>
      </a:tcStyle>
    </a:band2H>
    <a:band1V>
      <a:tcStyle>
        <a:tcBdr>
          <a:top>
            <a:lnRef idx="1">
              <a:schemeClr val="accent1"/>
            </a:lnRef>
          </a:top>
          <a:bottom>
            <a:lnRef idx="1">
              <a:schemeClr val="accent1"/>
            </a:lnRef>
          </a:bottom>
        </a:tcBdr>
        <a:fill>
          <a:solidFill>
            <a:schemeClr val="accent1">
              <a:alpha val="40000"/>
            </a:schemeClr>
          </a:solidFill>
        </a:fill>
      </a:tcStyle>
    </a:band1V>
    <a:band2V>
      <a:tcStyle>
        <a:tcBdr/>
      </a:tcStyle>
    </a:band2V>
    <a:lastCol>
      <a:tcTxStyle b="on"/>
      <a:tcStyle>
        <a:tcBdr>
          <a:left>
            <a:lnRef idx="2">
              <a:schemeClr val="accent1"/>
            </a:lnRef>
          </a:left>
          <a:right>
            <a:lnRef idx="1">
              <a:schemeClr val="accent1"/>
            </a:lnRef>
          </a:right>
          <a:top>
            <a:lnRef idx="1">
              <a:schemeClr val="accent1"/>
            </a:lnRef>
          </a:top>
          <a:bottom>
            <a:lnRef idx="1">
              <a:schemeClr val="accent1"/>
            </a:lnRef>
          </a:bottom>
          <a:insideH>
            <a:lnRef idx="1">
              <a:schemeClr val="accent1"/>
            </a:lnRef>
          </a:insideH>
          <a:insideV>
            <a:ln>
              <a:noFill/>
            </a:ln>
          </a:insideV>
        </a:tcBdr>
      </a:tcStyle>
    </a:lastCol>
    <a:firstCol>
      <a:tcTxStyle b="on"/>
      <a:tcStyle>
        <a:tcBdr>
          <a:left>
            <a:lnRef idx="1">
              <a:schemeClr val="accent1"/>
            </a:lnRef>
          </a:left>
          <a:right>
            <a:lnRef idx="2">
              <a:schemeClr val="accent1"/>
            </a:lnRef>
          </a:right>
          <a:top>
            <a:lnRef idx="1">
              <a:schemeClr val="accent1"/>
            </a:lnRef>
          </a:top>
          <a:bottom>
            <a:lnRef idx="1">
              <a:schemeClr val="accent1"/>
            </a:lnRef>
          </a:bottom>
          <a:insideH>
            <a:lnRef idx="1">
              <a:schemeClr val="accent1"/>
            </a:lnRef>
          </a:insideH>
          <a:insideV>
            <a:ln>
              <a:noFill/>
            </a:ln>
          </a:insideV>
        </a:tcBdr>
      </a:tcStyle>
    </a:firstCol>
    <a:lastRow>
      <a:tcTxStyle b="on"/>
      <a:tcStyle>
        <a:tcBdr>
          <a:left>
            <a:lnRef idx="1">
              <a:schemeClr val="accent1"/>
            </a:lnRef>
          </a:left>
          <a:right>
            <a:lnRef idx="1">
              <a:schemeClr val="accent1"/>
            </a:lnRef>
          </a:right>
          <a:top>
            <a:lnRef idx="2">
              <a:schemeClr val="accent1"/>
            </a:lnRef>
          </a:top>
          <a:bottom>
            <a:lnRef idx="2">
              <a:schemeClr val="accent1"/>
            </a:lnRef>
          </a:bottom>
          <a:insideH>
            <a:ln>
              <a:noFill/>
            </a:ln>
          </a:insideH>
          <a:insideV>
            <a:ln>
              <a:noFill/>
            </a:ln>
          </a:insideV>
        </a:tcBdr>
        <a:fill>
          <a:noFill/>
        </a:fill>
      </a:tcStyle>
    </a:lastRow>
    <a:firstRow>
      <a:tcTxStyle b="on">
        <a:fontRef idx="minor">
          <a:scrgbClr r="0" g="0" b="0"/>
        </a:fontRef>
        <a:schemeClr val="lt1"/>
      </a:tcTxStyle>
      <a:tcStyle>
        <a:tcBdr>
          <a:left>
            <a:lnRef idx="1">
              <a:schemeClr val="accent1"/>
            </a:lnRef>
          </a:left>
          <a:right>
            <a:lnRef idx="1">
              <a:schemeClr val="accent1"/>
            </a:lnRef>
          </a:right>
          <a:top>
            <a:lnRef idx="1">
              <a:schemeClr val="accent1"/>
            </a:lnRef>
          </a:top>
          <a:bottom>
            <a:lnRef idx="2">
              <a:schemeClr val="lt1"/>
            </a:lnRef>
          </a:bottom>
          <a:insideH>
            <a:ln>
              <a:noFill/>
            </a:ln>
          </a:insideH>
          <a:insideV>
            <a:ln>
              <a:noFill/>
            </a:ln>
          </a:insideV>
        </a:tcBdr>
        <a:fill>
          <a:solidFill>
            <a:schemeClr val="accent1"/>
          </a:solidFill>
        </a:fill>
      </a:tcStyle>
    </a:firstRow>
  </a:tblStyle>
  <a:tblStyle styleId="{08FB837D-C827-4EFA-A057-4D05807E0F7C}" styleName="Themed Style 1 - Accent 6">
    <a:tblBg>
      <a:fillRef idx="2">
        <a:schemeClr val="accent6"/>
      </a:fillRef>
      <a:effectRef idx="1">
        <a:schemeClr val="accent6"/>
      </a:effectRef>
    </a:tblBg>
    <a:wholeTbl>
      <a:tcTxStyle>
        <a:fontRef idx="minor">
          <a:scrgbClr r="0" g="0" b="0"/>
        </a:fontRef>
        <a:schemeClr val="dk1"/>
      </a:tcTxStyle>
      <a:tcStyle>
        <a:tcBdr>
          <a:left>
            <a:lnRef idx="1">
              <a:schemeClr val="accent6"/>
            </a:lnRef>
          </a:left>
          <a:right>
            <a:lnRef idx="1">
              <a:schemeClr val="accent6"/>
            </a:lnRef>
          </a:right>
          <a:top>
            <a:lnRef idx="1">
              <a:schemeClr val="accent6"/>
            </a:lnRef>
          </a:top>
          <a:bottom>
            <a:lnRef idx="1">
              <a:schemeClr val="accent6"/>
            </a:lnRef>
          </a:bottom>
          <a:insideH>
            <a:lnRef idx="1">
              <a:schemeClr val="accent6"/>
            </a:lnRef>
          </a:insideH>
          <a:insideV>
            <a:lnRef idx="1">
              <a:schemeClr val="accent6"/>
            </a:lnRef>
          </a:insideV>
        </a:tcBdr>
        <a:fill>
          <a:noFill/>
        </a:fill>
      </a:tcStyle>
    </a:wholeTbl>
    <a:band1H>
      <a:tcStyle>
        <a:tcBdr/>
        <a:fill>
          <a:solidFill>
            <a:schemeClr val="accent6">
              <a:alpha val="40000"/>
            </a:schemeClr>
          </a:solidFill>
        </a:fill>
      </a:tcStyle>
    </a:band1H>
    <a:band2H>
      <a:tcStyle>
        <a:tcBdr/>
      </a:tcStyle>
    </a:band2H>
    <a:band1V>
      <a:tcStyle>
        <a:tcBdr>
          <a:top>
            <a:lnRef idx="1">
              <a:schemeClr val="accent6"/>
            </a:lnRef>
          </a:top>
          <a:bottom>
            <a:lnRef idx="1">
              <a:schemeClr val="accent6"/>
            </a:lnRef>
          </a:bottom>
        </a:tcBdr>
        <a:fill>
          <a:solidFill>
            <a:schemeClr val="accent6">
              <a:alpha val="40000"/>
            </a:schemeClr>
          </a:solidFill>
        </a:fill>
      </a:tcStyle>
    </a:band1V>
    <a:band2V>
      <a:tcStyle>
        <a:tcBdr/>
      </a:tcStyle>
    </a:band2V>
    <a:lastCol>
      <a:tcTxStyle b="on"/>
      <a:tcStyle>
        <a:tcBdr>
          <a:left>
            <a:lnRef idx="2">
              <a:schemeClr val="accent6"/>
            </a:lnRef>
          </a:left>
          <a:right>
            <a:lnRef idx="1">
              <a:schemeClr val="accent6"/>
            </a:lnRef>
          </a:right>
          <a:top>
            <a:lnRef idx="1">
              <a:schemeClr val="accent6"/>
            </a:lnRef>
          </a:top>
          <a:bottom>
            <a:lnRef idx="1">
              <a:schemeClr val="accent6"/>
            </a:lnRef>
          </a:bottom>
          <a:insideH>
            <a:lnRef idx="1">
              <a:schemeClr val="accent6"/>
            </a:lnRef>
          </a:insideH>
          <a:insideV>
            <a:ln>
              <a:noFill/>
            </a:ln>
          </a:insideV>
        </a:tcBdr>
      </a:tcStyle>
    </a:lastCol>
    <a:firstCol>
      <a:tcTxStyle b="on"/>
      <a:tcStyle>
        <a:tcBdr>
          <a:left>
            <a:lnRef idx="1">
              <a:schemeClr val="accent6"/>
            </a:lnRef>
          </a:left>
          <a:right>
            <a:lnRef idx="2">
              <a:schemeClr val="accent6"/>
            </a:lnRef>
          </a:right>
          <a:top>
            <a:lnRef idx="1">
              <a:schemeClr val="accent6"/>
            </a:lnRef>
          </a:top>
          <a:bottom>
            <a:lnRef idx="1">
              <a:schemeClr val="accent6"/>
            </a:lnRef>
          </a:bottom>
          <a:insideH>
            <a:lnRef idx="1">
              <a:schemeClr val="accent6"/>
            </a:lnRef>
          </a:insideH>
          <a:insideV>
            <a:ln>
              <a:noFill/>
            </a:ln>
          </a:insideV>
        </a:tcBdr>
      </a:tcStyle>
    </a:firstCol>
    <a:lastRow>
      <a:tcTxStyle b="on"/>
      <a:tcStyle>
        <a:tcBdr>
          <a:left>
            <a:lnRef idx="1">
              <a:schemeClr val="accent6"/>
            </a:lnRef>
          </a:left>
          <a:right>
            <a:lnRef idx="1">
              <a:schemeClr val="accent6"/>
            </a:lnRef>
          </a:right>
          <a:top>
            <a:lnRef idx="2">
              <a:schemeClr val="accent6"/>
            </a:lnRef>
          </a:top>
          <a:bottom>
            <a:lnRef idx="2">
              <a:schemeClr val="accent6"/>
            </a:lnRef>
          </a:bottom>
          <a:insideH>
            <a:ln>
              <a:noFill/>
            </a:ln>
          </a:insideH>
          <a:insideV>
            <a:ln>
              <a:noFill/>
            </a:ln>
          </a:insideV>
        </a:tcBdr>
        <a:fill>
          <a:noFill/>
        </a:fill>
      </a:tcStyle>
    </a:lastRow>
    <a:firstRow>
      <a:tcTxStyle b="on">
        <a:fontRef idx="minor">
          <a:scrgbClr r="0" g="0" b="0"/>
        </a:fontRef>
        <a:schemeClr val="lt1"/>
      </a:tcTxStyle>
      <a:tcStyle>
        <a:tcBdr>
          <a:left>
            <a:lnRef idx="1">
              <a:schemeClr val="accent6"/>
            </a:lnRef>
          </a:left>
          <a:right>
            <a:lnRef idx="1">
              <a:schemeClr val="accent6"/>
            </a:lnRef>
          </a:right>
          <a:top>
            <a:lnRef idx="1">
              <a:schemeClr val="accent6"/>
            </a:lnRef>
          </a:top>
          <a:bottom>
            <a:lnRef idx="2">
              <a:schemeClr val="lt1"/>
            </a:lnRef>
          </a:bottom>
          <a:insideH>
            <a:ln>
              <a:noFill/>
            </a:ln>
          </a:insideH>
          <a:insideV>
            <a:ln>
              <a:noFill/>
            </a:ln>
          </a:insideV>
        </a:tcBdr>
        <a:fill>
          <a:solidFill>
            <a:schemeClr val="accent6"/>
          </a:solidFill>
        </a:fill>
      </a:tcStyle>
    </a:firstRow>
  </a:tblStyle>
  <a:tblStyle styleId="{284E427A-3D55-4303-BF80-6455036E1DE7}" styleName="Themed Style 1 - Accent 2">
    <a:tblBg>
      <a:fillRef idx="2">
        <a:schemeClr val="accent2"/>
      </a:fillRef>
      <a:effectRef idx="1">
        <a:schemeClr val="accent2"/>
      </a:effectRef>
    </a:tblBg>
    <a:wholeTbl>
      <a:tcTxStyle>
        <a:fontRef idx="minor">
          <a:scrgbClr r="0" g="0" b="0"/>
        </a:fontRef>
        <a:schemeClr val="dk1"/>
      </a:tcTxStyle>
      <a:tcStyle>
        <a:tcBdr>
          <a:left>
            <a:lnRef idx="1">
              <a:schemeClr val="accent2"/>
            </a:lnRef>
          </a:left>
          <a:right>
            <a:lnRef idx="1">
              <a:schemeClr val="accent2"/>
            </a:lnRef>
          </a:right>
          <a:top>
            <a:lnRef idx="1">
              <a:schemeClr val="accent2"/>
            </a:lnRef>
          </a:top>
          <a:bottom>
            <a:lnRef idx="1">
              <a:schemeClr val="accent2"/>
            </a:lnRef>
          </a:bottom>
          <a:insideH>
            <a:lnRef idx="1">
              <a:schemeClr val="accent2"/>
            </a:lnRef>
          </a:insideH>
          <a:insideV>
            <a:lnRef idx="1">
              <a:schemeClr val="accent2"/>
            </a:lnRef>
          </a:insideV>
        </a:tcBdr>
        <a:fill>
          <a:noFill/>
        </a:fill>
      </a:tcStyle>
    </a:wholeTbl>
    <a:band1H>
      <a:tcStyle>
        <a:tcBdr/>
        <a:fill>
          <a:solidFill>
            <a:schemeClr val="accent2">
              <a:alpha val="40000"/>
            </a:schemeClr>
          </a:solidFill>
        </a:fill>
      </a:tcStyle>
    </a:band1H>
    <a:band2H>
      <a:tcStyle>
        <a:tcBdr/>
      </a:tcStyle>
    </a:band2H>
    <a:band1V>
      <a:tcStyle>
        <a:tcBdr>
          <a:top>
            <a:lnRef idx="1">
              <a:schemeClr val="accent2"/>
            </a:lnRef>
          </a:top>
          <a:bottom>
            <a:lnRef idx="1">
              <a:schemeClr val="accent2"/>
            </a:lnRef>
          </a:bottom>
        </a:tcBdr>
        <a:fill>
          <a:solidFill>
            <a:schemeClr val="accent2">
              <a:alpha val="40000"/>
            </a:schemeClr>
          </a:solidFill>
        </a:fill>
      </a:tcStyle>
    </a:band1V>
    <a:band2V>
      <a:tcStyle>
        <a:tcBdr/>
      </a:tcStyle>
    </a:band2V>
    <a:lastCol>
      <a:tcTxStyle b="on"/>
      <a:tcStyle>
        <a:tcBdr>
          <a:left>
            <a:lnRef idx="2">
              <a:schemeClr val="accent2"/>
            </a:lnRef>
          </a:left>
          <a:right>
            <a:lnRef idx="1">
              <a:schemeClr val="accent2"/>
            </a:lnRef>
          </a:right>
          <a:top>
            <a:lnRef idx="1">
              <a:schemeClr val="accent2"/>
            </a:lnRef>
          </a:top>
          <a:bottom>
            <a:lnRef idx="1">
              <a:schemeClr val="accent2"/>
            </a:lnRef>
          </a:bottom>
          <a:insideH>
            <a:lnRef idx="1">
              <a:schemeClr val="accent2"/>
            </a:lnRef>
          </a:insideH>
          <a:insideV>
            <a:ln>
              <a:noFill/>
            </a:ln>
          </a:insideV>
        </a:tcBdr>
      </a:tcStyle>
    </a:lastCol>
    <a:firstCol>
      <a:tcTxStyle b="on"/>
      <a:tcStyle>
        <a:tcBdr>
          <a:left>
            <a:lnRef idx="1">
              <a:schemeClr val="accent2"/>
            </a:lnRef>
          </a:left>
          <a:right>
            <a:lnRef idx="2">
              <a:schemeClr val="accent2"/>
            </a:lnRef>
          </a:right>
          <a:top>
            <a:lnRef idx="1">
              <a:schemeClr val="accent2"/>
            </a:lnRef>
          </a:top>
          <a:bottom>
            <a:lnRef idx="1">
              <a:schemeClr val="accent2"/>
            </a:lnRef>
          </a:bottom>
          <a:insideH>
            <a:lnRef idx="1">
              <a:schemeClr val="accent2"/>
            </a:lnRef>
          </a:insideH>
          <a:insideV>
            <a:ln>
              <a:noFill/>
            </a:ln>
          </a:insideV>
        </a:tcBdr>
      </a:tcStyle>
    </a:firstCol>
    <a:lastRow>
      <a:tcTxStyle b="on"/>
      <a:tcStyle>
        <a:tcBdr>
          <a:left>
            <a:lnRef idx="1">
              <a:schemeClr val="accent2"/>
            </a:lnRef>
          </a:left>
          <a:right>
            <a:lnRef idx="1">
              <a:schemeClr val="accent2"/>
            </a:lnRef>
          </a:right>
          <a:top>
            <a:lnRef idx="2">
              <a:schemeClr val="accent2"/>
            </a:lnRef>
          </a:top>
          <a:bottom>
            <a:lnRef idx="2">
              <a:schemeClr val="accent2"/>
            </a:lnRef>
          </a:bottom>
          <a:insideH>
            <a:ln>
              <a:noFill/>
            </a:ln>
          </a:insideH>
          <a:insideV>
            <a:ln>
              <a:noFill/>
            </a:ln>
          </a:insideV>
        </a:tcBdr>
        <a:fill>
          <a:noFill/>
        </a:fill>
      </a:tcStyle>
    </a:lastRow>
    <a:firstRow>
      <a:tcTxStyle b="on">
        <a:fontRef idx="minor">
          <a:scrgbClr r="0" g="0" b="0"/>
        </a:fontRef>
        <a:schemeClr val="lt1"/>
      </a:tcTxStyle>
      <a:tcStyle>
        <a:tcBdr>
          <a:left>
            <a:lnRef idx="1">
              <a:schemeClr val="accent2"/>
            </a:lnRef>
          </a:left>
          <a:right>
            <a:lnRef idx="1">
              <a:schemeClr val="accent2"/>
            </a:lnRef>
          </a:right>
          <a:top>
            <a:lnRef idx="1">
              <a:schemeClr val="accent2"/>
            </a:lnRef>
          </a:top>
          <a:bottom>
            <a:lnRef idx="2">
              <a:schemeClr val="lt1"/>
            </a:lnRef>
          </a:bottom>
          <a:insideH>
            <a:ln>
              <a:noFill/>
            </a:ln>
          </a:insideH>
          <a:insideV>
            <a:ln>
              <a:noFill/>
            </a:ln>
          </a:insideV>
        </a:tcBdr>
        <a:fill>
          <a:solidFill>
            <a:schemeClr val="accent2"/>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22057" autoAdjust="0"/>
    <p:restoredTop sz="86364" autoAdjust="0"/>
  </p:normalViewPr>
  <p:slideViewPr>
    <p:cSldViewPr snapToGrid="0">
      <p:cViewPr varScale="1">
        <p:scale>
          <a:sx n="97" d="100"/>
          <a:sy n="97" d="100"/>
        </p:scale>
        <p:origin x="1554" y="78"/>
      </p:cViewPr>
      <p:guideLst/>
    </p:cSldViewPr>
  </p:slideViewPr>
  <p:outlineViewPr>
    <p:cViewPr>
      <p:scale>
        <a:sx n="33" d="100"/>
        <a:sy n="33" d="100"/>
      </p:scale>
      <p:origin x="0" y="0"/>
    </p:cViewPr>
  </p:outlin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21" Type="http://schemas.openxmlformats.org/officeDocument/2006/relationships/slide" Target="slides/slide20.xml"/><Relationship Id="rId34" Type="http://schemas.openxmlformats.org/officeDocument/2006/relationships/presProps" Target="presProp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notesMaster" Target="notesMasters/notesMaster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tableStyles" Target="tableStyle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theme" Target="theme/theme1.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viewProps" Target="viewProps.xml"/><Relationship Id="rId8" Type="http://schemas.openxmlformats.org/officeDocument/2006/relationships/slide" Target="slides/slide7.xml"/><Relationship Id="rId3" Type="http://schemas.openxmlformats.org/officeDocument/2006/relationships/slide" Target="slides/slide2.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2226D3AC-0F27-4ED1-A1F8-89FA0732B42A}" type="datetimeFigureOut">
              <a:rPr lang="en-GB" smtClean="0"/>
              <a:t>06/11/2021</a:t>
            </a:fld>
            <a:endParaRPr lang="en-GB"/>
          </a:p>
        </p:txBody>
      </p:sp>
      <p:sp>
        <p:nvSpPr>
          <p:cNvPr id="4" name="Slide Image Placeholder 3"/>
          <p:cNvSpPr>
            <a:spLocks noGrp="1" noRot="1" noChangeAspect="1"/>
          </p:cNvSpPr>
          <p:nvPr>
            <p:ph type="sldImg" idx="2"/>
          </p:nvPr>
        </p:nvSpPr>
        <p:spPr>
          <a:xfrm>
            <a:off x="1371600" y="1143000"/>
            <a:ext cx="41148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0A095F42-A089-4824-B5E2-D5F665D256F5}" type="slidenum">
              <a:rPr lang="en-GB" smtClean="0"/>
              <a:t>‹#›</a:t>
            </a:fld>
            <a:endParaRPr lang="en-GB"/>
          </a:p>
        </p:txBody>
      </p:sp>
    </p:spTree>
    <p:extLst>
      <p:ext uri="{BB962C8B-B14F-4D97-AF65-F5344CB8AC3E}">
        <p14:creationId xmlns:p14="http://schemas.microsoft.com/office/powerpoint/2010/main" val="2429667481"/>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0A095F42-A089-4824-B5E2-D5F665D256F5}" type="slidenum">
              <a:rPr lang="en-GB" smtClean="0"/>
              <a:t>1</a:t>
            </a:fld>
            <a:endParaRPr lang="en-GB"/>
          </a:p>
        </p:txBody>
      </p:sp>
    </p:spTree>
    <p:extLst>
      <p:ext uri="{BB962C8B-B14F-4D97-AF65-F5344CB8AC3E}">
        <p14:creationId xmlns:p14="http://schemas.microsoft.com/office/powerpoint/2010/main" val="2716750251"/>
      </p:ext>
    </p:extLst>
  </p:cSld>
  <p:clrMapOvr>
    <a:masterClrMapping/>
  </p:clrMapOvr>
</p:notes>
</file>

<file path=ppt/slideLayouts/_rels/slideLayout1.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sp>
        <p:nvSpPr>
          <p:cNvPr id="3074" name="Rectangle 2"/>
          <p:cNvSpPr>
            <a:spLocks noGrp="1" noChangeArrowheads="1"/>
          </p:cNvSpPr>
          <p:nvPr>
            <p:ph type="ctrTitle"/>
          </p:nvPr>
        </p:nvSpPr>
        <p:spPr bwMode="gray">
          <a:xfrm>
            <a:off x="1149350" y="2132858"/>
            <a:ext cx="7239074" cy="1583531"/>
          </a:xfrm>
        </p:spPr>
        <p:txBody>
          <a:bodyPr/>
          <a:lstStyle>
            <a:lvl1pPr algn="ctr">
              <a:defRPr sz="4400" i="0">
                <a:solidFill>
                  <a:srgbClr val="003399"/>
                </a:solidFill>
                <a:effectLst>
                  <a:outerShdw blurRad="38100" dist="38100" dir="2700000" algn="tl">
                    <a:srgbClr val="000000">
                      <a:alpha val="43137"/>
                    </a:srgbClr>
                  </a:outerShdw>
                </a:effectLst>
                <a:latin typeface="Cambria" pitchFamily="18" charset="0"/>
              </a:defRPr>
            </a:lvl1pPr>
          </a:lstStyle>
          <a:p>
            <a:pPr lvl="0"/>
            <a:r>
              <a:rPr lang="en-US" noProof="0" smtClean="0"/>
              <a:t>Click to edit Master title style</a:t>
            </a:r>
            <a:endParaRPr lang="en-US" noProof="0"/>
          </a:p>
        </p:txBody>
      </p:sp>
      <p:sp>
        <p:nvSpPr>
          <p:cNvPr id="3075" name="Rectangle 3"/>
          <p:cNvSpPr>
            <a:spLocks noGrp="1" noChangeArrowheads="1"/>
          </p:cNvSpPr>
          <p:nvPr>
            <p:ph type="subTitle" idx="1"/>
          </p:nvPr>
        </p:nvSpPr>
        <p:spPr bwMode="gray">
          <a:xfrm>
            <a:off x="1149350" y="4428728"/>
            <a:ext cx="7239074" cy="728464"/>
          </a:xfrm>
        </p:spPr>
        <p:txBody>
          <a:bodyPr/>
          <a:lstStyle>
            <a:lvl1pPr marL="0" indent="0" algn="ctr">
              <a:buFont typeface="Wingdings" pitchFamily="2" charset="2"/>
              <a:buNone/>
              <a:defRPr sz="2200" b="1">
                <a:solidFill>
                  <a:schemeClr val="tx1"/>
                </a:solidFill>
              </a:defRPr>
            </a:lvl1pPr>
          </a:lstStyle>
          <a:p>
            <a:pPr lvl="0"/>
            <a:r>
              <a:rPr lang="en-US" noProof="0" smtClean="0"/>
              <a:t>Click to edit Master subtitle style</a:t>
            </a:r>
            <a:endParaRPr lang="en-US" noProof="0"/>
          </a:p>
        </p:txBody>
      </p:sp>
      <p:sp>
        <p:nvSpPr>
          <p:cNvPr id="20" name="Rectangle 15"/>
          <p:cNvSpPr>
            <a:spLocks noChangeArrowheads="1"/>
          </p:cNvSpPr>
          <p:nvPr/>
        </p:nvSpPr>
        <p:spPr bwMode="gray">
          <a:xfrm>
            <a:off x="1144423" y="4149080"/>
            <a:ext cx="3619537" cy="45719"/>
          </a:xfrm>
          <a:prstGeom prst="rect">
            <a:avLst/>
          </a:prstGeom>
          <a:solidFill>
            <a:srgbClr val="FF6600"/>
          </a:solidFill>
          <a:ln>
            <a:noFill/>
          </a:ln>
        </p:spPr>
        <p:txBody>
          <a:bodyPr/>
          <a:lstStyle/>
          <a:p>
            <a:endParaRPr lang="vi-VN"/>
          </a:p>
        </p:txBody>
      </p:sp>
      <p:sp>
        <p:nvSpPr>
          <p:cNvPr id="23" name="Rectangle 15"/>
          <p:cNvSpPr>
            <a:spLocks noChangeArrowheads="1"/>
          </p:cNvSpPr>
          <p:nvPr/>
        </p:nvSpPr>
        <p:spPr bwMode="gray">
          <a:xfrm>
            <a:off x="1149350" y="4103362"/>
            <a:ext cx="7239074" cy="45719"/>
          </a:xfrm>
          <a:prstGeom prst="rect">
            <a:avLst/>
          </a:prstGeom>
          <a:solidFill>
            <a:srgbClr val="FF6600"/>
          </a:solidFill>
          <a:ln>
            <a:noFill/>
          </a:ln>
        </p:spPr>
        <p:txBody>
          <a:bodyPr/>
          <a:lstStyle/>
          <a:p>
            <a:endParaRPr lang="vi-VN">
              <a:solidFill>
                <a:srgbClr val="FF3300"/>
              </a:solidFill>
            </a:endParaRPr>
          </a:p>
        </p:txBody>
      </p:sp>
      <p:sp>
        <p:nvSpPr>
          <p:cNvPr id="3" name="TextBox 2"/>
          <p:cNvSpPr txBox="1"/>
          <p:nvPr/>
        </p:nvSpPr>
        <p:spPr>
          <a:xfrm>
            <a:off x="2339752" y="478413"/>
            <a:ext cx="4968552" cy="369332"/>
          </a:xfrm>
          <a:prstGeom prst="rect">
            <a:avLst/>
          </a:prstGeom>
          <a:noFill/>
        </p:spPr>
        <p:txBody>
          <a:bodyPr wrap="square" rtlCol="0">
            <a:spAutoFit/>
          </a:bodyPr>
          <a:lstStyle/>
          <a:p>
            <a:pPr algn="ctr"/>
            <a:r>
              <a:rPr lang="en-US" b="1" smtClean="0">
                <a:solidFill>
                  <a:srgbClr val="0033CC"/>
                </a:solidFill>
                <a:latin typeface="Cambria" pitchFamily="18" charset="0"/>
              </a:rPr>
              <a:t>PYTHON</a:t>
            </a:r>
            <a:r>
              <a:rPr lang="en-US" b="1" baseline="0" smtClean="0">
                <a:solidFill>
                  <a:srgbClr val="0033CC"/>
                </a:solidFill>
                <a:latin typeface="Cambria" pitchFamily="18" charset="0"/>
              </a:rPr>
              <a:t> PROGRAMMING</a:t>
            </a:r>
            <a:endParaRPr lang="vi-VN" b="1">
              <a:solidFill>
                <a:srgbClr val="0033CC"/>
              </a:solidFill>
              <a:latin typeface="Cambria" pitchFamily="18" charset="0"/>
            </a:endParaRPr>
          </a:p>
        </p:txBody>
      </p:sp>
      <p:pic>
        <p:nvPicPr>
          <p:cNvPr id="2" name="Picture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7956376" y="59094"/>
            <a:ext cx="1127935" cy="1137658"/>
          </a:xfrm>
          <a:prstGeom prst="rect">
            <a:avLst/>
          </a:prstGeom>
        </p:spPr>
      </p:pic>
      <p:pic>
        <p:nvPicPr>
          <p:cNvPr id="5" name="Picture 4"/>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47528" y="61287"/>
            <a:ext cx="1356120" cy="1207473"/>
          </a:xfrm>
          <a:prstGeom prst="rect">
            <a:avLst/>
          </a:prstGeom>
        </p:spPr>
      </p:pic>
    </p:spTree>
    <p:extLst>
      <p:ext uri="{BB962C8B-B14F-4D97-AF65-F5344CB8AC3E}">
        <p14:creationId xmlns:p14="http://schemas.microsoft.com/office/powerpoint/2010/main" val="823954504"/>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sz="3000"/>
            </a:lvl1pPr>
          </a:lstStyle>
          <a:p>
            <a:r>
              <a:rPr lang="en-US" smtClean="0"/>
              <a:t>Click to edit Master title style</a:t>
            </a:r>
            <a:endParaRPr lang="vi-VN"/>
          </a:p>
        </p:txBody>
      </p:sp>
      <p:sp>
        <p:nvSpPr>
          <p:cNvPr id="3" name="Content Placeholder 2"/>
          <p:cNvSpPr>
            <a:spLocks noGrp="1"/>
          </p:cNvSpPr>
          <p:nvPr>
            <p:ph idx="1"/>
          </p:nvPr>
        </p:nvSpPr>
        <p:spPr/>
        <p:txBody>
          <a:bodyPr/>
          <a:lstStyle>
            <a:lvl1pPr algn="just">
              <a:defRPr sz="2600">
                <a:latin typeface="Arial" panose="020B0604020202020204" pitchFamily="34" charset="0"/>
                <a:cs typeface="Arial" panose="020B0604020202020204" pitchFamily="34" charset="0"/>
              </a:defRPr>
            </a:lvl1pPr>
            <a:lvl2pPr algn="just">
              <a:defRPr sz="2400">
                <a:solidFill>
                  <a:srgbClr val="003399"/>
                </a:solidFill>
                <a:latin typeface="Arial" panose="020B0604020202020204" pitchFamily="34" charset="0"/>
                <a:cs typeface="Arial" panose="020B0604020202020204" pitchFamily="34" charset="0"/>
              </a:defRPr>
            </a:lvl2pPr>
            <a:lvl3pPr algn="just">
              <a:defRPr sz="2200">
                <a:solidFill>
                  <a:srgbClr val="800000"/>
                </a:solidFill>
                <a:latin typeface="Arial" panose="020B0604020202020204" pitchFamily="34" charset="0"/>
                <a:cs typeface="Arial" panose="020B0604020202020204" pitchFamily="34" charset="0"/>
              </a:defRPr>
            </a:lvl3pPr>
            <a:lvl4pPr algn="just">
              <a:defRPr>
                <a:latin typeface="Arial" panose="020B0604020202020204" pitchFamily="34" charset="0"/>
                <a:cs typeface="Arial" panose="020B0604020202020204" pitchFamily="34" charset="0"/>
              </a:defRPr>
            </a:lvl4pPr>
            <a:lvl5pPr algn="just">
              <a:defRPr>
                <a:latin typeface="Arial" panose="020B0604020202020204" pitchFamily="34" charset="0"/>
                <a:cs typeface="Arial" panose="020B0604020202020204" pitchFamily="34" charset="0"/>
              </a:defRPr>
            </a:lvl5p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vi-VN"/>
          </a:p>
        </p:txBody>
      </p:sp>
      <p:sp>
        <p:nvSpPr>
          <p:cNvPr id="4" name="Footer Placeholder 3"/>
          <p:cNvSpPr>
            <a:spLocks noGrp="1"/>
          </p:cNvSpPr>
          <p:nvPr>
            <p:ph type="ftr" sz="quarter" idx="10"/>
          </p:nvPr>
        </p:nvSpPr>
        <p:spPr>
          <a:xfrm>
            <a:off x="2123728" y="6537327"/>
            <a:ext cx="5400600" cy="320675"/>
          </a:xfrm>
          <a:prstGeom prst="rect">
            <a:avLst/>
          </a:prstGeom>
        </p:spPr>
        <p:txBody>
          <a:bodyPr/>
          <a:lstStyle>
            <a:lvl1pPr algn="ctr">
              <a:defRPr sz="1200" b="0">
                <a:latin typeface="+mj-lt"/>
              </a:defRPr>
            </a:lvl1pPr>
          </a:lstStyle>
          <a:p>
            <a:endParaRPr lang="en-GB"/>
          </a:p>
        </p:txBody>
      </p:sp>
      <p:sp>
        <p:nvSpPr>
          <p:cNvPr id="5" name="Slide Number Placeholder 4"/>
          <p:cNvSpPr>
            <a:spLocks noGrp="1"/>
          </p:cNvSpPr>
          <p:nvPr>
            <p:ph type="sldNum" sz="quarter" idx="11"/>
          </p:nvPr>
        </p:nvSpPr>
        <p:spPr>
          <a:xfrm>
            <a:off x="7564670" y="6529663"/>
            <a:ext cx="1125488" cy="288032"/>
          </a:xfrm>
          <a:prstGeom prst="rect">
            <a:avLst/>
          </a:prstGeom>
        </p:spPr>
        <p:txBody>
          <a:bodyPr/>
          <a:lstStyle>
            <a:lvl1pPr>
              <a:defRPr sz="1200" b="0">
                <a:latin typeface="+mj-lt"/>
              </a:defRPr>
            </a:lvl1pPr>
          </a:lstStyle>
          <a:p>
            <a:fld id="{B6B660BE-11E5-49C5-9092-33DADC997675}" type="slidenum">
              <a:rPr lang="en-GB" smtClean="0"/>
              <a:t>‹#›</a:t>
            </a:fld>
            <a:endParaRPr lang="en-GB"/>
          </a:p>
        </p:txBody>
      </p:sp>
      <p:sp>
        <p:nvSpPr>
          <p:cNvPr id="6" name="Date Placeholder 5"/>
          <p:cNvSpPr>
            <a:spLocks noGrp="1"/>
          </p:cNvSpPr>
          <p:nvPr>
            <p:ph type="dt" sz="half" idx="12"/>
          </p:nvPr>
        </p:nvSpPr>
        <p:spPr>
          <a:xfrm>
            <a:off x="467544" y="6540783"/>
            <a:ext cx="1656184" cy="317219"/>
          </a:xfrm>
          <a:prstGeom prst="rect">
            <a:avLst/>
          </a:prstGeom>
        </p:spPr>
        <p:txBody>
          <a:bodyPr/>
          <a:lstStyle>
            <a:lvl1pPr algn="l">
              <a:defRPr sz="1200" b="0">
                <a:latin typeface="+mj-lt"/>
              </a:defRPr>
            </a:lvl1pPr>
          </a:lstStyle>
          <a:p>
            <a:endParaRPr lang="en-GB"/>
          </a:p>
        </p:txBody>
      </p:sp>
    </p:spTree>
    <p:extLst>
      <p:ext uri="{BB962C8B-B14F-4D97-AF65-F5344CB8AC3E}">
        <p14:creationId xmlns:p14="http://schemas.microsoft.com/office/powerpoint/2010/main" val="1821889950"/>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tbl" preserve="1">
  <p:cSld name="Title and Table">
    <p:spTree>
      <p:nvGrpSpPr>
        <p:cNvPr id="1" name=""/>
        <p:cNvGrpSpPr/>
        <p:nvPr/>
      </p:nvGrpSpPr>
      <p:grpSpPr>
        <a:xfrm>
          <a:off x="0" y="0"/>
          <a:ext cx="0" cy="0"/>
          <a:chOff x="0" y="0"/>
          <a:chExt cx="0" cy="0"/>
        </a:xfrm>
      </p:grpSpPr>
      <p:sp>
        <p:nvSpPr>
          <p:cNvPr id="2" name="Title 1"/>
          <p:cNvSpPr>
            <a:spLocks noGrp="1"/>
          </p:cNvSpPr>
          <p:nvPr>
            <p:ph type="title"/>
          </p:nvPr>
        </p:nvSpPr>
        <p:spPr>
          <a:xfrm>
            <a:off x="1403648" y="476672"/>
            <a:ext cx="7391400" cy="487363"/>
          </a:xfrm>
        </p:spPr>
        <p:txBody>
          <a:bodyPr/>
          <a:lstStyle/>
          <a:p>
            <a:r>
              <a:rPr lang="en-US" smtClean="0"/>
              <a:t>Click to edit Master title style</a:t>
            </a:r>
            <a:endParaRPr lang="vi-VN"/>
          </a:p>
        </p:txBody>
      </p:sp>
      <p:sp>
        <p:nvSpPr>
          <p:cNvPr id="3" name="Table Placeholder 2"/>
          <p:cNvSpPr>
            <a:spLocks noGrp="1"/>
          </p:cNvSpPr>
          <p:nvPr>
            <p:ph type="tbl" idx="1"/>
          </p:nvPr>
        </p:nvSpPr>
        <p:spPr>
          <a:xfrm>
            <a:off x="457200" y="1228727"/>
            <a:ext cx="8229600" cy="5248275"/>
          </a:xfrm>
        </p:spPr>
        <p:txBody>
          <a:bodyPr/>
          <a:lstStyle/>
          <a:p>
            <a:r>
              <a:rPr lang="en-US" smtClean="0"/>
              <a:t>Click icon to add table</a:t>
            </a:r>
            <a:endParaRPr lang="vi-VN"/>
          </a:p>
        </p:txBody>
      </p:sp>
      <p:sp>
        <p:nvSpPr>
          <p:cNvPr id="7" name="Footer Placeholder 3"/>
          <p:cNvSpPr>
            <a:spLocks noGrp="1"/>
          </p:cNvSpPr>
          <p:nvPr>
            <p:ph type="ftr" sz="quarter" idx="10"/>
          </p:nvPr>
        </p:nvSpPr>
        <p:spPr>
          <a:xfrm>
            <a:off x="2123728" y="6537327"/>
            <a:ext cx="5400600" cy="320675"/>
          </a:xfrm>
          <a:prstGeom prst="rect">
            <a:avLst/>
          </a:prstGeom>
        </p:spPr>
        <p:txBody>
          <a:bodyPr/>
          <a:lstStyle>
            <a:lvl1pPr algn="ctr">
              <a:defRPr sz="1200" b="0"/>
            </a:lvl1pPr>
          </a:lstStyle>
          <a:p>
            <a:endParaRPr lang="en-GB"/>
          </a:p>
        </p:txBody>
      </p:sp>
      <p:sp>
        <p:nvSpPr>
          <p:cNvPr id="8" name="Slide Number Placeholder 4"/>
          <p:cNvSpPr>
            <a:spLocks noGrp="1"/>
          </p:cNvSpPr>
          <p:nvPr>
            <p:ph type="sldNum" sz="quarter" idx="11"/>
          </p:nvPr>
        </p:nvSpPr>
        <p:spPr>
          <a:xfrm>
            <a:off x="7564670" y="6529663"/>
            <a:ext cx="1125488" cy="288032"/>
          </a:xfrm>
          <a:prstGeom prst="rect">
            <a:avLst/>
          </a:prstGeom>
        </p:spPr>
        <p:txBody>
          <a:bodyPr/>
          <a:lstStyle>
            <a:lvl1pPr algn="r">
              <a:defRPr sz="1200" b="0"/>
            </a:lvl1pPr>
          </a:lstStyle>
          <a:p>
            <a:fld id="{B6B660BE-11E5-49C5-9092-33DADC997675}" type="slidenum">
              <a:rPr lang="en-GB" smtClean="0"/>
              <a:t>‹#›</a:t>
            </a:fld>
            <a:endParaRPr lang="en-GB"/>
          </a:p>
        </p:txBody>
      </p:sp>
      <p:sp>
        <p:nvSpPr>
          <p:cNvPr id="9" name="Date Placeholder 5"/>
          <p:cNvSpPr>
            <a:spLocks noGrp="1"/>
          </p:cNvSpPr>
          <p:nvPr>
            <p:ph type="dt" sz="half" idx="12"/>
          </p:nvPr>
        </p:nvSpPr>
        <p:spPr>
          <a:xfrm>
            <a:off x="467544" y="6540783"/>
            <a:ext cx="1656184" cy="317219"/>
          </a:xfrm>
          <a:prstGeom prst="rect">
            <a:avLst/>
          </a:prstGeom>
        </p:spPr>
        <p:txBody>
          <a:bodyPr/>
          <a:lstStyle>
            <a:lvl1pPr algn="l">
              <a:defRPr sz="1200" b="0"/>
            </a:lvl1pPr>
          </a:lstStyle>
          <a:p>
            <a:endParaRPr lang="en-GB"/>
          </a:p>
        </p:txBody>
      </p:sp>
    </p:spTree>
    <p:extLst>
      <p:ext uri="{BB962C8B-B14F-4D97-AF65-F5344CB8AC3E}">
        <p14:creationId xmlns:p14="http://schemas.microsoft.com/office/powerpoint/2010/main" val="448912911"/>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showMasterSp="0" type="title" preserve="1">
  <p:cSld name="1_Title Slide">
    <p:spTree>
      <p:nvGrpSpPr>
        <p:cNvPr id="1" name=""/>
        <p:cNvGrpSpPr/>
        <p:nvPr/>
      </p:nvGrpSpPr>
      <p:grpSpPr>
        <a:xfrm>
          <a:off x="0" y="0"/>
          <a:ext cx="0" cy="0"/>
          <a:chOff x="0" y="0"/>
          <a:chExt cx="0" cy="0"/>
        </a:xfrm>
      </p:grpSpPr>
      <p:sp>
        <p:nvSpPr>
          <p:cNvPr id="3074" name="Rectangle 2"/>
          <p:cNvSpPr>
            <a:spLocks noGrp="1" noChangeArrowheads="1"/>
          </p:cNvSpPr>
          <p:nvPr>
            <p:ph type="ctrTitle"/>
          </p:nvPr>
        </p:nvSpPr>
        <p:spPr bwMode="gray">
          <a:xfrm>
            <a:off x="1149350" y="2132858"/>
            <a:ext cx="7239074" cy="1583531"/>
          </a:xfrm>
        </p:spPr>
        <p:txBody>
          <a:bodyPr/>
          <a:lstStyle>
            <a:lvl1pPr algn="ctr">
              <a:defRPr sz="4400" i="0">
                <a:solidFill>
                  <a:srgbClr val="003399"/>
                </a:solidFill>
                <a:effectLst>
                  <a:outerShdw blurRad="38100" dist="38100" dir="2700000" algn="tl">
                    <a:srgbClr val="000000">
                      <a:alpha val="43137"/>
                    </a:srgbClr>
                  </a:outerShdw>
                </a:effectLst>
                <a:latin typeface="Cambria" pitchFamily="18" charset="0"/>
              </a:defRPr>
            </a:lvl1pPr>
          </a:lstStyle>
          <a:p>
            <a:pPr lvl="0"/>
            <a:r>
              <a:rPr lang="en-US" noProof="0" smtClean="0"/>
              <a:t>Click to edit Master title style</a:t>
            </a:r>
            <a:endParaRPr lang="en-US" noProof="0"/>
          </a:p>
        </p:txBody>
      </p:sp>
      <p:sp>
        <p:nvSpPr>
          <p:cNvPr id="3075" name="Rectangle 3"/>
          <p:cNvSpPr>
            <a:spLocks noGrp="1" noChangeArrowheads="1"/>
          </p:cNvSpPr>
          <p:nvPr>
            <p:ph type="subTitle" idx="1"/>
          </p:nvPr>
        </p:nvSpPr>
        <p:spPr bwMode="gray">
          <a:xfrm>
            <a:off x="1149350" y="4428728"/>
            <a:ext cx="7239074" cy="728464"/>
          </a:xfrm>
        </p:spPr>
        <p:txBody>
          <a:bodyPr/>
          <a:lstStyle>
            <a:lvl1pPr marL="0" indent="0" algn="ctr">
              <a:buFont typeface="Wingdings" pitchFamily="2" charset="2"/>
              <a:buNone/>
              <a:defRPr sz="2200" b="1">
                <a:solidFill>
                  <a:schemeClr val="tx1"/>
                </a:solidFill>
              </a:defRPr>
            </a:lvl1pPr>
          </a:lstStyle>
          <a:p>
            <a:pPr lvl="0"/>
            <a:r>
              <a:rPr lang="en-US" noProof="0" smtClean="0"/>
              <a:t>Click to edit Master subtitle style</a:t>
            </a:r>
            <a:endParaRPr lang="en-US" noProof="0"/>
          </a:p>
        </p:txBody>
      </p:sp>
      <p:sp>
        <p:nvSpPr>
          <p:cNvPr id="20" name="Rectangle 15"/>
          <p:cNvSpPr>
            <a:spLocks noChangeArrowheads="1"/>
          </p:cNvSpPr>
          <p:nvPr/>
        </p:nvSpPr>
        <p:spPr bwMode="gray">
          <a:xfrm>
            <a:off x="1144423" y="4149080"/>
            <a:ext cx="3619537" cy="45719"/>
          </a:xfrm>
          <a:prstGeom prst="rect">
            <a:avLst/>
          </a:prstGeom>
          <a:solidFill>
            <a:srgbClr val="FF6600"/>
          </a:solidFill>
          <a:ln>
            <a:noFill/>
          </a:ln>
        </p:spPr>
        <p:txBody>
          <a:bodyPr/>
          <a:lstStyle/>
          <a:p>
            <a:endParaRPr lang="vi-VN"/>
          </a:p>
        </p:txBody>
      </p:sp>
      <p:sp>
        <p:nvSpPr>
          <p:cNvPr id="23" name="Rectangle 15"/>
          <p:cNvSpPr>
            <a:spLocks noChangeArrowheads="1"/>
          </p:cNvSpPr>
          <p:nvPr/>
        </p:nvSpPr>
        <p:spPr bwMode="gray">
          <a:xfrm>
            <a:off x="1149350" y="4103362"/>
            <a:ext cx="7239074" cy="45719"/>
          </a:xfrm>
          <a:prstGeom prst="rect">
            <a:avLst/>
          </a:prstGeom>
          <a:solidFill>
            <a:srgbClr val="FF6600"/>
          </a:solidFill>
          <a:ln>
            <a:noFill/>
          </a:ln>
        </p:spPr>
        <p:txBody>
          <a:bodyPr/>
          <a:lstStyle/>
          <a:p>
            <a:endParaRPr lang="vi-VN">
              <a:solidFill>
                <a:srgbClr val="FF3300"/>
              </a:solidFill>
            </a:endParaRPr>
          </a:p>
        </p:txBody>
      </p:sp>
      <p:pic>
        <p:nvPicPr>
          <p:cNvPr id="5" name="Picture 4"/>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47528" y="61287"/>
            <a:ext cx="1356120" cy="1207473"/>
          </a:xfrm>
          <a:prstGeom prst="rect">
            <a:avLst/>
          </a:prstGeom>
        </p:spPr>
      </p:pic>
      <p:sp>
        <p:nvSpPr>
          <p:cNvPr id="9" name="Footer Placeholder 3"/>
          <p:cNvSpPr>
            <a:spLocks noGrp="1"/>
          </p:cNvSpPr>
          <p:nvPr>
            <p:ph type="ftr" sz="quarter" idx="10"/>
          </p:nvPr>
        </p:nvSpPr>
        <p:spPr>
          <a:xfrm>
            <a:off x="2123728" y="6537327"/>
            <a:ext cx="5400600" cy="320675"/>
          </a:xfrm>
          <a:prstGeom prst="rect">
            <a:avLst/>
          </a:prstGeom>
        </p:spPr>
        <p:txBody>
          <a:bodyPr/>
          <a:lstStyle>
            <a:lvl1pPr algn="ctr">
              <a:defRPr sz="1200" b="0"/>
            </a:lvl1pPr>
          </a:lstStyle>
          <a:p>
            <a:endParaRPr lang="en-GB"/>
          </a:p>
        </p:txBody>
      </p:sp>
      <p:sp>
        <p:nvSpPr>
          <p:cNvPr id="10" name="Slide Number Placeholder 4"/>
          <p:cNvSpPr>
            <a:spLocks noGrp="1"/>
          </p:cNvSpPr>
          <p:nvPr>
            <p:ph type="sldNum" sz="quarter" idx="11"/>
          </p:nvPr>
        </p:nvSpPr>
        <p:spPr>
          <a:xfrm>
            <a:off x="7564670" y="6529663"/>
            <a:ext cx="1125488" cy="288032"/>
          </a:xfrm>
          <a:prstGeom prst="rect">
            <a:avLst/>
          </a:prstGeom>
        </p:spPr>
        <p:txBody>
          <a:bodyPr/>
          <a:lstStyle>
            <a:lvl1pPr algn="r">
              <a:defRPr sz="1200" b="0"/>
            </a:lvl1pPr>
          </a:lstStyle>
          <a:p>
            <a:fld id="{B6B660BE-11E5-49C5-9092-33DADC997675}" type="slidenum">
              <a:rPr lang="en-GB" smtClean="0"/>
              <a:t>‹#›</a:t>
            </a:fld>
            <a:endParaRPr lang="en-GB"/>
          </a:p>
        </p:txBody>
      </p:sp>
      <p:sp>
        <p:nvSpPr>
          <p:cNvPr id="11" name="Date Placeholder 5"/>
          <p:cNvSpPr>
            <a:spLocks noGrp="1"/>
          </p:cNvSpPr>
          <p:nvPr>
            <p:ph type="dt" sz="half" idx="12"/>
          </p:nvPr>
        </p:nvSpPr>
        <p:spPr>
          <a:xfrm>
            <a:off x="467544" y="6540783"/>
            <a:ext cx="1656184" cy="317219"/>
          </a:xfrm>
          <a:prstGeom prst="rect">
            <a:avLst/>
          </a:prstGeom>
        </p:spPr>
        <p:txBody>
          <a:bodyPr/>
          <a:lstStyle>
            <a:lvl1pPr algn="l">
              <a:defRPr sz="1200" b="0"/>
            </a:lvl1pPr>
          </a:lstStyle>
          <a:p>
            <a:endParaRPr lang="en-GB"/>
          </a:p>
        </p:txBody>
      </p:sp>
    </p:spTree>
    <p:extLst>
      <p:ext uri="{BB962C8B-B14F-4D97-AF65-F5344CB8AC3E}">
        <p14:creationId xmlns:p14="http://schemas.microsoft.com/office/powerpoint/2010/main" val="2006175758"/>
      </p:ext>
    </p:extLst>
  </p:cSld>
  <p:clrMapOvr>
    <a:masterClrMapping/>
  </p:clrMapOvr>
</p:sldLayout>
</file>

<file path=ppt/slideMasters/_rels/slideMaster1.xml.rels><?xml version="1.0" encoding="UTF-8" standalone="yes"?>
<Relationships xmlns="http://schemas.openxmlformats.org/package/2006/relationships"><Relationship Id="rId3" Type="http://schemas.openxmlformats.org/officeDocument/2006/relationships/slideLayout" Target="../slideLayouts/slideLayout3.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image" Target="../media/image1.png"/><Relationship Id="rId5" Type="http://schemas.openxmlformats.org/officeDocument/2006/relationships/theme" Target="../theme/theme1.xml"/><Relationship Id="rId4" Type="http://schemas.openxmlformats.org/officeDocument/2006/relationships/slideLayout" Target="../slideLayouts/slideLayout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1039" name="Rectangle 15"/>
          <p:cNvSpPr>
            <a:spLocks noChangeArrowheads="1"/>
          </p:cNvSpPr>
          <p:nvPr/>
        </p:nvSpPr>
        <p:spPr bwMode="gray">
          <a:xfrm>
            <a:off x="1259632" y="404664"/>
            <a:ext cx="7884368" cy="620363"/>
          </a:xfrm>
          <a:prstGeom prst="rect">
            <a:avLst/>
          </a:prstGeom>
          <a:solidFill>
            <a:srgbClr val="FF6600"/>
          </a:solidFill>
          <a:ln>
            <a:noFill/>
          </a:ln>
        </p:spPr>
        <p:txBody>
          <a:bodyPr/>
          <a:lstStyle/>
          <a:p>
            <a:endParaRPr lang="vi-VN"/>
          </a:p>
        </p:txBody>
      </p:sp>
      <p:sp>
        <p:nvSpPr>
          <p:cNvPr id="1027" name="Rectangle 3"/>
          <p:cNvSpPr>
            <a:spLocks noGrp="1" noChangeArrowheads="1"/>
          </p:cNvSpPr>
          <p:nvPr>
            <p:ph type="body" idx="1"/>
          </p:nvPr>
        </p:nvSpPr>
        <p:spPr bwMode="auto">
          <a:xfrm>
            <a:off x="457200" y="1228727"/>
            <a:ext cx="8229600" cy="52482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1026" name="Rectangle 2"/>
          <p:cNvSpPr>
            <a:spLocks noGrp="1" noChangeArrowheads="1"/>
          </p:cNvSpPr>
          <p:nvPr>
            <p:ph type="title"/>
          </p:nvPr>
        </p:nvSpPr>
        <p:spPr bwMode="white">
          <a:xfrm>
            <a:off x="1322384" y="471163"/>
            <a:ext cx="7642103" cy="48736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bodyPr>
          <a:lstStyle/>
          <a:p>
            <a:pPr lvl="0"/>
            <a:r>
              <a:rPr lang="en-US" smtClean="0"/>
              <a:t>Click to edit Master title style</a:t>
            </a:r>
            <a:endParaRPr lang="en-US"/>
          </a:p>
        </p:txBody>
      </p:sp>
      <p:sp>
        <p:nvSpPr>
          <p:cNvPr id="13" name="Footer Placeholder 3"/>
          <p:cNvSpPr>
            <a:spLocks noGrp="1"/>
          </p:cNvSpPr>
          <p:nvPr>
            <p:ph type="ftr" sz="quarter" idx="3"/>
          </p:nvPr>
        </p:nvSpPr>
        <p:spPr>
          <a:xfrm>
            <a:off x="2123728" y="6537327"/>
            <a:ext cx="5400600" cy="320675"/>
          </a:xfrm>
          <a:prstGeom prst="rect">
            <a:avLst/>
          </a:prstGeom>
        </p:spPr>
        <p:txBody>
          <a:bodyPr/>
          <a:lstStyle>
            <a:lvl1pPr algn="ctr">
              <a:defRPr sz="1200" b="0"/>
            </a:lvl1pPr>
          </a:lstStyle>
          <a:p>
            <a:endParaRPr lang="en-GB"/>
          </a:p>
        </p:txBody>
      </p:sp>
      <p:sp>
        <p:nvSpPr>
          <p:cNvPr id="14" name="Slide Number Placeholder 4"/>
          <p:cNvSpPr>
            <a:spLocks noGrp="1"/>
          </p:cNvSpPr>
          <p:nvPr>
            <p:ph type="sldNum" sz="quarter" idx="4"/>
          </p:nvPr>
        </p:nvSpPr>
        <p:spPr>
          <a:xfrm>
            <a:off x="7564670" y="6529663"/>
            <a:ext cx="1125488" cy="288032"/>
          </a:xfrm>
          <a:prstGeom prst="rect">
            <a:avLst/>
          </a:prstGeom>
        </p:spPr>
        <p:txBody>
          <a:bodyPr/>
          <a:lstStyle>
            <a:lvl1pPr algn="r">
              <a:defRPr sz="1200" b="0"/>
            </a:lvl1pPr>
          </a:lstStyle>
          <a:p>
            <a:fld id="{B6B660BE-11E5-49C5-9092-33DADC997675}" type="slidenum">
              <a:rPr lang="en-GB" smtClean="0"/>
              <a:t>‹#›</a:t>
            </a:fld>
            <a:endParaRPr lang="en-GB"/>
          </a:p>
        </p:txBody>
      </p:sp>
      <p:sp>
        <p:nvSpPr>
          <p:cNvPr id="15" name="Date Placeholder 5"/>
          <p:cNvSpPr>
            <a:spLocks noGrp="1"/>
          </p:cNvSpPr>
          <p:nvPr>
            <p:ph type="dt" sz="half" idx="2"/>
          </p:nvPr>
        </p:nvSpPr>
        <p:spPr>
          <a:xfrm>
            <a:off x="467544" y="6540783"/>
            <a:ext cx="1656184" cy="317219"/>
          </a:xfrm>
          <a:prstGeom prst="rect">
            <a:avLst/>
          </a:prstGeom>
        </p:spPr>
        <p:txBody>
          <a:bodyPr/>
          <a:lstStyle>
            <a:lvl1pPr algn="l">
              <a:defRPr sz="1200" b="0"/>
            </a:lvl1pPr>
          </a:lstStyle>
          <a:p>
            <a:endParaRPr lang="en-GB"/>
          </a:p>
        </p:txBody>
      </p:sp>
      <p:pic>
        <p:nvPicPr>
          <p:cNvPr id="2" name="Picture 1"/>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0" y="0"/>
            <a:ext cx="1322385" cy="1177436"/>
          </a:xfrm>
          <a:prstGeom prst="rect">
            <a:avLst/>
          </a:prstGeom>
        </p:spPr>
      </p:pic>
    </p:spTree>
    <p:extLst>
      <p:ext uri="{BB962C8B-B14F-4D97-AF65-F5344CB8AC3E}">
        <p14:creationId xmlns:p14="http://schemas.microsoft.com/office/powerpoint/2010/main" val="1057786187"/>
      </p:ext>
    </p:extLst>
  </p:cSld>
  <p:clrMap bg1="lt1" tx1="dk1" bg2="lt2" tx2="dk2" accent1="accent1" accent2="accent2" accent3="accent3" accent4="accent4" accent5="accent5" accent6="accent6" hlink="hlink" folHlink="folHlink"/>
  <p:sldLayoutIdLst>
    <p:sldLayoutId id="2147483673" r:id="rId1"/>
    <p:sldLayoutId id="2147483674" r:id="rId2"/>
    <p:sldLayoutId id="2147483675" r:id="rId3"/>
    <p:sldLayoutId id="2147483676" r:id="rId4"/>
  </p:sldLayoutIdLst>
  <p:hf hdr="0" ftr="0" dt="0"/>
  <p:txStyles>
    <p:titleStyle>
      <a:lvl1pPr algn="l" rtl="0" eaLnBrk="1" fontAlgn="base" hangingPunct="1">
        <a:spcBef>
          <a:spcPct val="0"/>
        </a:spcBef>
        <a:spcAft>
          <a:spcPct val="0"/>
        </a:spcAft>
        <a:defRPr sz="2800" b="1">
          <a:solidFill>
            <a:schemeClr val="bg1"/>
          </a:solidFill>
          <a:latin typeface="+mj-lt"/>
          <a:ea typeface="+mj-ea"/>
          <a:cs typeface="+mj-cs"/>
        </a:defRPr>
      </a:lvl1pPr>
      <a:lvl2pPr algn="l" rtl="0" eaLnBrk="1" fontAlgn="base" hangingPunct="1">
        <a:spcBef>
          <a:spcPct val="0"/>
        </a:spcBef>
        <a:spcAft>
          <a:spcPct val="0"/>
        </a:spcAft>
        <a:defRPr sz="2800" b="1">
          <a:solidFill>
            <a:schemeClr val="bg1"/>
          </a:solidFill>
          <a:latin typeface="Arial" charset="0"/>
        </a:defRPr>
      </a:lvl2pPr>
      <a:lvl3pPr algn="l" rtl="0" eaLnBrk="1" fontAlgn="base" hangingPunct="1">
        <a:spcBef>
          <a:spcPct val="0"/>
        </a:spcBef>
        <a:spcAft>
          <a:spcPct val="0"/>
        </a:spcAft>
        <a:defRPr sz="2800" b="1">
          <a:solidFill>
            <a:schemeClr val="bg1"/>
          </a:solidFill>
          <a:latin typeface="Arial" charset="0"/>
        </a:defRPr>
      </a:lvl3pPr>
      <a:lvl4pPr algn="l" rtl="0" eaLnBrk="1" fontAlgn="base" hangingPunct="1">
        <a:spcBef>
          <a:spcPct val="0"/>
        </a:spcBef>
        <a:spcAft>
          <a:spcPct val="0"/>
        </a:spcAft>
        <a:defRPr sz="2800" b="1">
          <a:solidFill>
            <a:schemeClr val="bg1"/>
          </a:solidFill>
          <a:latin typeface="Arial" charset="0"/>
        </a:defRPr>
      </a:lvl4pPr>
      <a:lvl5pPr algn="l" rtl="0" eaLnBrk="1" fontAlgn="base" hangingPunct="1">
        <a:spcBef>
          <a:spcPct val="0"/>
        </a:spcBef>
        <a:spcAft>
          <a:spcPct val="0"/>
        </a:spcAft>
        <a:defRPr sz="2800" b="1">
          <a:solidFill>
            <a:schemeClr val="bg1"/>
          </a:solidFill>
          <a:latin typeface="Arial" charset="0"/>
        </a:defRPr>
      </a:lvl5pPr>
      <a:lvl6pPr marL="457200" algn="l" rtl="0" eaLnBrk="1" fontAlgn="base" hangingPunct="1">
        <a:spcBef>
          <a:spcPct val="0"/>
        </a:spcBef>
        <a:spcAft>
          <a:spcPct val="0"/>
        </a:spcAft>
        <a:defRPr sz="2800" b="1">
          <a:solidFill>
            <a:schemeClr val="bg1"/>
          </a:solidFill>
          <a:latin typeface="Arial" charset="0"/>
        </a:defRPr>
      </a:lvl6pPr>
      <a:lvl7pPr marL="914400" algn="l" rtl="0" eaLnBrk="1" fontAlgn="base" hangingPunct="1">
        <a:spcBef>
          <a:spcPct val="0"/>
        </a:spcBef>
        <a:spcAft>
          <a:spcPct val="0"/>
        </a:spcAft>
        <a:defRPr sz="2800" b="1">
          <a:solidFill>
            <a:schemeClr val="bg1"/>
          </a:solidFill>
          <a:latin typeface="Arial" charset="0"/>
        </a:defRPr>
      </a:lvl7pPr>
      <a:lvl8pPr marL="1371600" algn="l" rtl="0" eaLnBrk="1" fontAlgn="base" hangingPunct="1">
        <a:spcBef>
          <a:spcPct val="0"/>
        </a:spcBef>
        <a:spcAft>
          <a:spcPct val="0"/>
        </a:spcAft>
        <a:defRPr sz="2800" b="1">
          <a:solidFill>
            <a:schemeClr val="bg1"/>
          </a:solidFill>
          <a:latin typeface="Arial" charset="0"/>
        </a:defRPr>
      </a:lvl8pPr>
      <a:lvl9pPr marL="1828800" algn="l" rtl="0" eaLnBrk="1" fontAlgn="base" hangingPunct="1">
        <a:spcBef>
          <a:spcPct val="0"/>
        </a:spcBef>
        <a:spcAft>
          <a:spcPct val="0"/>
        </a:spcAft>
        <a:defRPr sz="2800" b="1">
          <a:solidFill>
            <a:schemeClr val="bg1"/>
          </a:solidFill>
          <a:latin typeface="Arial" charset="0"/>
        </a:defRPr>
      </a:lvl9pPr>
    </p:titleStyle>
    <p:bodyStyle>
      <a:lvl1pPr marL="342900" indent="-342900" algn="l" rtl="0" eaLnBrk="1" fontAlgn="base" hangingPunct="1">
        <a:spcBef>
          <a:spcPct val="20000"/>
        </a:spcBef>
        <a:spcAft>
          <a:spcPct val="0"/>
        </a:spcAft>
        <a:buClr>
          <a:schemeClr val="hlink"/>
        </a:buClr>
        <a:buFont typeface="Wingdings" pitchFamily="2" charset="2"/>
        <a:buChar char="v"/>
        <a:defRPr sz="2800">
          <a:solidFill>
            <a:srgbClr val="0033CC"/>
          </a:solidFill>
          <a:latin typeface="Times New Roman" panose="02020603050405020304" pitchFamily="18" charset="0"/>
          <a:ea typeface="Tahoma" panose="020B0604030504040204" pitchFamily="34" charset="0"/>
          <a:cs typeface="Times New Roman" panose="02020603050405020304" pitchFamily="18" charset="0"/>
        </a:defRPr>
      </a:lvl1pPr>
      <a:lvl2pPr marL="742950" indent="-285750" algn="l" rtl="0" eaLnBrk="1" fontAlgn="base" hangingPunct="1">
        <a:spcBef>
          <a:spcPct val="20000"/>
        </a:spcBef>
        <a:spcAft>
          <a:spcPct val="0"/>
        </a:spcAft>
        <a:buClr>
          <a:schemeClr val="accent1"/>
        </a:buClr>
        <a:buFont typeface="Wingdings" pitchFamily="2" charset="2"/>
        <a:buChar char="§"/>
        <a:defRPr sz="2800">
          <a:solidFill>
            <a:schemeClr val="accent4">
              <a:lumMod val="75000"/>
            </a:schemeClr>
          </a:solidFill>
          <a:latin typeface="Times New Roman" panose="02020603050405020304" pitchFamily="18" charset="0"/>
          <a:ea typeface="Tahoma" panose="020B0604030504040204" pitchFamily="34" charset="0"/>
          <a:cs typeface="Times New Roman" panose="02020603050405020304" pitchFamily="18" charset="0"/>
        </a:defRPr>
      </a:lvl2pPr>
      <a:lvl3pPr marL="1143000" indent="-228600" algn="l" rtl="0" eaLnBrk="1" fontAlgn="base" hangingPunct="1">
        <a:spcBef>
          <a:spcPct val="20000"/>
        </a:spcBef>
        <a:spcAft>
          <a:spcPct val="0"/>
        </a:spcAft>
        <a:buClr>
          <a:schemeClr val="tx1"/>
        </a:buClr>
        <a:buChar char="•"/>
        <a:defRPr sz="2400">
          <a:solidFill>
            <a:srgbClr val="003399"/>
          </a:solidFill>
          <a:latin typeface="Times New Roman" panose="02020603050405020304" pitchFamily="18" charset="0"/>
          <a:ea typeface="Tahoma" panose="020B0604030504040204" pitchFamily="34" charset="0"/>
          <a:cs typeface="Times New Roman" panose="02020603050405020304" pitchFamily="18" charset="0"/>
        </a:defRPr>
      </a:lvl3pPr>
      <a:lvl4pPr marL="1600200" indent="-228600" algn="l" rtl="0" eaLnBrk="1" fontAlgn="base" hangingPunct="1">
        <a:spcBef>
          <a:spcPct val="20000"/>
        </a:spcBef>
        <a:spcAft>
          <a:spcPct val="0"/>
        </a:spcAft>
        <a:buChar char="–"/>
        <a:defRPr sz="2000">
          <a:solidFill>
            <a:srgbClr val="FF3300"/>
          </a:solidFill>
          <a:latin typeface="Times New Roman" panose="02020603050405020304" pitchFamily="18" charset="0"/>
          <a:ea typeface="Tahoma" panose="020B0604030504040204" pitchFamily="34" charset="0"/>
          <a:cs typeface="Times New Roman" panose="02020603050405020304" pitchFamily="18" charset="0"/>
        </a:defRPr>
      </a:lvl4pPr>
      <a:lvl5pPr marL="2057400" indent="-228600" algn="l" rtl="0" eaLnBrk="1" fontAlgn="base" hangingPunct="1">
        <a:spcBef>
          <a:spcPct val="20000"/>
        </a:spcBef>
        <a:spcAft>
          <a:spcPct val="0"/>
        </a:spcAft>
        <a:buChar char="»"/>
        <a:defRPr sz="2000">
          <a:solidFill>
            <a:srgbClr val="FF9900"/>
          </a:solidFill>
          <a:latin typeface="Times New Roman" panose="02020603050405020304" pitchFamily="18" charset="0"/>
          <a:ea typeface="Tahoma" panose="020B0604030504040204" pitchFamily="34" charset="0"/>
          <a:cs typeface="Times New Roman" panose="02020603050405020304" pitchFamily="18" charset="0"/>
        </a:defRPr>
      </a:lvl5pPr>
      <a:lvl6pPr marL="2514600" indent="-228600" algn="l" rtl="0" eaLnBrk="1" fontAlgn="base" hangingPunct="1">
        <a:spcBef>
          <a:spcPct val="20000"/>
        </a:spcBef>
        <a:spcAft>
          <a:spcPct val="0"/>
        </a:spcAft>
        <a:buChar char="»"/>
        <a:defRPr sz="2000">
          <a:solidFill>
            <a:schemeClr val="tx1"/>
          </a:solidFill>
          <a:latin typeface="+mj-lt"/>
        </a:defRPr>
      </a:lvl6pPr>
      <a:lvl7pPr marL="2971800" indent="-228600" algn="l" rtl="0" eaLnBrk="1" fontAlgn="base" hangingPunct="1">
        <a:spcBef>
          <a:spcPct val="20000"/>
        </a:spcBef>
        <a:spcAft>
          <a:spcPct val="0"/>
        </a:spcAft>
        <a:buChar char="»"/>
        <a:defRPr sz="2000">
          <a:solidFill>
            <a:schemeClr val="tx1"/>
          </a:solidFill>
          <a:latin typeface="+mj-lt"/>
        </a:defRPr>
      </a:lvl7pPr>
      <a:lvl8pPr marL="3429000" indent="-228600" algn="l" rtl="0" eaLnBrk="1" fontAlgn="base" hangingPunct="1">
        <a:spcBef>
          <a:spcPct val="20000"/>
        </a:spcBef>
        <a:spcAft>
          <a:spcPct val="0"/>
        </a:spcAft>
        <a:buChar char="»"/>
        <a:defRPr sz="2000">
          <a:solidFill>
            <a:schemeClr val="tx1"/>
          </a:solidFill>
          <a:latin typeface="+mj-lt"/>
        </a:defRPr>
      </a:lvl8pPr>
      <a:lvl9pPr marL="3886200" indent="-228600" algn="l" rtl="0" eaLnBrk="1" fontAlgn="base" hangingPunct="1">
        <a:spcBef>
          <a:spcPct val="20000"/>
        </a:spcBef>
        <a:spcAft>
          <a:spcPct val="0"/>
        </a:spcAft>
        <a:buChar char="»"/>
        <a:defRPr sz="2000">
          <a:solidFill>
            <a:schemeClr val="tx1"/>
          </a:solidFill>
          <a:latin typeface="+mj-lt"/>
        </a:defRPr>
      </a:lvl9pPr>
    </p:bodyStyle>
    <p:otherStyle>
      <a:defPPr>
        <a:defRPr lang="vi-V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image" Target="../media/image4.tmp"/><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3" Type="http://schemas.openxmlformats.org/officeDocument/2006/relationships/image" Target="../media/image6.tmp"/><Relationship Id="rId2" Type="http://schemas.openxmlformats.org/officeDocument/2006/relationships/image" Target="../media/image5.tmp"/><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2" Type="http://schemas.openxmlformats.org/officeDocument/2006/relationships/image" Target="../media/image7.tmp"/><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2" Type="http://schemas.openxmlformats.org/officeDocument/2006/relationships/image" Target="../media/image8.tmp"/><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2" Type="http://schemas.openxmlformats.org/officeDocument/2006/relationships/image" Target="../media/image9.tmp"/><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2" Type="http://schemas.openxmlformats.org/officeDocument/2006/relationships/image" Target="../media/image10.tmp"/><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2" Type="http://schemas.openxmlformats.org/officeDocument/2006/relationships/hyperlink" Target="https://erlerobotics.gitbooks.io/erle-robotics-learning-python-gitbook-%20free/%20content/%20lists/%20exercises_list_and_dictionaries.html" TargetMode="External"/><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2" Type="http://schemas.openxmlformats.org/officeDocument/2006/relationships/image" Target="../media/image11.jp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p:txBody>
          <a:bodyPr>
            <a:normAutofit/>
          </a:bodyPr>
          <a:lstStyle/>
          <a:p>
            <a:r>
              <a:rPr lang="en-US" smtClean="0"/>
              <a:t>CHƯƠNG 6 (Tiếp)</a:t>
            </a:r>
            <a:r>
              <a:rPr lang="en-US" smtClean="0">
                <a:latin typeface="Calibri" panose="020F0502020204030204" pitchFamily="34" charset="0"/>
                <a:cs typeface="Calibri" panose="020F0502020204030204" pitchFamily="34" charset="0"/>
              </a:rPr>
              <a:t/>
            </a:r>
            <a:br>
              <a:rPr lang="en-US" smtClean="0">
                <a:latin typeface="Calibri" panose="020F0502020204030204" pitchFamily="34" charset="0"/>
                <a:cs typeface="Calibri" panose="020F0502020204030204" pitchFamily="34" charset="0"/>
              </a:rPr>
            </a:br>
            <a:r>
              <a:rPr lang="en-US" smtClean="0">
                <a:latin typeface="Calibri" panose="020F0502020204030204" pitchFamily="34" charset="0"/>
                <a:cs typeface="Calibri" panose="020F0502020204030204" pitchFamily="34" charset="0"/>
              </a:rPr>
              <a:t>LUYỆN TẬP</a:t>
            </a:r>
            <a:endParaRPr lang="en-GB"/>
          </a:p>
        </p:txBody>
      </p:sp>
      <p:sp>
        <p:nvSpPr>
          <p:cNvPr id="5" name="Subtitle 2"/>
          <p:cNvSpPr>
            <a:spLocks noGrp="1"/>
          </p:cNvSpPr>
          <p:nvPr>
            <p:ph type="subTitle" idx="1"/>
          </p:nvPr>
        </p:nvSpPr>
        <p:spPr>
          <a:xfrm>
            <a:off x="1149350" y="4428728"/>
            <a:ext cx="7239074" cy="728464"/>
          </a:xfrm>
        </p:spPr>
        <p:txBody>
          <a:bodyPr/>
          <a:lstStyle/>
          <a:p>
            <a:r>
              <a:rPr lang="en-GB" smtClean="0"/>
              <a:t>Giảng viên: Triệu Thu Hương</a:t>
            </a:r>
            <a:endParaRPr lang="en-GB"/>
          </a:p>
        </p:txBody>
      </p:sp>
    </p:spTree>
    <p:extLst>
      <p:ext uri="{BB962C8B-B14F-4D97-AF65-F5344CB8AC3E}">
        <p14:creationId xmlns:p14="http://schemas.microsoft.com/office/powerpoint/2010/main" val="1173145692"/>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b="1" dirty="0" err="1"/>
              <a:t>Nội</a:t>
            </a:r>
            <a:r>
              <a:rPr lang="en-US" b="1" dirty="0"/>
              <a:t> dung</a:t>
            </a:r>
          </a:p>
        </p:txBody>
      </p:sp>
      <p:sp>
        <p:nvSpPr>
          <p:cNvPr id="3" name="Content Placeholder 2"/>
          <p:cNvSpPr>
            <a:spLocks noGrp="1"/>
          </p:cNvSpPr>
          <p:nvPr>
            <p:ph idx="1"/>
          </p:nvPr>
        </p:nvSpPr>
        <p:spPr/>
        <p:txBody>
          <a:bodyPr>
            <a:normAutofit/>
          </a:bodyPr>
          <a:lstStyle/>
          <a:p>
            <a:pPr marL="385763" indent="-385763">
              <a:buFont typeface="+mj-lt"/>
              <a:buAutoNum type="arabicPeriod"/>
            </a:pPr>
            <a:r>
              <a:rPr lang="en-US" sz="2400">
                <a:solidFill>
                  <a:srgbClr val="FF0000"/>
                </a:solidFill>
              </a:rPr>
              <a:t>Bài tập về lớp và đối tượng</a:t>
            </a:r>
          </a:p>
          <a:p>
            <a:pPr marL="385763" indent="-385763">
              <a:buFont typeface="+mj-lt"/>
              <a:buAutoNum type="arabicPeriod"/>
            </a:pPr>
            <a:r>
              <a:rPr lang="en-US" sz="2400"/>
              <a:t>Bài tập về kế thừa và đa hình</a:t>
            </a:r>
          </a:p>
          <a:p>
            <a:pPr marL="385763" indent="-385763">
              <a:buFont typeface="+mj-lt"/>
              <a:buAutoNum type="arabicPeriod"/>
            </a:pPr>
            <a:r>
              <a:rPr lang="en-US" sz="2400" smtClean="0"/>
              <a:t>Q&amp;A</a:t>
            </a:r>
            <a:endParaRPr lang="en-US" sz="2400"/>
          </a:p>
          <a:p>
            <a:pPr marL="385763" indent="-385763">
              <a:buFont typeface="+mj-lt"/>
              <a:buAutoNum type="arabicPeriod"/>
            </a:pPr>
            <a:endParaRPr lang="en-US" sz="2400" b="1" dirty="0"/>
          </a:p>
        </p:txBody>
      </p:sp>
      <p:sp>
        <p:nvSpPr>
          <p:cNvPr id="4" name="Slide Number Placeholder 3"/>
          <p:cNvSpPr>
            <a:spLocks noGrp="1"/>
          </p:cNvSpPr>
          <p:nvPr>
            <p:ph type="sldNum" sz="quarter" idx="12"/>
          </p:nvPr>
        </p:nvSpPr>
        <p:spPr/>
        <p:txBody>
          <a:bodyPr/>
          <a:lstStyle/>
          <a:p>
            <a:fld id="{D55F1051-63A8-40BE-A0A8-9F6D9BC932E4}" type="slidenum">
              <a:rPr lang="en-US" smtClean="0"/>
              <a:t>2</a:t>
            </a:fld>
            <a:endParaRPr lang="en-US"/>
          </a:p>
        </p:txBody>
      </p:sp>
    </p:spTree>
    <p:extLst>
      <p:ext uri="{BB962C8B-B14F-4D97-AF65-F5344CB8AC3E}">
        <p14:creationId xmlns:p14="http://schemas.microsoft.com/office/powerpoint/2010/main" val="3383447853"/>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Luyện tập</a:t>
            </a:r>
            <a:endParaRPr lang="en-US"/>
          </a:p>
        </p:txBody>
      </p:sp>
      <p:sp>
        <p:nvSpPr>
          <p:cNvPr id="3" name="Content Placeholder 2"/>
          <p:cNvSpPr>
            <a:spLocks noGrp="1"/>
          </p:cNvSpPr>
          <p:nvPr>
            <p:ph idx="1"/>
          </p:nvPr>
        </p:nvSpPr>
        <p:spPr/>
        <p:txBody>
          <a:bodyPr/>
          <a:lstStyle/>
          <a:p>
            <a:pPr algn="just"/>
            <a:r>
              <a:rPr lang="en-US" sz="2400" smtClean="0"/>
              <a:t>Bài 1: </a:t>
            </a:r>
            <a:r>
              <a:rPr lang="en-US" sz="2400"/>
              <a:t>Người ta cần quản lý thông tin về thành phố của các quốc gia. Mỗi quốc gia người ta cần quản lý các thông tin: tên quốc gia, vị trí địa lý, tên thủ đô, số thành phố trực thuộc quốc gia. Với mỗi thành phố người ta quản lý các thông tin như: tên thành phố</a:t>
            </a:r>
            <a:r>
              <a:rPr lang="en-US" sz="2400" smtClean="0"/>
              <a:t>, vị </a:t>
            </a:r>
            <a:r>
              <a:rPr lang="en-US" sz="2400"/>
              <a:t>trí địa lý, số dân. Hệ thống </a:t>
            </a:r>
            <a:r>
              <a:rPr lang="en-US" sz="2400" smtClean="0"/>
              <a:t>cho phép </a:t>
            </a:r>
            <a:r>
              <a:rPr lang="en-US" sz="2400"/>
              <a:t>nhập vào thông tin quốc gia</a:t>
            </a:r>
            <a:r>
              <a:rPr lang="en-US" sz="2400" smtClean="0"/>
              <a:t>, thông </a:t>
            </a:r>
            <a:r>
              <a:rPr lang="en-US" sz="2400"/>
              <a:t>tin thành phố và cũng cho phép hiển thị các thông tin khi cần thiết, tìm kiếm tên thủ đô của quốc gia</a:t>
            </a:r>
            <a:r>
              <a:rPr lang="en-US" sz="2400" smtClean="0"/>
              <a:t>. Hãy </a:t>
            </a:r>
            <a:r>
              <a:rPr lang="en-US" sz="2400"/>
              <a:t>phân tích bài toán và cho biết các lớp đối tượng cần xây dựng cùng thuộc tính và phương thức của chúng.</a:t>
            </a:r>
            <a:endParaRPr lang="en-GB" sz="2400"/>
          </a:p>
          <a:p>
            <a:endParaRPr lang="en-US" sz="2400"/>
          </a:p>
        </p:txBody>
      </p:sp>
    </p:spTree>
    <p:extLst>
      <p:ext uri="{BB962C8B-B14F-4D97-AF65-F5344CB8AC3E}">
        <p14:creationId xmlns:p14="http://schemas.microsoft.com/office/powerpoint/2010/main" val="1089125241"/>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Hướng dẫn bài 1</a:t>
            </a:r>
            <a:endParaRPr lang="en-US"/>
          </a:p>
        </p:txBody>
      </p:sp>
      <p:sp>
        <p:nvSpPr>
          <p:cNvPr id="3" name="Content Placeholder 2"/>
          <p:cNvSpPr>
            <a:spLocks noGrp="1"/>
          </p:cNvSpPr>
          <p:nvPr>
            <p:ph idx="1"/>
          </p:nvPr>
        </p:nvSpPr>
        <p:spPr/>
        <p:txBody>
          <a:bodyPr/>
          <a:lstStyle/>
          <a:p>
            <a:r>
              <a:rPr lang="en-US" smtClean="0"/>
              <a:t>Lớp đối tượng quốc gia:</a:t>
            </a:r>
          </a:p>
          <a:p>
            <a:pPr lvl="1"/>
            <a:r>
              <a:rPr lang="en-US" smtClean="0"/>
              <a:t>Thuộc tính:</a:t>
            </a:r>
          </a:p>
          <a:p>
            <a:pPr lvl="2"/>
            <a:r>
              <a:rPr lang="en-US" smtClean="0"/>
              <a:t>Tên quốc gia</a:t>
            </a:r>
          </a:p>
          <a:p>
            <a:pPr lvl="2"/>
            <a:r>
              <a:rPr lang="en-US" smtClean="0"/>
              <a:t>Vị trí địa lý</a:t>
            </a:r>
          </a:p>
          <a:p>
            <a:pPr lvl="2"/>
            <a:r>
              <a:rPr lang="en-US" smtClean="0"/>
              <a:t>Tên thủ đô</a:t>
            </a:r>
          </a:p>
          <a:p>
            <a:pPr lvl="2"/>
            <a:r>
              <a:rPr lang="en-US" smtClean="0"/>
              <a:t>Danh sách thành phố trực thuộc quốc gia</a:t>
            </a:r>
          </a:p>
          <a:p>
            <a:pPr lvl="1"/>
            <a:r>
              <a:rPr lang="en-US" smtClean="0"/>
              <a:t>Phương thức:</a:t>
            </a:r>
          </a:p>
          <a:p>
            <a:pPr lvl="2"/>
            <a:r>
              <a:rPr lang="en-US" smtClean="0"/>
              <a:t>Thêm thông tin quốc gia</a:t>
            </a:r>
          </a:p>
          <a:p>
            <a:pPr lvl="2"/>
            <a:r>
              <a:rPr lang="en-US" smtClean="0"/>
              <a:t>Hiển thị thông tin quốc gia</a:t>
            </a:r>
          </a:p>
          <a:p>
            <a:pPr lvl="2"/>
            <a:r>
              <a:rPr lang="en-US" smtClean="0"/>
              <a:t>Hiển thị thông tin thủ đô của quốc gia</a:t>
            </a:r>
            <a:endParaRPr lang="en-US"/>
          </a:p>
          <a:p>
            <a:r>
              <a:rPr lang="en-US" smtClean="0"/>
              <a:t> </a:t>
            </a:r>
            <a:endParaRPr lang="en-US"/>
          </a:p>
        </p:txBody>
      </p:sp>
      <p:sp>
        <p:nvSpPr>
          <p:cNvPr id="4" name="Slide Number Placeholder 3"/>
          <p:cNvSpPr>
            <a:spLocks noGrp="1"/>
          </p:cNvSpPr>
          <p:nvPr>
            <p:ph type="sldNum" sz="quarter" idx="11"/>
          </p:nvPr>
        </p:nvSpPr>
        <p:spPr/>
        <p:txBody>
          <a:bodyPr/>
          <a:lstStyle/>
          <a:p>
            <a:fld id="{B6B660BE-11E5-49C5-9092-33DADC997675}" type="slidenum">
              <a:rPr lang="en-GB" smtClean="0"/>
              <a:t>4</a:t>
            </a:fld>
            <a:endParaRPr lang="en-GB"/>
          </a:p>
        </p:txBody>
      </p:sp>
    </p:spTree>
    <p:extLst>
      <p:ext uri="{BB962C8B-B14F-4D97-AF65-F5344CB8AC3E}">
        <p14:creationId xmlns:p14="http://schemas.microsoft.com/office/powerpoint/2010/main" val="2259071026"/>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sp>
        <p:nvSpPr>
          <p:cNvPr id="3" name="Content Placeholder 2"/>
          <p:cNvSpPr>
            <a:spLocks noGrp="1"/>
          </p:cNvSpPr>
          <p:nvPr>
            <p:ph idx="1"/>
          </p:nvPr>
        </p:nvSpPr>
        <p:spPr/>
        <p:txBody>
          <a:bodyPr/>
          <a:lstStyle/>
          <a:p>
            <a:r>
              <a:rPr lang="en-US"/>
              <a:t>Lớp đối tượng thành phố</a:t>
            </a:r>
            <a:r>
              <a:rPr lang="en-US" smtClean="0"/>
              <a:t>:</a:t>
            </a:r>
          </a:p>
          <a:p>
            <a:pPr lvl="1"/>
            <a:r>
              <a:rPr lang="en-US" smtClean="0"/>
              <a:t>Thuộc tính:</a:t>
            </a:r>
            <a:endParaRPr lang="en-US"/>
          </a:p>
          <a:p>
            <a:pPr lvl="2"/>
            <a:r>
              <a:rPr lang="en-US"/>
              <a:t>Tên thành phố</a:t>
            </a:r>
          </a:p>
          <a:p>
            <a:pPr lvl="2"/>
            <a:r>
              <a:rPr lang="en-US"/>
              <a:t>Vị trí địa lý</a:t>
            </a:r>
          </a:p>
          <a:p>
            <a:pPr lvl="2"/>
            <a:r>
              <a:rPr lang="en-US" smtClean="0"/>
              <a:t>Số dân</a:t>
            </a:r>
          </a:p>
          <a:p>
            <a:pPr lvl="1"/>
            <a:r>
              <a:rPr lang="en-US" smtClean="0"/>
              <a:t>Phương thức:</a:t>
            </a:r>
          </a:p>
          <a:p>
            <a:pPr lvl="2"/>
            <a:r>
              <a:rPr lang="en-US" smtClean="0"/>
              <a:t>Nhập thông tin thành phố</a:t>
            </a:r>
          </a:p>
          <a:p>
            <a:pPr lvl="2"/>
            <a:r>
              <a:rPr lang="en-US" smtClean="0"/>
              <a:t>Hiển thị thông tin thành phố</a:t>
            </a:r>
          </a:p>
          <a:p>
            <a:pPr marL="914400" lvl="2" indent="0">
              <a:buNone/>
            </a:pPr>
            <a:endParaRPr lang="en-US"/>
          </a:p>
        </p:txBody>
      </p:sp>
      <p:sp>
        <p:nvSpPr>
          <p:cNvPr id="4" name="Slide Number Placeholder 3"/>
          <p:cNvSpPr>
            <a:spLocks noGrp="1"/>
          </p:cNvSpPr>
          <p:nvPr>
            <p:ph type="sldNum" sz="quarter" idx="11"/>
          </p:nvPr>
        </p:nvSpPr>
        <p:spPr/>
        <p:txBody>
          <a:bodyPr/>
          <a:lstStyle/>
          <a:p>
            <a:fld id="{B6B660BE-11E5-49C5-9092-33DADC997675}" type="slidenum">
              <a:rPr lang="en-GB" smtClean="0"/>
              <a:t>5</a:t>
            </a:fld>
            <a:endParaRPr lang="en-GB"/>
          </a:p>
        </p:txBody>
      </p:sp>
    </p:spTree>
    <p:extLst>
      <p:ext uri="{BB962C8B-B14F-4D97-AF65-F5344CB8AC3E}">
        <p14:creationId xmlns:p14="http://schemas.microsoft.com/office/powerpoint/2010/main" val="1785971537"/>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sp>
        <p:nvSpPr>
          <p:cNvPr id="3" name="Content Placeholder 2"/>
          <p:cNvSpPr>
            <a:spLocks noGrp="1"/>
          </p:cNvSpPr>
          <p:nvPr>
            <p:ph idx="1"/>
          </p:nvPr>
        </p:nvSpPr>
        <p:spPr/>
        <p:txBody>
          <a:bodyPr/>
          <a:lstStyle/>
          <a:p>
            <a:pPr algn="just"/>
            <a:r>
              <a:rPr lang="en-US" sz="2400" smtClean="0"/>
              <a:t>Bài 2: </a:t>
            </a:r>
            <a:r>
              <a:rPr lang="en-US" sz="2400"/>
              <a:t>Người ta quản lý thông tin công dần gồm các thông tin họ tên, ngày sinh, giới tính, địa chỉ, số chứng minh. Bộ phận quản lý đăng ký kết hôn luôn cần xác định điều kiện kết hôn của hai công dân bất kỳ ( giả sử điều kiện kết hôn là: không cùng giới tính, nam từ 20 </a:t>
            </a:r>
            <a:r>
              <a:rPr lang="en-US" sz="2400" smtClean="0"/>
              <a:t>tuổi, </a:t>
            </a:r>
            <a:r>
              <a:rPr lang="en-US" sz="2400"/>
              <a:t>nữ từ 18 tuổi trở nên, tình trạng hồn nhân là độc thân). Hãy xác định các thuộc tính và phương thức cần xây dựng cho lớp công_ dân_kết_hôn để đáp ứng chức năng của bộ phận quản lý đăng ký kết hôn </a:t>
            </a:r>
            <a:endParaRPr lang="en-US" sz="2400" smtClean="0"/>
          </a:p>
        </p:txBody>
      </p:sp>
    </p:spTree>
    <p:extLst>
      <p:ext uri="{BB962C8B-B14F-4D97-AF65-F5344CB8AC3E}">
        <p14:creationId xmlns:p14="http://schemas.microsoft.com/office/powerpoint/2010/main" val="3893609991"/>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Hướng dẫn bài 2</a:t>
            </a:r>
            <a:endParaRPr lang="en-US"/>
          </a:p>
        </p:txBody>
      </p:sp>
      <p:sp>
        <p:nvSpPr>
          <p:cNvPr id="3" name="Content Placeholder 2"/>
          <p:cNvSpPr>
            <a:spLocks noGrp="1"/>
          </p:cNvSpPr>
          <p:nvPr>
            <p:ph idx="1"/>
          </p:nvPr>
        </p:nvSpPr>
        <p:spPr/>
        <p:txBody>
          <a:bodyPr/>
          <a:lstStyle/>
          <a:p>
            <a:r>
              <a:rPr lang="en-US" smtClean="0"/>
              <a:t>Lớp đối tượng công dân gồm:</a:t>
            </a:r>
          </a:p>
          <a:p>
            <a:pPr lvl="1"/>
            <a:r>
              <a:rPr lang="en-US" smtClean="0"/>
              <a:t>Thuộc tính</a:t>
            </a:r>
          </a:p>
          <a:p>
            <a:pPr lvl="2"/>
            <a:r>
              <a:rPr lang="en-US" smtClean="0"/>
              <a:t>Họ tên</a:t>
            </a:r>
          </a:p>
          <a:p>
            <a:pPr lvl="2"/>
            <a:r>
              <a:rPr lang="en-US" smtClean="0"/>
              <a:t>Ngày sinh</a:t>
            </a:r>
          </a:p>
          <a:p>
            <a:pPr lvl="2"/>
            <a:r>
              <a:rPr lang="en-US" smtClean="0"/>
              <a:t>Giới tính</a:t>
            </a:r>
          </a:p>
          <a:p>
            <a:pPr lvl="2"/>
            <a:r>
              <a:rPr lang="en-US" smtClean="0"/>
              <a:t>Địa chỉ</a:t>
            </a:r>
          </a:p>
          <a:p>
            <a:pPr lvl="2"/>
            <a:r>
              <a:rPr lang="en-US" smtClean="0"/>
              <a:t>Số chứng minh</a:t>
            </a:r>
          </a:p>
          <a:p>
            <a:pPr lvl="2"/>
            <a:r>
              <a:rPr lang="en-US" smtClean="0"/>
              <a:t>Tình trạng hôn nhân</a:t>
            </a:r>
          </a:p>
          <a:p>
            <a:pPr lvl="1"/>
            <a:r>
              <a:rPr lang="en-US" smtClean="0"/>
              <a:t>Phương thức</a:t>
            </a:r>
          </a:p>
          <a:p>
            <a:pPr lvl="2"/>
            <a:r>
              <a:rPr lang="en-US" smtClean="0"/>
              <a:t>Thêm thông tin công dân</a:t>
            </a:r>
          </a:p>
          <a:p>
            <a:pPr lvl="2"/>
            <a:r>
              <a:rPr lang="en-US" smtClean="0"/>
              <a:t>Hiển thị thông tin công dân</a:t>
            </a:r>
          </a:p>
          <a:p>
            <a:pPr lvl="2"/>
            <a:r>
              <a:rPr lang="en-US" smtClean="0"/>
              <a:t>Tính tuổi công dân</a:t>
            </a:r>
          </a:p>
          <a:p>
            <a:pPr lvl="2"/>
            <a:r>
              <a:rPr lang="en-US" smtClean="0"/>
              <a:t>Kiểm tra điều kiện kết hôn</a:t>
            </a:r>
            <a:endParaRPr lang="en-US"/>
          </a:p>
        </p:txBody>
      </p:sp>
      <p:sp>
        <p:nvSpPr>
          <p:cNvPr id="4" name="Slide Number Placeholder 3"/>
          <p:cNvSpPr>
            <a:spLocks noGrp="1"/>
          </p:cNvSpPr>
          <p:nvPr>
            <p:ph type="sldNum" sz="quarter" idx="11"/>
          </p:nvPr>
        </p:nvSpPr>
        <p:spPr/>
        <p:txBody>
          <a:bodyPr/>
          <a:lstStyle/>
          <a:p>
            <a:fld id="{B6B660BE-11E5-49C5-9092-33DADC997675}" type="slidenum">
              <a:rPr lang="en-GB" smtClean="0"/>
              <a:t>7</a:t>
            </a:fld>
            <a:endParaRPr lang="en-GB"/>
          </a:p>
        </p:txBody>
      </p:sp>
    </p:spTree>
    <p:extLst>
      <p:ext uri="{BB962C8B-B14F-4D97-AF65-F5344CB8AC3E}">
        <p14:creationId xmlns:p14="http://schemas.microsoft.com/office/powerpoint/2010/main" val="1499573457"/>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sp>
        <p:nvSpPr>
          <p:cNvPr id="3" name="Content Placeholder 2"/>
          <p:cNvSpPr>
            <a:spLocks noGrp="1"/>
          </p:cNvSpPr>
          <p:nvPr>
            <p:ph idx="1"/>
          </p:nvPr>
        </p:nvSpPr>
        <p:spPr/>
        <p:txBody>
          <a:bodyPr/>
          <a:lstStyle/>
          <a:p>
            <a:pPr algn="just"/>
            <a:r>
              <a:rPr lang="en-US" sz="2400"/>
              <a:t>Bài 3: Để bảo vệ độc lập chủ quyền và lãnh thổ quốc gia, hàng năm các quốc gia đều duy trình công việc triệu tập các công dân nam giới tuổi từ 18-25 nhập ngũ nếu không đang </a:t>
            </a:r>
            <a:r>
              <a:rPr lang="en-US" sz="2400" smtClean="0"/>
              <a:t>theo </a:t>
            </a:r>
            <a:r>
              <a:rPr lang="en-US" sz="2400"/>
              <a:t>học tại các trường địa học, cao đẳng, trung học chuyên nghiệp và hội đủ điều kiện về sức khỏe (sứ khỏe tốt). Hãy xác định lớp đối tượng cần xây dựng gồm những thuộc tính và những phương thức cần thiết nào để có thể xác định điều kiện nhập ngũ từ đó đưa ra giấy báo nhập ngũ</a:t>
            </a:r>
            <a:endParaRPr lang="en-US" sz="3200"/>
          </a:p>
        </p:txBody>
      </p:sp>
    </p:spTree>
    <p:extLst>
      <p:ext uri="{BB962C8B-B14F-4D97-AF65-F5344CB8AC3E}">
        <p14:creationId xmlns:p14="http://schemas.microsoft.com/office/powerpoint/2010/main" val="1677917193"/>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Hướng dẫn bài 3</a:t>
            </a:r>
            <a:endParaRPr lang="en-US"/>
          </a:p>
        </p:txBody>
      </p:sp>
      <p:sp>
        <p:nvSpPr>
          <p:cNvPr id="3" name="Content Placeholder 2"/>
          <p:cNvSpPr>
            <a:spLocks noGrp="1"/>
          </p:cNvSpPr>
          <p:nvPr>
            <p:ph idx="1"/>
          </p:nvPr>
        </p:nvSpPr>
        <p:spPr/>
        <p:txBody>
          <a:bodyPr/>
          <a:lstStyle/>
          <a:p>
            <a:r>
              <a:rPr lang="en-US" sz="2400"/>
              <a:t>Lớp đối tượng công dân gồm:</a:t>
            </a:r>
          </a:p>
          <a:p>
            <a:pPr lvl="1"/>
            <a:r>
              <a:rPr lang="en-US" sz="2200"/>
              <a:t>Thuộc tính</a:t>
            </a:r>
          </a:p>
          <a:p>
            <a:pPr lvl="2"/>
            <a:r>
              <a:rPr lang="en-US" sz="2000"/>
              <a:t>Họ tên</a:t>
            </a:r>
          </a:p>
          <a:p>
            <a:pPr lvl="2"/>
            <a:r>
              <a:rPr lang="en-US" sz="2000"/>
              <a:t>Ngày sinh</a:t>
            </a:r>
          </a:p>
          <a:p>
            <a:pPr lvl="2"/>
            <a:r>
              <a:rPr lang="en-US" sz="2000"/>
              <a:t>Giới tính</a:t>
            </a:r>
          </a:p>
          <a:p>
            <a:pPr lvl="2"/>
            <a:r>
              <a:rPr lang="en-US" sz="2000"/>
              <a:t>Địa chỉ</a:t>
            </a:r>
          </a:p>
          <a:p>
            <a:pPr lvl="2"/>
            <a:r>
              <a:rPr lang="en-US" sz="2000"/>
              <a:t>Số chứng </a:t>
            </a:r>
            <a:r>
              <a:rPr lang="en-US" sz="2000" smtClean="0"/>
              <a:t>minh</a:t>
            </a:r>
          </a:p>
          <a:p>
            <a:pPr lvl="2"/>
            <a:r>
              <a:rPr lang="en-US" sz="2000" smtClean="0"/>
              <a:t>Tình trạng sức khỏe</a:t>
            </a:r>
          </a:p>
          <a:p>
            <a:pPr lvl="2"/>
            <a:r>
              <a:rPr lang="en-US" sz="2000" smtClean="0"/>
              <a:t>Tình trạng học tập</a:t>
            </a:r>
            <a:endParaRPr lang="en-US"/>
          </a:p>
          <a:p>
            <a:pPr lvl="1"/>
            <a:r>
              <a:rPr lang="en-US" sz="2200"/>
              <a:t>Phương thức</a:t>
            </a:r>
          </a:p>
          <a:p>
            <a:pPr lvl="2"/>
            <a:r>
              <a:rPr lang="en-US" sz="2000"/>
              <a:t>Thêm thông tin công dân</a:t>
            </a:r>
          </a:p>
          <a:p>
            <a:pPr lvl="2"/>
            <a:r>
              <a:rPr lang="en-US" sz="2000"/>
              <a:t>Hiển thị thông tin công dân</a:t>
            </a:r>
          </a:p>
          <a:p>
            <a:pPr lvl="2"/>
            <a:r>
              <a:rPr lang="en-US" sz="2000"/>
              <a:t>Tính tuổi công dân</a:t>
            </a:r>
          </a:p>
          <a:p>
            <a:pPr lvl="2"/>
            <a:r>
              <a:rPr lang="en-US" sz="2000"/>
              <a:t>Kiểm tra điều kiện </a:t>
            </a:r>
            <a:r>
              <a:rPr lang="en-US" sz="2000" smtClean="0"/>
              <a:t>nhập ngũ</a:t>
            </a:r>
            <a:endParaRPr lang="en-US" sz="2000"/>
          </a:p>
          <a:p>
            <a:endParaRPr lang="en-US" sz="2200"/>
          </a:p>
        </p:txBody>
      </p:sp>
      <p:sp>
        <p:nvSpPr>
          <p:cNvPr id="4" name="Slide Number Placeholder 3"/>
          <p:cNvSpPr>
            <a:spLocks noGrp="1"/>
          </p:cNvSpPr>
          <p:nvPr>
            <p:ph type="sldNum" sz="quarter" idx="11"/>
          </p:nvPr>
        </p:nvSpPr>
        <p:spPr/>
        <p:txBody>
          <a:bodyPr/>
          <a:lstStyle/>
          <a:p>
            <a:fld id="{B6B660BE-11E5-49C5-9092-33DADC997675}" type="slidenum">
              <a:rPr lang="en-GB" smtClean="0"/>
              <a:t>9</a:t>
            </a:fld>
            <a:endParaRPr lang="en-GB"/>
          </a:p>
        </p:txBody>
      </p:sp>
    </p:spTree>
    <p:extLst>
      <p:ext uri="{BB962C8B-B14F-4D97-AF65-F5344CB8AC3E}">
        <p14:creationId xmlns:p14="http://schemas.microsoft.com/office/powerpoint/2010/main" val="3946625942"/>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Bài </a:t>
            </a:r>
            <a:r>
              <a:rPr lang="en-US" smtClean="0"/>
              <a:t>tập 4 </a:t>
            </a:r>
            <a:endParaRPr lang="en-US"/>
          </a:p>
        </p:txBody>
      </p:sp>
      <p:sp>
        <p:nvSpPr>
          <p:cNvPr id="3" name="Content Placeholder 2"/>
          <p:cNvSpPr>
            <a:spLocks noGrp="1"/>
          </p:cNvSpPr>
          <p:nvPr>
            <p:ph idx="1"/>
          </p:nvPr>
        </p:nvSpPr>
        <p:spPr/>
        <p:txBody>
          <a:bodyPr/>
          <a:lstStyle/>
          <a:p>
            <a:r>
              <a:rPr lang="en-US" smtClean="0"/>
              <a:t>Tạo lớp có tên là SoHoc gồm các thuộc tính và phương thức sau:</a:t>
            </a:r>
          </a:p>
          <a:p>
            <a:pPr lvl="1"/>
            <a:r>
              <a:rPr lang="en-US" smtClean="0"/>
              <a:t>Thuộc tính</a:t>
            </a:r>
          </a:p>
          <a:p>
            <a:pPr lvl="2"/>
            <a:r>
              <a:rPr lang="en-US" smtClean="0"/>
              <a:t>number 1, number 2</a:t>
            </a:r>
          </a:p>
          <a:p>
            <a:pPr lvl="1"/>
            <a:r>
              <a:rPr lang="en-US" smtClean="0"/>
              <a:t>Phương thức</a:t>
            </a:r>
          </a:p>
          <a:p>
            <a:pPr lvl="2"/>
            <a:r>
              <a:rPr lang="en-US" smtClean="0"/>
              <a:t>inputInfo(): </a:t>
            </a:r>
            <a:r>
              <a:rPr lang="en-US" smtClean="0"/>
              <a:t>dùng </a:t>
            </a:r>
            <a:r>
              <a:rPr lang="en-US" smtClean="0"/>
              <a:t>để nhập 2 số number1, number2</a:t>
            </a:r>
          </a:p>
          <a:p>
            <a:pPr lvl="2"/>
            <a:r>
              <a:rPr lang="en-US" smtClean="0"/>
              <a:t>printInfo</a:t>
            </a:r>
            <a:r>
              <a:rPr lang="en-US" smtClean="0"/>
              <a:t>(): dùng  để hiển thị number1, number2</a:t>
            </a:r>
          </a:p>
          <a:p>
            <a:pPr lvl="2"/>
            <a:r>
              <a:rPr lang="en-US" smtClean="0"/>
              <a:t>addition(): dùng để cộng number1, number2</a:t>
            </a:r>
          </a:p>
          <a:p>
            <a:pPr lvl="2"/>
            <a:r>
              <a:rPr lang="en-US" smtClean="0"/>
              <a:t>subtract(): dùng để trừ number1, number2</a:t>
            </a:r>
          </a:p>
          <a:p>
            <a:pPr lvl="2"/>
            <a:r>
              <a:rPr lang="en-US"/>
              <a:t>m</a:t>
            </a:r>
            <a:r>
              <a:rPr lang="en-US" smtClean="0"/>
              <a:t>ulti(): dùng để nhân number1, number2</a:t>
            </a:r>
          </a:p>
          <a:p>
            <a:pPr lvl="2"/>
            <a:r>
              <a:rPr lang="en-US"/>
              <a:t>d</a:t>
            </a:r>
            <a:r>
              <a:rPr lang="en-US" smtClean="0"/>
              <a:t>ivision(): dùng để chia number1, number2</a:t>
            </a:r>
            <a:endParaRPr lang="en-US"/>
          </a:p>
        </p:txBody>
      </p:sp>
      <p:sp>
        <p:nvSpPr>
          <p:cNvPr id="4" name="Slide Number Placeholder 3"/>
          <p:cNvSpPr>
            <a:spLocks noGrp="1"/>
          </p:cNvSpPr>
          <p:nvPr>
            <p:ph type="sldNum" sz="quarter" idx="11"/>
          </p:nvPr>
        </p:nvSpPr>
        <p:spPr/>
        <p:txBody>
          <a:bodyPr/>
          <a:lstStyle/>
          <a:p>
            <a:fld id="{B6B660BE-11E5-49C5-9092-33DADC997675}" type="slidenum">
              <a:rPr lang="en-GB" smtClean="0"/>
              <a:t>10</a:t>
            </a:fld>
            <a:endParaRPr lang="en-GB"/>
          </a:p>
        </p:txBody>
      </p:sp>
    </p:spTree>
    <p:extLst>
      <p:ext uri="{BB962C8B-B14F-4D97-AF65-F5344CB8AC3E}">
        <p14:creationId xmlns:p14="http://schemas.microsoft.com/office/powerpoint/2010/main" val="3727997889"/>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Code bài 4</a:t>
            </a:r>
            <a:endParaRPr lang="en-US"/>
          </a:p>
        </p:txBody>
      </p:sp>
      <p:pic>
        <p:nvPicPr>
          <p:cNvPr id="5" name="Content Placeholder 4" descr="Spyder (Python 3.7)"/>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548124" y="1228725"/>
            <a:ext cx="8047751" cy="5248275"/>
          </a:xfrm>
          <a:ln>
            <a:solidFill>
              <a:schemeClr val="accent1"/>
            </a:solidFill>
          </a:ln>
        </p:spPr>
      </p:pic>
      <p:sp>
        <p:nvSpPr>
          <p:cNvPr id="4" name="Slide Number Placeholder 3"/>
          <p:cNvSpPr>
            <a:spLocks noGrp="1"/>
          </p:cNvSpPr>
          <p:nvPr>
            <p:ph type="sldNum" sz="quarter" idx="11"/>
          </p:nvPr>
        </p:nvSpPr>
        <p:spPr/>
        <p:txBody>
          <a:bodyPr/>
          <a:lstStyle/>
          <a:p>
            <a:fld id="{B6B660BE-11E5-49C5-9092-33DADC997675}" type="slidenum">
              <a:rPr lang="en-GB" smtClean="0"/>
              <a:t>11</a:t>
            </a:fld>
            <a:endParaRPr lang="en-GB"/>
          </a:p>
        </p:txBody>
      </p:sp>
    </p:spTree>
    <p:extLst>
      <p:ext uri="{BB962C8B-B14F-4D97-AF65-F5344CB8AC3E}">
        <p14:creationId xmlns:p14="http://schemas.microsoft.com/office/powerpoint/2010/main" val="1614012312"/>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Bài 5</a:t>
            </a:r>
            <a:endParaRPr lang="en-US"/>
          </a:p>
        </p:txBody>
      </p:sp>
      <p:sp>
        <p:nvSpPr>
          <p:cNvPr id="3" name="Content Placeholder 2"/>
          <p:cNvSpPr>
            <a:spLocks noGrp="1"/>
          </p:cNvSpPr>
          <p:nvPr>
            <p:ph idx="1"/>
          </p:nvPr>
        </p:nvSpPr>
        <p:spPr/>
        <p:txBody>
          <a:bodyPr/>
          <a:lstStyle/>
          <a:p>
            <a:r>
              <a:rPr lang="en-US" smtClean="0"/>
              <a:t>Viết Class Nhân viên gồm các thuộc tính:</a:t>
            </a:r>
          </a:p>
          <a:p>
            <a:pPr lvl="1"/>
            <a:r>
              <a:rPr lang="en-US" smtClean="0"/>
              <a:t>Tên, Tuổi, Địa chỉ, Tiền lương, Tổng số giờ làm</a:t>
            </a:r>
          </a:p>
          <a:p>
            <a:r>
              <a:rPr lang="en-US" smtClean="0"/>
              <a:t>Viết các phương thức:</a:t>
            </a:r>
          </a:p>
          <a:p>
            <a:pPr lvl="1"/>
            <a:r>
              <a:rPr lang="en-US" smtClean="0"/>
              <a:t>Khởi tạo</a:t>
            </a:r>
          </a:p>
          <a:p>
            <a:pPr lvl="1"/>
            <a:r>
              <a:rPr lang="en-US" smtClean="0"/>
              <a:t>Inputinfo(): nhập thông tin</a:t>
            </a:r>
          </a:p>
          <a:p>
            <a:pPr lvl="1"/>
            <a:r>
              <a:rPr lang="en-US" smtClean="0"/>
              <a:t>Printinfo(): in ra thông tin nhân viên</a:t>
            </a:r>
          </a:p>
          <a:p>
            <a:pPr lvl="1"/>
            <a:r>
              <a:rPr lang="en-US" smtClean="0"/>
              <a:t>tinhThuong: Tính toán và trả về số tiền thưởng của nhân viên theo công thức sau:</a:t>
            </a:r>
          </a:p>
          <a:p>
            <a:pPr lvl="2"/>
            <a:r>
              <a:rPr lang="en-US" smtClean="0"/>
              <a:t>Nếu tổng số giờ làm của nhân viên&gt;=200 thì thưởng lương *20%</a:t>
            </a:r>
          </a:p>
          <a:p>
            <a:pPr lvl="2"/>
            <a:r>
              <a:rPr lang="en-US" smtClean="0"/>
              <a:t>Nếu tổng số giờ làm của nhân viên &lt;200 và &gt;=100 thì thưởng=lương*10%</a:t>
            </a:r>
          </a:p>
          <a:p>
            <a:pPr lvl="2"/>
            <a:r>
              <a:rPr lang="en-US" smtClean="0"/>
              <a:t>Nếu tổng số giờ làm của nhân viên &lt;100 thì thưởng =0</a:t>
            </a:r>
            <a:endParaRPr lang="en-US"/>
          </a:p>
        </p:txBody>
      </p:sp>
      <p:sp>
        <p:nvSpPr>
          <p:cNvPr id="4" name="Slide Number Placeholder 3"/>
          <p:cNvSpPr>
            <a:spLocks noGrp="1"/>
          </p:cNvSpPr>
          <p:nvPr>
            <p:ph type="sldNum" sz="quarter" idx="11"/>
          </p:nvPr>
        </p:nvSpPr>
        <p:spPr/>
        <p:txBody>
          <a:bodyPr/>
          <a:lstStyle/>
          <a:p>
            <a:fld id="{B6B660BE-11E5-49C5-9092-33DADC997675}" type="slidenum">
              <a:rPr lang="en-GB" smtClean="0"/>
              <a:t>12</a:t>
            </a:fld>
            <a:endParaRPr lang="en-GB"/>
          </a:p>
        </p:txBody>
      </p:sp>
    </p:spTree>
    <p:extLst>
      <p:ext uri="{BB962C8B-B14F-4D97-AF65-F5344CB8AC3E}">
        <p14:creationId xmlns:p14="http://schemas.microsoft.com/office/powerpoint/2010/main" val="2681646802"/>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Code bài 5</a:t>
            </a:r>
            <a:endParaRPr lang="en-US"/>
          </a:p>
        </p:txBody>
      </p:sp>
      <p:pic>
        <p:nvPicPr>
          <p:cNvPr id="5" name="Content Placeholder 4" descr="Spyder (Python 3.7)"/>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662247" y="1228725"/>
            <a:ext cx="7819506" cy="5300938"/>
          </a:xfrm>
          <a:ln>
            <a:solidFill>
              <a:schemeClr val="accent1"/>
            </a:solidFill>
          </a:ln>
        </p:spPr>
      </p:pic>
      <p:sp>
        <p:nvSpPr>
          <p:cNvPr id="4" name="Slide Number Placeholder 3"/>
          <p:cNvSpPr>
            <a:spLocks noGrp="1"/>
          </p:cNvSpPr>
          <p:nvPr>
            <p:ph type="sldNum" sz="quarter" idx="11"/>
          </p:nvPr>
        </p:nvSpPr>
        <p:spPr/>
        <p:txBody>
          <a:bodyPr/>
          <a:lstStyle/>
          <a:p>
            <a:fld id="{B6B660BE-11E5-49C5-9092-33DADC997675}" type="slidenum">
              <a:rPr lang="en-GB" smtClean="0"/>
              <a:t>13</a:t>
            </a:fld>
            <a:endParaRPr lang="en-GB"/>
          </a:p>
        </p:txBody>
      </p:sp>
      <p:pic>
        <p:nvPicPr>
          <p:cNvPr id="6" name="Picture 5" descr="Screen Clipping"/>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4462376" y="2591429"/>
            <a:ext cx="4019377" cy="536271"/>
          </a:xfrm>
          <a:prstGeom prst="rect">
            <a:avLst/>
          </a:prstGeom>
          <a:ln>
            <a:solidFill>
              <a:schemeClr val="accent1"/>
            </a:solidFill>
          </a:ln>
        </p:spPr>
      </p:pic>
    </p:spTree>
    <p:extLst>
      <p:ext uri="{BB962C8B-B14F-4D97-AF65-F5344CB8AC3E}">
        <p14:creationId xmlns:p14="http://schemas.microsoft.com/office/powerpoint/2010/main" val="2283228759"/>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z="3200"/>
              <a:t>Bài </a:t>
            </a:r>
            <a:r>
              <a:rPr lang="en-US" sz="3200" smtClean="0"/>
              <a:t>6</a:t>
            </a:r>
            <a:endParaRPr lang="en-US"/>
          </a:p>
        </p:txBody>
      </p:sp>
      <p:sp>
        <p:nvSpPr>
          <p:cNvPr id="3" name="Content Placeholder 2"/>
          <p:cNvSpPr>
            <a:spLocks noGrp="1"/>
          </p:cNvSpPr>
          <p:nvPr>
            <p:ph idx="1"/>
          </p:nvPr>
        </p:nvSpPr>
        <p:spPr/>
        <p:txBody>
          <a:bodyPr/>
          <a:lstStyle/>
          <a:p>
            <a:pPr algn="just"/>
            <a:r>
              <a:rPr lang="en-US" sz="2400" smtClean="0"/>
              <a:t>Một </a:t>
            </a:r>
            <a:r>
              <a:rPr lang="en-US" sz="2400"/>
              <a:t>trường đại học cần quản lý thông tin của sinh viên gồm: Mã sinh viên, Họ và tên, Lớp, Điểm trung bình. </a:t>
            </a:r>
            <a:endParaRPr lang="en-GB" sz="2400"/>
          </a:p>
          <a:p>
            <a:pPr algn="just"/>
            <a:r>
              <a:rPr lang="en-US" sz="2400"/>
              <a:t>Xây dựng lớp danh sách sinh viên gồm: hàm tạo, hàm hủy, các phương thức nhập, in, sắp xếp danh sách sinh viên theo điểm trung bình giảm dần, tìm sinh viên theo mã sinh viên không tìm thấy thì hiển thị thông báo, tìm thấy thì trả về vị trí tìm thấy.</a:t>
            </a:r>
            <a:endParaRPr lang="en-GB" sz="2400"/>
          </a:p>
          <a:p>
            <a:pPr algn="just"/>
            <a:endParaRPr lang="en-US" sz="2400"/>
          </a:p>
        </p:txBody>
      </p:sp>
    </p:spTree>
    <p:extLst>
      <p:ext uri="{BB962C8B-B14F-4D97-AF65-F5344CB8AC3E}">
        <p14:creationId xmlns:p14="http://schemas.microsoft.com/office/powerpoint/2010/main" val="2962653627"/>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Hướng dẫn bài </a:t>
            </a:r>
            <a:r>
              <a:rPr lang="en-US" smtClean="0"/>
              <a:t>6</a:t>
            </a:r>
            <a:endParaRPr lang="en-US"/>
          </a:p>
        </p:txBody>
      </p:sp>
      <p:sp>
        <p:nvSpPr>
          <p:cNvPr id="3" name="Content Placeholder 2"/>
          <p:cNvSpPr>
            <a:spLocks noGrp="1"/>
          </p:cNvSpPr>
          <p:nvPr>
            <p:ph idx="1"/>
          </p:nvPr>
        </p:nvSpPr>
        <p:spPr/>
        <p:txBody>
          <a:bodyPr/>
          <a:lstStyle/>
          <a:p>
            <a:pPr marL="0" indent="0">
              <a:buNone/>
            </a:pPr>
            <a:r>
              <a:rPr lang="en-US" sz="2000"/>
              <a:t>- Sử dụng cú pháp khai báo lớp</a:t>
            </a:r>
            <a:endParaRPr lang="en-GB" sz="2000"/>
          </a:p>
          <a:p>
            <a:pPr marL="0" indent="0">
              <a:buNone/>
            </a:pPr>
            <a:r>
              <a:rPr lang="en-US" sz="2000"/>
              <a:t>- Xác định phạm vi truy cập cho các thành phần của lớp: thông thường các thuộc tính thuộc phạm vi private, các phương thức thuộc phạm vi public, các thuộc tính cho phép kế thừa.</a:t>
            </a:r>
            <a:endParaRPr lang="en-GB" sz="2000"/>
          </a:p>
          <a:p>
            <a:pPr marL="0" indent="0">
              <a:buNone/>
            </a:pPr>
            <a:r>
              <a:rPr lang="en-US" sz="2000"/>
              <a:t>- Xác định các lớp cần xây dựng: lớp sinh viên, lớp danh sách sinh viên.</a:t>
            </a:r>
            <a:endParaRPr lang="en-GB" sz="2000"/>
          </a:p>
          <a:p>
            <a:pPr marL="0" indent="0">
              <a:buNone/>
            </a:pPr>
            <a:r>
              <a:rPr lang="en-US" sz="2000"/>
              <a:t>- Xác định kiểu dữ liệu của thuộc tính cho lớp sinh viên: họ và tên,  mã sinh viên, lớp, điểm trung bình</a:t>
            </a:r>
            <a:endParaRPr lang="en-GB" sz="2000"/>
          </a:p>
          <a:p>
            <a:pPr marL="0" indent="0">
              <a:buNone/>
            </a:pPr>
            <a:r>
              <a:rPr lang="en-US" sz="2000"/>
              <a:t>- Xác định các phương thức và kiểu dữ liệu trả về của phương thức: nhập thông tin sinh viên, hiển thị thông tin sinh viên, trả về mã sinh viên, trả về họ tên, trả về lớp, trả về điểm trung bình</a:t>
            </a:r>
            <a:endParaRPr lang="en-GB" sz="2000"/>
          </a:p>
          <a:p>
            <a:pPr marL="0" indent="0">
              <a:buNone/>
            </a:pPr>
            <a:r>
              <a:rPr lang="en-US" sz="2000"/>
              <a:t>- Xác định kiểu dữ liệu của thuộc tính cho lớp danh sách sinh viên: số sinh viên, mảng chứa các sinh viên.</a:t>
            </a:r>
            <a:endParaRPr lang="en-GB" sz="2000"/>
          </a:p>
          <a:p>
            <a:pPr marL="0" indent="0">
              <a:buNone/>
            </a:pPr>
            <a:r>
              <a:rPr lang="en-US" sz="2000"/>
              <a:t>- Xác định các phương thức và kiểu dữ liệu trả về của các phương thức: nhập danh sách sinh viên, in danh sách sinh viên, sắp xếp danh sách sinh viên, tìm kiếm thông tin sinh viên.</a:t>
            </a:r>
            <a:endParaRPr lang="en-GB" sz="2000"/>
          </a:p>
          <a:p>
            <a:pPr marL="0" indent="0">
              <a:buNone/>
            </a:pPr>
            <a:endParaRPr lang="en-US" sz="2000"/>
          </a:p>
        </p:txBody>
      </p:sp>
    </p:spTree>
    <p:extLst>
      <p:ext uri="{BB962C8B-B14F-4D97-AF65-F5344CB8AC3E}">
        <p14:creationId xmlns:p14="http://schemas.microsoft.com/office/powerpoint/2010/main" val="214435774"/>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sp>
        <p:nvSpPr>
          <p:cNvPr id="3" name="Content Placeholder 2"/>
          <p:cNvSpPr>
            <a:spLocks noGrp="1"/>
          </p:cNvSpPr>
          <p:nvPr>
            <p:ph idx="1"/>
          </p:nvPr>
        </p:nvSpPr>
        <p:spPr/>
        <p:txBody>
          <a:bodyPr/>
          <a:lstStyle/>
          <a:p>
            <a:pPr algn="just">
              <a:buNone/>
            </a:pPr>
            <a:r>
              <a:rPr lang="en-US" sz="2200" smtClean="0"/>
              <a:t>Bài </a:t>
            </a:r>
            <a:r>
              <a:rPr lang="en-US" sz="2200" smtClean="0"/>
              <a:t>7: </a:t>
            </a:r>
            <a:r>
              <a:rPr lang="en-US" sz="2200" smtClean="0"/>
              <a:t>Viết </a:t>
            </a:r>
            <a:r>
              <a:rPr lang="en-US" sz="2200"/>
              <a:t>chương trình có sử dụng lớp Congdan gồm các thuộc tính Họ đệm, tên, tuổi. Lớp </a:t>
            </a:r>
            <a:r>
              <a:rPr lang="en-US" sz="2200" smtClean="0"/>
              <a:t>Xe gồm </a:t>
            </a:r>
            <a:r>
              <a:rPr lang="en-US" sz="2200"/>
              <a:t>các thuộc tính nhãn hiệu, tốc độ. (Các thuộc tính đều có tính chất private). Mỗi lớp đều có hàm tạo. Phương thức hiển thị. Viết hàm </a:t>
            </a:r>
            <a:r>
              <a:rPr lang="en-US" sz="2200" smtClean="0"/>
              <a:t>kiểm </a:t>
            </a:r>
            <a:r>
              <a:rPr lang="en-US" sz="2200"/>
              <a:t>tra xem một công dân bất kỳ có đủ điều kiện lái một chiếc xe hay không. Điều kiện: nếu công dân nhỏ hơn 18 tuổi thì không được lái xe, công dân &gt;=18 tuổi và &lt;50 tuổi thì được lái mọi loại xe, công dân &gt;=50 tuổi thì chỉ được lái xe tốc độ &lt;</a:t>
            </a:r>
            <a:r>
              <a:rPr lang="en-US" sz="2200" smtClean="0"/>
              <a:t>150 phân khối.</a:t>
            </a:r>
            <a:endParaRPr lang="en-GB" sz="2200"/>
          </a:p>
          <a:p>
            <a:pPr algn="just">
              <a:buNone/>
            </a:pPr>
            <a:r>
              <a:rPr lang="en-US" sz="2200" smtClean="0"/>
              <a:t>Bài </a:t>
            </a:r>
            <a:r>
              <a:rPr lang="en-US" sz="2200" smtClean="0"/>
              <a:t>8: </a:t>
            </a:r>
            <a:r>
              <a:rPr lang="en-US" sz="2200" smtClean="0"/>
              <a:t>Viết </a:t>
            </a:r>
            <a:r>
              <a:rPr lang="en-US" sz="2200"/>
              <a:t>chương trình có sử dụng lớp Hanghoa gồm các thuộc tính Mã hàng, tên hàng, đơn giá, số lượng (các thuộc tính có tính chất private). Hàm tạo, phương thức tính thành tiền cho mỗi mặt hàng (thành tiền = số lượng  x đơn giá), phương thức hiển thị hiển thị đầy đủ thông tin cho mỗi mặt hàng. Viết hàm bạn so sánh giá của hai mặt hàng bất kỳ.</a:t>
            </a:r>
            <a:endParaRPr lang="en-GB" sz="2200"/>
          </a:p>
          <a:p>
            <a:pPr algn="just"/>
            <a:endParaRPr lang="en-GB" sz="2200"/>
          </a:p>
          <a:p>
            <a:endParaRPr lang="en-US" sz="2200"/>
          </a:p>
        </p:txBody>
      </p:sp>
    </p:spTree>
    <p:extLst>
      <p:ext uri="{BB962C8B-B14F-4D97-AF65-F5344CB8AC3E}">
        <p14:creationId xmlns:p14="http://schemas.microsoft.com/office/powerpoint/2010/main" val="807412835"/>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Hướng dẫn bài 7</a:t>
            </a:r>
            <a:endParaRPr lang="en-US"/>
          </a:p>
        </p:txBody>
      </p:sp>
      <p:sp>
        <p:nvSpPr>
          <p:cNvPr id="3" name="Content Placeholder 2"/>
          <p:cNvSpPr>
            <a:spLocks noGrp="1"/>
          </p:cNvSpPr>
          <p:nvPr>
            <p:ph idx="1"/>
          </p:nvPr>
        </p:nvSpPr>
        <p:spPr/>
        <p:txBody>
          <a:bodyPr/>
          <a:lstStyle/>
          <a:p>
            <a:r>
              <a:rPr lang="en-US" sz="2400" smtClean="0"/>
              <a:t>Xây dựng lớp Xe gồm các thông tin</a:t>
            </a:r>
          </a:p>
          <a:p>
            <a:pPr lvl="1"/>
            <a:r>
              <a:rPr lang="en-US" sz="2000" smtClean="0"/>
              <a:t>Nhãn hiệu, tốc độ</a:t>
            </a:r>
          </a:p>
          <a:p>
            <a:pPr lvl="1"/>
            <a:r>
              <a:rPr lang="en-US" sz="2000" smtClean="0"/>
              <a:t>Hàm tạo với tham số nhãn hiệu, tốc độ</a:t>
            </a:r>
          </a:p>
          <a:p>
            <a:pPr lvl="1"/>
            <a:r>
              <a:rPr lang="en-US" sz="2000" smtClean="0"/>
              <a:t>Phương thức hiển thị</a:t>
            </a:r>
          </a:p>
          <a:p>
            <a:r>
              <a:rPr lang="en-US" sz="2400" smtClean="0"/>
              <a:t>Xây dựng lớp Congdan gồm các thông tin </a:t>
            </a:r>
          </a:p>
          <a:p>
            <a:pPr lvl="1"/>
            <a:r>
              <a:rPr lang="en-US" sz="2000" smtClean="0"/>
              <a:t>Hodem, ten, tuoi</a:t>
            </a:r>
          </a:p>
          <a:p>
            <a:pPr lvl="1"/>
            <a:r>
              <a:rPr lang="en-US" sz="2000" smtClean="0"/>
              <a:t>Hàm tạo với 3 tham số thuộc tính</a:t>
            </a:r>
          </a:p>
          <a:p>
            <a:pPr lvl="1"/>
            <a:r>
              <a:rPr lang="en-US" sz="2000" smtClean="0"/>
              <a:t>Phương thức hiển thị</a:t>
            </a:r>
          </a:p>
          <a:p>
            <a:pPr lvl="1"/>
            <a:r>
              <a:rPr lang="en-US" sz="2000" smtClean="0"/>
              <a:t>Phương thức kiểm tra với tham số là đối tượng xe cụ thể được truyền vào.</a:t>
            </a:r>
          </a:p>
          <a:p>
            <a:r>
              <a:rPr lang="en-US" sz="2400" smtClean="0"/>
              <a:t>Khai báo một xe, khai báo một công dân, hiển thị thông tin công dân, hiển thị kết quả kiểm tra công dân có được phép lái xe đã khai báo hay không?</a:t>
            </a:r>
          </a:p>
          <a:p>
            <a:endParaRPr lang="en-US" sz="2400"/>
          </a:p>
        </p:txBody>
      </p:sp>
      <p:sp>
        <p:nvSpPr>
          <p:cNvPr id="4" name="Slide Number Placeholder 3"/>
          <p:cNvSpPr>
            <a:spLocks noGrp="1"/>
          </p:cNvSpPr>
          <p:nvPr>
            <p:ph type="sldNum" sz="quarter" idx="11"/>
          </p:nvPr>
        </p:nvSpPr>
        <p:spPr/>
        <p:txBody>
          <a:bodyPr/>
          <a:lstStyle/>
          <a:p>
            <a:fld id="{B6B660BE-11E5-49C5-9092-33DADC997675}" type="slidenum">
              <a:rPr lang="en-GB" smtClean="0"/>
              <a:t>17</a:t>
            </a:fld>
            <a:endParaRPr lang="en-GB"/>
          </a:p>
        </p:txBody>
      </p:sp>
    </p:spTree>
    <p:extLst>
      <p:ext uri="{BB962C8B-B14F-4D97-AF65-F5344CB8AC3E}">
        <p14:creationId xmlns:p14="http://schemas.microsoft.com/office/powerpoint/2010/main" val="2081069344"/>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Code bài </a:t>
            </a:r>
            <a:r>
              <a:rPr lang="en-US" smtClean="0"/>
              <a:t>7</a:t>
            </a:r>
            <a:endParaRPr lang="en-US"/>
          </a:p>
        </p:txBody>
      </p:sp>
      <p:pic>
        <p:nvPicPr>
          <p:cNvPr id="5" name="Content Placeholder 4" descr="Spyder (Python 3.7)"/>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867630" y="1228725"/>
            <a:ext cx="7408739" cy="5248275"/>
          </a:xfrm>
          <a:ln>
            <a:solidFill>
              <a:schemeClr val="accent1"/>
            </a:solidFill>
          </a:ln>
        </p:spPr>
      </p:pic>
      <p:sp>
        <p:nvSpPr>
          <p:cNvPr id="4" name="Slide Number Placeholder 3"/>
          <p:cNvSpPr>
            <a:spLocks noGrp="1"/>
          </p:cNvSpPr>
          <p:nvPr>
            <p:ph type="sldNum" sz="quarter" idx="11"/>
          </p:nvPr>
        </p:nvSpPr>
        <p:spPr/>
        <p:txBody>
          <a:bodyPr/>
          <a:lstStyle/>
          <a:p>
            <a:fld id="{B6B660BE-11E5-49C5-9092-33DADC997675}" type="slidenum">
              <a:rPr lang="en-GB" smtClean="0"/>
              <a:t>18</a:t>
            </a:fld>
            <a:endParaRPr lang="en-GB"/>
          </a:p>
        </p:txBody>
      </p:sp>
    </p:spTree>
    <p:extLst>
      <p:ext uri="{BB962C8B-B14F-4D97-AF65-F5344CB8AC3E}">
        <p14:creationId xmlns:p14="http://schemas.microsoft.com/office/powerpoint/2010/main" val="1351687521"/>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Bài </a:t>
            </a:r>
            <a:r>
              <a:rPr lang="en-US" smtClean="0"/>
              <a:t>9</a:t>
            </a:r>
            <a:endParaRPr lang="en-US"/>
          </a:p>
        </p:txBody>
      </p:sp>
      <p:sp>
        <p:nvSpPr>
          <p:cNvPr id="3" name="Content Placeholder 2"/>
          <p:cNvSpPr>
            <a:spLocks noGrp="1"/>
          </p:cNvSpPr>
          <p:nvPr>
            <p:ph idx="1"/>
          </p:nvPr>
        </p:nvSpPr>
        <p:spPr/>
        <p:txBody>
          <a:bodyPr/>
          <a:lstStyle/>
          <a:p>
            <a:r>
              <a:rPr lang="en-US"/>
              <a:t>Viết một lớp Python có tên là Sinh viên với hai thuộc tính student_id, student_name. Thêm một thuộc tính mới student_class và hiển thị toàn bộ thuộc tính và các giá trị của </a:t>
            </a:r>
            <a:r>
              <a:rPr lang="en-US" smtClean="0"/>
              <a:t>lớp. Sau đó, </a:t>
            </a:r>
            <a:r>
              <a:rPr lang="en-US"/>
              <a:t>loại bỏ thuộc tính student_name và hiển thị toàn bộ thuộc tính với các giá trị.</a:t>
            </a:r>
          </a:p>
        </p:txBody>
      </p:sp>
      <p:sp>
        <p:nvSpPr>
          <p:cNvPr id="4" name="Slide Number Placeholder 3"/>
          <p:cNvSpPr>
            <a:spLocks noGrp="1"/>
          </p:cNvSpPr>
          <p:nvPr>
            <p:ph type="sldNum" sz="quarter" idx="11"/>
          </p:nvPr>
        </p:nvSpPr>
        <p:spPr/>
        <p:txBody>
          <a:bodyPr/>
          <a:lstStyle/>
          <a:p>
            <a:fld id="{B6B660BE-11E5-49C5-9092-33DADC997675}" type="slidenum">
              <a:rPr lang="en-GB" smtClean="0"/>
              <a:t>19</a:t>
            </a:fld>
            <a:endParaRPr lang="en-GB"/>
          </a:p>
        </p:txBody>
      </p:sp>
    </p:spTree>
    <p:extLst>
      <p:ext uri="{BB962C8B-B14F-4D97-AF65-F5344CB8AC3E}">
        <p14:creationId xmlns:p14="http://schemas.microsoft.com/office/powerpoint/2010/main" val="2732396566"/>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Code bài </a:t>
            </a:r>
            <a:r>
              <a:rPr lang="en-US" smtClean="0"/>
              <a:t>9</a:t>
            </a:r>
            <a:endParaRPr lang="en-US"/>
          </a:p>
        </p:txBody>
      </p:sp>
      <p:pic>
        <p:nvPicPr>
          <p:cNvPr id="5" name="Content Placeholder 4" descr="Spyder (Python 3.7)"/>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457200" y="1385198"/>
            <a:ext cx="8229600" cy="4935329"/>
          </a:xfrm>
        </p:spPr>
      </p:pic>
      <p:sp>
        <p:nvSpPr>
          <p:cNvPr id="4" name="Slide Number Placeholder 3"/>
          <p:cNvSpPr>
            <a:spLocks noGrp="1"/>
          </p:cNvSpPr>
          <p:nvPr>
            <p:ph type="sldNum" sz="quarter" idx="11"/>
          </p:nvPr>
        </p:nvSpPr>
        <p:spPr/>
        <p:txBody>
          <a:bodyPr/>
          <a:lstStyle/>
          <a:p>
            <a:fld id="{B6B660BE-11E5-49C5-9092-33DADC997675}" type="slidenum">
              <a:rPr lang="en-GB" smtClean="0"/>
              <a:t>20</a:t>
            </a:fld>
            <a:endParaRPr lang="en-GB"/>
          </a:p>
        </p:txBody>
      </p:sp>
    </p:spTree>
    <p:extLst>
      <p:ext uri="{BB962C8B-B14F-4D97-AF65-F5344CB8AC3E}">
        <p14:creationId xmlns:p14="http://schemas.microsoft.com/office/powerpoint/2010/main" val="2915361250"/>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Bài 10</a:t>
            </a:r>
            <a:endParaRPr lang="en-US"/>
          </a:p>
        </p:txBody>
      </p:sp>
      <p:sp>
        <p:nvSpPr>
          <p:cNvPr id="3" name="Content Placeholder 2"/>
          <p:cNvSpPr>
            <a:spLocks noGrp="1"/>
          </p:cNvSpPr>
          <p:nvPr>
            <p:ph idx="1"/>
          </p:nvPr>
        </p:nvSpPr>
        <p:spPr/>
        <p:txBody>
          <a:bodyPr/>
          <a:lstStyle/>
          <a:p>
            <a:r>
              <a:rPr lang="en-US"/>
              <a:t>Viết một lớp Python có tên là Student với hai thuộc tính student_name, mark. Sửa đổi các giá trị thuộc tính của lớp đã </a:t>
            </a:r>
            <a:r>
              <a:rPr lang="en-US" smtClean="0"/>
              <a:t>chovà </a:t>
            </a:r>
            <a:r>
              <a:rPr lang="en-US"/>
              <a:t>in các giá trị ban đầu và đã sửa đổi của các thuộc </a:t>
            </a:r>
            <a:r>
              <a:rPr lang="en-US" smtClean="0"/>
              <a:t>tính.</a:t>
            </a:r>
            <a:endParaRPr lang="en-US"/>
          </a:p>
        </p:txBody>
      </p:sp>
      <p:sp>
        <p:nvSpPr>
          <p:cNvPr id="4" name="Slide Number Placeholder 3"/>
          <p:cNvSpPr>
            <a:spLocks noGrp="1"/>
          </p:cNvSpPr>
          <p:nvPr>
            <p:ph type="sldNum" sz="quarter" idx="11"/>
          </p:nvPr>
        </p:nvSpPr>
        <p:spPr/>
        <p:txBody>
          <a:bodyPr/>
          <a:lstStyle/>
          <a:p>
            <a:fld id="{B6B660BE-11E5-49C5-9092-33DADC997675}" type="slidenum">
              <a:rPr lang="en-GB" smtClean="0"/>
              <a:t>21</a:t>
            </a:fld>
            <a:endParaRPr lang="en-GB"/>
          </a:p>
        </p:txBody>
      </p:sp>
    </p:spTree>
    <p:extLst>
      <p:ext uri="{BB962C8B-B14F-4D97-AF65-F5344CB8AC3E}">
        <p14:creationId xmlns:p14="http://schemas.microsoft.com/office/powerpoint/2010/main" val="2636801660"/>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Code bài 10</a:t>
            </a:r>
            <a:endParaRPr lang="en-US"/>
          </a:p>
        </p:txBody>
      </p:sp>
      <p:pic>
        <p:nvPicPr>
          <p:cNvPr id="5" name="Content Placeholder 4" descr="Spyder (Python 3.7)"/>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457200" y="1385198"/>
            <a:ext cx="8229600" cy="4935329"/>
          </a:xfrm>
        </p:spPr>
      </p:pic>
      <p:sp>
        <p:nvSpPr>
          <p:cNvPr id="4" name="Slide Number Placeholder 3"/>
          <p:cNvSpPr>
            <a:spLocks noGrp="1"/>
          </p:cNvSpPr>
          <p:nvPr>
            <p:ph type="sldNum" sz="quarter" idx="11"/>
          </p:nvPr>
        </p:nvSpPr>
        <p:spPr/>
        <p:txBody>
          <a:bodyPr/>
          <a:lstStyle/>
          <a:p>
            <a:fld id="{B6B660BE-11E5-49C5-9092-33DADC997675}" type="slidenum">
              <a:rPr lang="en-GB" smtClean="0"/>
              <a:t>22</a:t>
            </a:fld>
            <a:endParaRPr lang="en-GB"/>
          </a:p>
        </p:txBody>
      </p:sp>
    </p:spTree>
    <p:extLst>
      <p:ext uri="{BB962C8B-B14F-4D97-AF65-F5344CB8AC3E}">
        <p14:creationId xmlns:p14="http://schemas.microsoft.com/office/powerpoint/2010/main" val="2734111283"/>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Bài 11</a:t>
            </a:r>
            <a:endParaRPr lang="en-US"/>
          </a:p>
        </p:txBody>
      </p:sp>
      <p:sp>
        <p:nvSpPr>
          <p:cNvPr id="3" name="Content Placeholder 2"/>
          <p:cNvSpPr>
            <a:spLocks noGrp="1"/>
          </p:cNvSpPr>
          <p:nvPr>
            <p:ph idx="1"/>
          </p:nvPr>
        </p:nvSpPr>
        <p:spPr/>
        <p:txBody>
          <a:bodyPr/>
          <a:lstStyle/>
          <a:p>
            <a:r>
              <a:rPr lang="en-US" sz="2400" smtClean="0"/>
              <a:t>Xây dựng lớp Véc tơ có các thành phần sau:</a:t>
            </a:r>
          </a:p>
          <a:p>
            <a:pPr lvl="1"/>
            <a:r>
              <a:rPr lang="en-US" sz="2000" smtClean="0"/>
              <a:t>Các thuộc tính:</a:t>
            </a:r>
          </a:p>
          <a:p>
            <a:pPr lvl="2"/>
            <a:r>
              <a:rPr lang="en-US" sz="2000" smtClean="0"/>
              <a:t>Hoành độ đầu</a:t>
            </a:r>
          </a:p>
          <a:p>
            <a:pPr lvl="2"/>
            <a:r>
              <a:rPr lang="en-US" sz="2000" smtClean="0"/>
              <a:t>Tung độ đầu</a:t>
            </a:r>
          </a:p>
          <a:p>
            <a:pPr lvl="2"/>
            <a:r>
              <a:rPr lang="en-US" sz="2000" smtClean="0"/>
              <a:t>Hoành độ cuối</a:t>
            </a:r>
          </a:p>
          <a:p>
            <a:pPr lvl="2"/>
            <a:r>
              <a:rPr lang="en-US" sz="2000" smtClean="0"/>
              <a:t>Tung độ cuối</a:t>
            </a:r>
          </a:p>
          <a:p>
            <a:pPr lvl="1"/>
            <a:r>
              <a:rPr lang="en-US" sz="2000" smtClean="0"/>
              <a:t>Các phương thức</a:t>
            </a:r>
          </a:p>
          <a:p>
            <a:pPr lvl="2"/>
            <a:r>
              <a:rPr lang="en-US" sz="2000" smtClean="0"/>
              <a:t>Kiểm tra hai véc tơ có bằng nhau không?</a:t>
            </a:r>
          </a:p>
          <a:p>
            <a:pPr lvl="2"/>
            <a:r>
              <a:rPr lang="en-US" sz="2000" smtClean="0"/>
              <a:t>Tính có giữa hai véc tơ</a:t>
            </a:r>
          </a:p>
          <a:p>
            <a:pPr lvl="2"/>
            <a:r>
              <a:rPr lang="en-US" sz="2000" smtClean="0"/>
              <a:t>Tính module của hai véc tơ</a:t>
            </a:r>
          </a:p>
          <a:p>
            <a:pPr lvl="2"/>
            <a:r>
              <a:rPr lang="en-US" sz="2000" smtClean="0"/>
              <a:t>Kiểm tra hai véc tơ có cùng phương không?</a:t>
            </a:r>
          </a:p>
          <a:p>
            <a:pPr lvl="2"/>
            <a:r>
              <a:rPr lang="en-US" sz="2000" smtClean="0"/>
              <a:t>Cộng hai véc tơ</a:t>
            </a:r>
          </a:p>
          <a:p>
            <a:pPr lvl="2"/>
            <a:r>
              <a:rPr lang="en-US" sz="2000" smtClean="0"/>
              <a:t>Trừ hai véc tơ</a:t>
            </a:r>
          </a:p>
          <a:p>
            <a:pPr lvl="2"/>
            <a:r>
              <a:rPr lang="en-US" sz="2000" smtClean="0"/>
              <a:t>Nhân hai véc tơ</a:t>
            </a:r>
          </a:p>
          <a:p>
            <a:pPr lvl="2"/>
            <a:endParaRPr lang="en-US" sz="2000"/>
          </a:p>
        </p:txBody>
      </p:sp>
      <p:sp>
        <p:nvSpPr>
          <p:cNvPr id="4" name="Slide Number Placeholder 3"/>
          <p:cNvSpPr>
            <a:spLocks noGrp="1"/>
          </p:cNvSpPr>
          <p:nvPr>
            <p:ph type="sldNum" sz="quarter" idx="11"/>
          </p:nvPr>
        </p:nvSpPr>
        <p:spPr/>
        <p:txBody>
          <a:bodyPr/>
          <a:lstStyle/>
          <a:p>
            <a:fld id="{B6B660BE-11E5-49C5-9092-33DADC997675}" type="slidenum">
              <a:rPr lang="en-GB" smtClean="0"/>
              <a:t>23</a:t>
            </a:fld>
            <a:endParaRPr lang="en-GB"/>
          </a:p>
        </p:txBody>
      </p:sp>
    </p:spTree>
    <p:extLst>
      <p:ext uri="{BB962C8B-B14F-4D97-AF65-F5344CB8AC3E}">
        <p14:creationId xmlns:p14="http://schemas.microsoft.com/office/powerpoint/2010/main" val="19599946"/>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Bài 12</a:t>
            </a:r>
            <a:endParaRPr lang="en-US"/>
          </a:p>
        </p:txBody>
      </p:sp>
      <p:sp>
        <p:nvSpPr>
          <p:cNvPr id="3" name="Content Placeholder 2"/>
          <p:cNvSpPr>
            <a:spLocks noGrp="1"/>
          </p:cNvSpPr>
          <p:nvPr>
            <p:ph idx="1"/>
          </p:nvPr>
        </p:nvSpPr>
        <p:spPr/>
        <p:txBody>
          <a:bodyPr/>
          <a:lstStyle/>
          <a:p>
            <a:r>
              <a:rPr lang="en-US" sz="2400" smtClean="0"/>
              <a:t>Mô phỏng sự hoạt động của một chiếc đèn pin. Với hai nhóm đối tượng cơ bản là Đèn (FlashLamp) và Pin (Battery). Đối tượng pin mang trong mình thông tin trạng thái năng lượng, đối tượng đèn sử dụng một đối tượng pin để cung cấp năng lượng cho hoạt động chiếu sang.</a:t>
            </a:r>
          </a:p>
          <a:p>
            <a:r>
              <a:rPr lang="en-US" sz="2400" smtClean="0"/>
              <a:t>Môt ả chi tiết cho các đối tượng đèn pin như sau:</a:t>
            </a:r>
          </a:p>
          <a:p>
            <a:pPr lvl="1"/>
            <a:r>
              <a:rPr lang="en-US" sz="2000" smtClean="0"/>
              <a:t>Đối tượng Đèn (FlashLamp):</a:t>
            </a:r>
          </a:p>
          <a:p>
            <a:pPr lvl="2"/>
            <a:r>
              <a:rPr lang="en-US" sz="2000" smtClean="0"/>
              <a:t>Status: thuộc tính thể hiện trạng thái của đèn (bật hay tắt)</a:t>
            </a:r>
          </a:p>
          <a:p>
            <a:pPr lvl="2"/>
            <a:r>
              <a:rPr lang="en-US" sz="2000" smtClean="0"/>
              <a:t>Battery: thuộc tính thể hiện pin của đèn</a:t>
            </a:r>
          </a:p>
          <a:p>
            <a:pPr lvl="2"/>
            <a:r>
              <a:rPr lang="en-US" sz="2000" smtClean="0"/>
              <a:t>FlahLamp(): hàm tạo</a:t>
            </a:r>
          </a:p>
          <a:p>
            <a:pPr lvl="2"/>
            <a:r>
              <a:rPr lang="en-US" sz="2000" smtClean="0"/>
              <a:t>setBattery(Battery): lặp pin cho đèn</a:t>
            </a:r>
          </a:p>
          <a:p>
            <a:pPr lvl="2"/>
            <a:r>
              <a:rPr lang="en-US" sz="2000" smtClean="0"/>
              <a:t>getBatteryInfo(): lấy thông tin pin của đèn</a:t>
            </a:r>
          </a:p>
          <a:p>
            <a:pPr lvl="2"/>
            <a:r>
              <a:rPr lang="en-US" sz="2000" smtClean="0"/>
              <a:t>TurnOn():bật đèn</a:t>
            </a:r>
          </a:p>
          <a:p>
            <a:pPr lvl="2"/>
            <a:r>
              <a:rPr lang="en-US" sz="2000" smtClean="0"/>
              <a:t>TurnOff: tắt đèn</a:t>
            </a:r>
            <a:endParaRPr lang="en-US" sz="2000"/>
          </a:p>
        </p:txBody>
      </p:sp>
      <p:sp>
        <p:nvSpPr>
          <p:cNvPr id="4" name="Slide Number Placeholder 3"/>
          <p:cNvSpPr>
            <a:spLocks noGrp="1"/>
          </p:cNvSpPr>
          <p:nvPr>
            <p:ph type="sldNum" sz="quarter" idx="11"/>
          </p:nvPr>
        </p:nvSpPr>
        <p:spPr/>
        <p:txBody>
          <a:bodyPr/>
          <a:lstStyle/>
          <a:p>
            <a:fld id="{B6B660BE-11E5-49C5-9092-33DADC997675}" type="slidenum">
              <a:rPr lang="en-GB" smtClean="0"/>
              <a:t>24</a:t>
            </a:fld>
            <a:endParaRPr lang="en-GB"/>
          </a:p>
        </p:txBody>
      </p:sp>
    </p:spTree>
    <p:extLst>
      <p:ext uri="{BB962C8B-B14F-4D97-AF65-F5344CB8AC3E}">
        <p14:creationId xmlns:p14="http://schemas.microsoft.com/office/powerpoint/2010/main" val="3104867455"/>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sp>
        <p:nvSpPr>
          <p:cNvPr id="3" name="Content Placeholder 2"/>
          <p:cNvSpPr>
            <a:spLocks noGrp="1"/>
          </p:cNvSpPr>
          <p:nvPr>
            <p:ph idx="1"/>
          </p:nvPr>
        </p:nvSpPr>
        <p:spPr/>
        <p:txBody>
          <a:bodyPr/>
          <a:lstStyle/>
          <a:p>
            <a:pPr lvl="1"/>
            <a:r>
              <a:rPr lang="en-US" smtClean="0"/>
              <a:t>Đối tượng Pin(Battery):</a:t>
            </a:r>
          </a:p>
          <a:p>
            <a:pPr lvl="2"/>
            <a:r>
              <a:rPr lang="en-US" smtClean="0"/>
              <a:t>Energy(): thuộc tính thể hiện năng lượng của pin</a:t>
            </a:r>
          </a:p>
          <a:p>
            <a:pPr lvl="2"/>
            <a:r>
              <a:rPr lang="en-US" smtClean="0"/>
              <a:t>Battery(): hàm tạo</a:t>
            </a:r>
          </a:p>
          <a:p>
            <a:pPr lvl="2"/>
            <a:r>
              <a:rPr lang="en-US" smtClean="0"/>
              <a:t>setEnergy(): phương thức sạc pin</a:t>
            </a:r>
          </a:p>
          <a:p>
            <a:pPr lvl="2"/>
            <a:r>
              <a:rPr lang="en-US" smtClean="0"/>
              <a:t>getEnergy(): phương thức lấy năng lượng pin</a:t>
            </a:r>
          </a:p>
          <a:p>
            <a:pPr lvl="2"/>
            <a:r>
              <a:rPr lang="en-US" smtClean="0"/>
              <a:t>Decrease Enegry(): phương thức tiêu hao năng lượng pin()</a:t>
            </a:r>
            <a:endParaRPr lang="en-US"/>
          </a:p>
        </p:txBody>
      </p:sp>
      <p:sp>
        <p:nvSpPr>
          <p:cNvPr id="4" name="Slide Number Placeholder 3"/>
          <p:cNvSpPr>
            <a:spLocks noGrp="1"/>
          </p:cNvSpPr>
          <p:nvPr>
            <p:ph type="sldNum" sz="quarter" idx="11"/>
          </p:nvPr>
        </p:nvSpPr>
        <p:spPr/>
        <p:txBody>
          <a:bodyPr/>
          <a:lstStyle/>
          <a:p>
            <a:fld id="{B6B660BE-11E5-49C5-9092-33DADC997675}" type="slidenum">
              <a:rPr lang="en-GB" smtClean="0"/>
              <a:t>25</a:t>
            </a:fld>
            <a:endParaRPr lang="en-GB"/>
          </a:p>
        </p:txBody>
      </p:sp>
    </p:spTree>
    <p:extLst>
      <p:ext uri="{BB962C8B-B14F-4D97-AF65-F5344CB8AC3E}">
        <p14:creationId xmlns:p14="http://schemas.microsoft.com/office/powerpoint/2010/main" val="4120090241"/>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Hướng dẫn bài 12</a:t>
            </a:r>
            <a:endParaRPr lang="en-US"/>
          </a:p>
        </p:txBody>
      </p:sp>
      <p:sp>
        <p:nvSpPr>
          <p:cNvPr id="3" name="Content Placeholder 2"/>
          <p:cNvSpPr>
            <a:spLocks noGrp="1"/>
          </p:cNvSpPr>
          <p:nvPr>
            <p:ph idx="1"/>
          </p:nvPr>
        </p:nvSpPr>
        <p:spPr/>
        <p:txBody>
          <a:bodyPr/>
          <a:lstStyle/>
          <a:p>
            <a:r>
              <a:rPr lang="en-US" sz="2400" smtClean="0"/>
              <a:t>Xây dựng lớp Pin (Battery) với các thuộc tính và các phương thức đã cho như trong bài trên. Trong đó</a:t>
            </a:r>
          </a:p>
          <a:p>
            <a:pPr lvl="1"/>
            <a:r>
              <a:rPr lang="en-US" sz="2000" smtClean="0"/>
              <a:t>Thuộc tính energy: thể hiện năng lượng Pin</a:t>
            </a:r>
          </a:p>
          <a:p>
            <a:pPr lvl="1"/>
            <a:r>
              <a:rPr lang="en-US" sz="2000" smtClean="0"/>
              <a:t>Hàm tạo Battery(): khởi tạo giá trị năng lượng Pin( energy) là 10</a:t>
            </a:r>
          </a:p>
          <a:p>
            <a:pPr lvl="1"/>
            <a:r>
              <a:rPr lang="en-US" sz="2000" smtClean="0"/>
              <a:t>setEnergy(energy): Thiết đặt lại giá trị mới cho pi (thực hiện việc sạc pin)</a:t>
            </a:r>
          </a:p>
          <a:p>
            <a:pPr lvl="1"/>
            <a:r>
              <a:rPr lang="en-US" sz="2000" smtClean="0"/>
              <a:t>getEnergy(): Trả về thông tin năng lượng pin đang có</a:t>
            </a:r>
          </a:p>
          <a:p>
            <a:pPr lvl="1"/>
            <a:r>
              <a:rPr lang="en-US" sz="2000" smtClean="0"/>
              <a:t>decreaseEnergy(): mỗi lần Pin được sử dụng, năng lượng của Pin sẽ giảm đi 2 đơn vị.</a:t>
            </a:r>
          </a:p>
          <a:p>
            <a:r>
              <a:rPr lang="en-US" sz="2400" smtClean="0"/>
              <a:t>Xây dựng lớp FlashLamp với các thuộc tính và phương thức như trong sơ đồ trên. Trong đó:</a:t>
            </a:r>
          </a:p>
          <a:p>
            <a:pPr lvl="1"/>
            <a:r>
              <a:rPr lang="en-US" sz="2000" smtClean="0"/>
              <a:t>Thuộc tính status: trạng thái đèn, nếu status=true tức đèn được bật, ngược lại đèn tắt.</a:t>
            </a:r>
          </a:p>
          <a:p>
            <a:pPr lvl="1"/>
            <a:r>
              <a:rPr lang="en-US" sz="2000" smtClean="0"/>
              <a:t>Thuộc tính battery: đối tượng Battery() là pin của đèn</a:t>
            </a:r>
            <a:endParaRPr lang="en-US" sz="2000"/>
          </a:p>
        </p:txBody>
      </p:sp>
      <p:sp>
        <p:nvSpPr>
          <p:cNvPr id="4" name="Slide Number Placeholder 3"/>
          <p:cNvSpPr>
            <a:spLocks noGrp="1"/>
          </p:cNvSpPr>
          <p:nvPr>
            <p:ph type="sldNum" sz="quarter" idx="11"/>
          </p:nvPr>
        </p:nvSpPr>
        <p:spPr/>
        <p:txBody>
          <a:bodyPr/>
          <a:lstStyle/>
          <a:p>
            <a:fld id="{B6B660BE-11E5-49C5-9092-33DADC997675}" type="slidenum">
              <a:rPr lang="en-GB" smtClean="0"/>
              <a:t>26</a:t>
            </a:fld>
            <a:endParaRPr lang="en-GB"/>
          </a:p>
        </p:txBody>
      </p:sp>
    </p:spTree>
    <p:extLst>
      <p:ext uri="{BB962C8B-B14F-4D97-AF65-F5344CB8AC3E}">
        <p14:creationId xmlns:p14="http://schemas.microsoft.com/office/powerpoint/2010/main" val="894936055"/>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Hướng dẫn bài 12</a:t>
            </a:r>
            <a:endParaRPr lang="en-US"/>
          </a:p>
        </p:txBody>
      </p:sp>
      <p:sp>
        <p:nvSpPr>
          <p:cNvPr id="3" name="Content Placeholder 2"/>
          <p:cNvSpPr>
            <a:spLocks noGrp="1"/>
          </p:cNvSpPr>
          <p:nvPr>
            <p:ph idx="1"/>
          </p:nvPr>
        </p:nvSpPr>
        <p:spPr/>
        <p:txBody>
          <a:bodyPr/>
          <a:lstStyle/>
          <a:p>
            <a:pPr lvl="1"/>
            <a:r>
              <a:rPr lang="en-US" sz="1800" smtClean="0"/>
              <a:t>Hàm tạo FlashLamp(): khởi tạo trạng thái đèn tắt và chưa có pin.</a:t>
            </a:r>
          </a:p>
          <a:p>
            <a:r>
              <a:rPr lang="en-US" sz="2000" smtClean="0"/>
              <a:t>Các phương thức:</a:t>
            </a:r>
          </a:p>
          <a:p>
            <a:pPr lvl="1"/>
            <a:r>
              <a:rPr lang="en-US" sz="1800" smtClean="0"/>
              <a:t>setBattery(b): nạp pin cho đèn, b là đối tượng lớp Battery()</a:t>
            </a:r>
          </a:p>
          <a:p>
            <a:pPr lvl="1"/>
            <a:r>
              <a:rPr lang="en-US" sz="1800" smtClean="0"/>
              <a:t>getBatteryInfo(): lấy về năng lượng Pin của đèn</a:t>
            </a:r>
          </a:p>
          <a:p>
            <a:pPr lvl="1"/>
            <a:r>
              <a:rPr lang="en-US" sz="1800" smtClean="0"/>
              <a:t>turnOn(): Chuyển trạng thái đèn là true. In ra thông tin đèn có sán hay không (năng lượng &gt;0 là sang)</a:t>
            </a:r>
          </a:p>
          <a:p>
            <a:pPr lvl="1"/>
            <a:r>
              <a:rPr lang="en-US" sz="1800"/>
              <a:t>t</a:t>
            </a:r>
            <a:r>
              <a:rPr lang="en-US" sz="1800" smtClean="0"/>
              <a:t>urnOff(): Chuyển trạng thái đèn là false. In ra thông tin: Đèn tắt.</a:t>
            </a:r>
          </a:p>
          <a:p>
            <a:r>
              <a:rPr lang="en-US" sz="2000" smtClean="0"/>
              <a:t>Xây dựng lớp TestFlashLamp chứa phương thức main() với kịch bản như sau:</a:t>
            </a:r>
          </a:p>
          <a:p>
            <a:pPr lvl="1"/>
            <a:r>
              <a:rPr lang="en-US" sz="1800" smtClean="0"/>
              <a:t>Tạo một đối tượng Battery</a:t>
            </a:r>
          </a:p>
          <a:p>
            <a:pPr lvl="1"/>
            <a:r>
              <a:rPr lang="en-US" sz="1800" smtClean="0"/>
              <a:t>Tạo một đội tượng FlashLamp</a:t>
            </a:r>
          </a:p>
          <a:p>
            <a:pPr lvl="1"/>
            <a:r>
              <a:rPr lang="en-US" sz="1800" smtClean="0"/>
              <a:t>Lắp in cho đèn</a:t>
            </a:r>
          </a:p>
          <a:p>
            <a:pPr lvl="1"/>
            <a:r>
              <a:rPr lang="en-US" sz="1800" smtClean="0"/>
              <a:t>Bật và tắt đèn pin 10 lần</a:t>
            </a:r>
          </a:p>
          <a:p>
            <a:pPr lvl="1"/>
            <a:r>
              <a:rPr lang="en-US" sz="1800" smtClean="0"/>
              <a:t>Hiển thị ra màn hình mức năng lượng còn lại trong pin</a:t>
            </a:r>
          </a:p>
          <a:p>
            <a:pPr lvl="1"/>
            <a:endParaRPr lang="en-US" sz="1800" smtClean="0"/>
          </a:p>
          <a:p>
            <a:pPr lvl="1"/>
            <a:endParaRPr lang="en-US" sz="1800" smtClean="0"/>
          </a:p>
          <a:p>
            <a:pPr lvl="1"/>
            <a:endParaRPr lang="en-US" sz="2000"/>
          </a:p>
        </p:txBody>
      </p:sp>
      <p:sp>
        <p:nvSpPr>
          <p:cNvPr id="4" name="Slide Number Placeholder 3"/>
          <p:cNvSpPr>
            <a:spLocks noGrp="1"/>
          </p:cNvSpPr>
          <p:nvPr>
            <p:ph type="sldNum" sz="quarter" idx="11"/>
          </p:nvPr>
        </p:nvSpPr>
        <p:spPr/>
        <p:txBody>
          <a:bodyPr/>
          <a:lstStyle/>
          <a:p>
            <a:fld id="{B6B660BE-11E5-49C5-9092-33DADC997675}" type="slidenum">
              <a:rPr lang="en-GB" smtClean="0"/>
              <a:t>27</a:t>
            </a:fld>
            <a:endParaRPr lang="en-GB"/>
          </a:p>
        </p:txBody>
      </p:sp>
    </p:spTree>
    <p:extLst>
      <p:ext uri="{BB962C8B-B14F-4D97-AF65-F5344CB8AC3E}">
        <p14:creationId xmlns:p14="http://schemas.microsoft.com/office/powerpoint/2010/main" val="1528797617"/>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Bài 13</a:t>
            </a:r>
            <a:endParaRPr lang="en-US"/>
          </a:p>
        </p:txBody>
      </p:sp>
      <p:sp>
        <p:nvSpPr>
          <p:cNvPr id="3" name="Content Placeholder 2"/>
          <p:cNvSpPr>
            <a:spLocks noGrp="1"/>
          </p:cNvSpPr>
          <p:nvPr>
            <p:ph idx="1"/>
          </p:nvPr>
        </p:nvSpPr>
        <p:spPr/>
        <p:txBody>
          <a:bodyPr/>
          <a:lstStyle/>
          <a:p>
            <a:r>
              <a:rPr lang="en-US" sz="2400" smtClean="0"/>
              <a:t>Hệ thống quản lý sản phẩm</a:t>
            </a:r>
          </a:p>
          <a:p>
            <a:pPr lvl="1"/>
            <a:r>
              <a:rPr lang="en-US" sz="2000" smtClean="0"/>
              <a:t>Tạo một lớp Product bao gồm các thuộc tính và phương thức sau:</a:t>
            </a:r>
          </a:p>
          <a:p>
            <a:pPr lvl="2"/>
            <a:r>
              <a:rPr lang="en-US" sz="2000" smtClean="0"/>
              <a:t>Name</a:t>
            </a:r>
          </a:p>
          <a:p>
            <a:pPr lvl="2"/>
            <a:r>
              <a:rPr lang="en-US" sz="2000" smtClean="0"/>
              <a:t>Descirption</a:t>
            </a:r>
          </a:p>
          <a:p>
            <a:pPr lvl="2"/>
            <a:r>
              <a:rPr lang="en-US" sz="2000" smtClean="0"/>
              <a:t>Price// 0&lt;Price&lt;100</a:t>
            </a:r>
          </a:p>
          <a:p>
            <a:pPr lvl="2"/>
            <a:r>
              <a:rPr lang="en-US" sz="2000" smtClean="0"/>
              <a:t>Listrate//đánh giá của người dùng,</a:t>
            </a:r>
          </a:p>
          <a:p>
            <a:pPr lvl="2"/>
            <a:r>
              <a:rPr lang="en-US" sz="2000" smtClean="0"/>
              <a:t>Viewinfo()//hiển thị tên, giá, và mô tả về sản phẩm</a:t>
            </a:r>
          </a:p>
          <a:p>
            <a:pPr lvl="1"/>
            <a:r>
              <a:rPr lang="en-US" sz="2000" smtClean="0"/>
              <a:t>Tạo lớp Shop gồm các thuộc tính và phương thức sau:</a:t>
            </a:r>
          </a:p>
          <a:p>
            <a:pPr lvl="2"/>
            <a:r>
              <a:rPr lang="en-US" sz="2000" smtClean="0"/>
              <a:t>List ProducList //lưu danh sách các sản phẩm của shop</a:t>
            </a:r>
          </a:p>
          <a:p>
            <a:pPr lvl="2"/>
            <a:r>
              <a:rPr lang="en-US" sz="2000" smtClean="0"/>
              <a:t>addProduct()//yêu cầu người dungf nhập thông tin sản phẩm rồi lưu vào ProductLisst</a:t>
            </a:r>
          </a:p>
          <a:p>
            <a:pPr lvl="2"/>
            <a:r>
              <a:rPr lang="en-US" sz="2000" smtClean="0"/>
              <a:t>removeProduct()//yêu cầu người dung nhập vào tên sản phẩm sau đó tìm và só sản phẩm có tên tương ứng trong ProductList</a:t>
            </a:r>
          </a:p>
        </p:txBody>
      </p:sp>
      <p:sp>
        <p:nvSpPr>
          <p:cNvPr id="4" name="Slide Number Placeholder 3"/>
          <p:cNvSpPr>
            <a:spLocks noGrp="1"/>
          </p:cNvSpPr>
          <p:nvPr>
            <p:ph type="sldNum" sz="quarter" idx="11"/>
          </p:nvPr>
        </p:nvSpPr>
        <p:spPr/>
        <p:txBody>
          <a:bodyPr/>
          <a:lstStyle/>
          <a:p>
            <a:fld id="{B6B660BE-11E5-49C5-9092-33DADC997675}" type="slidenum">
              <a:rPr lang="en-GB" smtClean="0"/>
              <a:t>28</a:t>
            </a:fld>
            <a:endParaRPr lang="en-GB"/>
          </a:p>
        </p:txBody>
      </p:sp>
    </p:spTree>
    <p:extLst>
      <p:ext uri="{BB962C8B-B14F-4D97-AF65-F5344CB8AC3E}">
        <p14:creationId xmlns:p14="http://schemas.microsoft.com/office/powerpoint/2010/main" val="1336541679"/>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Bài 13</a:t>
            </a:r>
            <a:endParaRPr lang="en-US"/>
          </a:p>
        </p:txBody>
      </p:sp>
      <p:sp>
        <p:nvSpPr>
          <p:cNvPr id="3" name="Content Placeholder 2"/>
          <p:cNvSpPr>
            <a:spLocks noGrp="1"/>
          </p:cNvSpPr>
          <p:nvPr>
            <p:ph idx="1"/>
          </p:nvPr>
        </p:nvSpPr>
        <p:spPr/>
        <p:txBody>
          <a:bodyPr/>
          <a:lstStyle/>
          <a:p>
            <a:r>
              <a:rPr lang="en-US" sz="2400" smtClean="0"/>
              <a:t>Hệ thống quản lý sản phẩm</a:t>
            </a:r>
          </a:p>
          <a:p>
            <a:pPr lvl="2"/>
            <a:r>
              <a:rPr lang="en-US" sz="2000"/>
              <a:t>iterateProductList()//hiển thị sản phẩm trong ProductLisst</a:t>
            </a:r>
          </a:p>
          <a:p>
            <a:pPr lvl="2"/>
            <a:r>
              <a:rPr lang="en-US" sz="2000"/>
              <a:t>SearchPoduct()//yêu cầu người dung nhập vào 2 số, sau đó tìm và hiển thị thông tin của những phản phảm có giá thuộc khoảng hai </a:t>
            </a:r>
            <a:r>
              <a:rPr lang="en-US" sz="2000"/>
              <a:t>số</a:t>
            </a:r>
            <a:r>
              <a:rPr lang="en-US" sz="2000" smtClean="0"/>
              <a:t>.</a:t>
            </a:r>
          </a:p>
          <a:p>
            <a:pPr lvl="1"/>
            <a:r>
              <a:rPr lang="en-US" smtClean="0"/>
              <a:t>Tạo menu như sau:</a:t>
            </a:r>
            <a:endParaRPr lang="en-US"/>
          </a:p>
        </p:txBody>
      </p:sp>
      <p:sp>
        <p:nvSpPr>
          <p:cNvPr id="4" name="Slide Number Placeholder 3"/>
          <p:cNvSpPr>
            <a:spLocks noGrp="1"/>
          </p:cNvSpPr>
          <p:nvPr>
            <p:ph type="sldNum" sz="quarter" idx="11"/>
          </p:nvPr>
        </p:nvSpPr>
        <p:spPr/>
        <p:txBody>
          <a:bodyPr/>
          <a:lstStyle/>
          <a:p>
            <a:fld id="{B6B660BE-11E5-49C5-9092-33DADC997675}" type="slidenum">
              <a:rPr lang="en-GB" smtClean="0"/>
              <a:t>29</a:t>
            </a:fld>
            <a:endParaRPr lang="en-GB"/>
          </a:p>
        </p:txBody>
      </p:sp>
      <p:pic>
        <p:nvPicPr>
          <p:cNvPr id="5" name="Picture 4" descr="Screen Clippi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3335238" y="3716761"/>
            <a:ext cx="2886478" cy="2000529"/>
          </a:xfrm>
          <a:prstGeom prst="rect">
            <a:avLst/>
          </a:prstGeom>
          <a:ln>
            <a:solidFill>
              <a:schemeClr val="accent1"/>
            </a:solidFill>
          </a:ln>
        </p:spPr>
      </p:pic>
    </p:spTree>
    <p:extLst>
      <p:ext uri="{BB962C8B-B14F-4D97-AF65-F5344CB8AC3E}">
        <p14:creationId xmlns:p14="http://schemas.microsoft.com/office/powerpoint/2010/main" val="2813768951"/>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Tài liệu tham khảo</a:t>
            </a:r>
            <a:endParaRPr lang="en-US"/>
          </a:p>
        </p:txBody>
      </p:sp>
      <p:sp>
        <p:nvSpPr>
          <p:cNvPr id="3" name="Content Placeholder 2"/>
          <p:cNvSpPr>
            <a:spLocks noGrp="1"/>
          </p:cNvSpPr>
          <p:nvPr>
            <p:ph idx="1"/>
          </p:nvPr>
        </p:nvSpPr>
        <p:spPr/>
        <p:txBody>
          <a:bodyPr/>
          <a:lstStyle/>
          <a:p>
            <a:r>
              <a:rPr lang="en-US" sz="2000"/>
              <a:t>Code python Programming, Wesley J.Chun, Prentice Hall PTR, 2000</a:t>
            </a:r>
          </a:p>
          <a:p>
            <a:r>
              <a:rPr lang="en-US" sz="2000"/>
              <a:t>Fundamentals of Python Programming, Richard L. Halterman Sothern Adventis University, 2018</a:t>
            </a:r>
          </a:p>
          <a:p>
            <a:r>
              <a:rPr lang="en-US" sz="2000"/>
              <a:t>Python Notes for Professionals, GoalKicker.com, Free Programming Books</a:t>
            </a:r>
          </a:p>
          <a:p>
            <a:r>
              <a:rPr lang="en-US" sz="2000"/>
              <a:t>https://quantrimang.com/hon-100-bai-tap-python-co-loi-giai-code-mau-142456</a:t>
            </a:r>
          </a:p>
          <a:p>
            <a:r>
              <a:rPr lang="en-US" sz="2000"/>
              <a:t>https://openplanning.net/11377/python</a:t>
            </a:r>
          </a:p>
          <a:p>
            <a:r>
              <a:rPr lang="en-US" sz="2000"/>
              <a:t>https://</a:t>
            </a:r>
            <a:r>
              <a:rPr lang="en-US" sz="2000" smtClean="0"/>
              <a:t>viettuts.vn/python-string</a:t>
            </a:r>
          </a:p>
          <a:p>
            <a:r>
              <a:rPr lang="en-US" sz="2000">
                <a:hlinkClick r:id="rId2"/>
              </a:rPr>
              <a:t>https://</a:t>
            </a:r>
            <a:r>
              <a:rPr lang="en-US" sz="2000" smtClean="0">
                <a:hlinkClick r:id="rId2"/>
              </a:rPr>
              <a:t>erlerobotics.gitbooks.io/erle-robotics-learning-python-gitbook- free/ content/ lists/ exercises_list_and_dictionaries.html</a:t>
            </a:r>
            <a:endParaRPr lang="en-US" sz="2000" smtClean="0"/>
          </a:p>
          <a:p>
            <a:r>
              <a:rPr lang="en-US" sz="2000"/>
              <a:t>https://www.w3resource.com/python-exercises/class-exercises/python-class-basic-1-exercise-10.php</a:t>
            </a:r>
          </a:p>
          <a:p>
            <a:r>
              <a:rPr lang="en-US" sz="2000"/>
              <a:t>https://v1study.com/python-bai-tap-bai-tap-phan-class.html</a:t>
            </a:r>
          </a:p>
        </p:txBody>
      </p:sp>
      <p:sp>
        <p:nvSpPr>
          <p:cNvPr id="5" name="Slide Number Placeholder 4"/>
          <p:cNvSpPr>
            <a:spLocks noGrp="1"/>
          </p:cNvSpPr>
          <p:nvPr>
            <p:ph type="sldNum" sz="quarter" idx="11"/>
          </p:nvPr>
        </p:nvSpPr>
        <p:spPr/>
        <p:txBody>
          <a:bodyPr/>
          <a:lstStyle/>
          <a:p>
            <a:fld id="{B6B660BE-11E5-49C5-9092-33DADC997675}" type="slidenum">
              <a:rPr lang="en-GB" smtClean="0"/>
              <a:t>30</a:t>
            </a:fld>
            <a:endParaRPr lang="en-GB"/>
          </a:p>
        </p:txBody>
      </p:sp>
    </p:spTree>
    <p:extLst>
      <p:ext uri="{BB962C8B-B14F-4D97-AF65-F5344CB8AC3E}">
        <p14:creationId xmlns:p14="http://schemas.microsoft.com/office/powerpoint/2010/main" val="1953259147"/>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Content Placeholder 5"/>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410399" y="1645408"/>
            <a:ext cx="8556179" cy="3422471"/>
          </a:xfrm>
        </p:spPr>
      </p:pic>
      <p:sp>
        <p:nvSpPr>
          <p:cNvPr id="3" name="Slide Number Placeholder 2"/>
          <p:cNvSpPr>
            <a:spLocks noGrp="1"/>
          </p:cNvSpPr>
          <p:nvPr>
            <p:ph type="sldNum" sz="quarter" idx="11"/>
          </p:nvPr>
        </p:nvSpPr>
        <p:spPr/>
        <p:txBody>
          <a:bodyPr/>
          <a:lstStyle/>
          <a:p>
            <a:fld id="{B6B660BE-11E5-49C5-9092-33DADC997675}" type="slidenum">
              <a:rPr lang="en-GB" smtClean="0"/>
              <a:t>31</a:t>
            </a:fld>
            <a:endParaRPr lang="en-GB"/>
          </a:p>
        </p:txBody>
      </p:sp>
    </p:spTree>
    <p:extLst>
      <p:ext uri="{BB962C8B-B14F-4D97-AF65-F5344CB8AC3E}">
        <p14:creationId xmlns:p14="http://schemas.microsoft.com/office/powerpoint/2010/main" val="2754159483"/>
      </p:ext>
    </p:extLst>
  </p:cSld>
  <p:clrMapOvr>
    <a:masterClrMapping/>
  </p:clrMapOvr>
</p:sld>
</file>

<file path=ppt/theme/theme1.xml><?xml version="1.0" encoding="utf-8"?>
<a:theme xmlns:a="http://schemas.openxmlformats.org/drawingml/2006/main" name="Theme1">
  <a:themeElements>
    <a:clrScheme name="Custom 1">
      <a:dk1>
        <a:sysClr val="windowText" lastClr="000000"/>
      </a:dk1>
      <a:lt1>
        <a:sysClr val="window" lastClr="FFFFFF"/>
      </a:lt1>
      <a:dk2>
        <a:srgbClr val="3E3D2D"/>
      </a:dk2>
      <a:lt2>
        <a:srgbClr val="FFFFFF"/>
      </a:lt2>
      <a:accent1>
        <a:srgbClr val="FF6600"/>
      </a:accent1>
      <a:accent2>
        <a:srgbClr val="71685A"/>
      </a:accent2>
      <a:accent3>
        <a:srgbClr val="FF6700"/>
      </a:accent3>
      <a:accent4>
        <a:srgbClr val="BF4D00"/>
      </a:accent4>
      <a:accent5>
        <a:srgbClr val="956B43"/>
      </a:accent5>
      <a:accent6>
        <a:srgbClr val="FEA022"/>
      </a:accent6>
      <a:hlink>
        <a:srgbClr val="E68200"/>
      </a:hlink>
      <a:folHlink>
        <a:srgbClr val="FFA365"/>
      </a:folHlink>
    </a:clrScheme>
    <a:fontScheme name="Custom 1">
      <a:majorFont>
        <a:latin typeface="Cambria"/>
        <a:ea typeface=""/>
        <a:cs typeface=""/>
      </a:majorFont>
      <a:minorFont>
        <a:latin typeface="Cambria"/>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a:spPr>
      <a:bodyPr vert="horz" wrap="square" lIns="91440" tIns="45720" rIns="91440" bIns="45720" numCol="1" anchor="t" anchorCtr="0" compatLnSpc="1">
        <a:prstTxWarp prst="textNoShape">
          <a:avLst/>
        </a:prstTxWarp>
      </a:bodyPr>
      <a:lstStyle>
        <a:defPPr marL="0" marR="0" indent="0" algn="ctr" defTabSz="914400" rtl="0" eaLnBrk="1" fontAlgn="base" latinLnBrk="0" hangingPunct="1">
          <a:lnSpc>
            <a:spcPct val="100000"/>
          </a:lnSpc>
          <a:spcBef>
            <a:spcPct val="0"/>
          </a:spcBef>
          <a:spcAft>
            <a:spcPct val="0"/>
          </a:spcAft>
          <a:buClrTx/>
          <a:buSzTx/>
          <a:buFontTx/>
          <a:buNone/>
          <a:tabLst/>
          <a:defRPr kumimoji="0" lang="en-US" sz="1800" b="0" i="0" u="none" strike="noStrike" cap="none" normalizeH="0" baseline="0" smtClean="0">
            <a:ln>
              <a:noFill/>
            </a:ln>
            <a:solidFill>
              <a:schemeClr val="tx1"/>
            </a:solidFill>
            <a:effectLst/>
            <a:latin typeface="Arial" charset="0"/>
          </a:defRPr>
        </a:defPPr>
      </a:lstStyle>
    </a:spDef>
    <a:ln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a:spPr>
      <a:bodyPr vert="horz" wrap="square" lIns="91440" tIns="45720" rIns="91440" bIns="45720" numCol="1" anchor="t" anchorCtr="0" compatLnSpc="1">
        <a:prstTxWarp prst="textNoShape">
          <a:avLst/>
        </a:prstTxWarp>
      </a:bodyPr>
      <a:lstStyle>
        <a:defPPr marL="0" marR="0" indent="0" algn="ctr" defTabSz="914400" rtl="0" eaLnBrk="1" fontAlgn="base" latinLnBrk="0" hangingPunct="1">
          <a:lnSpc>
            <a:spcPct val="100000"/>
          </a:lnSpc>
          <a:spcBef>
            <a:spcPct val="0"/>
          </a:spcBef>
          <a:spcAft>
            <a:spcPct val="0"/>
          </a:spcAft>
          <a:buClrTx/>
          <a:buSzTx/>
          <a:buFontTx/>
          <a:buNone/>
          <a:tabLst/>
          <a:defRPr kumimoji="0" lang="en-US" sz="1800" b="0" i="0" u="none" strike="noStrike" cap="none" normalizeH="0" baseline="0" smtClean="0">
            <a:ln>
              <a:noFill/>
            </a:ln>
            <a:solidFill>
              <a:schemeClr val="tx1"/>
            </a:solidFill>
            <a:effectLst/>
            <a:latin typeface="Arial" charset="0"/>
          </a:defRPr>
        </a:defPPr>
      </a:lstStyle>
    </a:lnDef>
  </a:objectDefaults>
  <a:extraClrSchemeLst>
    <a:extraClrScheme>
      <a:clrScheme name="sample 1">
        <a:dk1>
          <a:srgbClr val="000000"/>
        </a:dk1>
        <a:lt1>
          <a:srgbClr val="FFFFFF"/>
        </a:lt1>
        <a:dk2>
          <a:srgbClr val="000798"/>
        </a:dk2>
        <a:lt2>
          <a:srgbClr val="B2B2B2"/>
        </a:lt2>
        <a:accent1>
          <a:srgbClr val="1B33E7"/>
        </a:accent1>
        <a:accent2>
          <a:srgbClr val="6699FF"/>
        </a:accent2>
        <a:accent3>
          <a:srgbClr val="FFFFFF"/>
        </a:accent3>
        <a:accent4>
          <a:srgbClr val="000000"/>
        </a:accent4>
        <a:accent5>
          <a:srgbClr val="ABADF1"/>
        </a:accent5>
        <a:accent6>
          <a:srgbClr val="5C8AE7"/>
        </a:accent6>
        <a:hlink>
          <a:srgbClr val="99CCFF"/>
        </a:hlink>
        <a:folHlink>
          <a:srgbClr val="3366CC"/>
        </a:folHlink>
      </a:clrScheme>
      <a:clrMap bg1="lt1" tx1="dk1" bg2="lt2" tx2="dk2" accent1="accent1" accent2="accent2" accent3="accent3" accent4="accent4" accent5="accent5" accent6="accent6" hlink="hlink" folHlink="folHlink"/>
    </a:extraClrScheme>
    <a:extraClrScheme>
      <a:clrScheme name="sample 2">
        <a:dk1>
          <a:srgbClr val="000000"/>
        </a:dk1>
        <a:lt1>
          <a:srgbClr val="FFFFFF"/>
        </a:lt1>
        <a:dk2>
          <a:srgbClr val="094332"/>
        </a:dk2>
        <a:lt2>
          <a:srgbClr val="B2B2B2"/>
        </a:lt2>
        <a:accent1>
          <a:srgbClr val="0D6531"/>
        </a:accent1>
        <a:accent2>
          <a:srgbClr val="39AF6E"/>
        </a:accent2>
        <a:accent3>
          <a:srgbClr val="FFFFFF"/>
        </a:accent3>
        <a:accent4>
          <a:srgbClr val="000000"/>
        </a:accent4>
        <a:accent5>
          <a:srgbClr val="AAB8AD"/>
        </a:accent5>
        <a:accent6>
          <a:srgbClr val="339E63"/>
        </a:accent6>
        <a:hlink>
          <a:srgbClr val="93E1A0"/>
        </a:hlink>
        <a:folHlink>
          <a:srgbClr val="1D834B"/>
        </a:folHlink>
      </a:clrScheme>
      <a:clrMap bg1="lt1" tx1="dk1" bg2="lt2" tx2="dk2" accent1="accent1" accent2="accent2" accent3="accent3" accent4="accent4" accent5="accent5" accent6="accent6" hlink="hlink" folHlink="folHlink"/>
    </a:extraClrScheme>
    <a:extraClrScheme>
      <a:clrScheme name="sample 3">
        <a:dk1>
          <a:srgbClr val="000000"/>
        </a:dk1>
        <a:lt1>
          <a:srgbClr val="FFFFFF"/>
        </a:lt1>
        <a:dk2>
          <a:srgbClr val="275CA3"/>
        </a:dk2>
        <a:lt2>
          <a:srgbClr val="C0C0C0"/>
        </a:lt2>
        <a:accent1>
          <a:srgbClr val="529EBC"/>
        </a:accent1>
        <a:accent2>
          <a:srgbClr val="55BEE3"/>
        </a:accent2>
        <a:accent3>
          <a:srgbClr val="FFFFFF"/>
        </a:accent3>
        <a:accent4>
          <a:srgbClr val="000000"/>
        </a:accent4>
        <a:accent5>
          <a:srgbClr val="B3CCDA"/>
        </a:accent5>
        <a:accent6>
          <a:srgbClr val="4CACCE"/>
        </a:accent6>
        <a:hlink>
          <a:srgbClr val="9FD4F1"/>
        </a:hlink>
        <a:folHlink>
          <a:srgbClr val="0099CC"/>
        </a:folHlink>
      </a:clrScheme>
      <a:clrMap bg1="lt1" tx1="dk1" bg2="lt2" tx2="dk2" accent1="accent1" accent2="accent2" accent3="accent3" accent4="accent4" accent5="accent5" accent6="accent6" hlink="hlink" folHlink="folHlink"/>
    </a:extraClrScheme>
  </a:extraClrSchemeLst>
  <a:extLst>
    <a:ext uri="{05A4C25C-085E-4340-85A3-A5531E510DB2}">
      <thm15:themeFamily xmlns:thm15="http://schemas.microsoft.com/office/thememl/2012/main" name="Theme1" id="{1C174CB8-4ECC-412D-A934-188137497CE9}" vid="{29585AFE-8B2E-46BA-A8FC-6BBDA0C7EFC9}"/>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Theme1</Template>
  <TotalTime>4070</TotalTime>
  <Words>2311</Words>
  <Application>Microsoft Office PowerPoint</Application>
  <PresentationFormat>On-screen Show (4:3)</PresentationFormat>
  <Paragraphs>222</Paragraphs>
  <Slides>31</Slides>
  <Notes>1</Notes>
  <HiddenSlides>0</HiddenSlides>
  <MMClips>0</MMClips>
  <ScaleCrop>false</ScaleCrop>
  <HeadingPairs>
    <vt:vector size="6" baseType="variant">
      <vt:variant>
        <vt:lpstr>Fonts Used</vt:lpstr>
      </vt:variant>
      <vt:variant>
        <vt:i4>6</vt:i4>
      </vt:variant>
      <vt:variant>
        <vt:lpstr>Theme</vt:lpstr>
      </vt:variant>
      <vt:variant>
        <vt:i4>1</vt:i4>
      </vt:variant>
      <vt:variant>
        <vt:lpstr>Slide Titles</vt:lpstr>
      </vt:variant>
      <vt:variant>
        <vt:i4>31</vt:i4>
      </vt:variant>
    </vt:vector>
  </HeadingPairs>
  <TitlesOfParts>
    <vt:vector size="38" baseType="lpstr">
      <vt:lpstr>Arial</vt:lpstr>
      <vt:lpstr>Calibri</vt:lpstr>
      <vt:lpstr>Cambria</vt:lpstr>
      <vt:lpstr>Tahoma</vt:lpstr>
      <vt:lpstr>Times New Roman</vt:lpstr>
      <vt:lpstr>Wingdings</vt:lpstr>
      <vt:lpstr>Theme1</vt:lpstr>
      <vt:lpstr>CHƯƠNG 6 (Tiếp) LUYỆN TẬP</vt:lpstr>
      <vt:lpstr>Nội dung</vt:lpstr>
      <vt:lpstr>Luyện tập</vt:lpstr>
      <vt:lpstr>Hướng dẫn bài 1</vt:lpstr>
      <vt:lpstr>PowerPoint Presentation</vt:lpstr>
      <vt:lpstr>PowerPoint Presentation</vt:lpstr>
      <vt:lpstr>Hướng dẫn bài 2</vt:lpstr>
      <vt:lpstr>PowerPoint Presentation</vt:lpstr>
      <vt:lpstr>Hướng dẫn bài 3</vt:lpstr>
      <vt:lpstr>Bài tập 4 </vt:lpstr>
      <vt:lpstr>Code bài 4</vt:lpstr>
      <vt:lpstr>Bài 5</vt:lpstr>
      <vt:lpstr>Code bài 5</vt:lpstr>
      <vt:lpstr>Bài 6</vt:lpstr>
      <vt:lpstr>Hướng dẫn bài 6</vt:lpstr>
      <vt:lpstr>PowerPoint Presentation</vt:lpstr>
      <vt:lpstr>Hướng dẫn bài 7</vt:lpstr>
      <vt:lpstr>Code bài 7</vt:lpstr>
      <vt:lpstr>Bài 9</vt:lpstr>
      <vt:lpstr>Code bài 9</vt:lpstr>
      <vt:lpstr>Bài 10</vt:lpstr>
      <vt:lpstr>Code bài 10</vt:lpstr>
      <vt:lpstr>Bài 11</vt:lpstr>
      <vt:lpstr>Bài 12</vt:lpstr>
      <vt:lpstr>PowerPoint Presentation</vt:lpstr>
      <vt:lpstr>Hướng dẫn bài 12</vt:lpstr>
      <vt:lpstr>Hướng dẫn bài 12</vt:lpstr>
      <vt:lpstr>Bài 13</vt:lpstr>
      <vt:lpstr>Bài 13</vt:lpstr>
      <vt:lpstr>Tài liệu tham khảo</vt:lpstr>
      <vt:lpstr>PowerPoint Presentation</vt:lpstr>
    </vt:vector>
  </TitlesOfParts>
  <Company>Microsoft</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TỔNG QUAN VỀ TRÍ TUỆ NHÂN TẠO</dc:title>
  <dc:creator>AnPhuongDiep</dc:creator>
  <cp:lastModifiedBy>Microsoft account</cp:lastModifiedBy>
  <cp:revision>218</cp:revision>
  <dcterms:created xsi:type="dcterms:W3CDTF">2020-06-02T08:04:28Z</dcterms:created>
  <dcterms:modified xsi:type="dcterms:W3CDTF">2021-11-06T04:16:20Z</dcterms:modified>
</cp:coreProperties>
</file>