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handoutMasterIdLst>
    <p:handoutMasterId r:id="rId44"/>
  </p:handoutMasterIdLst>
  <p:sldIdLst>
    <p:sldId id="256" r:id="rId2"/>
    <p:sldId id="760" r:id="rId3"/>
    <p:sldId id="422" r:id="rId4"/>
    <p:sldId id="400" r:id="rId5"/>
    <p:sldId id="403" r:id="rId6"/>
    <p:sldId id="405" r:id="rId7"/>
    <p:sldId id="408" r:id="rId8"/>
    <p:sldId id="410" r:id="rId9"/>
    <p:sldId id="412" r:id="rId10"/>
    <p:sldId id="413" r:id="rId11"/>
    <p:sldId id="414" r:id="rId12"/>
    <p:sldId id="416" r:id="rId13"/>
    <p:sldId id="417" r:id="rId14"/>
    <p:sldId id="418" r:id="rId15"/>
    <p:sldId id="419" r:id="rId16"/>
    <p:sldId id="420" r:id="rId17"/>
    <p:sldId id="470" r:id="rId18"/>
    <p:sldId id="473" r:id="rId19"/>
    <p:sldId id="474" r:id="rId20"/>
    <p:sldId id="453" r:id="rId21"/>
    <p:sldId id="478" r:id="rId22"/>
    <p:sldId id="477" r:id="rId23"/>
    <p:sldId id="454" r:id="rId24"/>
    <p:sldId id="751" r:id="rId25"/>
    <p:sldId id="752" r:id="rId26"/>
    <p:sldId id="753" r:id="rId27"/>
    <p:sldId id="754" r:id="rId28"/>
    <p:sldId id="755" r:id="rId29"/>
    <p:sldId id="756" r:id="rId30"/>
    <p:sldId id="757" r:id="rId31"/>
    <p:sldId id="758" r:id="rId32"/>
    <p:sldId id="759" r:id="rId33"/>
    <p:sldId id="479" r:id="rId34"/>
    <p:sldId id="476" r:id="rId35"/>
    <p:sldId id="486" r:id="rId36"/>
    <p:sldId id="487" r:id="rId37"/>
    <p:sldId id="488" r:id="rId38"/>
    <p:sldId id="489" r:id="rId39"/>
    <p:sldId id="490" r:id="rId40"/>
    <p:sldId id="483" r:id="rId41"/>
    <p:sldId id="761" r:id="rId4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10E5B0E-8CD1-48B7-97DB-3F25A641BCC7}">
          <p14:sldIdLst>
            <p14:sldId id="256"/>
            <p14:sldId id="760"/>
          </p14:sldIdLst>
        </p14:section>
        <p14:section name="Tổng quan về mật mã" id="{D4DA8665-2FCC-43CB-9A16-C97885876977}">
          <p14:sldIdLst>
            <p14:sldId id="422"/>
            <p14:sldId id="400"/>
            <p14:sldId id="403"/>
            <p14:sldId id="405"/>
            <p14:sldId id="408"/>
            <p14:sldId id="410"/>
            <p14:sldId id="412"/>
            <p14:sldId id="413"/>
            <p14:sldId id="414"/>
            <p14:sldId id="416"/>
            <p14:sldId id="417"/>
            <p14:sldId id="418"/>
            <p14:sldId id="419"/>
            <p14:sldId id="420"/>
          </p14:sldIdLst>
        </p14:section>
        <p14:section name="Đảm bảo tính bí mật" id="{C4941F6B-7E09-481D-B682-78E84FBF36B5}">
          <p14:sldIdLst/>
        </p14:section>
        <p14:section name="Đảm bảo tính toàn vẹn" id="{1FEEF3CC-9979-47BB-B7AA-31BE4F3D4CEE}">
          <p14:sldIdLst>
            <p14:sldId id="470"/>
            <p14:sldId id="473"/>
            <p14:sldId id="474"/>
          </p14:sldIdLst>
        </p14:section>
        <p14:section name="Đảm bảo tính xác thực" id="{C704412D-FB27-406A-953A-548A82C94B39}">
          <p14:sldIdLst>
            <p14:sldId id="453"/>
            <p14:sldId id="478"/>
            <p14:sldId id="477"/>
            <p14:sldId id="454"/>
            <p14:sldId id="751"/>
            <p14:sldId id="752"/>
            <p14:sldId id="753"/>
            <p14:sldId id="754"/>
            <p14:sldId id="755"/>
            <p14:sldId id="756"/>
            <p14:sldId id="757"/>
            <p14:sldId id="758"/>
            <p14:sldId id="759"/>
            <p14:sldId id="479"/>
            <p14:sldId id="476"/>
            <p14:sldId id="486"/>
            <p14:sldId id="487"/>
            <p14:sldId id="488"/>
            <p14:sldId id="489"/>
            <p14:sldId id="490"/>
            <p14:sldId id="483"/>
            <p14:sldId id="76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guyen Tuan Anh" initials="NTA"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FF00FF"/>
    <a:srgbClr val="0A01C3"/>
    <a:srgbClr val="3333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78" autoAdjust="0"/>
    <p:restoredTop sz="69278" autoAdjust="0"/>
  </p:normalViewPr>
  <p:slideViewPr>
    <p:cSldViewPr>
      <p:cViewPr varScale="1">
        <p:scale>
          <a:sx n="57" d="100"/>
          <a:sy n="57" d="100"/>
        </p:scale>
        <p:origin x="1800" y="58"/>
      </p:cViewPr>
      <p:guideLst>
        <p:guide orient="horz" pos="2160"/>
        <p:guide pos="2880"/>
      </p:guideLst>
    </p:cSldViewPr>
  </p:slideViewPr>
  <p:outlineViewPr>
    <p:cViewPr>
      <p:scale>
        <a:sx n="33" d="100"/>
        <a:sy n="33" d="100"/>
      </p:scale>
      <p:origin x="0" y="26352"/>
    </p:cViewPr>
  </p:outlineViewPr>
  <p:notesTextViewPr>
    <p:cViewPr>
      <p:scale>
        <a:sx n="1" d="1"/>
        <a:sy n="1" d="1"/>
      </p:scale>
      <p:origin x="0" y="0"/>
    </p:cViewPr>
  </p:notesTextViewPr>
  <p:notesViewPr>
    <p:cSldViewPr>
      <p:cViewPr varScale="1">
        <p:scale>
          <a:sx n="56" d="100"/>
          <a:sy n="56" d="100"/>
        </p:scale>
        <p:origin x="-2496" y="3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ần Anh Tú" userId="37dd2ea8-b3bb-4859-9e81-498e7acba128" providerId="ADAL" clId="{0C9AB0B9-3020-9A4F-BA69-9E9E41A1299D}"/>
    <pc:docChg chg="undo custSel addSld delSld modSld modSection">
      <pc:chgData name="Trần Anh Tú" userId="37dd2ea8-b3bb-4859-9e81-498e7acba128" providerId="ADAL" clId="{0C9AB0B9-3020-9A4F-BA69-9E9E41A1299D}" dt="2021-11-13T13:16:43.006" v="69" actId="2696"/>
      <pc:docMkLst>
        <pc:docMk/>
      </pc:docMkLst>
      <pc:sldChg chg="del">
        <pc:chgData name="Trần Anh Tú" userId="37dd2ea8-b3bb-4859-9e81-498e7acba128" providerId="ADAL" clId="{0C9AB0B9-3020-9A4F-BA69-9E9E41A1299D}" dt="2021-11-13T13:06:03.698" v="35" actId="2696"/>
        <pc:sldMkLst>
          <pc:docMk/>
          <pc:sldMk cId="97139273" sldId="340"/>
        </pc:sldMkLst>
      </pc:sldChg>
      <pc:sldChg chg="del">
        <pc:chgData name="Trần Anh Tú" userId="37dd2ea8-b3bb-4859-9e81-498e7acba128" providerId="ADAL" clId="{0C9AB0B9-3020-9A4F-BA69-9E9E41A1299D}" dt="2021-11-13T13:15:16.449" v="58" actId="2696"/>
        <pc:sldMkLst>
          <pc:docMk/>
          <pc:sldMk cId="3971497850" sldId="394"/>
        </pc:sldMkLst>
      </pc:sldChg>
      <pc:sldChg chg="del">
        <pc:chgData name="Trần Anh Tú" userId="37dd2ea8-b3bb-4859-9e81-498e7acba128" providerId="ADAL" clId="{0C9AB0B9-3020-9A4F-BA69-9E9E41A1299D}" dt="2021-11-13T13:05:56.398" v="34" actId="2696"/>
        <pc:sldMkLst>
          <pc:docMk/>
          <pc:sldMk cId="1732683032" sldId="423"/>
        </pc:sldMkLst>
      </pc:sldChg>
      <pc:sldChg chg="del">
        <pc:chgData name="Trần Anh Tú" userId="37dd2ea8-b3bb-4859-9e81-498e7acba128" providerId="ADAL" clId="{0C9AB0B9-3020-9A4F-BA69-9E9E41A1299D}" dt="2021-11-13T13:06:36.903" v="40" actId="2696"/>
        <pc:sldMkLst>
          <pc:docMk/>
          <pc:sldMk cId="2145891239" sldId="426"/>
        </pc:sldMkLst>
      </pc:sldChg>
      <pc:sldChg chg="del">
        <pc:chgData name="Trần Anh Tú" userId="37dd2ea8-b3bb-4859-9e81-498e7acba128" providerId="ADAL" clId="{0C9AB0B9-3020-9A4F-BA69-9E9E41A1299D}" dt="2021-11-13T13:06:36.920" v="41" actId="2696"/>
        <pc:sldMkLst>
          <pc:docMk/>
          <pc:sldMk cId="112165217" sldId="427"/>
        </pc:sldMkLst>
      </pc:sldChg>
      <pc:sldChg chg="del">
        <pc:chgData name="Trần Anh Tú" userId="37dd2ea8-b3bb-4859-9e81-498e7acba128" providerId="ADAL" clId="{0C9AB0B9-3020-9A4F-BA69-9E9E41A1299D}" dt="2021-11-13T13:06:36.936" v="42" actId="2696"/>
        <pc:sldMkLst>
          <pc:docMk/>
          <pc:sldMk cId="1562073435" sldId="428"/>
        </pc:sldMkLst>
      </pc:sldChg>
      <pc:sldChg chg="del">
        <pc:chgData name="Trần Anh Tú" userId="37dd2ea8-b3bb-4859-9e81-498e7acba128" providerId="ADAL" clId="{0C9AB0B9-3020-9A4F-BA69-9E9E41A1299D}" dt="2021-11-13T13:06:36.952" v="43" actId="2696"/>
        <pc:sldMkLst>
          <pc:docMk/>
          <pc:sldMk cId="855576105" sldId="429"/>
        </pc:sldMkLst>
      </pc:sldChg>
      <pc:sldChg chg="del">
        <pc:chgData name="Trần Anh Tú" userId="37dd2ea8-b3bb-4859-9e81-498e7acba128" providerId="ADAL" clId="{0C9AB0B9-3020-9A4F-BA69-9E9E41A1299D}" dt="2021-11-13T13:06:36.968" v="44" actId="2696"/>
        <pc:sldMkLst>
          <pc:docMk/>
          <pc:sldMk cId="2513627608" sldId="430"/>
        </pc:sldMkLst>
      </pc:sldChg>
      <pc:sldChg chg="del">
        <pc:chgData name="Trần Anh Tú" userId="37dd2ea8-b3bb-4859-9e81-498e7acba128" providerId="ADAL" clId="{0C9AB0B9-3020-9A4F-BA69-9E9E41A1299D}" dt="2021-11-13T13:06:36.986" v="45" actId="2696"/>
        <pc:sldMkLst>
          <pc:docMk/>
          <pc:sldMk cId="2266414946" sldId="431"/>
        </pc:sldMkLst>
      </pc:sldChg>
      <pc:sldChg chg="del">
        <pc:chgData name="Trần Anh Tú" userId="37dd2ea8-b3bb-4859-9e81-498e7acba128" providerId="ADAL" clId="{0C9AB0B9-3020-9A4F-BA69-9E9E41A1299D}" dt="2021-11-13T13:06:37.001" v="46" actId="2696"/>
        <pc:sldMkLst>
          <pc:docMk/>
          <pc:sldMk cId="1463534131" sldId="432"/>
        </pc:sldMkLst>
      </pc:sldChg>
      <pc:sldChg chg="del">
        <pc:chgData name="Trần Anh Tú" userId="37dd2ea8-b3bb-4859-9e81-498e7acba128" providerId="ADAL" clId="{0C9AB0B9-3020-9A4F-BA69-9E9E41A1299D}" dt="2021-11-13T13:06:37.016" v="47" actId="2696"/>
        <pc:sldMkLst>
          <pc:docMk/>
          <pc:sldMk cId="3886654671" sldId="433"/>
        </pc:sldMkLst>
      </pc:sldChg>
      <pc:sldChg chg="del">
        <pc:chgData name="Trần Anh Tú" userId="37dd2ea8-b3bb-4859-9e81-498e7acba128" providerId="ADAL" clId="{0C9AB0B9-3020-9A4F-BA69-9E9E41A1299D}" dt="2021-11-13T13:06:37.030" v="48" actId="2696"/>
        <pc:sldMkLst>
          <pc:docMk/>
          <pc:sldMk cId="1674145940" sldId="434"/>
        </pc:sldMkLst>
      </pc:sldChg>
      <pc:sldChg chg="del">
        <pc:chgData name="Trần Anh Tú" userId="37dd2ea8-b3bb-4859-9e81-498e7acba128" providerId="ADAL" clId="{0C9AB0B9-3020-9A4F-BA69-9E9E41A1299D}" dt="2021-11-13T13:06:37.050" v="49" actId="2696"/>
        <pc:sldMkLst>
          <pc:docMk/>
          <pc:sldMk cId="1411156415" sldId="436"/>
        </pc:sldMkLst>
      </pc:sldChg>
      <pc:sldChg chg="del">
        <pc:chgData name="Trần Anh Tú" userId="37dd2ea8-b3bb-4859-9e81-498e7acba128" providerId="ADAL" clId="{0C9AB0B9-3020-9A4F-BA69-9E9E41A1299D}" dt="2021-11-13T13:06:37.074" v="50" actId="2696"/>
        <pc:sldMkLst>
          <pc:docMk/>
          <pc:sldMk cId="368433201" sldId="437"/>
        </pc:sldMkLst>
      </pc:sldChg>
      <pc:sldChg chg="del">
        <pc:chgData name="Trần Anh Tú" userId="37dd2ea8-b3bb-4859-9e81-498e7acba128" providerId="ADAL" clId="{0C9AB0B9-3020-9A4F-BA69-9E9E41A1299D}" dt="2021-11-13T13:06:37.129" v="51" actId="2696"/>
        <pc:sldMkLst>
          <pc:docMk/>
          <pc:sldMk cId="113363897" sldId="438"/>
        </pc:sldMkLst>
      </pc:sldChg>
      <pc:sldChg chg="del">
        <pc:chgData name="Trần Anh Tú" userId="37dd2ea8-b3bb-4859-9e81-498e7acba128" providerId="ADAL" clId="{0C9AB0B9-3020-9A4F-BA69-9E9E41A1299D}" dt="2021-11-13T13:06:37.152" v="52" actId="2696"/>
        <pc:sldMkLst>
          <pc:docMk/>
          <pc:sldMk cId="710249744" sldId="439"/>
        </pc:sldMkLst>
      </pc:sldChg>
      <pc:sldChg chg="del">
        <pc:chgData name="Trần Anh Tú" userId="37dd2ea8-b3bb-4859-9e81-498e7acba128" providerId="ADAL" clId="{0C9AB0B9-3020-9A4F-BA69-9E9E41A1299D}" dt="2021-11-13T13:06:37.166" v="53" actId="2696"/>
        <pc:sldMkLst>
          <pc:docMk/>
          <pc:sldMk cId="836171969" sldId="440"/>
        </pc:sldMkLst>
      </pc:sldChg>
      <pc:sldChg chg="del">
        <pc:chgData name="Trần Anh Tú" userId="37dd2ea8-b3bb-4859-9e81-498e7acba128" providerId="ADAL" clId="{0C9AB0B9-3020-9A4F-BA69-9E9E41A1299D}" dt="2021-11-13T13:06:37.192" v="54" actId="2696"/>
        <pc:sldMkLst>
          <pc:docMk/>
          <pc:sldMk cId="3037412534" sldId="441"/>
        </pc:sldMkLst>
      </pc:sldChg>
      <pc:sldChg chg="del">
        <pc:chgData name="Trần Anh Tú" userId="37dd2ea8-b3bb-4859-9e81-498e7acba128" providerId="ADAL" clId="{0C9AB0B9-3020-9A4F-BA69-9E9E41A1299D}" dt="2021-11-13T13:06:37.205" v="55" actId="2696"/>
        <pc:sldMkLst>
          <pc:docMk/>
          <pc:sldMk cId="3229763758" sldId="442"/>
        </pc:sldMkLst>
      </pc:sldChg>
      <pc:sldChg chg="del">
        <pc:chgData name="Trần Anh Tú" userId="37dd2ea8-b3bb-4859-9e81-498e7acba128" providerId="ADAL" clId="{0C9AB0B9-3020-9A4F-BA69-9E9E41A1299D}" dt="2021-11-13T13:06:37.247" v="57" actId="2696"/>
        <pc:sldMkLst>
          <pc:docMk/>
          <pc:sldMk cId="3332551780" sldId="444"/>
        </pc:sldMkLst>
      </pc:sldChg>
      <pc:sldChg chg="del">
        <pc:chgData name="Trần Anh Tú" userId="37dd2ea8-b3bb-4859-9e81-498e7acba128" providerId="ADAL" clId="{0C9AB0B9-3020-9A4F-BA69-9E9E41A1299D}" dt="2021-11-13T13:15:35.158" v="59" actId="2696"/>
        <pc:sldMkLst>
          <pc:docMk/>
          <pc:sldMk cId="4045874562" sldId="445"/>
        </pc:sldMkLst>
      </pc:sldChg>
      <pc:sldChg chg="del">
        <pc:chgData name="Trần Anh Tú" userId="37dd2ea8-b3bb-4859-9e81-498e7acba128" providerId="ADAL" clId="{0C9AB0B9-3020-9A4F-BA69-9E9E41A1299D}" dt="2021-11-13T12:57:59.861" v="7" actId="2696"/>
        <pc:sldMkLst>
          <pc:docMk/>
          <pc:sldMk cId="1662249088" sldId="447"/>
        </pc:sldMkLst>
      </pc:sldChg>
      <pc:sldChg chg="del">
        <pc:chgData name="Trần Anh Tú" userId="37dd2ea8-b3bb-4859-9e81-498e7acba128" providerId="ADAL" clId="{0C9AB0B9-3020-9A4F-BA69-9E9E41A1299D}" dt="2021-11-13T12:57:59.876" v="8" actId="2696"/>
        <pc:sldMkLst>
          <pc:docMk/>
          <pc:sldMk cId="3959330544" sldId="448"/>
        </pc:sldMkLst>
      </pc:sldChg>
      <pc:sldChg chg="del">
        <pc:chgData name="Trần Anh Tú" userId="37dd2ea8-b3bb-4859-9e81-498e7acba128" providerId="ADAL" clId="{0C9AB0B9-3020-9A4F-BA69-9E9E41A1299D}" dt="2021-11-13T13:15:44.823" v="60" actId="2696"/>
        <pc:sldMkLst>
          <pc:docMk/>
          <pc:sldMk cId="1624264360" sldId="451"/>
        </pc:sldMkLst>
      </pc:sldChg>
      <pc:sldChg chg="del">
        <pc:chgData name="Trần Anh Tú" userId="37dd2ea8-b3bb-4859-9e81-498e7acba128" providerId="ADAL" clId="{0C9AB0B9-3020-9A4F-BA69-9E9E41A1299D}" dt="2021-11-13T13:06:36.814" v="36" actId="2696"/>
        <pc:sldMkLst>
          <pc:docMk/>
          <pc:sldMk cId="837267762" sldId="460"/>
        </pc:sldMkLst>
      </pc:sldChg>
      <pc:sldChg chg="del">
        <pc:chgData name="Trần Anh Tú" userId="37dd2ea8-b3bb-4859-9e81-498e7acba128" providerId="ADAL" clId="{0C9AB0B9-3020-9A4F-BA69-9E9E41A1299D}" dt="2021-11-13T13:06:36.841" v="37" actId="2696"/>
        <pc:sldMkLst>
          <pc:docMk/>
          <pc:sldMk cId="3315530383" sldId="461"/>
        </pc:sldMkLst>
      </pc:sldChg>
      <pc:sldChg chg="del">
        <pc:chgData name="Trần Anh Tú" userId="37dd2ea8-b3bb-4859-9e81-498e7acba128" providerId="ADAL" clId="{0C9AB0B9-3020-9A4F-BA69-9E9E41A1299D}" dt="2021-11-13T13:06:36.855" v="38" actId="2696"/>
        <pc:sldMkLst>
          <pc:docMk/>
          <pc:sldMk cId="2607680254" sldId="462"/>
        </pc:sldMkLst>
      </pc:sldChg>
      <pc:sldChg chg="del">
        <pc:chgData name="Trần Anh Tú" userId="37dd2ea8-b3bb-4859-9e81-498e7acba128" providerId="ADAL" clId="{0C9AB0B9-3020-9A4F-BA69-9E9E41A1299D}" dt="2021-11-13T13:06:36.880" v="39" actId="2696"/>
        <pc:sldMkLst>
          <pc:docMk/>
          <pc:sldMk cId="2567259703" sldId="463"/>
        </pc:sldMkLst>
      </pc:sldChg>
      <pc:sldChg chg="del">
        <pc:chgData name="Trần Anh Tú" userId="37dd2ea8-b3bb-4859-9e81-498e7acba128" providerId="ADAL" clId="{0C9AB0B9-3020-9A4F-BA69-9E9E41A1299D}" dt="2021-11-13T12:57:59.730" v="1" actId="2696"/>
        <pc:sldMkLst>
          <pc:docMk/>
          <pc:sldMk cId="3879734054" sldId="464"/>
        </pc:sldMkLst>
      </pc:sldChg>
      <pc:sldChg chg="del">
        <pc:chgData name="Trần Anh Tú" userId="37dd2ea8-b3bb-4859-9e81-498e7acba128" providerId="ADAL" clId="{0C9AB0B9-3020-9A4F-BA69-9E9E41A1299D}" dt="2021-11-13T12:57:59.746" v="2" actId="2696"/>
        <pc:sldMkLst>
          <pc:docMk/>
          <pc:sldMk cId="3884902915" sldId="465"/>
        </pc:sldMkLst>
      </pc:sldChg>
      <pc:sldChg chg="del">
        <pc:chgData name="Trần Anh Tú" userId="37dd2ea8-b3bb-4859-9e81-498e7acba128" providerId="ADAL" clId="{0C9AB0B9-3020-9A4F-BA69-9E9E41A1299D}" dt="2021-11-13T12:57:59.764" v="3" actId="2696"/>
        <pc:sldMkLst>
          <pc:docMk/>
          <pc:sldMk cId="1048209773" sldId="466"/>
        </pc:sldMkLst>
      </pc:sldChg>
      <pc:sldChg chg="del">
        <pc:chgData name="Trần Anh Tú" userId="37dd2ea8-b3bb-4859-9e81-498e7acba128" providerId="ADAL" clId="{0C9AB0B9-3020-9A4F-BA69-9E9E41A1299D}" dt="2021-11-13T12:57:59.785" v="4" actId="2696"/>
        <pc:sldMkLst>
          <pc:docMk/>
          <pc:sldMk cId="4047747114" sldId="467"/>
        </pc:sldMkLst>
      </pc:sldChg>
      <pc:sldChg chg="del">
        <pc:chgData name="Trần Anh Tú" userId="37dd2ea8-b3bb-4859-9e81-498e7acba128" providerId="ADAL" clId="{0C9AB0B9-3020-9A4F-BA69-9E9E41A1299D}" dt="2021-11-13T12:57:59.835" v="5" actId="2696"/>
        <pc:sldMkLst>
          <pc:docMk/>
          <pc:sldMk cId="3896741458" sldId="468"/>
        </pc:sldMkLst>
      </pc:sldChg>
      <pc:sldChg chg="del">
        <pc:chgData name="Trần Anh Tú" userId="37dd2ea8-b3bb-4859-9e81-498e7acba128" providerId="ADAL" clId="{0C9AB0B9-3020-9A4F-BA69-9E9E41A1299D}" dt="2021-11-13T12:57:59.848" v="6" actId="2696"/>
        <pc:sldMkLst>
          <pc:docMk/>
          <pc:sldMk cId="3009194963" sldId="469"/>
        </pc:sldMkLst>
      </pc:sldChg>
      <pc:sldChg chg="del">
        <pc:chgData name="Trần Anh Tú" userId="37dd2ea8-b3bb-4859-9e81-498e7acba128" providerId="ADAL" clId="{0C9AB0B9-3020-9A4F-BA69-9E9E41A1299D}" dt="2021-11-13T12:57:59.903" v="9" actId="2696"/>
        <pc:sldMkLst>
          <pc:docMk/>
          <pc:sldMk cId="2145643991" sldId="471"/>
        </pc:sldMkLst>
      </pc:sldChg>
      <pc:sldChg chg="del">
        <pc:chgData name="Trần Anh Tú" userId="37dd2ea8-b3bb-4859-9e81-498e7acba128" providerId="ADAL" clId="{0C9AB0B9-3020-9A4F-BA69-9E9E41A1299D}" dt="2021-11-13T13:16:43.006" v="69" actId="2696"/>
        <pc:sldMkLst>
          <pc:docMk/>
          <pc:sldMk cId="1874761042" sldId="475"/>
        </pc:sldMkLst>
      </pc:sldChg>
      <pc:sldChg chg="del">
        <pc:chgData name="Trần Anh Tú" userId="37dd2ea8-b3bb-4859-9e81-498e7acba128" providerId="ADAL" clId="{0C9AB0B9-3020-9A4F-BA69-9E9E41A1299D}" dt="2021-11-13T12:57:08.896" v="0" actId="2696"/>
        <pc:sldMkLst>
          <pc:docMk/>
          <pc:sldMk cId="3122340448" sldId="482"/>
        </pc:sldMkLst>
      </pc:sldChg>
      <pc:sldChg chg="del">
        <pc:chgData name="Trần Anh Tú" userId="37dd2ea8-b3bb-4859-9e81-498e7acba128" providerId="ADAL" clId="{0C9AB0B9-3020-9A4F-BA69-9E9E41A1299D}" dt="2021-11-13T13:06:37.222" v="56" actId="2696"/>
        <pc:sldMkLst>
          <pc:docMk/>
          <pc:sldMk cId="1511224" sldId="485"/>
        </pc:sldMkLst>
      </pc:sldChg>
      <pc:sldChg chg="modSp add del">
        <pc:chgData name="Trần Anh Tú" userId="37dd2ea8-b3bb-4859-9e81-498e7acba128" providerId="ADAL" clId="{0C9AB0B9-3020-9A4F-BA69-9E9E41A1299D}" dt="2021-11-13T13:04:49.385" v="21"/>
        <pc:sldMkLst>
          <pc:docMk/>
          <pc:sldMk cId="1655711325" sldId="751"/>
        </pc:sldMkLst>
        <pc:spChg chg="mod">
          <ac:chgData name="Trần Anh Tú" userId="37dd2ea8-b3bb-4859-9e81-498e7acba128" providerId="ADAL" clId="{0C9AB0B9-3020-9A4F-BA69-9E9E41A1299D}" dt="2021-11-13T13:04:49.385" v="21"/>
          <ac:spMkLst>
            <pc:docMk/>
            <pc:sldMk cId="1655711325" sldId="751"/>
            <ac:spMk id="4" creationId="{00000000-0000-0000-0000-000000000000}"/>
          </ac:spMkLst>
        </pc:spChg>
      </pc:sldChg>
      <pc:sldChg chg="modSp add">
        <pc:chgData name="Trần Anh Tú" userId="37dd2ea8-b3bb-4859-9e81-498e7acba128" providerId="ADAL" clId="{0C9AB0B9-3020-9A4F-BA69-9E9E41A1299D}" dt="2021-11-13T13:15:54.767" v="61" actId="1076"/>
        <pc:sldMkLst>
          <pc:docMk/>
          <pc:sldMk cId="2382102730" sldId="751"/>
        </pc:sldMkLst>
        <pc:spChg chg="mod">
          <ac:chgData name="Trần Anh Tú" userId="37dd2ea8-b3bb-4859-9e81-498e7acba128" providerId="ADAL" clId="{0C9AB0B9-3020-9A4F-BA69-9E9E41A1299D}" dt="2021-11-13T13:15:54.767" v="61" actId="1076"/>
          <ac:spMkLst>
            <pc:docMk/>
            <pc:sldMk cId="2382102730" sldId="751"/>
            <ac:spMk id="4" creationId="{00000000-0000-0000-0000-000000000000}"/>
          </ac:spMkLst>
        </pc:spChg>
      </pc:sldChg>
      <pc:sldChg chg="add del">
        <pc:chgData name="Trần Anh Tú" userId="37dd2ea8-b3bb-4859-9e81-498e7acba128" providerId="ADAL" clId="{0C9AB0B9-3020-9A4F-BA69-9E9E41A1299D}" dt="2021-11-13T13:04:54.484" v="23"/>
        <pc:sldMkLst>
          <pc:docMk/>
          <pc:sldMk cId="3594135389" sldId="751"/>
        </pc:sldMkLst>
      </pc:sldChg>
      <pc:sldChg chg="modSp add del">
        <pc:chgData name="Trần Anh Tú" userId="37dd2ea8-b3bb-4859-9e81-498e7acba128" providerId="ADAL" clId="{0C9AB0B9-3020-9A4F-BA69-9E9E41A1299D}" dt="2021-11-13T13:04:49.385" v="21"/>
        <pc:sldMkLst>
          <pc:docMk/>
          <pc:sldMk cId="415111739" sldId="752"/>
        </pc:sldMkLst>
        <pc:spChg chg="mod">
          <ac:chgData name="Trần Anh Tú" userId="37dd2ea8-b3bb-4859-9e81-498e7acba128" providerId="ADAL" clId="{0C9AB0B9-3020-9A4F-BA69-9E9E41A1299D}" dt="2021-11-13T13:04:49.385" v="21"/>
          <ac:spMkLst>
            <pc:docMk/>
            <pc:sldMk cId="415111739" sldId="752"/>
            <ac:spMk id="4" creationId="{00000000-0000-0000-0000-000000000000}"/>
          </ac:spMkLst>
        </pc:spChg>
      </pc:sldChg>
      <pc:sldChg chg="modSp add">
        <pc:chgData name="Trần Anh Tú" userId="37dd2ea8-b3bb-4859-9e81-498e7acba128" providerId="ADAL" clId="{0C9AB0B9-3020-9A4F-BA69-9E9E41A1299D}" dt="2021-11-13T13:16:01.699" v="62" actId="1076"/>
        <pc:sldMkLst>
          <pc:docMk/>
          <pc:sldMk cId="1017688435" sldId="752"/>
        </pc:sldMkLst>
        <pc:spChg chg="mod">
          <ac:chgData name="Trần Anh Tú" userId="37dd2ea8-b3bb-4859-9e81-498e7acba128" providerId="ADAL" clId="{0C9AB0B9-3020-9A4F-BA69-9E9E41A1299D}" dt="2021-11-13T13:16:01.699" v="62" actId="1076"/>
          <ac:spMkLst>
            <pc:docMk/>
            <pc:sldMk cId="1017688435" sldId="752"/>
            <ac:spMk id="4" creationId="{00000000-0000-0000-0000-000000000000}"/>
          </ac:spMkLst>
        </pc:spChg>
      </pc:sldChg>
      <pc:sldChg chg="add del">
        <pc:chgData name="Trần Anh Tú" userId="37dd2ea8-b3bb-4859-9e81-498e7acba128" providerId="ADAL" clId="{0C9AB0B9-3020-9A4F-BA69-9E9E41A1299D}" dt="2021-11-13T13:04:54.484" v="23"/>
        <pc:sldMkLst>
          <pc:docMk/>
          <pc:sldMk cId="2214508307" sldId="752"/>
        </pc:sldMkLst>
      </pc:sldChg>
      <pc:sldChg chg="add del">
        <pc:chgData name="Trần Anh Tú" userId="37dd2ea8-b3bb-4859-9e81-498e7acba128" providerId="ADAL" clId="{0C9AB0B9-3020-9A4F-BA69-9E9E41A1299D}" dt="2021-11-13T13:04:54.484" v="23"/>
        <pc:sldMkLst>
          <pc:docMk/>
          <pc:sldMk cId="2936247965" sldId="753"/>
        </pc:sldMkLst>
      </pc:sldChg>
      <pc:sldChg chg="modSp add del">
        <pc:chgData name="Trần Anh Tú" userId="37dd2ea8-b3bb-4859-9e81-498e7acba128" providerId="ADAL" clId="{0C9AB0B9-3020-9A4F-BA69-9E9E41A1299D}" dt="2021-11-13T13:04:49.385" v="21"/>
        <pc:sldMkLst>
          <pc:docMk/>
          <pc:sldMk cId="4147811106" sldId="753"/>
        </pc:sldMkLst>
        <pc:spChg chg="mod">
          <ac:chgData name="Trần Anh Tú" userId="37dd2ea8-b3bb-4859-9e81-498e7acba128" providerId="ADAL" clId="{0C9AB0B9-3020-9A4F-BA69-9E9E41A1299D}" dt="2021-11-13T13:04:49.385" v="21"/>
          <ac:spMkLst>
            <pc:docMk/>
            <pc:sldMk cId="4147811106" sldId="753"/>
            <ac:spMk id="4" creationId="{00000000-0000-0000-0000-000000000000}"/>
          </ac:spMkLst>
        </pc:spChg>
      </pc:sldChg>
      <pc:sldChg chg="modSp add">
        <pc:chgData name="Trần Anh Tú" userId="37dd2ea8-b3bb-4859-9e81-498e7acba128" providerId="ADAL" clId="{0C9AB0B9-3020-9A4F-BA69-9E9E41A1299D}" dt="2021-11-13T13:16:07.533" v="63" actId="1076"/>
        <pc:sldMkLst>
          <pc:docMk/>
          <pc:sldMk cId="4164296353" sldId="753"/>
        </pc:sldMkLst>
        <pc:spChg chg="mod">
          <ac:chgData name="Trần Anh Tú" userId="37dd2ea8-b3bb-4859-9e81-498e7acba128" providerId="ADAL" clId="{0C9AB0B9-3020-9A4F-BA69-9E9E41A1299D}" dt="2021-11-13T13:16:07.533" v="63" actId="1076"/>
          <ac:spMkLst>
            <pc:docMk/>
            <pc:sldMk cId="4164296353" sldId="753"/>
            <ac:spMk id="4" creationId="{00000000-0000-0000-0000-000000000000}"/>
          </ac:spMkLst>
        </pc:spChg>
      </pc:sldChg>
      <pc:sldChg chg="modSp add">
        <pc:chgData name="Trần Anh Tú" userId="37dd2ea8-b3bb-4859-9e81-498e7acba128" providerId="ADAL" clId="{0C9AB0B9-3020-9A4F-BA69-9E9E41A1299D}" dt="2021-11-13T13:16:15.610" v="64" actId="1076"/>
        <pc:sldMkLst>
          <pc:docMk/>
          <pc:sldMk cId="496860596" sldId="754"/>
        </pc:sldMkLst>
        <pc:spChg chg="mod">
          <ac:chgData name="Trần Anh Tú" userId="37dd2ea8-b3bb-4859-9e81-498e7acba128" providerId="ADAL" clId="{0C9AB0B9-3020-9A4F-BA69-9E9E41A1299D}" dt="2021-11-13T13:16:15.610" v="64" actId="1076"/>
          <ac:spMkLst>
            <pc:docMk/>
            <pc:sldMk cId="496860596" sldId="754"/>
            <ac:spMk id="4" creationId="{00000000-0000-0000-0000-000000000000}"/>
          </ac:spMkLst>
        </pc:spChg>
      </pc:sldChg>
      <pc:sldChg chg="modSp add del">
        <pc:chgData name="Trần Anh Tú" userId="37dd2ea8-b3bb-4859-9e81-498e7acba128" providerId="ADAL" clId="{0C9AB0B9-3020-9A4F-BA69-9E9E41A1299D}" dt="2021-11-13T13:04:49.385" v="21"/>
        <pc:sldMkLst>
          <pc:docMk/>
          <pc:sldMk cId="924920980" sldId="754"/>
        </pc:sldMkLst>
        <pc:spChg chg="mod">
          <ac:chgData name="Trần Anh Tú" userId="37dd2ea8-b3bb-4859-9e81-498e7acba128" providerId="ADAL" clId="{0C9AB0B9-3020-9A4F-BA69-9E9E41A1299D}" dt="2021-11-13T13:04:49.385" v="21"/>
          <ac:spMkLst>
            <pc:docMk/>
            <pc:sldMk cId="924920980" sldId="754"/>
            <ac:spMk id="4" creationId="{00000000-0000-0000-0000-000000000000}"/>
          </ac:spMkLst>
        </pc:spChg>
      </pc:sldChg>
      <pc:sldChg chg="add del">
        <pc:chgData name="Trần Anh Tú" userId="37dd2ea8-b3bb-4859-9e81-498e7acba128" providerId="ADAL" clId="{0C9AB0B9-3020-9A4F-BA69-9E9E41A1299D}" dt="2021-11-13T13:04:54.484" v="23"/>
        <pc:sldMkLst>
          <pc:docMk/>
          <pc:sldMk cId="3416181898" sldId="754"/>
        </pc:sldMkLst>
      </pc:sldChg>
      <pc:sldChg chg="modSp add del">
        <pc:chgData name="Trần Anh Tú" userId="37dd2ea8-b3bb-4859-9e81-498e7acba128" providerId="ADAL" clId="{0C9AB0B9-3020-9A4F-BA69-9E9E41A1299D}" dt="2021-11-13T13:04:49.385" v="21"/>
        <pc:sldMkLst>
          <pc:docMk/>
          <pc:sldMk cId="839269608" sldId="755"/>
        </pc:sldMkLst>
        <pc:spChg chg="mod">
          <ac:chgData name="Trần Anh Tú" userId="37dd2ea8-b3bb-4859-9e81-498e7acba128" providerId="ADAL" clId="{0C9AB0B9-3020-9A4F-BA69-9E9E41A1299D}" dt="2021-11-13T13:04:49.385" v="21"/>
          <ac:spMkLst>
            <pc:docMk/>
            <pc:sldMk cId="839269608" sldId="755"/>
            <ac:spMk id="4" creationId="{00000000-0000-0000-0000-000000000000}"/>
          </ac:spMkLst>
        </pc:spChg>
      </pc:sldChg>
      <pc:sldChg chg="modSp add">
        <pc:chgData name="Trần Anh Tú" userId="37dd2ea8-b3bb-4859-9e81-498e7acba128" providerId="ADAL" clId="{0C9AB0B9-3020-9A4F-BA69-9E9E41A1299D}" dt="2021-11-13T13:16:21.439" v="65" actId="1076"/>
        <pc:sldMkLst>
          <pc:docMk/>
          <pc:sldMk cId="3492599733" sldId="755"/>
        </pc:sldMkLst>
        <pc:spChg chg="mod">
          <ac:chgData name="Trần Anh Tú" userId="37dd2ea8-b3bb-4859-9e81-498e7acba128" providerId="ADAL" clId="{0C9AB0B9-3020-9A4F-BA69-9E9E41A1299D}" dt="2021-11-13T13:16:21.439" v="65" actId="1076"/>
          <ac:spMkLst>
            <pc:docMk/>
            <pc:sldMk cId="3492599733" sldId="755"/>
            <ac:spMk id="4" creationId="{00000000-0000-0000-0000-000000000000}"/>
          </ac:spMkLst>
        </pc:spChg>
      </pc:sldChg>
      <pc:sldChg chg="add del">
        <pc:chgData name="Trần Anh Tú" userId="37dd2ea8-b3bb-4859-9e81-498e7acba128" providerId="ADAL" clId="{0C9AB0B9-3020-9A4F-BA69-9E9E41A1299D}" dt="2021-11-13T13:04:54.484" v="23"/>
        <pc:sldMkLst>
          <pc:docMk/>
          <pc:sldMk cId="4051327373" sldId="755"/>
        </pc:sldMkLst>
      </pc:sldChg>
      <pc:sldChg chg="add del">
        <pc:chgData name="Trần Anh Tú" userId="37dd2ea8-b3bb-4859-9e81-498e7acba128" providerId="ADAL" clId="{0C9AB0B9-3020-9A4F-BA69-9E9E41A1299D}" dt="2021-11-13T13:04:54.484" v="23"/>
        <pc:sldMkLst>
          <pc:docMk/>
          <pc:sldMk cId="224488631" sldId="756"/>
        </pc:sldMkLst>
      </pc:sldChg>
      <pc:sldChg chg="modSp add">
        <pc:chgData name="Trần Anh Tú" userId="37dd2ea8-b3bb-4859-9e81-498e7acba128" providerId="ADAL" clId="{0C9AB0B9-3020-9A4F-BA69-9E9E41A1299D}" dt="2021-11-13T13:16:30.446" v="67" actId="1076"/>
        <pc:sldMkLst>
          <pc:docMk/>
          <pc:sldMk cId="1916301575" sldId="756"/>
        </pc:sldMkLst>
        <pc:spChg chg="mod">
          <ac:chgData name="Trần Anh Tú" userId="37dd2ea8-b3bb-4859-9e81-498e7acba128" providerId="ADAL" clId="{0C9AB0B9-3020-9A4F-BA69-9E9E41A1299D}" dt="2021-11-13T13:16:30.446" v="67" actId="1076"/>
          <ac:spMkLst>
            <pc:docMk/>
            <pc:sldMk cId="1916301575" sldId="756"/>
            <ac:spMk id="4" creationId="{00000000-0000-0000-0000-000000000000}"/>
          </ac:spMkLst>
        </pc:spChg>
      </pc:sldChg>
      <pc:sldChg chg="modSp add del">
        <pc:chgData name="Trần Anh Tú" userId="37dd2ea8-b3bb-4859-9e81-498e7acba128" providerId="ADAL" clId="{0C9AB0B9-3020-9A4F-BA69-9E9E41A1299D}" dt="2021-11-13T13:04:49.385" v="21"/>
        <pc:sldMkLst>
          <pc:docMk/>
          <pc:sldMk cId="3757078018" sldId="756"/>
        </pc:sldMkLst>
        <pc:spChg chg="mod">
          <ac:chgData name="Trần Anh Tú" userId="37dd2ea8-b3bb-4859-9e81-498e7acba128" providerId="ADAL" clId="{0C9AB0B9-3020-9A4F-BA69-9E9E41A1299D}" dt="2021-11-13T13:04:49.385" v="21"/>
          <ac:spMkLst>
            <pc:docMk/>
            <pc:sldMk cId="3757078018" sldId="756"/>
            <ac:spMk id="4" creationId="{00000000-0000-0000-0000-000000000000}"/>
          </ac:spMkLst>
        </pc:spChg>
      </pc:sldChg>
      <pc:sldChg chg="add del">
        <pc:chgData name="Trần Anh Tú" userId="37dd2ea8-b3bb-4859-9e81-498e7acba128" providerId="ADAL" clId="{0C9AB0B9-3020-9A4F-BA69-9E9E41A1299D}" dt="2021-11-13T13:04:54.484" v="23"/>
        <pc:sldMkLst>
          <pc:docMk/>
          <pc:sldMk cId="3459308125" sldId="757"/>
        </pc:sldMkLst>
      </pc:sldChg>
      <pc:sldChg chg="modSp add">
        <pc:chgData name="Trần Anh Tú" userId="37dd2ea8-b3bb-4859-9e81-498e7acba128" providerId="ADAL" clId="{0C9AB0B9-3020-9A4F-BA69-9E9E41A1299D}" dt="2021-11-13T13:16:36.531" v="68" actId="1076"/>
        <pc:sldMkLst>
          <pc:docMk/>
          <pc:sldMk cId="3673918484" sldId="757"/>
        </pc:sldMkLst>
        <pc:spChg chg="mod">
          <ac:chgData name="Trần Anh Tú" userId="37dd2ea8-b3bb-4859-9e81-498e7acba128" providerId="ADAL" clId="{0C9AB0B9-3020-9A4F-BA69-9E9E41A1299D}" dt="2021-11-13T13:16:36.531" v="68" actId="1076"/>
          <ac:spMkLst>
            <pc:docMk/>
            <pc:sldMk cId="3673918484" sldId="757"/>
            <ac:spMk id="4" creationId="{00000000-0000-0000-0000-000000000000}"/>
          </ac:spMkLst>
        </pc:spChg>
      </pc:sldChg>
      <pc:sldChg chg="modSp add del">
        <pc:chgData name="Trần Anh Tú" userId="37dd2ea8-b3bb-4859-9e81-498e7acba128" providerId="ADAL" clId="{0C9AB0B9-3020-9A4F-BA69-9E9E41A1299D}" dt="2021-11-13T13:04:49.385" v="21"/>
        <pc:sldMkLst>
          <pc:docMk/>
          <pc:sldMk cId="4240146156" sldId="757"/>
        </pc:sldMkLst>
        <pc:spChg chg="mod">
          <ac:chgData name="Trần Anh Tú" userId="37dd2ea8-b3bb-4859-9e81-498e7acba128" providerId="ADAL" clId="{0C9AB0B9-3020-9A4F-BA69-9E9E41A1299D}" dt="2021-11-13T13:04:49.385" v="21"/>
          <ac:spMkLst>
            <pc:docMk/>
            <pc:sldMk cId="4240146156" sldId="757"/>
            <ac:spMk id="4" creationId="{00000000-0000-0000-0000-000000000000}"/>
          </ac:spMkLst>
        </pc:spChg>
      </pc:sldChg>
      <pc:sldChg chg="add del">
        <pc:chgData name="Trần Anh Tú" userId="37dd2ea8-b3bb-4859-9e81-498e7acba128" providerId="ADAL" clId="{0C9AB0B9-3020-9A4F-BA69-9E9E41A1299D}" dt="2021-11-13T13:04:54.484" v="23"/>
        <pc:sldMkLst>
          <pc:docMk/>
          <pc:sldMk cId="394752283" sldId="758"/>
        </pc:sldMkLst>
      </pc:sldChg>
      <pc:sldChg chg="modSp add">
        <pc:chgData name="Trần Anh Tú" userId="37dd2ea8-b3bb-4859-9e81-498e7acba128" providerId="ADAL" clId="{0C9AB0B9-3020-9A4F-BA69-9E9E41A1299D}" dt="2021-11-13T13:04:56.976" v="32" actId="27636"/>
        <pc:sldMkLst>
          <pc:docMk/>
          <pc:sldMk cId="2156072583" sldId="758"/>
        </pc:sldMkLst>
        <pc:spChg chg="mod">
          <ac:chgData name="Trần Anh Tú" userId="37dd2ea8-b3bb-4859-9e81-498e7acba128" providerId="ADAL" clId="{0C9AB0B9-3020-9A4F-BA69-9E9E41A1299D}" dt="2021-11-13T13:04:56.976" v="32" actId="27636"/>
          <ac:spMkLst>
            <pc:docMk/>
            <pc:sldMk cId="2156072583" sldId="758"/>
            <ac:spMk id="4" creationId="{00000000-0000-0000-0000-000000000000}"/>
          </ac:spMkLst>
        </pc:spChg>
      </pc:sldChg>
      <pc:sldChg chg="modSp add del">
        <pc:chgData name="Trần Anh Tú" userId="37dd2ea8-b3bb-4859-9e81-498e7acba128" providerId="ADAL" clId="{0C9AB0B9-3020-9A4F-BA69-9E9E41A1299D}" dt="2021-11-13T13:04:49.385" v="21"/>
        <pc:sldMkLst>
          <pc:docMk/>
          <pc:sldMk cId="3757385088" sldId="758"/>
        </pc:sldMkLst>
        <pc:spChg chg="mod">
          <ac:chgData name="Trần Anh Tú" userId="37dd2ea8-b3bb-4859-9e81-498e7acba128" providerId="ADAL" clId="{0C9AB0B9-3020-9A4F-BA69-9E9E41A1299D}" dt="2021-11-13T13:04:49.385" v="21"/>
          <ac:spMkLst>
            <pc:docMk/>
            <pc:sldMk cId="3757385088" sldId="758"/>
            <ac:spMk id="4" creationId="{00000000-0000-0000-0000-000000000000}"/>
          </ac:spMkLst>
        </pc:spChg>
      </pc:sldChg>
      <pc:sldChg chg="modSp add">
        <pc:chgData name="Trần Anh Tú" userId="37dd2ea8-b3bb-4859-9e81-498e7acba128" providerId="ADAL" clId="{0C9AB0B9-3020-9A4F-BA69-9E9E41A1299D}" dt="2021-11-13T13:04:56.990" v="33" actId="27636"/>
        <pc:sldMkLst>
          <pc:docMk/>
          <pc:sldMk cId="1327717772" sldId="759"/>
        </pc:sldMkLst>
        <pc:spChg chg="mod">
          <ac:chgData name="Trần Anh Tú" userId="37dd2ea8-b3bb-4859-9e81-498e7acba128" providerId="ADAL" clId="{0C9AB0B9-3020-9A4F-BA69-9E9E41A1299D}" dt="2021-11-13T13:04:56.990" v="33" actId="27636"/>
          <ac:spMkLst>
            <pc:docMk/>
            <pc:sldMk cId="1327717772" sldId="759"/>
            <ac:spMk id="4" creationId="{00000000-0000-0000-0000-000000000000}"/>
          </ac:spMkLst>
        </pc:spChg>
      </pc:sldChg>
      <pc:sldChg chg="add del">
        <pc:chgData name="Trần Anh Tú" userId="37dd2ea8-b3bb-4859-9e81-498e7acba128" providerId="ADAL" clId="{0C9AB0B9-3020-9A4F-BA69-9E9E41A1299D}" dt="2021-11-13T13:04:54.484" v="23"/>
        <pc:sldMkLst>
          <pc:docMk/>
          <pc:sldMk cId="3357710990" sldId="759"/>
        </pc:sldMkLst>
      </pc:sldChg>
      <pc:sldChg chg="modSp add del">
        <pc:chgData name="Trần Anh Tú" userId="37dd2ea8-b3bb-4859-9e81-498e7acba128" providerId="ADAL" clId="{0C9AB0B9-3020-9A4F-BA69-9E9E41A1299D}" dt="2021-11-13T13:04:49.385" v="21"/>
        <pc:sldMkLst>
          <pc:docMk/>
          <pc:sldMk cId="3994062164" sldId="759"/>
        </pc:sldMkLst>
        <pc:spChg chg="mod">
          <ac:chgData name="Trần Anh Tú" userId="37dd2ea8-b3bb-4859-9e81-498e7acba128" providerId="ADAL" clId="{0C9AB0B9-3020-9A4F-BA69-9E9E41A1299D}" dt="2021-11-13T13:04:49.385" v="21"/>
          <ac:spMkLst>
            <pc:docMk/>
            <pc:sldMk cId="3994062164" sldId="759"/>
            <ac:spMk id="4"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193281-BFCE-4B4D-900C-962B1D59AE00}" type="doc">
      <dgm:prSet loTypeId="urn:microsoft.com/office/officeart/2008/layout/HorizontalMultiLevelHierarchy" loCatId="hierarchy" qsTypeId="urn:microsoft.com/office/officeart/2005/8/quickstyle/simple1" qsCatId="simple" csTypeId="urn:microsoft.com/office/officeart/2005/8/colors/colorful5" csCatId="colorful" phldr="1"/>
      <dgm:spPr/>
      <dgm:t>
        <a:bodyPr/>
        <a:lstStyle/>
        <a:p>
          <a:endParaRPr lang="en-US"/>
        </a:p>
      </dgm:t>
    </dgm:pt>
    <dgm:pt modelId="{AAD96126-58F0-4173-B891-AEE64B81DFB3}">
      <dgm:prSet phldrT="[Text]"/>
      <dgm:spPr/>
      <dgm:t>
        <a:bodyPr/>
        <a:lstStyle/>
        <a:p>
          <a:r>
            <a:rPr lang="vi-VN" noProof="0" dirty="0"/>
            <a:t>Thuật toán mật mã</a:t>
          </a:r>
        </a:p>
      </dgm:t>
    </dgm:pt>
    <dgm:pt modelId="{61148144-30F5-496A-9358-D905CB11EB53}" type="parTrans" cxnId="{CDF17CE0-0761-4157-9B7D-6518DF752E7C}">
      <dgm:prSet/>
      <dgm:spPr/>
      <dgm:t>
        <a:bodyPr/>
        <a:lstStyle/>
        <a:p>
          <a:endParaRPr lang="vi-VN" noProof="0"/>
        </a:p>
      </dgm:t>
    </dgm:pt>
    <dgm:pt modelId="{1DBA6C06-74D6-47A4-AE52-0FF7ADE41973}" type="sibTrans" cxnId="{CDF17CE0-0761-4157-9B7D-6518DF752E7C}">
      <dgm:prSet/>
      <dgm:spPr/>
      <dgm:t>
        <a:bodyPr/>
        <a:lstStyle/>
        <a:p>
          <a:endParaRPr lang="vi-VN" noProof="0"/>
        </a:p>
      </dgm:t>
    </dgm:pt>
    <dgm:pt modelId="{3640338D-940D-4C12-9AA3-A1090220C7C8}">
      <dgm:prSet phldrT="[Text]"/>
      <dgm:spPr/>
      <dgm:t>
        <a:bodyPr/>
        <a:lstStyle/>
        <a:p>
          <a:r>
            <a:rPr lang="vi-VN" noProof="0" dirty="0"/>
            <a:t>Mật mã đối xứng</a:t>
          </a:r>
        </a:p>
      </dgm:t>
    </dgm:pt>
    <dgm:pt modelId="{23865CEA-30F4-48F9-A73B-3C460B05B4C4}" type="parTrans" cxnId="{29706E08-52D6-4CFD-9082-10685288DA03}">
      <dgm:prSet/>
      <dgm:spPr/>
      <dgm:t>
        <a:bodyPr/>
        <a:lstStyle/>
        <a:p>
          <a:endParaRPr lang="vi-VN" noProof="0"/>
        </a:p>
      </dgm:t>
    </dgm:pt>
    <dgm:pt modelId="{03206767-E1CB-4832-BA7F-490DE93A6E0A}" type="sibTrans" cxnId="{29706E08-52D6-4CFD-9082-10685288DA03}">
      <dgm:prSet/>
      <dgm:spPr/>
      <dgm:t>
        <a:bodyPr/>
        <a:lstStyle/>
        <a:p>
          <a:endParaRPr lang="vi-VN" noProof="0"/>
        </a:p>
      </dgm:t>
    </dgm:pt>
    <dgm:pt modelId="{30BAC86B-2C41-48DA-9EBB-E25A8795B29A}">
      <dgm:prSet phldrT="[Text]"/>
      <dgm:spPr/>
      <dgm:t>
        <a:bodyPr/>
        <a:lstStyle/>
        <a:p>
          <a:r>
            <a:rPr lang="vi-VN" noProof="0" dirty="0"/>
            <a:t>Hàm băm</a:t>
          </a:r>
        </a:p>
      </dgm:t>
    </dgm:pt>
    <dgm:pt modelId="{6BDFE7A4-821A-4355-901F-AD5BE1915F54}" type="parTrans" cxnId="{488242D4-4D4F-41C3-9373-616EB5A17443}">
      <dgm:prSet/>
      <dgm:spPr/>
      <dgm:t>
        <a:bodyPr/>
        <a:lstStyle/>
        <a:p>
          <a:endParaRPr lang="vi-VN" noProof="0"/>
        </a:p>
      </dgm:t>
    </dgm:pt>
    <dgm:pt modelId="{CB0EBE4C-0538-4759-8B87-6FE74E29BCAF}" type="sibTrans" cxnId="{488242D4-4D4F-41C3-9373-616EB5A17443}">
      <dgm:prSet/>
      <dgm:spPr/>
      <dgm:t>
        <a:bodyPr/>
        <a:lstStyle/>
        <a:p>
          <a:endParaRPr lang="vi-VN" noProof="0"/>
        </a:p>
      </dgm:t>
    </dgm:pt>
    <dgm:pt modelId="{8C2FEC95-4C2D-4E3E-B06A-BA3FF97957A8}">
      <dgm:prSet phldrT="[Text]"/>
      <dgm:spPr/>
      <dgm:t>
        <a:bodyPr/>
        <a:lstStyle/>
        <a:p>
          <a:r>
            <a:rPr lang="vi-VN" noProof="0"/>
            <a:t>Mật mã khóa công khai</a:t>
          </a:r>
        </a:p>
      </dgm:t>
    </dgm:pt>
    <dgm:pt modelId="{19ACF9F1-3EBC-4712-9CBD-768A2A7DFA45}" type="parTrans" cxnId="{3F592139-6202-4748-A871-F2EC780E6FFC}">
      <dgm:prSet/>
      <dgm:spPr/>
      <dgm:t>
        <a:bodyPr/>
        <a:lstStyle/>
        <a:p>
          <a:endParaRPr lang="vi-VN" noProof="0"/>
        </a:p>
      </dgm:t>
    </dgm:pt>
    <dgm:pt modelId="{D38F7B0A-32BC-4FF8-A743-ED44FE239BAC}" type="sibTrans" cxnId="{3F592139-6202-4748-A871-F2EC780E6FFC}">
      <dgm:prSet/>
      <dgm:spPr/>
      <dgm:t>
        <a:bodyPr/>
        <a:lstStyle/>
        <a:p>
          <a:endParaRPr lang="vi-VN" noProof="0"/>
        </a:p>
      </dgm:t>
    </dgm:pt>
    <dgm:pt modelId="{558B98C3-5A48-4158-8780-EB6D21AAE295}">
      <dgm:prSet phldrT="[Text]"/>
      <dgm:spPr/>
      <dgm:t>
        <a:bodyPr/>
        <a:lstStyle/>
        <a:p>
          <a:r>
            <a:rPr lang="vi-VN" noProof="0" dirty="0"/>
            <a:t>Chữ kí số</a:t>
          </a:r>
        </a:p>
      </dgm:t>
    </dgm:pt>
    <dgm:pt modelId="{6CFCEE21-2927-4977-9154-2853A94DD92C}" type="parTrans" cxnId="{28A08F3A-77DC-4128-9587-47B5B40E86E2}">
      <dgm:prSet/>
      <dgm:spPr/>
      <dgm:t>
        <a:bodyPr/>
        <a:lstStyle/>
        <a:p>
          <a:endParaRPr lang="vi-VN" noProof="0"/>
        </a:p>
      </dgm:t>
    </dgm:pt>
    <dgm:pt modelId="{615CF0FB-4FBA-4209-A93D-D5464F59FE38}" type="sibTrans" cxnId="{28A08F3A-77DC-4128-9587-47B5B40E86E2}">
      <dgm:prSet/>
      <dgm:spPr/>
      <dgm:t>
        <a:bodyPr/>
        <a:lstStyle/>
        <a:p>
          <a:endParaRPr lang="vi-VN" noProof="0"/>
        </a:p>
      </dgm:t>
    </dgm:pt>
    <dgm:pt modelId="{D6EA3C40-5232-400B-BDCE-BBAAF9D3C716}">
      <dgm:prSet phldrT="[Text]"/>
      <dgm:spPr/>
      <dgm:t>
        <a:bodyPr/>
        <a:lstStyle/>
        <a:p>
          <a:r>
            <a:rPr lang="vi-VN" noProof="0" dirty="0"/>
            <a:t>Mã dòng</a:t>
          </a:r>
        </a:p>
      </dgm:t>
    </dgm:pt>
    <dgm:pt modelId="{7352C4A1-0323-47E1-A47C-2E06C0DE4978}" type="parTrans" cxnId="{9BDF67BD-CD7B-44E7-B425-DCF258C352A1}">
      <dgm:prSet/>
      <dgm:spPr/>
      <dgm:t>
        <a:bodyPr/>
        <a:lstStyle/>
        <a:p>
          <a:endParaRPr lang="en-US"/>
        </a:p>
      </dgm:t>
    </dgm:pt>
    <dgm:pt modelId="{971B79A2-9D00-4225-9DD9-0F1135F2FA9B}" type="sibTrans" cxnId="{9BDF67BD-CD7B-44E7-B425-DCF258C352A1}">
      <dgm:prSet/>
      <dgm:spPr/>
      <dgm:t>
        <a:bodyPr/>
        <a:lstStyle/>
        <a:p>
          <a:endParaRPr lang="en-US"/>
        </a:p>
      </dgm:t>
    </dgm:pt>
    <dgm:pt modelId="{3316FA96-19E8-42CF-8A0E-3CAAE0EC6E58}">
      <dgm:prSet phldrT="[Text]"/>
      <dgm:spPr/>
      <dgm:t>
        <a:bodyPr/>
        <a:lstStyle/>
        <a:p>
          <a:r>
            <a:rPr lang="vi-VN" noProof="0" dirty="0"/>
            <a:t>Mã khối</a:t>
          </a:r>
        </a:p>
      </dgm:t>
    </dgm:pt>
    <dgm:pt modelId="{03FFE614-6D4D-4188-94D5-61067DBCB367}" type="parTrans" cxnId="{759049CD-1EA8-42FE-B85D-76682F26D22D}">
      <dgm:prSet/>
      <dgm:spPr/>
      <dgm:t>
        <a:bodyPr/>
        <a:lstStyle/>
        <a:p>
          <a:endParaRPr lang="en-US"/>
        </a:p>
      </dgm:t>
    </dgm:pt>
    <dgm:pt modelId="{A9308C46-827E-46DF-9639-C1951F8E9DE7}" type="sibTrans" cxnId="{759049CD-1EA8-42FE-B85D-76682F26D22D}">
      <dgm:prSet/>
      <dgm:spPr/>
      <dgm:t>
        <a:bodyPr/>
        <a:lstStyle/>
        <a:p>
          <a:endParaRPr lang="en-US"/>
        </a:p>
      </dgm:t>
    </dgm:pt>
    <dgm:pt modelId="{3E7F3A01-AD0A-4B1C-B420-653D22317DD7}">
      <dgm:prSet phldrT="[Text]"/>
      <dgm:spPr/>
      <dgm:t>
        <a:bodyPr/>
        <a:lstStyle/>
        <a:p>
          <a:r>
            <a:rPr lang="vi-VN" noProof="0" dirty="0"/>
            <a:t>Hàm băm không khóa</a:t>
          </a:r>
        </a:p>
      </dgm:t>
    </dgm:pt>
    <dgm:pt modelId="{E1AEE82B-3555-4C1E-AF43-48E7B33EDB48}" type="parTrans" cxnId="{9AB1AFEA-E459-49C4-9E46-2E154B21684B}">
      <dgm:prSet/>
      <dgm:spPr/>
      <dgm:t>
        <a:bodyPr/>
        <a:lstStyle/>
        <a:p>
          <a:endParaRPr lang="en-US"/>
        </a:p>
      </dgm:t>
    </dgm:pt>
    <dgm:pt modelId="{614F3D98-400F-4DD1-8A19-572CBD1CC6B7}" type="sibTrans" cxnId="{9AB1AFEA-E459-49C4-9E46-2E154B21684B}">
      <dgm:prSet/>
      <dgm:spPr/>
      <dgm:t>
        <a:bodyPr/>
        <a:lstStyle/>
        <a:p>
          <a:endParaRPr lang="en-US"/>
        </a:p>
      </dgm:t>
    </dgm:pt>
    <dgm:pt modelId="{7E4F32AC-2634-4CD0-B5EA-9E04B83B3DB0}">
      <dgm:prSet phldrT="[Text]"/>
      <dgm:spPr/>
      <dgm:t>
        <a:bodyPr/>
        <a:lstStyle/>
        <a:p>
          <a:r>
            <a:rPr lang="vi-VN" noProof="0" dirty="0"/>
            <a:t>Hàm băm có khóa</a:t>
          </a:r>
        </a:p>
      </dgm:t>
    </dgm:pt>
    <dgm:pt modelId="{D301939D-EE77-478E-B52D-F7754438B5B9}" type="parTrans" cxnId="{30840DE4-9BDC-48A8-BBA4-43F2E0943F2B}">
      <dgm:prSet/>
      <dgm:spPr/>
      <dgm:t>
        <a:bodyPr/>
        <a:lstStyle/>
        <a:p>
          <a:endParaRPr lang="en-US"/>
        </a:p>
      </dgm:t>
    </dgm:pt>
    <dgm:pt modelId="{0709D75C-75D6-4300-88B6-32716E0ADDF8}" type="sibTrans" cxnId="{30840DE4-9BDC-48A8-BBA4-43F2E0943F2B}">
      <dgm:prSet/>
      <dgm:spPr/>
      <dgm:t>
        <a:bodyPr/>
        <a:lstStyle/>
        <a:p>
          <a:endParaRPr lang="en-US"/>
        </a:p>
      </dgm:t>
    </dgm:pt>
    <dgm:pt modelId="{2A951802-91A1-4A2E-9F93-209FB36B0857}">
      <dgm:prSet phldrT="[Text]"/>
      <dgm:spPr/>
      <dgm:t>
        <a:bodyPr/>
        <a:lstStyle/>
        <a:p>
          <a:r>
            <a:rPr lang="vi-VN" noProof="0"/>
            <a:t>Sinh số ngẫu nhiên</a:t>
          </a:r>
          <a:endParaRPr lang="vi-VN" noProof="0" dirty="0"/>
        </a:p>
      </dgm:t>
    </dgm:pt>
    <dgm:pt modelId="{D123D3AF-7D3A-407B-B7E2-ABAB4F73C4CA}" type="parTrans" cxnId="{1912B27C-4BA5-4672-9079-AFFEC1D295C5}">
      <dgm:prSet/>
      <dgm:spPr/>
      <dgm:t>
        <a:bodyPr/>
        <a:lstStyle/>
        <a:p>
          <a:endParaRPr lang="en-US"/>
        </a:p>
      </dgm:t>
    </dgm:pt>
    <dgm:pt modelId="{C2CBDEEF-491D-40FF-848F-23722A54BACC}" type="sibTrans" cxnId="{1912B27C-4BA5-4672-9079-AFFEC1D295C5}">
      <dgm:prSet/>
      <dgm:spPr/>
      <dgm:t>
        <a:bodyPr/>
        <a:lstStyle/>
        <a:p>
          <a:endParaRPr lang="en-US"/>
        </a:p>
      </dgm:t>
    </dgm:pt>
    <dgm:pt modelId="{36F491DC-792C-4565-BA1C-A059732FAAA0}" type="pres">
      <dgm:prSet presAssocID="{7A193281-BFCE-4B4D-900C-962B1D59AE00}" presName="Name0" presStyleCnt="0">
        <dgm:presLayoutVars>
          <dgm:chPref val="1"/>
          <dgm:dir/>
          <dgm:animOne val="branch"/>
          <dgm:animLvl val="lvl"/>
          <dgm:resizeHandles val="exact"/>
        </dgm:presLayoutVars>
      </dgm:prSet>
      <dgm:spPr/>
      <dgm:t>
        <a:bodyPr/>
        <a:lstStyle/>
        <a:p>
          <a:endParaRPr lang="en-US"/>
        </a:p>
      </dgm:t>
    </dgm:pt>
    <dgm:pt modelId="{F1643C8C-1D5F-4C53-A8AF-ACD7DF66C82F}" type="pres">
      <dgm:prSet presAssocID="{AAD96126-58F0-4173-B891-AEE64B81DFB3}" presName="root1" presStyleCnt="0"/>
      <dgm:spPr/>
    </dgm:pt>
    <dgm:pt modelId="{BBF3A1CE-3322-41AD-A9CD-6E86FDE3CBE0}" type="pres">
      <dgm:prSet presAssocID="{AAD96126-58F0-4173-B891-AEE64B81DFB3}" presName="LevelOneTextNode" presStyleLbl="node0" presStyleIdx="0" presStyleCnt="1">
        <dgm:presLayoutVars>
          <dgm:chPref val="3"/>
        </dgm:presLayoutVars>
      </dgm:prSet>
      <dgm:spPr/>
      <dgm:t>
        <a:bodyPr/>
        <a:lstStyle/>
        <a:p>
          <a:endParaRPr lang="en-US"/>
        </a:p>
      </dgm:t>
    </dgm:pt>
    <dgm:pt modelId="{4FED6A43-10D4-47CE-B9B7-CA798C67A0F5}" type="pres">
      <dgm:prSet presAssocID="{AAD96126-58F0-4173-B891-AEE64B81DFB3}" presName="level2hierChild" presStyleCnt="0"/>
      <dgm:spPr/>
    </dgm:pt>
    <dgm:pt modelId="{0A6EB95F-3183-4D9B-9DB3-7561E65B3822}" type="pres">
      <dgm:prSet presAssocID="{23865CEA-30F4-48F9-A73B-3C460B05B4C4}" presName="conn2-1" presStyleLbl="parChTrans1D2" presStyleIdx="0" presStyleCnt="5"/>
      <dgm:spPr/>
      <dgm:t>
        <a:bodyPr/>
        <a:lstStyle/>
        <a:p>
          <a:endParaRPr lang="en-US"/>
        </a:p>
      </dgm:t>
    </dgm:pt>
    <dgm:pt modelId="{2BBE3F3E-0D33-4035-8852-9FBB16B2AACA}" type="pres">
      <dgm:prSet presAssocID="{23865CEA-30F4-48F9-A73B-3C460B05B4C4}" presName="connTx" presStyleLbl="parChTrans1D2" presStyleIdx="0" presStyleCnt="5"/>
      <dgm:spPr/>
      <dgm:t>
        <a:bodyPr/>
        <a:lstStyle/>
        <a:p>
          <a:endParaRPr lang="en-US"/>
        </a:p>
      </dgm:t>
    </dgm:pt>
    <dgm:pt modelId="{9ADA0EC2-D8D4-4F9D-A1DC-CE45B8925068}" type="pres">
      <dgm:prSet presAssocID="{3640338D-940D-4C12-9AA3-A1090220C7C8}" presName="root2" presStyleCnt="0"/>
      <dgm:spPr/>
    </dgm:pt>
    <dgm:pt modelId="{51050AD2-530C-4752-84C9-E3C628E9FB70}" type="pres">
      <dgm:prSet presAssocID="{3640338D-940D-4C12-9AA3-A1090220C7C8}" presName="LevelTwoTextNode" presStyleLbl="node2" presStyleIdx="0" presStyleCnt="5">
        <dgm:presLayoutVars>
          <dgm:chPref val="3"/>
        </dgm:presLayoutVars>
      </dgm:prSet>
      <dgm:spPr/>
      <dgm:t>
        <a:bodyPr/>
        <a:lstStyle/>
        <a:p>
          <a:endParaRPr lang="en-US"/>
        </a:p>
      </dgm:t>
    </dgm:pt>
    <dgm:pt modelId="{E918F4A7-02AB-4B57-8934-A09B24674A37}" type="pres">
      <dgm:prSet presAssocID="{3640338D-940D-4C12-9AA3-A1090220C7C8}" presName="level3hierChild" presStyleCnt="0"/>
      <dgm:spPr/>
    </dgm:pt>
    <dgm:pt modelId="{1340B3EC-1769-4108-AFC6-AC23FF59A028}" type="pres">
      <dgm:prSet presAssocID="{7352C4A1-0323-47E1-A47C-2E06C0DE4978}" presName="conn2-1" presStyleLbl="parChTrans1D3" presStyleIdx="0" presStyleCnt="4"/>
      <dgm:spPr/>
      <dgm:t>
        <a:bodyPr/>
        <a:lstStyle/>
        <a:p>
          <a:endParaRPr lang="en-US"/>
        </a:p>
      </dgm:t>
    </dgm:pt>
    <dgm:pt modelId="{7BA10598-1A13-48F9-A0B3-5E91F6A2315F}" type="pres">
      <dgm:prSet presAssocID="{7352C4A1-0323-47E1-A47C-2E06C0DE4978}" presName="connTx" presStyleLbl="parChTrans1D3" presStyleIdx="0" presStyleCnt="4"/>
      <dgm:spPr/>
      <dgm:t>
        <a:bodyPr/>
        <a:lstStyle/>
        <a:p>
          <a:endParaRPr lang="en-US"/>
        </a:p>
      </dgm:t>
    </dgm:pt>
    <dgm:pt modelId="{5455CB39-E9C2-43D6-9F81-C193D1D1F91D}" type="pres">
      <dgm:prSet presAssocID="{D6EA3C40-5232-400B-BDCE-BBAAF9D3C716}" presName="root2" presStyleCnt="0"/>
      <dgm:spPr/>
    </dgm:pt>
    <dgm:pt modelId="{4D64DC81-8A2D-4E39-914A-A1235AFF2C61}" type="pres">
      <dgm:prSet presAssocID="{D6EA3C40-5232-400B-BDCE-BBAAF9D3C716}" presName="LevelTwoTextNode" presStyleLbl="node3" presStyleIdx="0" presStyleCnt="4">
        <dgm:presLayoutVars>
          <dgm:chPref val="3"/>
        </dgm:presLayoutVars>
      </dgm:prSet>
      <dgm:spPr/>
      <dgm:t>
        <a:bodyPr/>
        <a:lstStyle/>
        <a:p>
          <a:endParaRPr lang="en-US"/>
        </a:p>
      </dgm:t>
    </dgm:pt>
    <dgm:pt modelId="{02EA110D-EA63-4169-91A1-E0D9BF0190DF}" type="pres">
      <dgm:prSet presAssocID="{D6EA3C40-5232-400B-BDCE-BBAAF9D3C716}" presName="level3hierChild" presStyleCnt="0"/>
      <dgm:spPr/>
    </dgm:pt>
    <dgm:pt modelId="{32654702-EF8D-4AB4-8172-A8DF7C4C8BAC}" type="pres">
      <dgm:prSet presAssocID="{03FFE614-6D4D-4188-94D5-61067DBCB367}" presName="conn2-1" presStyleLbl="parChTrans1D3" presStyleIdx="1" presStyleCnt="4"/>
      <dgm:spPr/>
      <dgm:t>
        <a:bodyPr/>
        <a:lstStyle/>
        <a:p>
          <a:endParaRPr lang="en-US"/>
        </a:p>
      </dgm:t>
    </dgm:pt>
    <dgm:pt modelId="{7AF714D5-8586-4A80-B6FB-6D6BBFE3B35D}" type="pres">
      <dgm:prSet presAssocID="{03FFE614-6D4D-4188-94D5-61067DBCB367}" presName="connTx" presStyleLbl="parChTrans1D3" presStyleIdx="1" presStyleCnt="4"/>
      <dgm:spPr/>
      <dgm:t>
        <a:bodyPr/>
        <a:lstStyle/>
        <a:p>
          <a:endParaRPr lang="en-US"/>
        </a:p>
      </dgm:t>
    </dgm:pt>
    <dgm:pt modelId="{D554C117-B7A1-4C99-A67C-F59CF460208D}" type="pres">
      <dgm:prSet presAssocID="{3316FA96-19E8-42CF-8A0E-3CAAE0EC6E58}" presName="root2" presStyleCnt="0"/>
      <dgm:spPr/>
    </dgm:pt>
    <dgm:pt modelId="{039CACB6-341A-4520-ABA1-B36027814E6A}" type="pres">
      <dgm:prSet presAssocID="{3316FA96-19E8-42CF-8A0E-3CAAE0EC6E58}" presName="LevelTwoTextNode" presStyleLbl="node3" presStyleIdx="1" presStyleCnt="4">
        <dgm:presLayoutVars>
          <dgm:chPref val="3"/>
        </dgm:presLayoutVars>
      </dgm:prSet>
      <dgm:spPr/>
      <dgm:t>
        <a:bodyPr/>
        <a:lstStyle/>
        <a:p>
          <a:endParaRPr lang="en-US"/>
        </a:p>
      </dgm:t>
    </dgm:pt>
    <dgm:pt modelId="{95A6C526-0EFE-4EAD-B74F-A9D64E8073C3}" type="pres">
      <dgm:prSet presAssocID="{3316FA96-19E8-42CF-8A0E-3CAAE0EC6E58}" presName="level3hierChild" presStyleCnt="0"/>
      <dgm:spPr/>
    </dgm:pt>
    <dgm:pt modelId="{BC33A7BA-DF16-4E14-ACBA-A90255486067}" type="pres">
      <dgm:prSet presAssocID="{6BDFE7A4-821A-4355-901F-AD5BE1915F54}" presName="conn2-1" presStyleLbl="parChTrans1D2" presStyleIdx="1" presStyleCnt="5"/>
      <dgm:spPr/>
      <dgm:t>
        <a:bodyPr/>
        <a:lstStyle/>
        <a:p>
          <a:endParaRPr lang="en-US"/>
        </a:p>
      </dgm:t>
    </dgm:pt>
    <dgm:pt modelId="{6983490A-EEF7-4286-9A16-4A28909A4808}" type="pres">
      <dgm:prSet presAssocID="{6BDFE7A4-821A-4355-901F-AD5BE1915F54}" presName="connTx" presStyleLbl="parChTrans1D2" presStyleIdx="1" presStyleCnt="5"/>
      <dgm:spPr/>
      <dgm:t>
        <a:bodyPr/>
        <a:lstStyle/>
        <a:p>
          <a:endParaRPr lang="en-US"/>
        </a:p>
      </dgm:t>
    </dgm:pt>
    <dgm:pt modelId="{5F6767F2-E77C-476F-9725-F8EBA745E42E}" type="pres">
      <dgm:prSet presAssocID="{30BAC86B-2C41-48DA-9EBB-E25A8795B29A}" presName="root2" presStyleCnt="0"/>
      <dgm:spPr/>
    </dgm:pt>
    <dgm:pt modelId="{B2DA81A6-D243-47D7-B843-2FD52BB27879}" type="pres">
      <dgm:prSet presAssocID="{30BAC86B-2C41-48DA-9EBB-E25A8795B29A}" presName="LevelTwoTextNode" presStyleLbl="node2" presStyleIdx="1" presStyleCnt="5">
        <dgm:presLayoutVars>
          <dgm:chPref val="3"/>
        </dgm:presLayoutVars>
      </dgm:prSet>
      <dgm:spPr/>
      <dgm:t>
        <a:bodyPr/>
        <a:lstStyle/>
        <a:p>
          <a:endParaRPr lang="en-US"/>
        </a:p>
      </dgm:t>
    </dgm:pt>
    <dgm:pt modelId="{6533F954-B146-486F-B2BB-8BD7B82F0AD0}" type="pres">
      <dgm:prSet presAssocID="{30BAC86B-2C41-48DA-9EBB-E25A8795B29A}" presName="level3hierChild" presStyleCnt="0"/>
      <dgm:spPr/>
    </dgm:pt>
    <dgm:pt modelId="{CD07E467-E81D-443A-9531-754C8C996BFA}" type="pres">
      <dgm:prSet presAssocID="{E1AEE82B-3555-4C1E-AF43-48E7B33EDB48}" presName="conn2-1" presStyleLbl="parChTrans1D3" presStyleIdx="2" presStyleCnt="4"/>
      <dgm:spPr/>
      <dgm:t>
        <a:bodyPr/>
        <a:lstStyle/>
        <a:p>
          <a:endParaRPr lang="en-US"/>
        </a:p>
      </dgm:t>
    </dgm:pt>
    <dgm:pt modelId="{86C72616-6558-4023-9DA1-537279E5E6DB}" type="pres">
      <dgm:prSet presAssocID="{E1AEE82B-3555-4C1E-AF43-48E7B33EDB48}" presName="connTx" presStyleLbl="parChTrans1D3" presStyleIdx="2" presStyleCnt="4"/>
      <dgm:spPr/>
      <dgm:t>
        <a:bodyPr/>
        <a:lstStyle/>
        <a:p>
          <a:endParaRPr lang="en-US"/>
        </a:p>
      </dgm:t>
    </dgm:pt>
    <dgm:pt modelId="{A9D0C577-B3E9-496D-B524-9EFA13502F10}" type="pres">
      <dgm:prSet presAssocID="{3E7F3A01-AD0A-4B1C-B420-653D22317DD7}" presName="root2" presStyleCnt="0"/>
      <dgm:spPr/>
    </dgm:pt>
    <dgm:pt modelId="{F46E2281-59A9-45D4-9464-0DE0284BBFB4}" type="pres">
      <dgm:prSet presAssocID="{3E7F3A01-AD0A-4B1C-B420-653D22317DD7}" presName="LevelTwoTextNode" presStyleLbl="node3" presStyleIdx="2" presStyleCnt="4">
        <dgm:presLayoutVars>
          <dgm:chPref val="3"/>
        </dgm:presLayoutVars>
      </dgm:prSet>
      <dgm:spPr/>
      <dgm:t>
        <a:bodyPr/>
        <a:lstStyle/>
        <a:p>
          <a:endParaRPr lang="en-US"/>
        </a:p>
      </dgm:t>
    </dgm:pt>
    <dgm:pt modelId="{96973426-8231-4D3B-ABD0-2C2DB88A731A}" type="pres">
      <dgm:prSet presAssocID="{3E7F3A01-AD0A-4B1C-B420-653D22317DD7}" presName="level3hierChild" presStyleCnt="0"/>
      <dgm:spPr/>
    </dgm:pt>
    <dgm:pt modelId="{B31995CF-3339-40D2-81A6-4EA3B3756941}" type="pres">
      <dgm:prSet presAssocID="{D301939D-EE77-478E-B52D-F7754438B5B9}" presName="conn2-1" presStyleLbl="parChTrans1D3" presStyleIdx="3" presStyleCnt="4"/>
      <dgm:spPr/>
      <dgm:t>
        <a:bodyPr/>
        <a:lstStyle/>
        <a:p>
          <a:endParaRPr lang="en-US"/>
        </a:p>
      </dgm:t>
    </dgm:pt>
    <dgm:pt modelId="{9F7E90BA-9E1F-4A1C-BC05-0847DABBD478}" type="pres">
      <dgm:prSet presAssocID="{D301939D-EE77-478E-B52D-F7754438B5B9}" presName="connTx" presStyleLbl="parChTrans1D3" presStyleIdx="3" presStyleCnt="4"/>
      <dgm:spPr/>
      <dgm:t>
        <a:bodyPr/>
        <a:lstStyle/>
        <a:p>
          <a:endParaRPr lang="en-US"/>
        </a:p>
      </dgm:t>
    </dgm:pt>
    <dgm:pt modelId="{DEAF3120-A58B-4F66-98BA-8D60DB0D49BB}" type="pres">
      <dgm:prSet presAssocID="{7E4F32AC-2634-4CD0-B5EA-9E04B83B3DB0}" presName="root2" presStyleCnt="0"/>
      <dgm:spPr/>
    </dgm:pt>
    <dgm:pt modelId="{14462142-BCD9-4065-9EB3-C610027DE5F7}" type="pres">
      <dgm:prSet presAssocID="{7E4F32AC-2634-4CD0-B5EA-9E04B83B3DB0}" presName="LevelTwoTextNode" presStyleLbl="node3" presStyleIdx="3" presStyleCnt="4">
        <dgm:presLayoutVars>
          <dgm:chPref val="3"/>
        </dgm:presLayoutVars>
      </dgm:prSet>
      <dgm:spPr/>
      <dgm:t>
        <a:bodyPr/>
        <a:lstStyle/>
        <a:p>
          <a:endParaRPr lang="en-US"/>
        </a:p>
      </dgm:t>
    </dgm:pt>
    <dgm:pt modelId="{5893461B-674A-417D-881D-D5C37BD33787}" type="pres">
      <dgm:prSet presAssocID="{7E4F32AC-2634-4CD0-B5EA-9E04B83B3DB0}" presName="level3hierChild" presStyleCnt="0"/>
      <dgm:spPr/>
    </dgm:pt>
    <dgm:pt modelId="{FB0501EA-8445-40BA-9419-914C41F72AA9}" type="pres">
      <dgm:prSet presAssocID="{19ACF9F1-3EBC-4712-9CBD-768A2A7DFA45}" presName="conn2-1" presStyleLbl="parChTrans1D2" presStyleIdx="2" presStyleCnt="5"/>
      <dgm:spPr/>
      <dgm:t>
        <a:bodyPr/>
        <a:lstStyle/>
        <a:p>
          <a:endParaRPr lang="en-US"/>
        </a:p>
      </dgm:t>
    </dgm:pt>
    <dgm:pt modelId="{A67FE637-B7AD-401A-9878-6A53F6173DF9}" type="pres">
      <dgm:prSet presAssocID="{19ACF9F1-3EBC-4712-9CBD-768A2A7DFA45}" presName="connTx" presStyleLbl="parChTrans1D2" presStyleIdx="2" presStyleCnt="5"/>
      <dgm:spPr/>
      <dgm:t>
        <a:bodyPr/>
        <a:lstStyle/>
        <a:p>
          <a:endParaRPr lang="en-US"/>
        </a:p>
      </dgm:t>
    </dgm:pt>
    <dgm:pt modelId="{0B80F149-3F95-4662-8F8E-9410813CFEDF}" type="pres">
      <dgm:prSet presAssocID="{8C2FEC95-4C2D-4E3E-B06A-BA3FF97957A8}" presName="root2" presStyleCnt="0"/>
      <dgm:spPr/>
    </dgm:pt>
    <dgm:pt modelId="{A660DC71-FB60-46DD-8E74-87E1019FFC3E}" type="pres">
      <dgm:prSet presAssocID="{8C2FEC95-4C2D-4E3E-B06A-BA3FF97957A8}" presName="LevelTwoTextNode" presStyleLbl="node2" presStyleIdx="2" presStyleCnt="5">
        <dgm:presLayoutVars>
          <dgm:chPref val="3"/>
        </dgm:presLayoutVars>
      </dgm:prSet>
      <dgm:spPr/>
      <dgm:t>
        <a:bodyPr/>
        <a:lstStyle/>
        <a:p>
          <a:endParaRPr lang="en-US"/>
        </a:p>
      </dgm:t>
    </dgm:pt>
    <dgm:pt modelId="{22F9F052-4BB1-4342-87DA-C033510EC009}" type="pres">
      <dgm:prSet presAssocID="{8C2FEC95-4C2D-4E3E-B06A-BA3FF97957A8}" presName="level3hierChild" presStyleCnt="0"/>
      <dgm:spPr/>
    </dgm:pt>
    <dgm:pt modelId="{33122EDF-168C-4414-A0BB-3AC492E3185A}" type="pres">
      <dgm:prSet presAssocID="{6CFCEE21-2927-4977-9154-2853A94DD92C}" presName="conn2-1" presStyleLbl="parChTrans1D2" presStyleIdx="3" presStyleCnt="5"/>
      <dgm:spPr/>
      <dgm:t>
        <a:bodyPr/>
        <a:lstStyle/>
        <a:p>
          <a:endParaRPr lang="en-US"/>
        </a:p>
      </dgm:t>
    </dgm:pt>
    <dgm:pt modelId="{94D8E44A-8082-440C-9F56-2F4FEBF1D67D}" type="pres">
      <dgm:prSet presAssocID="{6CFCEE21-2927-4977-9154-2853A94DD92C}" presName="connTx" presStyleLbl="parChTrans1D2" presStyleIdx="3" presStyleCnt="5"/>
      <dgm:spPr/>
      <dgm:t>
        <a:bodyPr/>
        <a:lstStyle/>
        <a:p>
          <a:endParaRPr lang="en-US"/>
        </a:p>
      </dgm:t>
    </dgm:pt>
    <dgm:pt modelId="{D491A716-4503-4DAB-8654-CB260581B5F4}" type="pres">
      <dgm:prSet presAssocID="{558B98C3-5A48-4158-8780-EB6D21AAE295}" presName="root2" presStyleCnt="0"/>
      <dgm:spPr/>
    </dgm:pt>
    <dgm:pt modelId="{313A37DA-A0AF-4446-A284-3B8B511A6517}" type="pres">
      <dgm:prSet presAssocID="{558B98C3-5A48-4158-8780-EB6D21AAE295}" presName="LevelTwoTextNode" presStyleLbl="node2" presStyleIdx="3" presStyleCnt="5">
        <dgm:presLayoutVars>
          <dgm:chPref val="3"/>
        </dgm:presLayoutVars>
      </dgm:prSet>
      <dgm:spPr/>
      <dgm:t>
        <a:bodyPr/>
        <a:lstStyle/>
        <a:p>
          <a:endParaRPr lang="en-US"/>
        </a:p>
      </dgm:t>
    </dgm:pt>
    <dgm:pt modelId="{9C912354-9D67-49CC-954D-09EFF58F32E1}" type="pres">
      <dgm:prSet presAssocID="{558B98C3-5A48-4158-8780-EB6D21AAE295}" presName="level3hierChild" presStyleCnt="0"/>
      <dgm:spPr/>
    </dgm:pt>
    <dgm:pt modelId="{302A213F-8AD0-4722-AECE-3CC890859E53}" type="pres">
      <dgm:prSet presAssocID="{D123D3AF-7D3A-407B-B7E2-ABAB4F73C4CA}" presName="conn2-1" presStyleLbl="parChTrans1D2" presStyleIdx="4" presStyleCnt="5"/>
      <dgm:spPr/>
      <dgm:t>
        <a:bodyPr/>
        <a:lstStyle/>
        <a:p>
          <a:endParaRPr lang="en-US"/>
        </a:p>
      </dgm:t>
    </dgm:pt>
    <dgm:pt modelId="{932DB752-000B-4D88-A346-D781A0C7B9A9}" type="pres">
      <dgm:prSet presAssocID="{D123D3AF-7D3A-407B-B7E2-ABAB4F73C4CA}" presName="connTx" presStyleLbl="parChTrans1D2" presStyleIdx="4" presStyleCnt="5"/>
      <dgm:spPr/>
      <dgm:t>
        <a:bodyPr/>
        <a:lstStyle/>
        <a:p>
          <a:endParaRPr lang="en-US"/>
        </a:p>
      </dgm:t>
    </dgm:pt>
    <dgm:pt modelId="{7E5B9DE5-5EDF-4D9E-96F2-4273D58F0FD0}" type="pres">
      <dgm:prSet presAssocID="{2A951802-91A1-4A2E-9F93-209FB36B0857}" presName="root2" presStyleCnt="0"/>
      <dgm:spPr/>
    </dgm:pt>
    <dgm:pt modelId="{6891897B-E248-42DB-8844-90D94A5BA069}" type="pres">
      <dgm:prSet presAssocID="{2A951802-91A1-4A2E-9F93-209FB36B0857}" presName="LevelTwoTextNode" presStyleLbl="node2" presStyleIdx="4" presStyleCnt="5">
        <dgm:presLayoutVars>
          <dgm:chPref val="3"/>
        </dgm:presLayoutVars>
      </dgm:prSet>
      <dgm:spPr/>
      <dgm:t>
        <a:bodyPr/>
        <a:lstStyle/>
        <a:p>
          <a:endParaRPr lang="en-US"/>
        </a:p>
      </dgm:t>
    </dgm:pt>
    <dgm:pt modelId="{FDC3A6D4-9C19-4975-A238-B529BA3A897D}" type="pres">
      <dgm:prSet presAssocID="{2A951802-91A1-4A2E-9F93-209FB36B0857}" presName="level3hierChild" presStyleCnt="0"/>
      <dgm:spPr/>
    </dgm:pt>
  </dgm:ptLst>
  <dgm:cxnLst>
    <dgm:cxn modelId="{1912B27C-4BA5-4672-9079-AFFEC1D295C5}" srcId="{AAD96126-58F0-4173-B891-AEE64B81DFB3}" destId="{2A951802-91A1-4A2E-9F93-209FB36B0857}" srcOrd="4" destOrd="0" parTransId="{D123D3AF-7D3A-407B-B7E2-ABAB4F73C4CA}" sibTransId="{C2CBDEEF-491D-40FF-848F-23722A54BACC}"/>
    <dgm:cxn modelId="{DF08EB85-B49E-40E0-B32B-EC759DC3042E}" type="presOf" srcId="{AAD96126-58F0-4173-B891-AEE64B81DFB3}" destId="{BBF3A1CE-3322-41AD-A9CD-6E86FDE3CBE0}" srcOrd="0" destOrd="0" presId="urn:microsoft.com/office/officeart/2008/layout/HorizontalMultiLevelHierarchy"/>
    <dgm:cxn modelId="{F19A4003-9500-49C1-A746-4251A7CEF069}" type="presOf" srcId="{558B98C3-5A48-4158-8780-EB6D21AAE295}" destId="{313A37DA-A0AF-4446-A284-3B8B511A6517}" srcOrd="0" destOrd="0" presId="urn:microsoft.com/office/officeart/2008/layout/HorizontalMultiLevelHierarchy"/>
    <dgm:cxn modelId="{97E6B2FE-B88C-4EDD-9F6B-7332A8B4F038}" type="presOf" srcId="{3E7F3A01-AD0A-4B1C-B420-653D22317DD7}" destId="{F46E2281-59A9-45D4-9464-0DE0284BBFB4}" srcOrd="0" destOrd="0" presId="urn:microsoft.com/office/officeart/2008/layout/HorizontalMultiLevelHierarchy"/>
    <dgm:cxn modelId="{30840DE4-9BDC-48A8-BBA4-43F2E0943F2B}" srcId="{30BAC86B-2C41-48DA-9EBB-E25A8795B29A}" destId="{7E4F32AC-2634-4CD0-B5EA-9E04B83B3DB0}" srcOrd="1" destOrd="0" parTransId="{D301939D-EE77-478E-B52D-F7754438B5B9}" sibTransId="{0709D75C-75D6-4300-88B6-32716E0ADDF8}"/>
    <dgm:cxn modelId="{A39E451B-E0CB-497F-BBDC-56B912E7E889}" type="presOf" srcId="{03FFE614-6D4D-4188-94D5-61067DBCB367}" destId="{32654702-EF8D-4AB4-8172-A8DF7C4C8BAC}" srcOrd="0" destOrd="0" presId="urn:microsoft.com/office/officeart/2008/layout/HorizontalMultiLevelHierarchy"/>
    <dgm:cxn modelId="{824389FE-7F8C-41A5-B04A-5022BEA3E077}" type="presOf" srcId="{8C2FEC95-4C2D-4E3E-B06A-BA3FF97957A8}" destId="{A660DC71-FB60-46DD-8E74-87E1019FFC3E}" srcOrd="0" destOrd="0" presId="urn:microsoft.com/office/officeart/2008/layout/HorizontalMultiLevelHierarchy"/>
    <dgm:cxn modelId="{48B6E016-B092-4B9B-B9AA-93EA1271D131}" type="presOf" srcId="{6CFCEE21-2927-4977-9154-2853A94DD92C}" destId="{94D8E44A-8082-440C-9F56-2F4FEBF1D67D}" srcOrd="1" destOrd="0" presId="urn:microsoft.com/office/officeart/2008/layout/HorizontalMultiLevelHierarchy"/>
    <dgm:cxn modelId="{CDF17CE0-0761-4157-9B7D-6518DF752E7C}" srcId="{7A193281-BFCE-4B4D-900C-962B1D59AE00}" destId="{AAD96126-58F0-4173-B891-AEE64B81DFB3}" srcOrd="0" destOrd="0" parTransId="{61148144-30F5-496A-9358-D905CB11EB53}" sibTransId="{1DBA6C06-74D6-47A4-AE52-0FF7ADE41973}"/>
    <dgm:cxn modelId="{4801B6B4-86EB-4818-8078-C933C8D030F5}" type="presOf" srcId="{6BDFE7A4-821A-4355-901F-AD5BE1915F54}" destId="{BC33A7BA-DF16-4E14-ACBA-A90255486067}" srcOrd="0" destOrd="0" presId="urn:microsoft.com/office/officeart/2008/layout/HorizontalMultiLevelHierarchy"/>
    <dgm:cxn modelId="{9AB1AFEA-E459-49C4-9E46-2E154B21684B}" srcId="{30BAC86B-2C41-48DA-9EBB-E25A8795B29A}" destId="{3E7F3A01-AD0A-4B1C-B420-653D22317DD7}" srcOrd="0" destOrd="0" parTransId="{E1AEE82B-3555-4C1E-AF43-48E7B33EDB48}" sibTransId="{614F3D98-400F-4DD1-8A19-572CBD1CC6B7}"/>
    <dgm:cxn modelId="{C0D027CB-D088-4DBA-90BA-763F6BDA0C50}" type="presOf" srcId="{19ACF9F1-3EBC-4712-9CBD-768A2A7DFA45}" destId="{A67FE637-B7AD-401A-9878-6A53F6173DF9}" srcOrd="1" destOrd="0" presId="urn:microsoft.com/office/officeart/2008/layout/HorizontalMultiLevelHierarchy"/>
    <dgm:cxn modelId="{6B9A3D9F-524A-4361-AAFC-D036675049A3}" type="presOf" srcId="{6CFCEE21-2927-4977-9154-2853A94DD92C}" destId="{33122EDF-168C-4414-A0BB-3AC492E3185A}" srcOrd="0" destOrd="0" presId="urn:microsoft.com/office/officeart/2008/layout/HorizontalMultiLevelHierarchy"/>
    <dgm:cxn modelId="{9BDF67BD-CD7B-44E7-B425-DCF258C352A1}" srcId="{3640338D-940D-4C12-9AA3-A1090220C7C8}" destId="{D6EA3C40-5232-400B-BDCE-BBAAF9D3C716}" srcOrd="0" destOrd="0" parTransId="{7352C4A1-0323-47E1-A47C-2E06C0DE4978}" sibTransId="{971B79A2-9D00-4225-9DD9-0F1135F2FA9B}"/>
    <dgm:cxn modelId="{84DED750-F189-4933-AF73-6A15056F604C}" type="presOf" srcId="{7352C4A1-0323-47E1-A47C-2E06C0DE4978}" destId="{1340B3EC-1769-4108-AFC6-AC23FF59A028}" srcOrd="0" destOrd="0" presId="urn:microsoft.com/office/officeart/2008/layout/HorizontalMultiLevelHierarchy"/>
    <dgm:cxn modelId="{025D1DD3-99F8-4962-80B8-E68BCCEDF129}" type="presOf" srcId="{23865CEA-30F4-48F9-A73B-3C460B05B4C4}" destId="{0A6EB95F-3183-4D9B-9DB3-7561E65B3822}" srcOrd="0" destOrd="0" presId="urn:microsoft.com/office/officeart/2008/layout/HorizontalMultiLevelHierarchy"/>
    <dgm:cxn modelId="{1EA2E52D-798B-48E8-842F-8C55582C3004}" type="presOf" srcId="{19ACF9F1-3EBC-4712-9CBD-768A2A7DFA45}" destId="{FB0501EA-8445-40BA-9419-914C41F72AA9}" srcOrd="0" destOrd="0" presId="urn:microsoft.com/office/officeart/2008/layout/HorizontalMultiLevelHierarchy"/>
    <dgm:cxn modelId="{4400FE53-53E3-40E9-9E5A-ADC5AAB13B37}" type="presOf" srcId="{E1AEE82B-3555-4C1E-AF43-48E7B33EDB48}" destId="{86C72616-6558-4023-9DA1-537279E5E6DB}" srcOrd="1" destOrd="0" presId="urn:microsoft.com/office/officeart/2008/layout/HorizontalMultiLevelHierarchy"/>
    <dgm:cxn modelId="{97CBE91A-D63A-4F72-AAF0-AA73A35EAA73}" type="presOf" srcId="{7A193281-BFCE-4B4D-900C-962B1D59AE00}" destId="{36F491DC-792C-4565-BA1C-A059732FAAA0}" srcOrd="0" destOrd="0" presId="urn:microsoft.com/office/officeart/2008/layout/HorizontalMultiLevelHierarchy"/>
    <dgm:cxn modelId="{DBC7EA59-42AC-49FC-A4EB-8056DF4446E1}" type="presOf" srcId="{7352C4A1-0323-47E1-A47C-2E06C0DE4978}" destId="{7BA10598-1A13-48F9-A0B3-5E91F6A2315F}" srcOrd="1" destOrd="0" presId="urn:microsoft.com/office/officeart/2008/layout/HorizontalMultiLevelHierarchy"/>
    <dgm:cxn modelId="{7B8F1D02-8C53-4DB1-B903-3D6C070B1E08}" type="presOf" srcId="{D301939D-EE77-478E-B52D-F7754438B5B9}" destId="{B31995CF-3339-40D2-81A6-4EA3B3756941}" srcOrd="0" destOrd="0" presId="urn:microsoft.com/office/officeart/2008/layout/HorizontalMultiLevelHierarchy"/>
    <dgm:cxn modelId="{A22B931D-6608-41B7-BB6B-3D9CEA2ACB6E}" type="presOf" srcId="{D123D3AF-7D3A-407B-B7E2-ABAB4F73C4CA}" destId="{932DB752-000B-4D88-A346-D781A0C7B9A9}" srcOrd="1" destOrd="0" presId="urn:microsoft.com/office/officeart/2008/layout/HorizontalMultiLevelHierarchy"/>
    <dgm:cxn modelId="{29706E08-52D6-4CFD-9082-10685288DA03}" srcId="{AAD96126-58F0-4173-B891-AEE64B81DFB3}" destId="{3640338D-940D-4C12-9AA3-A1090220C7C8}" srcOrd="0" destOrd="0" parTransId="{23865CEA-30F4-48F9-A73B-3C460B05B4C4}" sibTransId="{03206767-E1CB-4832-BA7F-490DE93A6E0A}"/>
    <dgm:cxn modelId="{3F592139-6202-4748-A871-F2EC780E6FFC}" srcId="{AAD96126-58F0-4173-B891-AEE64B81DFB3}" destId="{8C2FEC95-4C2D-4E3E-B06A-BA3FF97957A8}" srcOrd="2" destOrd="0" parTransId="{19ACF9F1-3EBC-4712-9CBD-768A2A7DFA45}" sibTransId="{D38F7B0A-32BC-4FF8-A743-ED44FE239BAC}"/>
    <dgm:cxn modelId="{A96D47F8-9F14-46F5-996D-36B34023AFA8}" type="presOf" srcId="{D6EA3C40-5232-400B-BDCE-BBAAF9D3C716}" destId="{4D64DC81-8A2D-4E39-914A-A1235AFF2C61}" srcOrd="0" destOrd="0" presId="urn:microsoft.com/office/officeart/2008/layout/HorizontalMultiLevelHierarchy"/>
    <dgm:cxn modelId="{B5522E8E-69DA-4925-8544-00BFB91FA665}" type="presOf" srcId="{D301939D-EE77-478E-B52D-F7754438B5B9}" destId="{9F7E90BA-9E1F-4A1C-BC05-0847DABBD478}" srcOrd="1" destOrd="0" presId="urn:microsoft.com/office/officeart/2008/layout/HorizontalMultiLevelHierarchy"/>
    <dgm:cxn modelId="{759049CD-1EA8-42FE-B85D-76682F26D22D}" srcId="{3640338D-940D-4C12-9AA3-A1090220C7C8}" destId="{3316FA96-19E8-42CF-8A0E-3CAAE0EC6E58}" srcOrd="1" destOrd="0" parTransId="{03FFE614-6D4D-4188-94D5-61067DBCB367}" sibTransId="{A9308C46-827E-46DF-9639-C1951F8E9DE7}"/>
    <dgm:cxn modelId="{488242D4-4D4F-41C3-9373-616EB5A17443}" srcId="{AAD96126-58F0-4173-B891-AEE64B81DFB3}" destId="{30BAC86B-2C41-48DA-9EBB-E25A8795B29A}" srcOrd="1" destOrd="0" parTransId="{6BDFE7A4-821A-4355-901F-AD5BE1915F54}" sibTransId="{CB0EBE4C-0538-4759-8B87-6FE74E29BCAF}"/>
    <dgm:cxn modelId="{3D6D1606-E19E-4C88-A5DB-FBEB38D5D389}" type="presOf" srcId="{03FFE614-6D4D-4188-94D5-61067DBCB367}" destId="{7AF714D5-8586-4A80-B6FB-6D6BBFE3B35D}" srcOrd="1" destOrd="0" presId="urn:microsoft.com/office/officeart/2008/layout/HorizontalMultiLevelHierarchy"/>
    <dgm:cxn modelId="{CC9B4BE1-0D4C-4397-A1CA-31D7012313D3}" type="presOf" srcId="{D123D3AF-7D3A-407B-B7E2-ABAB4F73C4CA}" destId="{302A213F-8AD0-4722-AECE-3CC890859E53}" srcOrd="0" destOrd="0" presId="urn:microsoft.com/office/officeart/2008/layout/HorizontalMultiLevelHierarchy"/>
    <dgm:cxn modelId="{987F0B18-ADE7-47FB-AB63-57A8E36366E8}" type="presOf" srcId="{3640338D-940D-4C12-9AA3-A1090220C7C8}" destId="{51050AD2-530C-4752-84C9-E3C628E9FB70}" srcOrd="0" destOrd="0" presId="urn:microsoft.com/office/officeart/2008/layout/HorizontalMultiLevelHierarchy"/>
    <dgm:cxn modelId="{29FA41CC-B1A1-4BCE-8C02-7305B0B60D1E}" type="presOf" srcId="{E1AEE82B-3555-4C1E-AF43-48E7B33EDB48}" destId="{CD07E467-E81D-443A-9531-754C8C996BFA}" srcOrd="0" destOrd="0" presId="urn:microsoft.com/office/officeart/2008/layout/HorizontalMultiLevelHierarchy"/>
    <dgm:cxn modelId="{DF97F611-6F13-41B9-9D2D-E7B19CE58A31}" type="presOf" srcId="{23865CEA-30F4-48F9-A73B-3C460B05B4C4}" destId="{2BBE3F3E-0D33-4035-8852-9FBB16B2AACA}" srcOrd="1" destOrd="0" presId="urn:microsoft.com/office/officeart/2008/layout/HorizontalMultiLevelHierarchy"/>
    <dgm:cxn modelId="{116B43A6-FED0-4046-A1C4-27D75312132F}" type="presOf" srcId="{6BDFE7A4-821A-4355-901F-AD5BE1915F54}" destId="{6983490A-EEF7-4286-9A16-4A28909A4808}" srcOrd="1" destOrd="0" presId="urn:microsoft.com/office/officeart/2008/layout/HorizontalMultiLevelHierarchy"/>
    <dgm:cxn modelId="{8B4D3031-ED42-4DD3-A43C-9F7B74487D32}" type="presOf" srcId="{30BAC86B-2C41-48DA-9EBB-E25A8795B29A}" destId="{B2DA81A6-D243-47D7-B843-2FD52BB27879}" srcOrd="0" destOrd="0" presId="urn:microsoft.com/office/officeart/2008/layout/HorizontalMultiLevelHierarchy"/>
    <dgm:cxn modelId="{28A08F3A-77DC-4128-9587-47B5B40E86E2}" srcId="{AAD96126-58F0-4173-B891-AEE64B81DFB3}" destId="{558B98C3-5A48-4158-8780-EB6D21AAE295}" srcOrd="3" destOrd="0" parTransId="{6CFCEE21-2927-4977-9154-2853A94DD92C}" sibTransId="{615CF0FB-4FBA-4209-A93D-D5464F59FE38}"/>
    <dgm:cxn modelId="{49998F93-116B-4E03-B985-D98DD752C532}" type="presOf" srcId="{2A951802-91A1-4A2E-9F93-209FB36B0857}" destId="{6891897B-E248-42DB-8844-90D94A5BA069}" srcOrd="0" destOrd="0" presId="urn:microsoft.com/office/officeart/2008/layout/HorizontalMultiLevelHierarchy"/>
    <dgm:cxn modelId="{3DB9E143-6DC6-4FB7-8CB5-74F80971EA92}" type="presOf" srcId="{3316FA96-19E8-42CF-8A0E-3CAAE0EC6E58}" destId="{039CACB6-341A-4520-ABA1-B36027814E6A}" srcOrd="0" destOrd="0" presId="urn:microsoft.com/office/officeart/2008/layout/HorizontalMultiLevelHierarchy"/>
    <dgm:cxn modelId="{394DBA72-54F8-43A4-92D6-1A53FCDA4736}" type="presOf" srcId="{7E4F32AC-2634-4CD0-B5EA-9E04B83B3DB0}" destId="{14462142-BCD9-4065-9EB3-C610027DE5F7}" srcOrd="0" destOrd="0" presId="urn:microsoft.com/office/officeart/2008/layout/HorizontalMultiLevelHierarchy"/>
    <dgm:cxn modelId="{16BAB3AA-89C1-4E20-B847-FA86826176DC}" type="presParOf" srcId="{36F491DC-792C-4565-BA1C-A059732FAAA0}" destId="{F1643C8C-1D5F-4C53-A8AF-ACD7DF66C82F}" srcOrd="0" destOrd="0" presId="urn:microsoft.com/office/officeart/2008/layout/HorizontalMultiLevelHierarchy"/>
    <dgm:cxn modelId="{AD2D4D03-2434-4058-A5B4-2F89EB6BC678}" type="presParOf" srcId="{F1643C8C-1D5F-4C53-A8AF-ACD7DF66C82F}" destId="{BBF3A1CE-3322-41AD-A9CD-6E86FDE3CBE0}" srcOrd="0" destOrd="0" presId="urn:microsoft.com/office/officeart/2008/layout/HorizontalMultiLevelHierarchy"/>
    <dgm:cxn modelId="{D474385F-C126-4D0D-86E8-06B18F59870B}" type="presParOf" srcId="{F1643C8C-1D5F-4C53-A8AF-ACD7DF66C82F}" destId="{4FED6A43-10D4-47CE-B9B7-CA798C67A0F5}" srcOrd="1" destOrd="0" presId="urn:microsoft.com/office/officeart/2008/layout/HorizontalMultiLevelHierarchy"/>
    <dgm:cxn modelId="{809DC11C-BED5-4B6F-ADC0-7CBBE5B83295}" type="presParOf" srcId="{4FED6A43-10D4-47CE-B9B7-CA798C67A0F5}" destId="{0A6EB95F-3183-4D9B-9DB3-7561E65B3822}" srcOrd="0" destOrd="0" presId="urn:microsoft.com/office/officeart/2008/layout/HorizontalMultiLevelHierarchy"/>
    <dgm:cxn modelId="{4DF402DB-2FE6-4320-ABD2-D14C73DFF2F9}" type="presParOf" srcId="{0A6EB95F-3183-4D9B-9DB3-7561E65B3822}" destId="{2BBE3F3E-0D33-4035-8852-9FBB16B2AACA}" srcOrd="0" destOrd="0" presId="urn:microsoft.com/office/officeart/2008/layout/HorizontalMultiLevelHierarchy"/>
    <dgm:cxn modelId="{21D6E03F-8376-4EB1-822E-9F996F2F1EBD}" type="presParOf" srcId="{4FED6A43-10D4-47CE-B9B7-CA798C67A0F5}" destId="{9ADA0EC2-D8D4-4F9D-A1DC-CE45B8925068}" srcOrd="1" destOrd="0" presId="urn:microsoft.com/office/officeart/2008/layout/HorizontalMultiLevelHierarchy"/>
    <dgm:cxn modelId="{4C72628E-9A04-444A-84A3-10CA71929245}" type="presParOf" srcId="{9ADA0EC2-D8D4-4F9D-A1DC-CE45B8925068}" destId="{51050AD2-530C-4752-84C9-E3C628E9FB70}" srcOrd="0" destOrd="0" presId="urn:microsoft.com/office/officeart/2008/layout/HorizontalMultiLevelHierarchy"/>
    <dgm:cxn modelId="{9F781936-95CC-46E0-9F10-0D909E835378}" type="presParOf" srcId="{9ADA0EC2-D8D4-4F9D-A1DC-CE45B8925068}" destId="{E918F4A7-02AB-4B57-8934-A09B24674A37}" srcOrd="1" destOrd="0" presId="urn:microsoft.com/office/officeart/2008/layout/HorizontalMultiLevelHierarchy"/>
    <dgm:cxn modelId="{25EA1504-7347-4548-A941-B11EBA3069B3}" type="presParOf" srcId="{E918F4A7-02AB-4B57-8934-A09B24674A37}" destId="{1340B3EC-1769-4108-AFC6-AC23FF59A028}" srcOrd="0" destOrd="0" presId="urn:microsoft.com/office/officeart/2008/layout/HorizontalMultiLevelHierarchy"/>
    <dgm:cxn modelId="{4B02D35C-AC2B-4E3D-9262-DF272E04A5EA}" type="presParOf" srcId="{1340B3EC-1769-4108-AFC6-AC23FF59A028}" destId="{7BA10598-1A13-48F9-A0B3-5E91F6A2315F}" srcOrd="0" destOrd="0" presId="urn:microsoft.com/office/officeart/2008/layout/HorizontalMultiLevelHierarchy"/>
    <dgm:cxn modelId="{2ACBF5CA-FDE4-4685-A56B-5F0A5669225D}" type="presParOf" srcId="{E918F4A7-02AB-4B57-8934-A09B24674A37}" destId="{5455CB39-E9C2-43D6-9F81-C193D1D1F91D}" srcOrd="1" destOrd="0" presId="urn:microsoft.com/office/officeart/2008/layout/HorizontalMultiLevelHierarchy"/>
    <dgm:cxn modelId="{F9CFB0A1-7986-4338-A9EE-D660A5E339FC}" type="presParOf" srcId="{5455CB39-E9C2-43D6-9F81-C193D1D1F91D}" destId="{4D64DC81-8A2D-4E39-914A-A1235AFF2C61}" srcOrd="0" destOrd="0" presId="urn:microsoft.com/office/officeart/2008/layout/HorizontalMultiLevelHierarchy"/>
    <dgm:cxn modelId="{05531AAB-92D7-4CED-9158-4835C0CE540F}" type="presParOf" srcId="{5455CB39-E9C2-43D6-9F81-C193D1D1F91D}" destId="{02EA110D-EA63-4169-91A1-E0D9BF0190DF}" srcOrd="1" destOrd="0" presId="urn:microsoft.com/office/officeart/2008/layout/HorizontalMultiLevelHierarchy"/>
    <dgm:cxn modelId="{CB444EEE-557E-4DFF-A506-8D7E11724822}" type="presParOf" srcId="{E918F4A7-02AB-4B57-8934-A09B24674A37}" destId="{32654702-EF8D-4AB4-8172-A8DF7C4C8BAC}" srcOrd="2" destOrd="0" presId="urn:microsoft.com/office/officeart/2008/layout/HorizontalMultiLevelHierarchy"/>
    <dgm:cxn modelId="{99EAA984-1658-426C-9D3C-768A4FBE9D66}" type="presParOf" srcId="{32654702-EF8D-4AB4-8172-A8DF7C4C8BAC}" destId="{7AF714D5-8586-4A80-B6FB-6D6BBFE3B35D}" srcOrd="0" destOrd="0" presId="urn:microsoft.com/office/officeart/2008/layout/HorizontalMultiLevelHierarchy"/>
    <dgm:cxn modelId="{1EF6834E-EF27-4028-9690-01417F5907F4}" type="presParOf" srcId="{E918F4A7-02AB-4B57-8934-A09B24674A37}" destId="{D554C117-B7A1-4C99-A67C-F59CF460208D}" srcOrd="3" destOrd="0" presId="urn:microsoft.com/office/officeart/2008/layout/HorizontalMultiLevelHierarchy"/>
    <dgm:cxn modelId="{55B423B0-2EF9-4E8D-AC36-FD06689D9FAF}" type="presParOf" srcId="{D554C117-B7A1-4C99-A67C-F59CF460208D}" destId="{039CACB6-341A-4520-ABA1-B36027814E6A}" srcOrd="0" destOrd="0" presId="urn:microsoft.com/office/officeart/2008/layout/HorizontalMultiLevelHierarchy"/>
    <dgm:cxn modelId="{6BB42F6C-CD1C-408B-905D-CF7F3BB78CF5}" type="presParOf" srcId="{D554C117-B7A1-4C99-A67C-F59CF460208D}" destId="{95A6C526-0EFE-4EAD-B74F-A9D64E8073C3}" srcOrd="1" destOrd="0" presId="urn:microsoft.com/office/officeart/2008/layout/HorizontalMultiLevelHierarchy"/>
    <dgm:cxn modelId="{5F14EE60-FB44-472C-9961-7D86B051EBA1}" type="presParOf" srcId="{4FED6A43-10D4-47CE-B9B7-CA798C67A0F5}" destId="{BC33A7BA-DF16-4E14-ACBA-A90255486067}" srcOrd="2" destOrd="0" presId="urn:microsoft.com/office/officeart/2008/layout/HorizontalMultiLevelHierarchy"/>
    <dgm:cxn modelId="{3A961CF4-0355-499D-BADC-F279D0DEEFC7}" type="presParOf" srcId="{BC33A7BA-DF16-4E14-ACBA-A90255486067}" destId="{6983490A-EEF7-4286-9A16-4A28909A4808}" srcOrd="0" destOrd="0" presId="urn:microsoft.com/office/officeart/2008/layout/HorizontalMultiLevelHierarchy"/>
    <dgm:cxn modelId="{6F2873FB-1AE3-4BDE-959E-86DA3DE4C5C5}" type="presParOf" srcId="{4FED6A43-10D4-47CE-B9B7-CA798C67A0F5}" destId="{5F6767F2-E77C-476F-9725-F8EBA745E42E}" srcOrd="3" destOrd="0" presId="urn:microsoft.com/office/officeart/2008/layout/HorizontalMultiLevelHierarchy"/>
    <dgm:cxn modelId="{12617E8D-DFDF-41A7-8E31-BE36B9631D5B}" type="presParOf" srcId="{5F6767F2-E77C-476F-9725-F8EBA745E42E}" destId="{B2DA81A6-D243-47D7-B843-2FD52BB27879}" srcOrd="0" destOrd="0" presId="urn:microsoft.com/office/officeart/2008/layout/HorizontalMultiLevelHierarchy"/>
    <dgm:cxn modelId="{C4A0783B-C726-47FE-B47E-E0E10BD10423}" type="presParOf" srcId="{5F6767F2-E77C-476F-9725-F8EBA745E42E}" destId="{6533F954-B146-486F-B2BB-8BD7B82F0AD0}" srcOrd="1" destOrd="0" presId="urn:microsoft.com/office/officeart/2008/layout/HorizontalMultiLevelHierarchy"/>
    <dgm:cxn modelId="{80B689A6-401E-4C61-B04B-199EEFAAF8BB}" type="presParOf" srcId="{6533F954-B146-486F-B2BB-8BD7B82F0AD0}" destId="{CD07E467-E81D-443A-9531-754C8C996BFA}" srcOrd="0" destOrd="0" presId="urn:microsoft.com/office/officeart/2008/layout/HorizontalMultiLevelHierarchy"/>
    <dgm:cxn modelId="{70AA9636-5A48-42D6-8ECB-7702B62B8339}" type="presParOf" srcId="{CD07E467-E81D-443A-9531-754C8C996BFA}" destId="{86C72616-6558-4023-9DA1-537279E5E6DB}" srcOrd="0" destOrd="0" presId="urn:microsoft.com/office/officeart/2008/layout/HorizontalMultiLevelHierarchy"/>
    <dgm:cxn modelId="{3FF62A2E-4D71-4145-8AEB-829201C50B5D}" type="presParOf" srcId="{6533F954-B146-486F-B2BB-8BD7B82F0AD0}" destId="{A9D0C577-B3E9-496D-B524-9EFA13502F10}" srcOrd="1" destOrd="0" presId="urn:microsoft.com/office/officeart/2008/layout/HorizontalMultiLevelHierarchy"/>
    <dgm:cxn modelId="{292331EB-892A-4372-94F9-D09C18D4BBDE}" type="presParOf" srcId="{A9D0C577-B3E9-496D-B524-9EFA13502F10}" destId="{F46E2281-59A9-45D4-9464-0DE0284BBFB4}" srcOrd="0" destOrd="0" presId="urn:microsoft.com/office/officeart/2008/layout/HorizontalMultiLevelHierarchy"/>
    <dgm:cxn modelId="{35651CA3-3711-48EC-828B-AE5A7AB28F3C}" type="presParOf" srcId="{A9D0C577-B3E9-496D-B524-9EFA13502F10}" destId="{96973426-8231-4D3B-ABD0-2C2DB88A731A}" srcOrd="1" destOrd="0" presId="urn:microsoft.com/office/officeart/2008/layout/HorizontalMultiLevelHierarchy"/>
    <dgm:cxn modelId="{F576EB4B-7511-4FB3-83C9-0CE7C55392B2}" type="presParOf" srcId="{6533F954-B146-486F-B2BB-8BD7B82F0AD0}" destId="{B31995CF-3339-40D2-81A6-4EA3B3756941}" srcOrd="2" destOrd="0" presId="urn:microsoft.com/office/officeart/2008/layout/HorizontalMultiLevelHierarchy"/>
    <dgm:cxn modelId="{1C39E257-D016-43D6-A66A-C0CA245F0DAE}" type="presParOf" srcId="{B31995CF-3339-40D2-81A6-4EA3B3756941}" destId="{9F7E90BA-9E1F-4A1C-BC05-0847DABBD478}" srcOrd="0" destOrd="0" presId="urn:microsoft.com/office/officeart/2008/layout/HorizontalMultiLevelHierarchy"/>
    <dgm:cxn modelId="{01F000B3-4EC2-41C5-8F2E-E40FF7879DC0}" type="presParOf" srcId="{6533F954-B146-486F-B2BB-8BD7B82F0AD0}" destId="{DEAF3120-A58B-4F66-98BA-8D60DB0D49BB}" srcOrd="3" destOrd="0" presId="urn:microsoft.com/office/officeart/2008/layout/HorizontalMultiLevelHierarchy"/>
    <dgm:cxn modelId="{919DB1FB-8041-4F49-8B37-950662990725}" type="presParOf" srcId="{DEAF3120-A58B-4F66-98BA-8D60DB0D49BB}" destId="{14462142-BCD9-4065-9EB3-C610027DE5F7}" srcOrd="0" destOrd="0" presId="urn:microsoft.com/office/officeart/2008/layout/HorizontalMultiLevelHierarchy"/>
    <dgm:cxn modelId="{F7155DC0-665A-4476-9556-0500FB32FF19}" type="presParOf" srcId="{DEAF3120-A58B-4F66-98BA-8D60DB0D49BB}" destId="{5893461B-674A-417D-881D-D5C37BD33787}" srcOrd="1" destOrd="0" presId="urn:microsoft.com/office/officeart/2008/layout/HorizontalMultiLevelHierarchy"/>
    <dgm:cxn modelId="{74062DF5-38A4-480D-9D67-1ABB3BFC258D}" type="presParOf" srcId="{4FED6A43-10D4-47CE-B9B7-CA798C67A0F5}" destId="{FB0501EA-8445-40BA-9419-914C41F72AA9}" srcOrd="4" destOrd="0" presId="urn:microsoft.com/office/officeart/2008/layout/HorizontalMultiLevelHierarchy"/>
    <dgm:cxn modelId="{73EF779E-F95C-48BC-8C1F-2454AB9287ED}" type="presParOf" srcId="{FB0501EA-8445-40BA-9419-914C41F72AA9}" destId="{A67FE637-B7AD-401A-9878-6A53F6173DF9}" srcOrd="0" destOrd="0" presId="urn:microsoft.com/office/officeart/2008/layout/HorizontalMultiLevelHierarchy"/>
    <dgm:cxn modelId="{91A38802-59B9-4EA1-B47F-12C2E5619D7D}" type="presParOf" srcId="{4FED6A43-10D4-47CE-B9B7-CA798C67A0F5}" destId="{0B80F149-3F95-4662-8F8E-9410813CFEDF}" srcOrd="5" destOrd="0" presId="urn:microsoft.com/office/officeart/2008/layout/HorizontalMultiLevelHierarchy"/>
    <dgm:cxn modelId="{44A7A33F-C35D-4F86-8B63-0BECEB2341D8}" type="presParOf" srcId="{0B80F149-3F95-4662-8F8E-9410813CFEDF}" destId="{A660DC71-FB60-46DD-8E74-87E1019FFC3E}" srcOrd="0" destOrd="0" presId="urn:microsoft.com/office/officeart/2008/layout/HorizontalMultiLevelHierarchy"/>
    <dgm:cxn modelId="{2FEE9AD1-81AE-4C0A-B1CC-98DCA2790CE8}" type="presParOf" srcId="{0B80F149-3F95-4662-8F8E-9410813CFEDF}" destId="{22F9F052-4BB1-4342-87DA-C033510EC009}" srcOrd="1" destOrd="0" presId="urn:microsoft.com/office/officeart/2008/layout/HorizontalMultiLevelHierarchy"/>
    <dgm:cxn modelId="{9EBD1381-144C-49C7-BE8C-A8C9BEA992C1}" type="presParOf" srcId="{4FED6A43-10D4-47CE-B9B7-CA798C67A0F5}" destId="{33122EDF-168C-4414-A0BB-3AC492E3185A}" srcOrd="6" destOrd="0" presId="urn:microsoft.com/office/officeart/2008/layout/HorizontalMultiLevelHierarchy"/>
    <dgm:cxn modelId="{49769C21-8E0B-4D6B-8B55-B76667B235EF}" type="presParOf" srcId="{33122EDF-168C-4414-A0BB-3AC492E3185A}" destId="{94D8E44A-8082-440C-9F56-2F4FEBF1D67D}" srcOrd="0" destOrd="0" presId="urn:microsoft.com/office/officeart/2008/layout/HorizontalMultiLevelHierarchy"/>
    <dgm:cxn modelId="{C817A307-8C5D-4DEF-8A6D-FB20AA7D353C}" type="presParOf" srcId="{4FED6A43-10D4-47CE-B9B7-CA798C67A0F5}" destId="{D491A716-4503-4DAB-8654-CB260581B5F4}" srcOrd="7" destOrd="0" presId="urn:microsoft.com/office/officeart/2008/layout/HorizontalMultiLevelHierarchy"/>
    <dgm:cxn modelId="{AA045212-E07A-4893-B159-0CC829DEC3A9}" type="presParOf" srcId="{D491A716-4503-4DAB-8654-CB260581B5F4}" destId="{313A37DA-A0AF-4446-A284-3B8B511A6517}" srcOrd="0" destOrd="0" presId="urn:microsoft.com/office/officeart/2008/layout/HorizontalMultiLevelHierarchy"/>
    <dgm:cxn modelId="{91F74263-F68B-4C20-BC38-CC7206B1FCC2}" type="presParOf" srcId="{D491A716-4503-4DAB-8654-CB260581B5F4}" destId="{9C912354-9D67-49CC-954D-09EFF58F32E1}" srcOrd="1" destOrd="0" presId="urn:microsoft.com/office/officeart/2008/layout/HorizontalMultiLevelHierarchy"/>
    <dgm:cxn modelId="{9EC16EF8-D330-4A7B-B19D-2CF49CFD72DB}" type="presParOf" srcId="{4FED6A43-10D4-47CE-B9B7-CA798C67A0F5}" destId="{302A213F-8AD0-4722-AECE-3CC890859E53}" srcOrd="8" destOrd="0" presId="urn:microsoft.com/office/officeart/2008/layout/HorizontalMultiLevelHierarchy"/>
    <dgm:cxn modelId="{D63C5D57-A373-4184-9722-4E30FBAC282C}" type="presParOf" srcId="{302A213F-8AD0-4722-AECE-3CC890859E53}" destId="{932DB752-000B-4D88-A346-D781A0C7B9A9}" srcOrd="0" destOrd="0" presId="urn:microsoft.com/office/officeart/2008/layout/HorizontalMultiLevelHierarchy"/>
    <dgm:cxn modelId="{F4E4B0CE-EE3C-48D4-8FB6-58E8A09586FD}" type="presParOf" srcId="{4FED6A43-10D4-47CE-B9B7-CA798C67A0F5}" destId="{7E5B9DE5-5EDF-4D9E-96F2-4273D58F0FD0}" srcOrd="9" destOrd="0" presId="urn:microsoft.com/office/officeart/2008/layout/HorizontalMultiLevelHierarchy"/>
    <dgm:cxn modelId="{4C1006D0-6218-44EC-8600-F225EDF84969}" type="presParOf" srcId="{7E5B9DE5-5EDF-4D9E-96F2-4273D58F0FD0}" destId="{6891897B-E248-42DB-8844-90D94A5BA069}" srcOrd="0" destOrd="0" presId="urn:microsoft.com/office/officeart/2008/layout/HorizontalMultiLevelHierarchy"/>
    <dgm:cxn modelId="{675E74F9-B881-480D-B068-7F9E45A60203}" type="presParOf" srcId="{7E5B9DE5-5EDF-4D9E-96F2-4273D58F0FD0}" destId="{FDC3A6D4-9C19-4975-A238-B529BA3A897D}"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D4D604-8170-4E17-BB53-AF1EEB1CFAFB}"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AAF84F5A-7486-48AF-A900-E0C5DCE9F8BA}">
      <dgm:prSet/>
      <dgm:spPr/>
      <dgm:t>
        <a:bodyPr/>
        <a:lstStyle/>
        <a:p>
          <a:pPr rtl="0"/>
          <a:r>
            <a:rPr lang="vi-VN" dirty="0"/>
            <a:t>Chữ kí viết tay</a:t>
          </a:r>
          <a:endParaRPr lang="en-US" dirty="0"/>
        </a:p>
      </dgm:t>
    </dgm:pt>
    <dgm:pt modelId="{24D362FE-6B61-41B0-9452-5CAED064262B}" type="parTrans" cxnId="{A83BFDBB-9568-4752-A886-6F5DAA3BEC3B}">
      <dgm:prSet/>
      <dgm:spPr/>
      <dgm:t>
        <a:bodyPr/>
        <a:lstStyle/>
        <a:p>
          <a:endParaRPr lang="en-US"/>
        </a:p>
      </dgm:t>
    </dgm:pt>
    <dgm:pt modelId="{73DC4A5A-F65F-4FEE-8006-CA41F46040B7}" type="sibTrans" cxnId="{A83BFDBB-9568-4752-A886-6F5DAA3BEC3B}">
      <dgm:prSet/>
      <dgm:spPr/>
      <dgm:t>
        <a:bodyPr/>
        <a:lstStyle/>
        <a:p>
          <a:endParaRPr lang="en-US"/>
        </a:p>
      </dgm:t>
    </dgm:pt>
    <dgm:pt modelId="{E306F526-CD57-4F1D-8EDF-6D686446928D}">
      <dgm:prSet/>
      <dgm:spPr/>
      <dgm:t>
        <a:bodyPr/>
        <a:lstStyle/>
        <a:p>
          <a:pPr rtl="0"/>
          <a:r>
            <a:rPr lang="vi-VN"/>
            <a:t>Đặc trưng cho người kí, mỗi người có một chữ kí đặc trưng, không thể được tạo ra bởi người khác</a:t>
          </a:r>
          <a:endParaRPr lang="en-US"/>
        </a:p>
      </dgm:t>
    </dgm:pt>
    <dgm:pt modelId="{AABD9700-CD3F-4917-91CE-AA03B96A779B}" type="parTrans" cxnId="{506E4468-F2A9-4E8C-AF86-2741EEEC52F8}">
      <dgm:prSet/>
      <dgm:spPr/>
      <dgm:t>
        <a:bodyPr/>
        <a:lstStyle/>
        <a:p>
          <a:endParaRPr lang="en-US"/>
        </a:p>
      </dgm:t>
    </dgm:pt>
    <dgm:pt modelId="{345129A1-A0C4-4426-B345-E3670B202DE9}" type="sibTrans" cxnId="{506E4468-F2A9-4E8C-AF86-2741EEEC52F8}">
      <dgm:prSet/>
      <dgm:spPr/>
      <dgm:t>
        <a:bodyPr/>
        <a:lstStyle/>
        <a:p>
          <a:endParaRPr lang="en-US"/>
        </a:p>
      </dgm:t>
    </dgm:pt>
    <dgm:pt modelId="{5C89466D-2140-4910-A310-9ECD92B46A1A}">
      <dgm:prSet/>
      <dgm:spPr/>
      <dgm:t>
        <a:bodyPr/>
        <a:lstStyle/>
        <a:p>
          <a:pPr rtl="0"/>
          <a:r>
            <a:rPr lang="vi-VN" dirty="0"/>
            <a:t>Chữ kí gắn liền với</a:t>
          </a:r>
          <a:r>
            <a:rPr lang="en-US" dirty="0"/>
            <a:t> </a:t>
          </a:r>
          <a:r>
            <a:rPr lang="vi-VN" dirty="0"/>
            <a:t>một văn bản, không thể di chuyển sang văn bản khác</a:t>
          </a:r>
          <a:endParaRPr lang="en-US" dirty="0"/>
        </a:p>
      </dgm:t>
    </dgm:pt>
    <dgm:pt modelId="{164A1F4D-98A0-4AE6-A5B0-4CE788AEF07A}" type="parTrans" cxnId="{013DB341-7B09-4E48-A631-535A9F03E91F}">
      <dgm:prSet/>
      <dgm:spPr/>
      <dgm:t>
        <a:bodyPr/>
        <a:lstStyle/>
        <a:p>
          <a:endParaRPr lang="en-US"/>
        </a:p>
      </dgm:t>
    </dgm:pt>
    <dgm:pt modelId="{238F37D0-E12F-4D1E-914B-D6022FF454F5}" type="sibTrans" cxnId="{013DB341-7B09-4E48-A631-535A9F03E91F}">
      <dgm:prSet/>
      <dgm:spPr/>
      <dgm:t>
        <a:bodyPr/>
        <a:lstStyle/>
        <a:p>
          <a:endParaRPr lang="en-US"/>
        </a:p>
      </dgm:t>
    </dgm:pt>
    <dgm:pt modelId="{EAC1888F-A9CA-460A-8E9B-2BEEDD435C4B}">
      <dgm:prSet/>
      <dgm:spPr/>
      <dgm:t>
        <a:bodyPr/>
        <a:lstStyle/>
        <a:p>
          <a:pPr rtl="0"/>
          <a:r>
            <a:rPr lang="vi-VN"/>
            <a:t>Mọi người đều có khả năng kiểm tra chữ kí của một người bất kì</a:t>
          </a:r>
          <a:endParaRPr lang="en-US"/>
        </a:p>
      </dgm:t>
    </dgm:pt>
    <dgm:pt modelId="{E882DFEF-DDA4-4EF5-ABD4-484A3B8C366B}" type="parTrans" cxnId="{336CD123-718F-4762-BDA8-1CE219B8AFC3}">
      <dgm:prSet/>
      <dgm:spPr/>
      <dgm:t>
        <a:bodyPr/>
        <a:lstStyle/>
        <a:p>
          <a:endParaRPr lang="en-US"/>
        </a:p>
      </dgm:t>
    </dgm:pt>
    <dgm:pt modelId="{DCB44135-535F-4C4B-B339-2F1DDB30F6AE}" type="sibTrans" cxnId="{336CD123-718F-4762-BDA8-1CE219B8AFC3}">
      <dgm:prSet/>
      <dgm:spPr/>
      <dgm:t>
        <a:bodyPr/>
        <a:lstStyle/>
        <a:p>
          <a:endParaRPr lang="en-US"/>
        </a:p>
      </dgm:t>
    </dgm:pt>
    <dgm:pt modelId="{78547AB9-631C-498F-BD0D-17DBF9613C89}" type="pres">
      <dgm:prSet presAssocID="{B9D4D604-8170-4E17-BB53-AF1EEB1CFAFB}" presName="linear" presStyleCnt="0">
        <dgm:presLayoutVars>
          <dgm:animLvl val="lvl"/>
          <dgm:resizeHandles val="exact"/>
        </dgm:presLayoutVars>
      </dgm:prSet>
      <dgm:spPr/>
      <dgm:t>
        <a:bodyPr/>
        <a:lstStyle/>
        <a:p>
          <a:endParaRPr lang="en-US"/>
        </a:p>
      </dgm:t>
    </dgm:pt>
    <dgm:pt modelId="{F5C319DA-DDCA-4A03-A3E7-DA33E8A072F8}" type="pres">
      <dgm:prSet presAssocID="{AAF84F5A-7486-48AF-A900-E0C5DCE9F8BA}" presName="parentText" presStyleLbl="node1" presStyleIdx="0" presStyleCnt="1">
        <dgm:presLayoutVars>
          <dgm:chMax val="0"/>
          <dgm:bulletEnabled val="1"/>
        </dgm:presLayoutVars>
      </dgm:prSet>
      <dgm:spPr/>
      <dgm:t>
        <a:bodyPr/>
        <a:lstStyle/>
        <a:p>
          <a:endParaRPr lang="en-US"/>
        </a:p>
      </dgm:t>
    </dgm:pt>
    <dgm:pt modelId="{ED03F441-364E-4537-8BBB-A27AC84EB921}" type="pres">
      <dgm:prSet presAssocID="{AAF84F5A-7486-48AF-A900-E0C5DCE9F8BA}" presName="childText" presStyleLbl="revTx" presStyleIdx="0" presStyleCnt="1">
        <dgm:presLayoutVars>
          <dgm:bulletEnabled val="1"/>
        </dgm:presLayoutVars>
      </dgm:prSet>
      <dgm:spPr/>
      <dgm:t>
        <a:bodyPr/>
        <a:lstStyle/>
        <a:p>
          <a:endParaRPr lang="en-US"/>
        </a:p>
      </dgm:t>
    </dgm:pt>
  </dgm:ptLst>
  <dgm:cxnLst>
    <dgm:cxn modelId="{D906AC54-4DFE-407D-9CA8-1C65D06AD551}" type="presOf" srcId="{AAF84F5A-7486-48AF-A900-E0C5DCE9F8BA}" destId="{F5C319DA-DDCA-4A03-A3E7-DA33E8A072F8}" srcOrd="0" destOrd="0" presId="urn:microsoft.com/office/officeart/2005/8/layout/vList2"/>
    <dgm:cxn modelId="{2F2FBC65-4F55-4289-AB62-0F07E81D0748}" type="presOf" srcId="{B9D4D604-8170-4E17-BB53-AF1EEB1CFAFB}" destId="{78547AB9-631C-498F-BD0D-17DBF9613C89}" srcOrd="0" destOrd="0" presId="urn:microsoft.com/office/officeart/2005/8/layout/vList2"/>
    <dgm:cxn modelId="{B53B9A34-477C-487A-A98A-5439C924956C}" type="presOf" srcId="{E306F526-CD57-4F1D-8EDF-6D686446928D}" destId="{ED03F441-364E-4537-8BBB-A27AC84EB921}" srcOrd="0" destOrd="0" presId="urn:microsoft.com/office/officeart/2005/8/layout/vList2"/>
    <dgm:cxn modelId="{A83BFDBB-9568-4752-A886-6F5DAA3BEC3B}" srcId="{B9D4D604-8170-4E17-BB53-AF1EEB1CFAFB}" destId="{AAF84F5A-7486-48AF-A900-E0C5DCE9F8BA}" srcOrd="0" destOrd="0" parTransId="{24D362FE-6B61-41B0-9452-5CAED064262B}" sibTransId="{73DC4A5A-F65F-4FEE-8006-CA41F46040B7}"/>
    <dgm:cxn modelId="{013DB341-7B09-4E48-A631-535A9F03E91F}" srcId="{AAF84F5A-7486-48AF-A900-E0C5DCE9F8BA}" destId="{5C89466D-2140-4910-A310-9ECD92B46A1A}" srcOrd="1" destOrd="0" parTransId="{164A1F4D-98A0-4AE6-A5B0-4CE788AEF07A}" sibTransId="{238F37D0-E12F-4D1E-914B-D6022FF454F5}"/>
    <dgm:cxn modelId="{336CD123-718F-4762-BDA8-1CE219B8AFC3}" srcId="{AAF84F5A-7486-48AF-A900-E0C5DCE9F8BA}" destId="{EAC1888F-A9CA-460A-8E9B-2BEEDD435C4B}" srcOrd="2" destOrd="0" parTransId="{E882DFEF-DDA4-4EF5-ABD4-484A3B8C366B}" sibTransId="{DCB44135-535F-4C4B-B339-2F1DDB30F6AE}"/>
    <dgm:cxn modelId="{506E4468-F2A9-4E8C-AF86-2741EEEC52F8}" srcId="{AAF84F5A-7486-48AF-A900-E0C5DCE9F8BA}" destId="{E306F526-CD57-4F1D-8EDF-6D686446928D}" srcOrd="0" destOrd="0" parTransId="{AABD9700-CD3F-4917-91CE-AA03B96A779B}" sibTransId="{345129A1-A0C4-4426-B345-E3670B202DE9}"/>
    <dgm:cxn modelId="{557A3389-565C-48C2-9BBF-65E54737C3AB}" type="presOf" srcId="{5C89466D-2140-4910-A310-9ECD92B46A1A}" destId="{ED03F441-364E-4537-8BBB-A27AC84EB921}" srcOrd="0" destOrd="1" presId="urn:microsoft.com/office/officeart/2005/8/layout/vList2"/>
    <dgm:cxn modelId="{A3FE13E1-B4A9-4B18-9FB1-737254F180E0}" type="presOf" srcId="{EAC1888F-A9CA-460A-8E9B-2BEEDD435C4B}" destId="{ED03F441-364E-4537-8BBB-A27AC84EB921}" srcOrd="0" destOrd="2" presId="urn:microsoft.com/office/officeart/2005/8/layout/vList2"/>
    <dgm:cxn modelId="{CDD7770B-F1E1-4E67-BBB2-F1EBFA3B2323}" type="presParOf" srcId="{78547AB9-631C-498F-BD0D-17DBF9613C89}" destId="{F5C319DA-DDCA-4A03-A3E7-DA33E8A072F8}" srcOrd="0" destOrd="0" presId="urn:microsoft.com/office/officeart/2005/8/layout/vList2"/>
    <dgm:cxn modelId="{CAB6E408-C6B5-4CFE-88DF-74AD734CA3FA}" type="presParOf" srcId="{78547AB9-631C-498F-BD0D-17DBF9613C89}" destId="{ED03F441-364E-4537-8BBB-A27AC84EB92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D4D604-8170-4E17-BB53-AF1EEB1CFAFB}"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AAF84F5A-7486-48AF-A900-E0C5DCE9F8BA}">
      <dgm:prSet/>
      <dgm:spPr/>
      <dgm:t>
        <a:bodyPr/>
        <a:lstStyle/>
        <a:p>
          <a:pPr rtl="0"/>
          <a:r>
            <a:rPr lang="vi-VN" dirty="0"/>
            <a:t>Chữ kí số</a:t>
          </a:r>
          <a:endParaRPr lang="en-US" dirty="0"/>
        </a:p>
      </dgm:t>
    </dgm:pt>
    <dgm:pt modelId="{24D362FE-6B61-41B0-9452-5CAED064262B}" type="parTrans" cxnId="{A83BFDBB-9568-4752-A886-6F5DAA3BEC3B}">
      <dgm:prSet/>
      <dgm:spPr/>
      <dgm:t>
        <a:bodyPr/>
        <a:lstStyle/>
        <a:p>
          <a:endParaRPr lang="en-US"/>
        </a:p>
      </dgm:t>
    </dgm:pt>
    <dgm:pt modelId="{73DC4A5A-F65F-4FEE-8006-CA41F46040B7}" type="sibTrans" cxnId="{A83BFDBB-9568-4752-A886-6F5DAA3BEC3B}">
      <dgm:prSet/>
      <dgm:spPr/>
      <dgm:t>
        <a:bodyPr/>
        <a:lstStyle/>
        <a:p>
          <a:endParaRPr lang="en-US"/>
        </a:p>
      </dgm:t>
    </dgm:pt>
    <dgm:pt modelId="{E306F526-CD57-4F1D-8EDF-6D686446928D}">
      <dgm:prSet/>
      <dgm:spPr/>
      <dgm:t>
        <a:bodyPr/>
        <a:lstStyle/>
        <a:p>
          <a:pPr rtl="0"/>
          <a:r>
            <a:rPr lang="vi-VN" dirty="0"/>
            <a:t>Là thông điệp dữ liệu (dãy bít)</a:t>
          </a:r>
          <a:endParaRPr lang="en-US" dirty="0"/>
        </a:p>
      </dgm:t>
    </dgm:pt>
    <dgm:pt modelId="{AABD9700-CD3F-4917-91CE-AA03B96A779B}" type="parTrans" cxnId="{506E4468-F2A9-4E8C-AF86-2741EEEC52F8}">
      <dgm:prSet/>
      <dgm:spPr/>
      <dgm:t>
        <a:bodyPr/>
        <a:lstStyle/>
        <a:p>
          <a:endParaRPr lang="en-US"/>
        </a:p>
      </dgm:t>
    </dgm:pt>
    <dgm:pt modelId="{345129A1-A0C4-4426-B345-E3670B202DE9}" type="sibTrans" cxnId="{506E4468-F2A9-4E8C-AF86-2741EEEC52F8}">
      <dgm:prSet/>
      <dgm:spPr/>
      <dgm:t>
        <a:bodyPr/>
        <a:lstStyle/>
        <a:p>
          <a:endParaRPr lang="en-US"/>
        </a:p>
      </dgm:t>
    </dgm:pt>
    <dgm:pt modelId="{5C89466D-2140-4910-A310-9ECD92B46A1A}">
      <dgm:prSet/>
      <dgm:spPr/>
      <dgm:t>
        <a:bodyPr/>
        <a:lstStyle/>
        <a:p>
          <a:pPr rtl="0"/>
          <a:r>
            <a:rPr lang="vi-VN" dirty="0"/>
            <a:t>Có các tính chất của chữ kí viết tay</a:t>
          </a:r>
          <a:endParaRPr lang="en-US" dirty="0"/>
        </a:p>
      </dgm:t>
    </dgm:pt>
    <dgm:pt modelId="{164A1F4D-98A0-4AE6-A5B0-4CE788AEF07A}" type="parTrans" cxnId="{013DB341-7B09-4E48-A631-535A9F03E91F}">
      <dgm:prSet/>
      <dgm:spPr/>
      <dgm:t>
        <a:bodyPr/>
        <a:lstStyle/>
        <a:p>
          <a:endParaRPr lang="en-US"/>
        </a:p>
      </dgm:t>
    </dgm:pt>
    <dgm:pt modelId="{238F37D0-E12F-4D1E-914B-D6022FF454F5}" type="sibTrans" cxnId="{013DB341-7B09-4E48-A631-535A9F03E91F}">
      <dgm:prSet/>
      <dgm:spPr/>
      <dgm:t>
        <a:bodyPr/>
        <a:lstStyle/>
        <a:p>
          <a:endParaRPr lang="en-US"/>
        </a:p>
      </dgm:t>
    </dgm:pt>
    <dgm:pt modelId="{78547AB9-631C-498F-BD0D-17DBF9613C89}" type="pres">
      <dgm:prSet presAssocID="{B9D4D604-8170-4E17-BB53-AF1EEB1CFAFB}" presName="linear" presStyleCnt="0">
        <dgm:presLayoutVars>
          <dgm:animLvl val="lvl"/>
          <dgm:resizeHandles val="exact"/>
        </dgm:presLayoutVars>
      </dgm:prSet>
      <dgm:spPr/>
      <dgm:t>
        <a:bodyPr/>
        <a:lstStyle/>
        <a:p>
          <a:endParaRPr lang="en-US"/>
        </a:p>
      </dgm:t>
    </dgm:pt>
    <dgm:pt modelId="{F5C319DA-DDCA-4A03-A3E7-DA33E8A072F8}" type="pres">
      <dgm:prSet presAssocID="{AAF84F5A-7486-48AF-A900-E0C5DCE9F8BA}" presName="parentText" presStyleLbl="node1" presStyleIdx="0" presStyleCnt="1">
        <dgm:presLayoutVars>
          <dgm:chMax val="0"/>
          <dgm:bulletEnabled val="1"/>
        </dgm:presLayoutVars>
      </dgm:prSet>
      <dgm:spPr/>
      <dgm:t>
        <a:bodyPr/>
        <a:lstStyle/>
        <a:p>
          <a:endParaRPr lang="en-US"/>
        </a:p>
      </dgm:t>
    </dgm:pt>
    <dgm:pt modelId="{ED03F441-364E-4537-8BBB-A27AC84EB921}" type="pres">
      <dgm:prSet presAssocID="{AAF84F5A-7486-48AF-A900-E0C5DCE9F8BA}" presName="childText" presStyleLbl="revTx" presStyleIdx="0" presStyleCnt="1">
        <dgm:presLayoutVars>
          <dgm:bulletEnabled val="1"/>
        </dgm:presLayoutVars>
      </dgm:prSet>
      <dgm:spPr/>
      <dgm:t>
        <a:bodyPr/>
        <a:lstStyle/>
        <a:p>
          <a:endParaRPr lang="en-US"/>
        </a:p>
      </dgm:t>
    </dgm:pt>
  </dgm:ptLst>
  <dgm:cxnLst>
    <dgm:cxn modelId="{5AB67FB3-57DD-4A9C-938F-21D6B34D65F7}" type="presOf" srcId="{5C89466D-2140-4910-A310-9ECD92B46A1A}" destId="{ED03F441-364E-4537-8BBB-A27AC84EB921}" srcOrd="0" destOrd="1" presId="urn:microsoft.com/office/officeart/2005/8/layout/vList2"/>
    <dgm:cxn modelId="{013DB341-7B09-4E48-A631-535A9F03E91F}" srcId="{AAF84F5A-7486-48AF-A900-E0C5DCE9F8BA}" destId="{5C89466D-2140-4910-A310-9ECD92B46A1A}" srcOrd="1" destOrd="0" parTransId="{164A1F4D-98A0-4AE6-A5B0-4CE788AEF07A}" sibTransId="{238F37D0-E12F-4D1E-914B-D6022FF454F5}"/>
    <dgm:cxn modelId="{A83BFDBB-9568-4752-A886-6F5DAA3BEC3B}" srcId="{B9D4D604-8170-4E17-BB53-AF1EEB1CFAFB}" destId="{AAF84F5A-7486-48AF-A900-E0C5DCE9F8BA}" srcOrd="0" destOrd="0" parTransId="{24D362FE-6B61-41B0-9452-5CAED064262B}" sibTransId="{73DC4A5A-F65F-4FEE-8006-CA41F46040B7}"/>
    <dgm:cxn modelId="{EB3D42A5-83BA-4C99-B505-E371D9FAC55D}" type="presOf" srcId="{E306F526-CD57-4F1D-8EDF-6D686446928D}" destId="{ED03F441-364E-4537-8BBB-A27AC84EB921}" srcOrd="0" destOrd="0" presId="urn:microsoft.com/office/officeart/2005/8/layout/vList2"/>
    <dgm:cxn modelId="{506E4468-F2A9-4E8C-AF86-2741EEEC52F8}" srcId="{AAF84F5A-7486-48AF-A900-E0C5DCE9F8BA}" destId="{E306F526-CD57-4F1D-8EDF-6D686446928D}" srcOrd="0" destOrd="0" parTransId="{AABD9700-CD3F-4917-91CE-AA03B96A779B}" sibTransId="{345129A1-A0C4-4426-B345-E3670B202DE9}"/>
    <dgm:cxn modelId="{AD0D5ACA-14E2-42B8-8407-A98757BF5436}" type="presOf" srcId="{AAF84F5A-7486-48AF-A900-E0C5DCE9F8BA}" destId="{F5C319DA-DDCA-4A03-A3E7-DA33E8A072F8}" srcOrd="0" destOrd="0" presId="urn:microsoft.com/office/officeart/2005/8/layout/vList2"/>
    <dgm:cxn modelId="{25ECA545-79F1-4DF1-8D2E-85E06BEFBBAC}" type="presOf" srcId="{B9D4D604-8170-4E17-BB53-AF1EEB1CFAFB}" destId="{78547AB9-631C-498F-BD0D-17DBF9613C89}" srcOrd="0" destOrd="0" presId="urn:microsoft.com/office/officeart/2005/8/layout/vList2"/>
    <dgm:cxn modelId="{E75A0129-72CE-447D-B7DA-1EB456ED30A4}" type="presParOf" srcId="{78547AB9-631C-498F-BD0D-17DBF9613C89}" destId="{F5C319DA-DDCA-4A03-A3E7-DA33E8A072F8}" srcOrd="0" destOrd="0" presId="urn:microsoft.com/office/officeart/2005/8/layout/vList2"/>
    <dgm:cxn modelId="{A5921834-229F-499A-A30E-6DA3884E73BC}" type="presParOf" srcId="{78547AB9-631C-498F-BD0D-17DBF9613C89}" destId="{ED03F441-364E-4537-8BBB-A27AC84EB92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D4D604-8170-4E17-BB53-AF1EEB1CFAFB}"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AAF84F5A-7486-48AF-A900-E0C5DCE9F8BA}">
      <dgm:prSet/>
      <dgm:spPr/>
      <dgm:t>
        <a:bodyPr/>
        <a:lstStyle/>
        <a:p>
          <a:pPr rtl="0"/>
          <a:r>
            <a:rPr lang="vi-VN" dirty="0"/>
            <a:t>Chữ kí số</a:t>
          </a:r>
          <a:endParaRPr lang="en-US" dirty="0"/>
        </a:p>
      </dgm:t>
    </dgm:pt>
    <dgm:pt modelId="{24D362FE-6B61-41B0-9452-5CAED064262B}" type="parTrans" cxnId="{A83BFDBB-9568-4752-A886-6F5DAA3BEC3B}">
      <dgm:prSet/>
      <dgm:spPr/>
      <dgm:t>
        <a:bodyPr/>
        <a:lstStyle/>
        <a:p>
          <a:endParaRPr lang="en-US"/>
        </a:p>
      </dgm:t>
    </dgm:pt>
    <dgm:pt modelId="{73DC4A5A-F65F-4FEE-8006-CA41F46040B7}" type="sibTrans" cxnId="{A83BFDBB-9568-4752-A886-6F5DAA3BEC3B}">
      <dgm:prSet/>
      <dgm:spPr/>
      <dgm:t>
        <a:bodyPr/>
        <a:lstStyle/>
        <a:p>
          <a:endParaRPr lang="en-US"/>
        </a:p>
      </dgm:t>
    </dgm:pt>
    <dgm:pt modelId="{E306F526-CD57-4F1D-8EDF-6D686446928D}">
      <dgm:prSet/>
      <dgm:spPr/>
      <dgm:t>
        <a:bodyPr/>
        <a:lstStyle/>
        <a:p>
          <a:pPr rtl="0"/>
          <a:r>
            <a:rPr lang="vi-VN" dirty="0"/>
            <a:t>Đặc trưng cho người kí </a:t>
          </a:r>
          <a:r>
            <a:rPr lang="vi-VN" dirty="0">
              <a:sym typeface="Wingdings" pitchFamily="2" charset="2"/>
            </a:rPr>
            <a:t> phụ thuộc vào yếu tố bí mật của riêng người kí</a:t>
          </a:r>
          <a:endParaRPr lang="en-US" dirty="0"/>
        </a:p>
      </dgm:t>
    </dgm:pt>
    <dgm:pt modelId="{AABD9700-CD3F-4917-91CE-AA03B96A779B}" type="parTrans" cxnId="{506E4468-F2A9-4E8C-AF86-2741EEEC52F8}">
      <dgm:prSet/>
      <dgm:spPr/>
      <dgm:t>
        <a:bodyPr/>
        <a:lstStyle/>
        <a:p>
          <a:endParaRPr lang="en-US"/>
        </a:p>
      </dgm:t>
    </dgm:pt>
    <dgm:pt modelId="{345129A1-A0C4-4426-B345-E3670B202DE9}" type="sibTrans" cxnId="{506E4468-F2A9-4E8C-AF86-2741EEEC52F8}">
      <dgm:prSet/>
      <dgm:spPr/>
      <dgm:t>
        <a:bodyPr/>
        <a:lstStyle/>
        <a:p>
          <a:endParaRPr lang="en-US"/>
        </a:p>
      </dgm:t>
    </dgm:pt>
    <dgm:pt modelId="{5C89466D-2140-4910-A310-9ECD92B46A1A}">
      <dgm:prSet/>
      <dgm:spPr/>
      <dgm:t>
        <a:bodyPr/>
        <a:lstStyle/>
        <a:p>
          <a:pPr rtl="0"/>
          <a:r>
            <a:rPr lang="vi-VN" dirty="0"/>
            <a:t>Không thể chuyển chữ kí sang văn bản khác </a:t>
          </a:r>
          <a:r>
            <a:rPr lang="vi-VN" dirty="0">
              <a:sym typeface="Wingdings" pitchFamily="2" charset="2"/>
            </a:rPr>
            <a:t> chữ kí phụ thuộc vào chính văn bản</a:t>
          </a:r>
          <a:endParaRPr lang="en-US" dirty="0"/>
        </a:p>
      </dgm:t>
    </dgm:pt>
    <dgm:pt modelId="{164A1F4D-98A0-4AE6-A5B0-4CE788AEF07A}" type="parTrans" cxnId="{013DB341-7B09-4E48-A631-535A9F03E91F}">
      <dgm:prSet/>
      <dgm:spPr/>
      <dgm:t>
        <a:bodyPr/>
        <a:lstStyle/>
        <a:p>
          <a:endParaRPr lang="en-US"/>
        </a:p>
      </dgm:t>
    </dgm:pt>
    <dgm:pt modelId="{238F37D0-E12F-4D1E-914B-D6022FF454F5}" type="sibTrans" cxnId="{013DB341-7B09-4E48-A631-535A9F03E91F}">
      <dgm:prSet/>
      <dgm:spPr/>
      <dgm:t>
        <a:bodyPr/>
        <a:lstStyle/>
        <a:p>
          <a:endParaRPr lang="en-US"/>
        </a:p>
      </dgm:t>
    </dgm:pt>
    <dgm:pt modelId="{4E5EDC73-0E49-450B-9B54-8DB62B7A912B}">
      <dgm:prSet/>
      <dgm:spPr/>
      <dgm:t>
        <a:bodyPr/>
        <a:lstStyle/>
        <a:p>
          <a:pPr rtl="0"/>
          <a:r>
            <a:rPr lang="vi-VN" dirty="0"/>
            <a:t>Người bất kì có thể kiểm tra </a:t>
          </a:r>
          <a:r>
            <a:rPr lang="vi-VN" dirty="0">
              <a:sym typeface="Wingdings" pitchFamily="2" charset="2"/>
            </a:rPr>
            <a:t>có một đại lượng công khai tương ứng với yếu tố bí mật</a:t>
          </a:r>
          <a:endParaRPr lang="en-US" dirty="0"/>
        </a:p>
      </dgm:t>
    </dgm:pt>
    <dgm:pt modelId="{5B9A578C-984D-455A-BB0F-1353ED67B68C}" type="parTrans" cxnId="{1E62BAC9-8759-439F-BA01-A13D990A9AB9}">
      <dgm:prSet/>
      <dgm:spPr/>
      <dgm:t>
        <a:bodyPr/>
        <a:lstStyle/>
        <a:p>
          <a:endParaRPr lang="en-US"/>
        </a:p>
      </dgm:t>
    </dgm:pt>
    <dgm:pt modelId="{6F7CC508-2A3E-4CFF-ACFD-53F026C2BD98}" type="sibTrans" cxnId="{1E62BAC9-8759-439F-BA01-A13D990A9AB9}">
      <dgm:prSet/>
      <dgm:spPr/>
      <dgm:t>
        <a:bodyPr/>
        <a:lstStyle/>
        <a:p>
          <a:endParaRPr lang="en-US"/>
        </a:p>
      </dgm:t>
    </dgm:pt>
    <dgm:pt modelId="{78547AB9-631C-498F-BD0D-17DBF9613C89}" type="pres">
      <dgm:prSet presAssocID="{B9D4D604-8170-4E17-BB53-AF1EEB1CFAFB}" presName="linear" presStyleCnt="0">
        <dgm:presLayoutVars>
          <dgm:animLvl val="lvl"/>
          <dgm:resizeHandles val="exact"/>
        </dgm:presLayoutVars>
      </dgm:prSet>
      <dgm:spPr/>
      <dgm:t>
        <a:bodyPr/>
        <a:lstStyle/>
        <a:p>
          <a:endParaRPr lang="en-US"/>
        </a:p>
      </dgm:t>
    </dgm:pt>
    <dgm:pt modelId="{F5C319DA-DDCA-4A03-A3E7-DA33E8A072F8}" type="pres">
      <dgm:prSet presAssocID="{AAF84F5A-7486-48AF-A900-E0C5DCE9F8BA}" presName="parentText" presStyleLbl="node1" presStyleIdx="0" presStyleCnt="1">
        <dgm:presLayoutVars>
          <dgm:chMax val="0"/>
          <dgm:bulletEnabled val="1"/>
        </dgm:presLayoutVars>
      </dgm:prSet>
      <dgm:spPr/>
      <dgm:t>
        <a:bodyPr/>
        <a:lstStyle/>
        <a:p>
          <a:endParaRPr lang="en-US"/>
        </a:p>
      </dgm:t>
    </dgm:pt>
    <dgm:pt modelId="{ED03F441-364E-4537-8BBB-A27AC84EB921}" type="pres">
      <dgm:prSet presAssocID="{AAF84F5A-7486-48AF-A900-E0C5DCE9F8BA}" presName="childText" presStyleLbl="revTx" presStyleIdx="0" presStyleCnt="1">
        <dgm:presLayoutVars>
          <dgm:bulletEnabled val="1"/>
        </dgm:presLayoutVars>
      </dgm:prSet>
      <dgm:spPr/>
      <dgm:t>
        <a:bodyPr/>
        <a:lstStyle/>
        <a:p>
          <a:endParaRPr lang="en-US"/>
        </a:p>
      </dgm:t>
    </dgm:pt>
  </dgm:ptLst>
  <dgm:cxnLst>
    <dgm:cxn modelId="{07707B59-43B2-4BD3-BCCC-5CF6268F7EAF}" type="presOf" srcId="{4E5EDC73-0E49-450B-9B54-8DB62B7A912B}" destId="{ED03F441-364E-4537-8BBB-A27AC84EB921}" srcOrd="0" destOrd="2" presId="urn:microsoft.com/office/officeart/2005/8/layout/vList2"/>
    <dgm:cxn modelId="{A20845A2-C1F5-4DE8-93DA-3DD1186DE7D1}" type="presOf" srcId="{E306F526-CD57-4F1D-8EDF-6D686446928D}" destId="{ED03F441-364E-4537-8BBB-A27AC84EB921}" srcOrd="0" destOrd="0" presId="urn:microsoft.com/office/officeart/2005/8/layout/vList2"/>
    <dgm:cxn modelId="{013DB341-7B09-4E48-A631-535A9F03E91F}" srcId="{AAF84F5A-7486-48AF-A900-E0C5DCE9F8BA}" destId="{5C89466D-2140-4910-A310-9ECD92B46A1A}" srcOrd="1" destOrd="0" parTransId="{164A1F4D-98A0-4AE6-A5B0-4CE788AEF07A}" sibTransId="{238F37D0-E12F-4D1E-914B-D6022FF454F5}"/>
    <dgm:cxn modelId="{A83BFDBB-9568-4752-A886-6F5DAA3BEC3B}" srcId="{B9D4D604-8170-4E17-BB53-AF1EEB1CFAFB}" destId="{AAF84F5A-7486-48AF-A900-E0C5DCE9F8BA}" srcOrd="0" destOrd="0" parTransId="{24D362FE-6B61-41B0-9452-5CAED064262B}" sibTransId="{73DC4A5A-F65F-4FEE-8006-CA41F46040B7}"/>
    <dgm:cxn modelId="{62BBBD9F-FC71-4344-AEF1-6A1921925041}" type="presOf" srcId="{5C89466D-2140-4910-A310-9ECD92B46A1A}" destId="{ED03F441-364E-4537-8BBB-A27AC84EB921}" srcOrd="0" destOrd="1" presId="urn:microsoft.com/office/officeart/2005/8/layout/vList2"/>
    <dgm:cxn modelId="{1334A166-A48E-4EA3-BE1D-23651D2DC57F}" type="presOf" srcId="{AAF84F5A-7486-48AF-A900-E0C5DCE9F8BA}" destId="{F5C319DA-DDCA-4A03-A3E7-DA33E8A072F8}" srcOrd="0" destOrd="0" presId="urn:microsoft.com/office/officeart/2005/8/layout/vList2"/>
    <dgm:cxn modelId="{1E62BAC9-8759-439F-BA01-A13D990A9AB9}" srcId="{AAF84F5A-7486-48AF-A900-E0C5DCE9F8BA}" destId="{4E5EDC73-0E49-450B-9B54-8DB62B7A912B}" srcOrd="2" destOrd="0" parTransId="{5B9A578C-984D-455A-BB0F-1353ED67B68C}" sibTransId="{6F7CC508-2A3E-4CFF-ACFD-53F026C2BD98}"/>
    <dgm:cxn modelId="{506E4468-F2A9-4E8C-AF86-2741EEEC52F8}" srcId="{AAF84F5A-7486-48AF-A900-E0C5DCE9F8BA}" destId="{E306F526-CD57-4F1D-8EDF-6D686446928D}" srcOrd="0" destOrd="0" parTransId="{AABD9700-CD3F-4917-91CE-AA03B96A779B}" sibTransId="{345129A1-A0C4-4426-B345-E3670B202DE9}"/>
    <dgm:cxn modelId="{184B0A41-04C7-43F8-A562-D1F43EAB6687}" type="presOf" srcId="{B9D4D604-8170-4E17-BB53-AF1EEB1CFAFB}" destId="{78547AB9-631C-498F-BD0D-17DBF9613C89}" srcOrd="0" destOrd="0" presId="urn:microsoft.com/office/officeart/2005/8/layout/vList2"/>
    <dgm:cxn modelId="{4EDC8278-8F96-4F69-8312-BC4C4F3138E2}" type="presParOf" srcId="{78547AB9-631C-498F-BD0D-17DBF9613C89}" destId="{F5C319DA-DDCA-4A03-A3E7-DA33E8A072F8}" srcOrd="0" destOrd="0" presId="urn:microsoft.com/office/officeart/2005/8/layout/vList2"/>
    <dgm:cxn modelId="{C0B1C5C5-0366-41BE-A99D-13FEB7C582AF}" type="presParOf" srcId="{78547AB9-631C-498F-BD0D-17DBF9613C89}" destId="{ED03F441-364E-4537-8BBB-A27AC84EB92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53F2E92-40E6-460E-A94E-EEBE42496009}" type="doc">
      <dgm:prSet loTypeId="urn:microsoft.com/office/officeart/2005/8/layout/vList2" loCatId="list" qsTypeId="urn:microsoft.com/office/officeart/2005/8/quickstyle/simple1" qsCatId="simple" csTypeId="urn:microsoft.com/office/officeart/2005/8/colors/accent3_1" csCatId="accent3" phldr="1"/>
      <dgm:spPr/>
      <dgm:t>
        <a:bodyPr/>
        <a:lstStyle/>
        <a:p>
          <a:endParaRPr lang="en-US"/>
        </a:p>
      </dgm:t>
    </dgm:pt>
    <dgm:pt modelId="{0012E25E-7A59-4BB8-94FF-C9FEB49DDF48}">
      <dgm:prSet phldrT="[Text]"/>
      <dgm:spPr/>
      <dgm:t>
        <a:bodyPr/>
        <a:lstStyle/>
        <a:p>
          <a:r>
            <a:rPr lang="vi-VN" dirty="0">
              <a:sym typeface="Wingdings" pitchFamily="2" charset="2"/>
            </a:rPr>
            <a:t>Lưu lượng tăng gấp đôi</a:t>
          </a:r>
          <a:endParaRPr lang="en-US" dirty="0"/>
        </a:p>
      </dgm:t>
    </dgm:pt>
    <dgm:pt modelId="{A1C92B14-3919-412A-8C9C-52875EC31892}" type="parTrans" cxnId="{43C56788-E745-4D9E-91FE-6F5FBFAFADB0}">
      <dgm:prSet/>
      <dgm:spPr/>
      <dgm:t>
        <a:bodyPr/>
        <a:lstStyle/>
        <a:p>
          <a:endParaRPr lang="en-US"/>
        </a:p>
      </dgm:t>
    </dgm:pt>
    <dgm:pt modelId="{60604F6A-2D56-4407-8EFF-981CA97277E2}" type="sibTrans" cxnId="{43C56788-E745-4D9E-91FE-6F5FBFAFADB0}">
      <dgm:prSet/>
      <dgm:spPr/>
      <dgm:t>
        <a:bodyPr/>
        <a:lstStyle/>
        <a:p>
          <a:endParaRPr lang="en-US"/>
        </a:p>
      </dgm:t>
    </dgm:pt>
    <dgm:pt modelId="{7A8A76AF-99A4-4589-976D-374E6ABCB112}">
      <dgm:prSet phldrT="[Text]"/>
      <dgm:spPr/>
      <dgm:t>
        <a:bodyPr/>
        <a:lstStyle/>
        <a:p>
          <a:r>
            <a:rPr lang="vi-VN" dirty="0"/>
            <a:t>Kích thước của m thường vượt quá khả năng tính toán hiện nay</a:t>
          </a:r>
          <a:endParaRPr lang="en-US" dirty="0"/>
        </a:p>
      </dgm:t>
    </dgm:pt>
    <dgm:pt modelId="{71710A78-37D9-4847-85A7-C17892A7F9C5}" type="parTrans" cxnId="{51EE30C9-40CB-4DA5-8CB0-D4DB626BB6A3}">
      <dgm:prSet/>
      <dgm:spPr/>
      <dgm:t>
        <a:bodyPr/>
        <a:lstStyle/>
        <a:p>
          <a:endParaRPr lang="en-US"/>
        </a:p>
      </dgm:t>
    </dgm:pt>
    <dgm:pt modelId="{842CC509-D0EE-4CB3-9519-6308B67E0EA0}" type="sibTrans" cxnId="{51EE30C9-40CB-4DA5-8CB0-D4DB626BB6A3}">
      <dgm:prSet/>
      <dgm:spPr/>
      <dgm:t>
        <a:bodyPr/>
        <a:lstStyle/>
        <a:p>
          <a:endParaRPr lang="en-US"/>
        </a:p>
      </dgm:t>
    </dgm:pt>
    <dgm:pt modelId="{45484951-3F4C-4A37-9DF4-10F4D11DEC6C}" type="pres">
      <dgm:prSet presAssocID="{953F2E92-40E6-460E-A94E-EEBE42496009}" presName="linear" presStyleCnt="0">
        <dgm:presLayoutVars>
          <dgm:animLvl val="lvl"/>
          <dgm:resizeHandles val="exact"/>
        </dgm:presLayoutVars>
      </dgm:prSet>
      <dgm:spPr/>
      <dgm:t>
        <a:bodyPr/>
        <a:lstStyle/>
        <a:p>
          <a:endParaRPr lang="en-US"/>
        </a:p>
      </dgm:t>
    </dgm:pt>
    <dgm:pt modelId="{7BDB660A-42AA-428D-894C-B43FFF7BEB7A}" type="pres">
      <dgm:prSet presAssocID="{0012E25E-7A59-4BB8-94FF-C9FEB49DDF48}" presName="parentText" presStyleLbl="node1" presStyleIdx="0" presStyleCnt="2">
        <dgm:presLayoutVars>
          <dgm:chMax val="0"/>
          <dgm:bulletEnabled val="1"/>
        </dgm:presLayoutVars>
      </dgm:prSet>
      <dgm:spPr/>
      <dgm:t>
        <a:bodyPr/>
        <a:lstStyle/>
        <a:p>
          <a:endParaRPr lang="en-US"/>
        </a:p>
      </dgm:t>
    </dgm:pt>
    <dgm:pt modelId="{DE4D80B3-00D3-405E-AA23-67C73375F820}" type="pres">
      <dgm:prSet presAssocID="{60604F6A-2D56-4407-8EFF-981CA97277E2}" presName="spacer" presStyleCnt="0"/>
      <dgm:spPr/>
    </dgm:pt>
    <dgm:pt modelId="{8FA46BDA-A115-4012-9223-A870122C4E73}" type="pres">
      <dgm:prSet presAssocID="{7A8A76AF-99A4-4589-976D-374E6ABCB112}" presName="parentText" presStyleLbl="node1" presStyleIdx="1" presStyleCnt="2">
        <dgm:presLayoutVars>
          <dgm:chMax val="0"/>
          <dgm:bulletEnabled val="1"/>
        </dgm:presLayoutVars>
      </dgm:prSet>
      <dgm:spPr/>
      <dgm:t>
        <a:bodyPr/>
        <a:lstStyle/>
        <a:p>
          <a:endParaRPr lang="en-US"/>
        </a:p>
      </dgm:t>
    </dgm:pt>
  </dgm:ptLst>
  <dgm:cxnLst>
    <dgm:cxn modelId="{43C56788-E745-4D9E-91FE-6F5FBFAFADB0}" srcId="{953F2E92-40E6-460E-A94E-EEBE42496009}" destId="{0012E25E-7A59-4BB8-94FF-C9FEB49DDF48}" srcOrd="0" destOrd="0" parTransId="{A1C92B14-3919-412A-8C9C-52875EC31892}" sibTransId="{60604F6A-2D56-4407-8EFF-981CA97277E2}"/>
    <dgm:cxn modelId="{523C28BA-2C47-4B48-A703-129E4E6632D6}" type="presOf" srcId="{953F2E92-40E6-460E-A94E-EEBE42496009}" destId="{45484951-3F4C-4A37-9DF4-10F4D11DEC6C}" srcOrd="0" destOrd="0" presId="urn:microsoft.com/office/officeart/2005/8/layout/vList2"/>
    <dgm:cxn modelId="{E7B13F61-B890-454E-A011-9A3CD534551A}" type="presOf" srcId="{7A8A76AF-99A4-4589-976D-374E6ABCB112}" destId="{8FA46BDA-A115-4012-9223-A870122C4E73}" srcOrd="0" destOrd="0" presId="urn:microsoft.com/office/officeart/2005/8/layout/vList2"/>
    <dgm:cxn modelId="{824EA160-3D5F-46EB-8920-9ED826561D13}" type="presOf" srcId="{0012E25E-7A59-4BB8-94FF-C9FEB49DDF48}" destId="{7BDB660A-42AA-428D-894C-B43FFF7BEB7A}" srcOrd="0" destOrd="0" presId="urn:microsoft.com/office/officeart/2005/8/layout/vList2"/>
    <dgm:cxn modelId="{51EE30C9-40CB-4DA5-8CB0-D4DB626BB6A3}" srcId="{953F2E92-40E6-460E-A94E-EEBE42496009}" destId="{7A8A76AF-99A4-4589-976D-374E6ABCB112}" srcOrd="1" destOrd="0" parTransId="{71710A78-37D9-4847-85A7-C17892A7F9C5}" sibTransId="{842CC509-D0EE-4CB3-9519-6308B67E0EA0}"/>
    <dgm:cxn modelId="{EF49061F-681F-40E3-BEE6-C7E0AD662D8F}" type="presParOf" srcId="{45484951-3F4C-4A37-9DF4-10F4D11DEC6C}" destId="{7BDB660A-42AA-428D-894C-B43FFF7BEB7A}" srcOrd="0" destOrd="0" presId="urn:microsoft.com/office/officeart/2005/8/layout/vList2"/>
    <dgm:cxn modelId="{DED44023-8FAC-475A-A792-C175C941966F}" type="presParOf" srcId="{45484951-3F4C-4A37-9DF4-10F4D11DEC6C}" destId="{DE4D80B3-00D3-405E-AA23-67C73375F820}" srcOrd="1" destOrd="0" presId="urn:microsoft.com/office/officeart/2005/8/layout/vList2"/>
    <dgm:cxn modelId="{F60489AE-B22A-44CB-9575-C3A09A074A55}" type="presParOf" srcId="{45484951-3F4C-4A37-9DF4-10F4D11DEC6C}" destId="{8FA46BDA-A115-4012-9223-A870122C4E73}"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2A213F-8AD0-4722-AECE-3CC890859E53}">
      <dsp:nvSpPr>
        <dsp:cNvPr id="0" name=""/>
        <dsp:cNvSpPr/>
      </dsp:nvSpPr>
      <dsp:spPr>
        <a:xfrm>
          <a:off x="1789067" y="3443979"/>
          <a:ext cx="531316" cy="2531043"/>
        </a:xfrm>
        <a:custGeom>
          <a:avLst/>
          <a:gdLst/>
          <a:ahLst/>
          <a:cxnLst/>
          <a:rect l="0" t="0" r="0" b="0"/>
          <a:pathLst>
            <a:path>
              <a:moveTo>
                <a:pt x="0" y="0"/>
              </a:moveTo>
              <a:lnTo>
                <a:pt x="265658" y="0"/>
              </a:lnTo>
              <a:lnTo>
                <a:pt x="265658" y="2531043"/>
              </a:lnTo>
              <a:lnTo>
                <a:pt x="531316" y="2531043"/>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1990070" y="4644845"/>
        <a:ext cx="129310" cy="129310"/>
      </dsp:txXfrm>
    </dsp:sp>
    <dsp:sp modelId="{33122EDF-168C-4414-A0BB-3AC492E3185A}">
      <dsp:nvSpPr>
        <dsp:cNvPr id="0" name=""/>
        <dsp:cNvSpPr/>
      </dsp:nvSpPr>
      <dsp:spPr>
        <a:xfrm>
          <a:off x="1789067" y="3443979"/>
          <a:ext cx="531316" cy="1518625"/>
        </a:xfrm>
        <a:custGeom>
          <a:avLst/>
          <a:gdLst/>
          <a:ahLst/>
          <a:cxnLst/>
          <a:rect l="0" t="0" r="0" b="0"/>
          <a:pathLst>
            <a:path>
              <a:moveTo>
                <a:pt x="0" y="0"/>
              </a:moveTo>
              <a:lnTo>
                <a:pt x="265658" y="0"/>
              </a:lnTo>
              <a:lnTo>
                <a:pt x="265658" y="1518625"/>
              </a:lnTo>
              <a:lnTo>
                <a:pt x="531316" y="1518625"/>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vi-VN" sz="600" kern="1200" noProof="0"/>
        </a:p>
      </dsp:txBody>
      <dsp:txXfrm>
        <a:off x="2014503" y="4163070"/>
        <a:ext cx="80444" cy="80444"/>
      </dsp:txXfrm>
    </dsp:sp>
    <dsp:sp modelId="{FB0501EA-8445-40BA-9419-914C41F72AA9}">
      <dsp:nvSpPr>
        <dsp:cNvPr id="0" name=""/>
        <dsp:cNvSpPr/>
      </dsp:nvSpPr>
      <dsp:spPr>
        <a:xfrm>
          <a:off x="1789067" y="3443979"/>
          <a:ext cx="531316" cy="506208"/>
        </a:xfrm>
        <a:custGeom>
          <a:avLst/>
          <a:gdLst/>
          <a:ahLst/>
          <a:cxnLst/>
          <a:rect l="0" t="0" r="0" b="0"/>
          <a:pathLst>
            <a:path>
              <a:moveTo>
                <a:pt x="0" y="0"/>
              </a:moveTo>
              <a:lnTo>
                <a:pt x="265658" y="0"/>
              </a:lnTo>
              <a:lnTo>
                <a:pt x="265658" y="506208"/>
              </a:lnTo>
              <a:lnTo>
                <a:pt x="531316" y="506208"/>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noProof="0"/>
        </a:p>
      </dsp:txBody>
      <dsp:txXfrm>
        <a:off x="2036379" y="3678737"/>
        <a:ext cx="36692" cy="36692"/>
      </dsp:txXfrm>
    </dsp:sp>
    <dsp:sp modelId="{B31995CF-3339-40D2-81A6-4EA3B3756941}">
      <dsp:nvSpPr>
        <dsp:cNvPr id="0" name=""/>
        <dsp:cNvSpPr/>
      </dsp:nvSpPr>
      <dsp:spPr>
        <a:xfrm>
          <a:off x="4976966" y="2937770"/>
          <a:ext cx="531316" cy="506208"/>
        </a:xfrm>
        <a:custGeom>
          <a:avLst/>
          <a:gdLst/>
          <a:ahLst/>
          <a:cxnLst/>
          <a:rect l="0" t="0" r="0" b="0"/>
          <a:pathLst>
            <a:path>
              <a:moveTo>
                <a:pt x="0" y="0"/>
              </a:moveTo>
              <a:lnTo>
                <a:pt x="265658" y="0"/>
              </a:lnTo>
              <a:lnTo>
                <a:pt x="265658" y="506208"/>
              </a:lnTo>
              <a:lnTo>
                <a:pt x="531316" y="506208"/>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224278" y="3172528"/>
        <a:ext cx="36692" cy="36692"/>
      </dsp:txXfrm>
    </dsp:sp>
    <dsp:sp modelId="{CD07E467-E81D-443A-9531-754C8C996BFA}">
      <dsp:nvSpPr>
        <dsp:cNvPr id="0" name=""/>
        <dsp:cNvSpPr/>
      </dsp:nvSpPr>
      <dsp:spPr>
        <a:xfrm>
          <a:off x="4976966" y="2431562"/>
          <a:ext cx="531316" cy="506208"/>
        </a:xfrm>
        <a:custGeom>
          <a:avLst/>
          <a:gdLst/>
          <a:ahLst/>
          <a:cxnLst/>
          <a:rect l="0" t="0" r="0" b="0"/>
          <a:pathLst>
            <a:path>
              <a:moveTo>
                <a:pt x="0" y="506208"/>
              </a:moveTo>
              <a:lnTo>
                <a:pt x="265658" y="506208"/>
              </a:lnTo>
              <a:lnTo>
                <a:pt x="265658" y="0"/>
              </a:lnTo>
              <a:lnTo>
                <a:pt x="531316" y="0"/>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224278" y="2666319"/>
        <a:ext cx="36692" cy="36692"/>
      </dsp:txXfrm>
    </dsp:sp>
    <dsp:sp modelId="{BC33A7BA-DF16-4E14-ACBA-A90255486067}">
      <dsp:nvSpPr>
        <dsp:cNvPr id="0" name=""/>
        <dsp:cNvSpPr/>
      </dsp:nvSpPr>
      <dsp:spPr>
        <a:xfrm>
          <a:off x="1789067" y="2937770"/>
          <a:ext cx="531316" cy="506208"/>
        </a:xfrm>
        <a:custGeom>
          <a:avLst/>
          <a:gdLst/>
          <a:ahLst/>
          <a:cxnLst/>
          <a:rect l="0" t="0" r="0" b="0"/>
          <a:pathLst>
            <a:path>
              <a:moveTo>
                <a:pt x="0" y="506208"/>
              </a:moveTo>
              <a:lnTo>
                <a:pt x="265658" y="506208"/>
              </a:lnTo>
              <a:lnTo>
                <a:pt x="265658" y="0"/>
              </a:lnTo>
              <a:lnTo>
                <a:pt x="531316" y="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vi-VN" sz="500" kern="1200" noProof="0"/>
        </a:p>
      </dsp:txBody>
      <dsp:txXfrm>
        <a:off x="2036379" y="3172528"/>
        <a:ext cx="36692" cy="36692"/>
      </dsp:txXfrm>
    </dsp:sp>
    <dsp:sp modelId="{32654702-EF8D-4AB4-8172-A8DF7C4C8BAC}">
      <dsp:nvSpPr>
        <dsp:cNvPr id="0" name=""/>
        <dsp:cNvSpPr/>
      </dsp:nvSpPr>
      <dsp:spPr>
        <a:xfrm>
          <a:off x="4976966" y="912936"/>
          <a:ext cx="531316" cy="506208"/>
        </a:xfrm>
        <a:custGeom>
          <a:avLst/>
          <a:gdLst/>
          <a:ahLst/>
          <a:cxnLst/>
          <a:rect l="0" t="0" r="0" b="0"/>
          <a:pathLst>
            <a:path>
              <a:moveTo>
                <a:pt x="0" y="0"/>
              </a:moveTo>
              <a:lnTo>
                <a:pt x="265658" y="0"/>
              </a:lnTo>
              <a:lnTo>
                <a:pt x="265658" y="506208"/>
              </a:lnTo>
              <a:lnTo>
                <a:pt x="531316" y="506208"/>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224278" y="1147694"/>
        <a:ext cx="36692" cy="36692"/>
      </dsp:txXfrm>
    </dsp:sp>
    <dsp:sp modelId="{1340B3EC-1769-4108-AFC6-AC23FF59A028}">
      <dsp:nvSpPr>
        <dsp:cNvPr id="0" name=""/>
        <dsp:cNvSpPr/>
      </dsp:nvSpPr>
      <dsp:spPr>
        <a:xfrm>
          <a:off x="4976966" y="406727"/>
          <a:ext cx="531316" cy="506208"/>
        </a:xfrm>
        <a:custGeom>
          <a:avLst/>
          <a:gdLst/>
          <a:ahLst/>
          <a:cxnLst/>
          <a:rect l="0" t="0" r="0" b="0"/>
          <a:pathLst>
            <a:path>
              <a:moveTo>
                <a:pt x="0" y="506208"/>
              </a:moveTo>
              <a:lnTo>
                <a:pt x="265658" y="506208"/>
              </a:lnTo>
              <a:lnTo>
                <a:pt x="265658" y="0"/>
              </a:lnTo>
              <a:lnTo>
                <a:pt x="531316" y="0"/>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224278" y="641485"/>
        <a:ext cx="36692" cy="36692"/>
      </dsp:txXfrm>
    </dsp:sp>
    <dsp:sp modelId="{0A6EB95F-3183-4D9B-9DB3-7561E65B3822}">
      <dsp:nvSpPr>
        <dsp:cNvPr id="0" name=""/>
        <dsp:cNvSpPr/>
      </dsp:nvSpPr>
      <dsp:spPr>
        <a:xfrm>
          <a:off x="1789067" y="912936"/>
          <a:ext cx="531316" cy="2531043"/>
        </a:xfrm>
        <a:custGeom>
          <a:avLst/>
          <a:gdLst/>
          <a:ahLst/>
          <a:cxnLst/>
          <a:rect l="0" t="0" r="0" b="0"/>
          <a:pathLst>
            <a:path>
              <a:moveTo>
                <a:pt x="0" y="2531043"/>
              </a:moveTo>
              <a:lnTo>
                <a:pt x="265658" y="2531043"/>
              </a:lnTo>
              <a:lnTo>
                <a:pt x="265658" y="0"/>
              </a:lnTo>
              <a:lnTo>
                <a:pt x="531316" y="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vi-VN" sz="900" kern="1200" noProof="0"/>
        </a:p>
      </dsp:txBody>
      <dsp:txXfrm>
        <a:off x="1990070" y="2113802"/>
        <a:ext cx="129310" cy="129310"/>
      </dsp:txXfrm>
    </dsp:sp>
    <dsp:sp modelId="{BBF3A1CE-3322-41AD-A9CD-6E86FDE3CBE0}">
      <dsp:nvSpPr>
        <dsp:cNvPr id="0" name=""/>
        <dsp:cNvSpPr/>
      </dsp:nvSpPr>
      <dsp:spPr>
        <a:xfrm rot="16200000">
          <a:off x="-747304" y="3039012"/>
          <a:ext cx="4262809" cy="809933"/>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vi-VN" sz="3900" kern="1200" noProof="0" dirty="0"/>
            <a:t>Thuật toán mật mã</a:t>
          </a:r>
        </a:p>
      </dsp:txBody>
      <dsp:txXfrm>
        <a:off x="-747304" y="3039012"/>
        <a:ext cx="4262809" cy="809933"/>
      </dsp:txXfrm>
    </dsp:sp>
    <dsp:sp modelId="{51050AD2-530C-4752-84C9-E3C628E9FB70}">
      <dsp:nvSpPr>
        <dsp:cNvPr id="0" name=""/>
        <dsp:cNvSpPr/>
      </dsp:nvSpPr>
      <dsp:spPr>
        <a:xfrm>
          <a:off x="2320383" y="507969"/>
          <a:ext cx="2656582" cy="809933"/>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dirty="0"/>
            <a:t>Mật mã đối xứng</a:t>
          </a:r>
        </a:p>
      </dsp:txBody>
      <dsp:txXfrm>
        <a:off x="2320383" y="507969"/>
        <a:ext cx="2656582" cy="809933"/>
      </dsp:txXfrm>
    </dsp:sp>
    <dsp:sp modelId="{4D64DC81-8A2D-4E39-914A-A1235AFF2C61}">
      <dsp:nvSpPr>
        <dsp:cNvPr id="0" name=""/>
        <dsp:cNvSpPr/>
      </dsp:nvSpPr>
      <dsp:spPr>
        <a:xfrm>
          <a:off x="5508283" y="1760"/>
          <a:ext cx="2656582" cy="8099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dirty="0"/>
            <a:t>Mã dòng</a:t>
          </a:r>
        </a:p>
      </dsp:txBody>
      <dsp:txXfrm>
        <a:off x="5508283" y="1760"/>
        <a:ext cx="2656582" cy="809933"/>
      </dsp:txXfrm>
    </dsp:sp>
    <dsp:sp modelId="{039CACB6-341A-4520-ABA1-B36027814E6A}">
      <dsp:nvSpPr>
        <dsp:cNvPr id="0" name=""/>
        <dsp:cNvSpPr/>
      </dsp:nvSpPr>
      <dsp:spPr>
        <a:xfrm>
          <a:off x="5508283" y="1014177"/>
          <a:ext cx="2656582" cy="8099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dirty="0"/>
            <a:t>Mã khối</a:t>
          </a:r>
        </a:p>
      </dsp:txBody>
      <dsp:txXfrm>
        <a:off x="5508283" y="1014177"/>
        <a:ext cx="2656582" cy="809933"/>
      </dsp:txXfrm>
    </dsp:sp>
    <dsp:sp modelId="{B2DA81A6-D243-47D7-B843-2FD52BB27879}">
      <dsp:nvSpPr>
        <dsp:cNvPr id="0" name=""/>
        <dsp:cNvSpPr/>
      </dsp:nvSpPr>
      <dsp:spPr>
        <a:xfrm>
          <a:off x="2320383" y="2532803"/>
          <a:ext cx="2656582" cy="809933"/>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dirty="0"/>
            <a:t>Hàm băm</a:t>
          </a:r>
        </a:p>
      </dsp:txBody>
      <dsp:txXfrm>
        <a:off x="2320383" y="2532803"/>
        <a:ext cx="2656582" cy="809933"/>
      </dsp:txXfrm>
    </dsp:sp>
    <dsp:sp modelId="{F46E2281-59A9-45D4-9464-0DE0284BBFB4}">
      <dsp:nvSpPr>
        <dsp:cNvPr id="0" name=""/>
        <dsp:cNvSpPr/>
      </dsp:nvSpPr>
      <dsp:spPr>
        <a:xfrm>
          <a:off x="5508283" y="2026595"/>
          <a:ext cx="2656582" cy="8099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dirty="0"/>
            <a:t>Hàm băm không khóa</a:t>
          </a:r>
        </a:p>
      </dsp:txBody>
      <dsp:txXfrm>
        <a:off x="5508283" y="2026595"/>
        <a:ext cx="2656582" cy="809933"/>
      </dsp:txXfrm>
    </dsp:sp>
    <dsp:sp modelId="{14462142-BCD9-4065-9EB3-C610027DE5F7}">
      <dsp:nvSpPr>
        <dsp:cNvPr id="0" name=""/>
        <dsp:cNvSpPr/>
      </dsp:nvSpPr>
      <dsp:spPr>
        <a:xfrm>
          <a:off x="5508283" y="3039012"/>
          <a:ext cx="2656582" cy="8099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dirty="0"/>
            <a:t>Hàm băm có khóa</a:t>
          </a:r>
        </a:p>
      </dsp:txBody>
      <dsp:txXfrm>
        <a:off x="5508283" y="3039012"/>
        <a:ext cx="2656582" cy="809933"/>
      </dsp:txXfrm>
    </dsp:sp>
    <dsp:sp modelId="{A660DC71-FB60-46DD-8E74-87E1019FFC3E}">
      <dsp:nvSpPr>
        <dsp:cNvPr id="0" name=""/>
        <dsp:cNvSpPr/>
      </dsp:nvSpPr>
      <dsp:spPr>
        <a:xfrm>
          <a:off x="2320383" y="3545221"/>
          <a:ext cx="2656582" cy="809933"/>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a:t>Mật mã khóa công khai</a:t>
          </a:r>
        </a:p>
      </dsp:txBody>
      <dsp:txXfrm>
        <a:off x="2320383" y="3545221"/>
        <a:ext cx="2656582" cy="809933"/>
      </dsp:txXfrm>
    </dsp:sp>
    <dsp:sp modelId="{313A37DA-A0AF-4446-A284-3B8B511A6517}">
      <dsp:nvSpPr>
        <dsp:cNvPr id="0" name=""/>
        <dsp:cNvSpPr/>
      </dsp:nvSpPr>
      <dsp:spPr>
        <a:xfrm>
          <a:off x="2320383" y="4557638"/>
          <a:ext cx="2656582" cy="809933"/>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dirty="0"/>
            <a:t>Chữ kí số</a:t>
          </a:r>
        </a:p>
      </dsp:txBody>
      <dsp:txXfrm>
        <a:off x="2320383" y="4557638"/>
        <a:ext cx="2656582" cy="809933"/>
      </dsp:txXfrm>
    </dsp:sp>
    <dsp:sp modelId="{6891897B-E248-42DB-8844-90D94A5BA069}">
      <dsp:nvSpPr>
        <dsp:cNvPr id="0" name=""/>
        <dsp:cNvSpPr/>
      </dsp:nvSpPr>
      <dsp:spPr>
        <a:xfrm>
          <a:off x="2320383" y="5570055"/>
          <a:ext cx="2656582" cy="809933"/>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lvl="0" algn="ctr" defTabSz="1289050">
            <a:lnSpc>
              <a:spcPct val="90000"/>
            </a:lnSpc>
            <a:spcBef>
              <a:spcPct val="0"/>
            </a:spcBef>
            <a:spcAft>
              <a:spcPct val="35000"/>
            </a:spcAft>
          </a:pPr>
          <a:r>
            <a:rPr lang="vi-VN" sz="2900" kern="1200" noProof="0"/>
            <a:t>Sinh số ngẫu nhiên</a:t>
          </a:r>
          <a:endParaRPr lang="vi-VN" sz="2900" kern="1200" noProof="0" dirty="0"/>
        </a:p>
      </dsp:txBody>
      <dsp:txXfrm>
        <a:off x="2320383" y="5570055"/>
        <a:ext cx="2656582" cy="8099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319DA-DDCA-4A03-A3E7-DA33E8A072F8}">
      <dsp:nvSpPr>
        <dsp:cNvPr id="0" name=""/>
        <dsp:cNvSpPr/>
      </dsp:nvSpPr>
      <dsp:spPr>
        <a:xfrm>
          <a:off x="0" y="86586"/>
          <a:ext cx="9144000" cy="1271205"/>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lvl="0" algn="l" defTabSz="2355850" rtl="0">
            <a:lnSpc>
              <a:spcPct val="90000"/>
            </a:lnSpc>
            <a:spcBef>
              <a:spcPct val="0"/>
            </a:spcBef>
            <a:spcAft>
              <a:spcPct val="35000"/>
            </a:spcAft>
          </a:pPr>
          <a:r>
            <a:rPr lang="vi-VN" sz="5300" kern="1200" dirty="0"/>
            <a:t>Chữ kí viết tay</a:t>
          </a:r>
          <a:endParaRPr lang="en-US" sz="5300" kern="1200" dirty="0"/>
        </a:p>
      </dsp:txBody>
      <dsp:txXfrm>
        <a:off x="62055" y="148641"/>
        <a:ext cx="9019890" cy="1147095"/>
      </dsp:txXfrm>
    </dsp:sp>
    <dsp:sp modelId="{ED03F441-364E-4537-8BBB-A27AC84EB921}">
      <dsp:nvSpPr>
        <dsp:cNvPr id="0" name=""/>
        <dsp:cNvSpPr/>
      </dsp:nvSpPr>
      <dsp:spPr>
        <a:xfrm>
          <a:off x="0" y="1357791"/>
          <a:ext cx="9144000" cy="4936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67310" rIns="376936" bIns="67310" numCol="1" spcCol="1270" anchor="t" anchorCtr="0">
          <a:noAutofit/>
        </a:bodyPr>
        <a:lstStyle/>
        <a:p>
          <a:pPr marL="285750" lvl="1" indent="-285750" algn="l" defTabSz="1822450" rtl="0">
            <a:lnSpc>
              <a:spcPct val="90000"/>
            </a:lnSpc>
            <a:spcBef>
              <a:spcPct val="0"/>
            </a:spcBef>
            <a:spcAft>
              <a:spcPct val="20000"/>
            </a:spcAft>
            <a:buChar char="••"/>
          </a:pPr>
          <a:r>
            <a:rPr lang="vi-VN" sz="4100" kern="1200"/>
            <a:t>Đặc trưng cho người kí, mỗi người có một chữ kí đặc trưng, không thể được tạo ra bởi người khác</a:t>
          </a:r>
          <a:endParaRPr lang="en-US" sz="4100" kern="1200"/>
        </a:p>
        <a:p>
          <a:pPr marL="285750" lvl="1" indent="-285750" algn="l" defTabSz="1822450" rtl="0">
            <a:lnSpc>
              <a:spcPct val="90000"/>
            </a:lnSpc>
            <a:spcBef>
              <a:spcPct val="0"/>
            </a:spcBef>
            <a:spcAft>
              <a:spcPct val="20000"/>
            </a:spcAft>
            <a:buChar char="••"/>
          </a:pPr>
          <a:r>
            <a:rPr lang="vi-VN" sz="4100" kern="1200" dirty="0"/>
            <a:t>Chữ kí gắn liền với</a:t>
          </a:r>
          <a:r>
            <a:rPr lang="en-US" sz="4100" kern="1200" dirty="0"/>
            <a:t> </a:t>
          </a:r>
          <a:r>
            <a:rPr lang="vi-VN" sz="4100" kern="1200" dirty="0"/>
            <a:t>một văn bản, không thể di chuyển sang văn bản khác</a:t>
          </a:r>
          <a:endParaRPr lang="en-US" sz="4100" kern="1200" dirty="0"/>
        </a:p>
        <a:p>
          <a:pPr marL="285750" lvl="1" indent="-285750" algn="l" defTabSz="1822450" rtl="0">
            <a:lnSpc>
              <a:spcPct val="90000"/>
            </a:lnSpc>
            <a:spcBef>
              <a:spcPct val="0"/>
            </a:spcBef>
            <a:spcAft>
              <a:spcPct val="20000"/>
            </a:spcAft>
            <a:buChar char="••"/>
          </a:pPr>
          <a:r>
            <a:rPr lang="vi-VN" sz="4100" kern="1200"/>
            <a:t>Mọi người đều có khả năng kiểm tra chữ kí của một người bất kì</a:t>
          </a:r>
          <a:endParaRPr lang="en-US" sz="4100" kern="1200"/>
        </a:p>
      </dsp:txBody>
      <dsp:txXfrm>
        <a:off x="0" y="1357791"/>
        <a:ext cx="9144000" cy="49369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319DA-DDCA-4A03-A3E7-DA33E8A072F8}">
      <dsp:nvSpPr>
        <dsp:cNvPr id="0" name=""/>
        <dsp:cNvSpPr/>
      </dsp:nvSpPr>
      <dsp:spPr>
        <a:xfrm>
          <a:off x="0" y="863826"/>
          <a:ext cx="9144000" cy="155902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l" defTabSz="2889250" rtl="0">
            <a:lnSpc>
              <a:spcPct val="90000"/>
            </a:lnSpc>
            <a:spcBef>
              <a:spcPct val="0"/>
            </a:spcBef>
            <a:spcAft>
              <a:spcPct val="35000"/>
            </a:spcAft>
          </a:pPr>
          <a:r>
            <a:rPr lang="vi-VN" sz="6500" kern="1200" dirty="0"/>
            <a:t>Chữ kí số</a:t>
          </a:r>
          <a:endParaRPr lang="en-US" sz="6500" kern="1200" dirty="0"/>
        </a:p>
      </dsp:txBody>
      <dsp:txXfrm>
        <a:off x="76105" y="939931"/>
        <a:ext cx="8991790" cy="1406815"/>
      </dsp:txXfrm>
    </dsp:sp>
    <dsp:sp modelId="{ED03F441-364E-4537-8BBB-A27AC84EB921}">
      <dsp:nvSpPr>
        <dsp:cNvPr id="0" name=""/>
        <dsp:cNvSpPr/>
      </dsp:nvSpPr>
      <dsp:spPr>
        <a:xfrm>
          <a:off x="0" y="2422851"/>
          <a:ext cx="9144000" cy="3094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82550" rIns="462280" bIns="82550" numCol="1" spcCol="1270" anchor="t" anchorCtr="0">
          <a:noAutofit/>
        </a:bodyPr>
        <a:lstStyle/>
        <a:p>
          <a:pPr marL="285750" lvl="1" indent="-285750" algn="l" defTabSz="2266950" rtl="0">
            <a:lnSpc>
              <a:spcPct val="90000"/>
            </a:lnSpc>
            <a:spcBef>
              <a:spcPct val="0"/>
            </a:spcBef>
            <a:spcAft>
              <a:spcPct val="20000"/>
            </a:spcAft>
            <a:buChar char="••"/>
          </a:pPr>
          <a:r>
            <a:rPr lang="vi-VN" sz="5100" kern="1200" dirty="0"/>
            <a:t>Là thông điệp dữ liệu (dãy bít)</a:t>
          </a:r>
          <a:endParaRPr lang="en-US" sz="5100" kern="1200" dirty="0"/>
        </a:p>
        <a:p>
          <a:pPr marL="285750" lvl="1" indent="-285750" algn="l" defTabSz="2266950" rtl="0">
            <a:lnSpc>
              <a:spcPct val="90000"/>
            </a:lnSpc>
            <a:spcBef>
              <a:spcPct val="0"/>
            </a:spcBef>
            <a:spcAft>
              <a:spcPct val="20000"/>
            </a:spcAft>
            <a:buChar char="••"/>
          </a:pPr>
          <a:r>
            <a:rPr lang="vi-VN" sz="5100" kern="1200" dirty="0"/>
            <a:t>Có các tính chất của chữ kí viết tay</a:t>
          </a:r>
          <a:endParaRPr lang="en-US" sz="5100" kern="1200" dirty="0"/>
        </a:p>
      </dsp:txBody>
      <dsp:txXfrm>
        <a:off x="0" y="2422851"/>
        <a:ext cx="9144000" cy="30946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319DA-DDCA-4A03-A3E7-DA33E8A072F8}">
      <dsp:nvSpPr>
        <dsp:cNvPr id="0" name=""/>
        <dsp:cNvSpPr/>
      </dsp:nvSpPr>
      <dsp:spPr>
        <a:xfrm>
          <a:off x="0" y="39329"/>
          <a:ext cx="9144000" cy="107932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lvl="0" algn="l" defTabSz="2000250" rtl="0">
            <a:lnSpc>
              <a:spcPct val="90000"/>
            </a:lnSpc>
            <a:spcBef>
              <a:spcPct val="0"/>
            </a:spcBef>
            <a:spcAft>
              <a:spcPct val="35000"/>
            </a:spcAft>
          </a:pPr>
          <a:r>
            <a:rPr lang="vi-VN" sz="4500" kern="1200" dirty="0"/>
            <a:t>Chữ kí số</a:t>
          </a:r>
          <a:endParaRPr lang="en-US" sz="4500" kern="1200" dirty="0"/>
        </a:p>
      </dsp:txBody>
      <dsp:txXfrm>
        <a:off x="52688" y="92017"/>
        <a:ext cx="9038624" cy="973949"/>
      </dsp:txXfrm>
    </dsp:sp>
    <dsp:sp modelId="{ED03F441-364E-4537-8BBB-A27AC84EB921}">
      <dsp:nvSpPr>
        <dsp:cNvPr id="0" name=""/>
        <dsp:cNvSpPr/>
      </dsp:nvSpPr>
      <dsp:spPr>
        <a:xfrm>
          <a:off x="0" y="1118654"/>
          <a:ext cx="9144000" cy="4098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322" tIns="57150" rIns="320040" bIns="57150" numCol="1" spcCol="1270" anchor="t" anchorCtr="0">
          <a:noAutofit/>
        </a:bodyPr>
        <a:lstStyle/>
        <a:p>
          <a:pPr marL="285750" lvl="1" indent="-285750" algn="l" defTabSz="1555750" rtl="0">
            <a:lnSpc>
              <a:spcPct val="90000"/>
            </a:lnSpc>
            <a:spcBef>
              <a:spcPct val="0"/>
            </a:spcBef>
            <a:spcAft>
              <a:spcPct val="20000"/>
            </a:spcAft>
            <a:buChar char="••"/>
          </a:pPr>
          <a:r>
            <a:rPr lang="vi-VN" sz="3500" kern="1200" dirty="0"/>
            <a:t>Đặc trưng cho người kí </a:t>
          </a:r>
          <a:r>
            <a:rPr lang="vi-VN" sz="3500" kern="1200" dirty="0">
              <a:sym typeface="Wingdings" pitchFamily="2" charset="2"/>
            </a:rPr>
            <a:t> phụ thuộc vào yếu tố bí mật của riêng người kí</a:t>
          </a:r>
          <a:endParaRPr lang="en-US" sz="3500" kern="1200" dirty="0"/>
        </a:p>
        <a:p>
          <a:pPr marL="285750" lvl="1" indent="-285750" algn="l" defTabSz="1555750" rtl="0">
            <a:lnSpc>
              <a:spcPct val="90000"/>
            </a:lnSpc>
            <a:spcBef>
              <a:spcPct val="0"/>
            </a:spcBef>
            <a:spcAft>
              <a:spcPct val="20000"/>
            </a:spcAft>
            <a:buChar char="••"/>
          </a:pPr>
          <a:r>
            <a:rPr lang="vi-VN" sz="3500" kern="1200" dirty="0"/>
            <a:t>Không thể chuyển chữ kí sang văn bản khác </a:t>
          </a:r>
          <a:r>
            <a:rPr lang="vi-VN" sz="3500" kern="1200" dirty="0">
              <a:sym typeface="Wingdings" pitchFamily="2" charset="2"/>
            </a:rPr>
            <a:t> chữ kí phụ thuộc vào chính văn bản</a:t>
          </a:r>
          <a:endParaRPr lang="en-US" sz="3500" kern="1200" dirty="0"/>
        </a:p>
        <a:p>
          <a:pPr marL="285750" lvl="1" indent="-285750" algn="l" defTabSz="1555750" rtl="0">
            <a:lnSpc>
              <a:spcPct val="90000"/>
            </a:lnSpc>
            <a:spcBef>
              <a:spcPct val="0"/>
            </a:spcBef>
            <a:spcAft>
              <a:spcPct val="20000"/>
            </a:spcAft>
            <a:buChar char="••"/>
          </a:pPr>
          <a:r>
            <a:rPr lang="vi-VN" sz="3500" kern="1200" dirty="0"/>
            <a:t>Người bất kì có thể kiểm tra </a:t>
          </a:r>
          <a:r>
            <a:rPr lang="vi-VN" sz="3500" kern="1200" dirty="0">
              <a:sym typeface="Wingdings" pitchFamily="2" charset="2"/>
            </a:rPr>
            <a:t>có một đại lượng công khai tương ứng với yếu tố bí mật</a:t>
          </a:r>
          <a:endParaRPr lang="en-US" sz="3500" kern="1200" dirty="0"/>
        </a:p>
      </dsp:txBody>
      <dsp:txXfrm>
        <a:off x="0" y="1118654"/>
        <a:ext cx="9144000" cy="40985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DB660A-42AA-428D-894C-B43FFF7BEB7A}">
      <dsp:nvSpPr>
        <dsp:cNvPr id="0" name=""/>
        <dsp:cNvSpPr/>
      </dsp:nvSpPr>
      <dsp:spPr>
        <a:xfrm>
          <a:off x="0" y="47214"/>
          <a:ext cx="5410979" cy="1052341"/>
        </a:xfrm>
        <a:prstGeom prst="roundRect">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vi-VN" sz="2700" kern="1200" dirty="0">
              <a:sym typeface="Wingdings" pitchFamily="2" charset="2"/>
            </a:rPr>
            <a:t>Lưu lượng tăng gấp đôi</a:t>
          </a:r>
          <a:endParaRPr lang="en-US" sz="2700" kern="1200" dirty="0"/>
        </a:p>
      </dsp:txBody>
      <dsp:txXfrm>
        <a:off x="51371" y="98585"/>
        <a:ext cx="5308237" cy="949599"/>
      </dsp:txXfrm>
    </dsp:sp>
    <dsp:sp modelId="{8FA46BDA-A115-4012-9223-A870122C4E73}">
      <dsp:nvSpPr>
        <dsp:cNvPr id="0" name=""/>
        <dsp:cNvSpPr/>
      </dsp:nvSpPr>
      <dsp:spPr>
        <a:xfrm>
          <a:off x="0" y="1177316"/>
          <a:ext cx="5410979" cy="1052341"/>
        </a:xfrm>
        <a:prstGeom prst="roundRect">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vi-VN" sz="2700" kern="1200" dirty="0"/>
            <a:t>Kích thước của m thường vượt quá khả năng tính toán hiện nay</a:t>
          </a:r>
          <a:endParaRPr lang="en-US" sz="2700" kern="1200" dirty="0"/>
        </a:p>
      </dsp:txBody>
      <dsp:txXfrm>
        <a:off x="51371" y="1228687"/>
        <a:ext cx="5308237" cy="949599"/>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15.wmf"/><Relationship Id="rId2" Type="http://schemas.openxmlformats.org/officeDocument/2006/relationships/image" Target="../media/image10.wmf"/><Relationship Id="rId1" Type="http://schemas.openxmlformats.org/officeDocument/2006/relationships/image" Target="../media/image9.wmf"/><Relationship Id="rId6" Type="http://schemas.openxmlformats.org/officeDocument/2006/relationships/image" Target="../media/image14.wmf"/><Relationship Id="rId5" Type="http://schemas.openxmlformats.org/officeDocument/2006/relationships/image" Target="../media/image13.wmf"/><Relationship Id="rId4"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D69EAC2-54E7-48A0-90A2-D840D132A8F4}" type="datetimeFigureOut">
              <a:rPr lang="ru-RU" smtClean="0"/>
              <a:t>19.11.2021</a:t>
            </a:fld>
            <a:endParaRPr lang="ru-RU"/>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8B1A0DB-1EAA-4C53-B789-915FAA4AD919}" type="slidenum">
              <a:rPr lang="ru-RU" smtClean="0"/>
              <a:t>‹#›</a:t>
            </a:fld>
            <a:endParaRPr lang="ru-RU"/>
          </a:p>
        </p:txBody>
      </p:sp>
    </p:spTree>
    <p:extLst>
      <p:ext uri="{BB962C8B-B14F-4D97-AF65-F5344CB8AC3E}">
        <p14:creationId xmlns:p14="http://schemas.microsoft.com/office/powerpoint/2010/main" val="40540620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681965-FCAA-4097-8FD4-122EC1DCA7FF}" type="datetimeFigureOut">
              <a:rPr lang="ru-RU" smtClean="0"/>
              <a:t>19.11.2021</a:t>
            </a:fld>
            <a:endParaRPr lang="ru-R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1F8C0C-5812-497D-B352-B5908CC200C0}" type="slidenum">
              <a:rPr lang="ru-RU" smtClean="0"/>
              <a:t>‹#›</a:t>
            </a:fld>
            <a:endParaRPr lang="ru-RU"/>
          </a:p>
        </p:txBody>
      </p:sp>
    </p:spTree>
    <p:extLst>
      <p:ext uri="{BB962C8B-B14F-4D97-AF65-F5344CB8AC3E}">
        <p14:creationId xmlns:p14="http://schemas.microsoft.com/office/powerpoint/2010/main" val="3269041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1</a:t>
            </a:fld>
            <a:endParaRPr lang="ru-RU"/>
          </a:p>
        </p:txBody>
      </p:sp>
    </p:spTree>
    <p:extLst>
      <p:ext uri="{BB962C8B-B14F-4D97-AF65-F5344CB8AC3E}">
        <p14:creationId xmlns:p14="http://schemas.microsoft.com/office/powerpoint/2010/main" val="676179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3</a:t>
            </a:fld>
            <a:endParaRPr lang="ru-RU"/>
          </a:p>
        </p:txBody>
      </p:sp>
    </p:spTree>
    <p:extLst>
      <p:ext uri="{BB962C8B-B14F-4D97-AF65-F5344CB8AC3E}">
        <p14:creationId xmlns:p14="http://schemas.microsoft.com/office/powerpoint/2010/main" val="4176734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dirty="0"/>
              <a:t>Yêu</a:t>
            </a:r>
            <a:r>
              <a:rPr lang="vi-VN" baseline="0" dirty="0"/>
              <a:t> cầu MỖI sinh viên nêu đặc trưng của MỘT hệ mật</a:t>
            </a:r>
            <a:endParaRPr lang="ru-RU" dirty="0"/>
          </a:p>
        </p:txBody>
      </p:sp>
      <p:sp>
        <p:nvSpPr>
          <p:cNvPr id="4" name="Slide Number Placeholder 3"/>
          <p:cNvSpPr>
            <a:spLocks noGrp="1"/>
          </p:cNvSpPr>
          <p:nvPr>
            <p:ph type="sldNum" sz="quarter" idx="10"/>
          </p:nvPr>
        </p:nvSpPr>
        <p:spPr/>
        <p:txBody>
          <a:bodyPr/>
          <a:lstStyle/>
          <a:p>
            <a:fld id="{391F8C0C-5812-497D-B352-B5908CC200C0}" type="slidenum">
              <a:rPr lang="ru-RU" smtClean="0"/>
              <a:t>4</a:t>
            </a:fld>
            <a:endParaRPr lang="ru-RU"/>
          </a:p>
        </p:txBody>
      </p:sp>
    </p:spTree>
    <p:extLst>
      <p:ext uri="{BB962C8B-B14F-4D97-AF65-F5344CB8AC3E}">
        <p14:creationId xmlns:p14="http://schemas.microsoft.com/office/powerpoint/2010/main" val="2595374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Khóa</a:t>
            </a:r>
            <a:r>
              <a:rPr lang="vi-VN" baseline="0" dirty="0"/>
              <a:t> bí mật được chia sẻ bởi 2 bên </a:t>
            </a:r>
            <a:r>
              <a:rPr lang="vi-VN" baseline="0" dirty="0">
                <a:sym typeface="Wingdings" pitchFamily="2" charset="2"/>
              </a:rPr>
              <a:t> không có khả năng chống chối bỏ</a:t>
            </a:r>
          </a:p>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5</a:t>
            </a:fld>
            <a:endParaRPr lang="ru-RU"/>
          </a:p>
        </p:txBody>
      </p:sp>
    </p:spTree>
    <p:extLst>
      <p:ext uri="{BB962C8B-B14F-4D97-AF65-F5344CB8AC3E}">
        <p14:creationId xmlns:p14="http://schemas.microsoft.com/office/powerpoint/2010/main" val="950437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vi-VN" dirty="0"/>
              <a:t>Mã</a:t>
            </a:r>
            <a:r>
              <a:rPr lang="vi-VN" baseline="0" dirty="0"/>
              <a:t> hóa và giải mã thực hiện trên hai khóa khác nhau nhưng có liên quan đến nhau</a:t>
            </a:r>
          </a:p>
          <a:p>
            <a:pPr marL="171450" indent="-171450">
              <a:buFontTx/>
              <a:buChar char="-"/>
            </a:pPr>
            <a:r>
              <a:rPr lang="vi-VN" baseline="0" dirty="0"/>
              <a:t>Mã hóa thực hiện trên khóa CÔNG KHAI của NGƯỜI NHẬN</a:t>
            </a:r>
          </a:p>
          <a:p>
            <a:pPr marL="171450" indent="-171450">
              <a:buFontTx/>
              <a:buChar char="-"/>
            </a:pPr>
            <a:r>
              <a:rPr lang="vi-VN" baseline="0" dirty="0"/>
              <a:t>Giải mã thực hiện trên khóa BÍ MẬT của NGƯỜI NHẬN</a:t>
            </a:r>
          </a:p>
          <a:p>
            <a:pPr marL="171450" indent="-171450">
              <a:buFontTx/>
              <a:buChar char="-"/>
            </a:pPr>
            <a:r>
              <a:rPr lang="vi-VN" baseline="0" dirty="0"/>
              <a:t>Không thể tìm ra khóa bí mật từ khóa công khai</a:t>
            </a:r>
          </a:p>
          <a:p>
            <a:pPr marL="628650" lvl="1" indent="-171450">
              <a:buFont typeface="Arial" pitchFamily="34" charset="0"/>
              <a:buChar char="•"/>
            </a:pPr>
            <a:r>
              <a:rPr lang="vi-VN" baseline="0" dirty="0"/>
              <a:t>Khóa phải có kích thước lớn</a:t>
            </a:r>
          </a:p>
          <a:p>
            <a:pPr marL="628650" lvl="1" indent="-171450">
              <a:buFont typeface="Arial" pitchFamily="34" charset="0"/>
              <a:buChar char="•"/>
            </a:pPr>
            <a:r>
              <a:rPr lang="vi-VN" baseline="0" dirty="0"/>
              <a:t>Bài toán tìm khóa bí mật từ khóa công khai phải có độ phức tạp tính toán làm mũ</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vi-VN" sz="1200" b="0" i="0" u="none" strike="noStrike" kern="1200" cap="none" spc="0" normalizeH="0" baseline="0" noProof="0" dirty="0">
                <a:ln>
                  <a:noFill/>
                </a:ln>
                <a:solidFill>
                  <a:prstClr val="black"/>
                </a:solidFill>
                <a:effectLst/>
                <a:uLnTx/>
                <a:uFillTx/>
                <a:latin typeface="+mn-lt"/>
                <a:ea typeface="+mn-ea"/>
                <a:cs typeface="+mn-cs"/>
              </a:rPr>
              <a:t>Khóa công khai của mỗi người là duy nhất</a:t>
            </a:r>
          </a:p>
        </p:txBody>
      </p:sp>
      <p:sp>
        <p:nvSpPr>
          <p:cNvPr id="4" name="Slide Number Placeholder 3"/>
          <p:cNvSpPr>
            <a:spLocks noGrp="1"/>
          </p:cNvSpPr>
          <p:nvPr>
            <p:ph type="sldNum" sz="quarter" idx="10"/>
          </p:nvPr>
        </p:nvSpPr>
        <p:spPr/>
        <p:txBody>
          <a:bodyPr/>
          <a:lstStyle/>
          <a:p>
            <a:fld id="{391F8C0C-5812-497D-B352-B5908CC200C0}" type="slidenum">
              <a:rPr lang="ru-RU" smtClean="0"/>
              <a:t>6</a:t>
            </a:fld>
            <a:endParaRPr lang="ru-RU"/>
          </a:p>
        </p:txBody>
      </p:sp>
    </p:spTree>
    <p:extLst>
      <p:ext uri="{BB962C8B-B14F-4D97-AF65-F5344CB8AC3E}">
        <p14:creationId xmlns:p14="http://schemas.microsoft.com/office/powerpoint/2010/main" val="28733173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7</a:t>
            </a:fld>
            <a:endParaRPr lang="ru-RU"/>
          </a:p>
        </p:txBody>
      </p:sp>
    </p:spTree>
    <p:extLst>
      <p:ext uri="{BB962C8B-B14F-4D97-AF65-F5344CB8AC3E}">
        <p14:creationId xmlns:p14="http://schemas.microsoft.com/office/powerpoint/2010/main" val="9504374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dirty="0" err="1">
                <a:solidFill>
                  <a:schemeClr val="tx1"/>
                </a:solidFill>
                <a:effectLst/>
                <a:latin typeface="+mn-lt"/>
                <a:ea typeface="+mn-ea"/>
                <a:cs typeface="+mn-cs"/>
              </a:rPr>
              <a:t>Đối</a:t>
            </a:r>
            <a:r>
              <a:rPr lang="en-US" sz="1200" b="0" i="0" kern="1200" baseline="0" dirty="0">
                <a:solidFill>
                  <a:schemeClr val="tx1"/>
                </a:solidFill>
                <a:effectLst/>
                <a:latin typeface="+mn-lt"/>
                <a:ea typeface="+mn-ea"/>
                <a:cs typeface="+mn-cs"/>
              </a:rPr>
              <a:t> </a:t>
            </a:r>
            <a:r>
              <a:rPr lang="en-US" sz="1200" b="0" i="0" kern="1200" baseline="0" dirty="0" err="1">
                <a:solidFill>
                  <a:schemeClr val="tx1"/>
                </a:solidFill>
                <a:effectLst/>
                <a:latin typeface="+mn-lt"/>
                <a:ea typeface="+mn-ea"/>
                <a:cs typeface="+mn-cs"/>
              </a:rPr>
              <a:t>xứng</a:t>
            </a:r>
            <a:r>
              <a:rPr lang="en-US" sz="1200" b="0" i="0" kern="1200" baseline="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symmetry</a:t>
            </a:r>
          </a:p>
          <a:p>
            <a:pPr rtl="0"/>
            <a:r>
              <a:rPr lang="en-US" sz="1200" b="0" i="0" kern="1200" dirty="0" err="1">
                <a:solidFill>
                  <a:schemeClr val="tx1"/>
                </a:solidFill>
                <a:effectLst/>
                <a:latin typeface="+mn-lt"/>
                <a:ea typeface="+mn-ea"/>
                <a:cs typeface="+mn-cs"/>
              </a:rPr>
              <a:t>Bất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đối</a:t>
            </a:r>
            <a:r>
              <a:rPr lang="en-US" sz="1200" b="0" i="0" kern="1200" baseline="0" dirty="0">
                <a:solidFill>
                  <a:schemeClr val="tx1"/>
                </a:solidFill>
                <a:effectLst/>
                <a:latin typeface="+mn-lt"/>
                <a:ea typeface="+mn-ea"/>
                <a:cs typeface="+mn-cs"/>
              </a:rPr>
              <a:t> </a:t>
            </a:r>
            <a:r>
              <a:rPr lang="en-US" sz="1200" b="0" i="0" kern="1200" baseline="0" dirty="0" err="1">
                <a:solidFill>
                  <a:schemeClr val="tx1"/>
                </a:solidFill>
                <a:effectLst/>
                <a:latin typeface="+mn-lt"/>
                <a:ea typeface="+mn-ea"/>
                <a:cs typeface="+mn-cs"/>
              </a:rPr>
              <a:t>xứng</a:t>
            </a:r>
            <a:r>
              <a:rPr lang="en-US" sz="1200" b="0" i="0" kern="1200" baseline="0" dirty="0">
                <a:solidFill>
                  <a:schemeClr val="tx1"/>
                </a:solidFill>
                <a:effectLst/>
                <a:latin typeface="+mn-lt"/>
                <a:ea typeface="+mn-ea"/>
                <a:cs typeface="+mn-cs"/>
              </a:rPr>
              <a:t> - Asymmetrical</a:t>
            </a:r>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9</a:t>
            </a:fld>
            <a:endParaRPr lang="ru-RU"/>
          </a:p>
        </p:txBody>
      </p:sp>
    </p:spTree>
    <p:extLst>
      <p:ext uri="{BB962C8B-B14F-4D97-AF65-F5344CB8AC3E}">
        <p14:creationId xmlns:p14="http://schemas.microsoft.com/office/powerpoint/2010/main" val="1823970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10</a:t>
            </a:fld>
            <a:endParaRPr lang="ru-RU"/>
          </a:p>
        </p:txBody>
      </p:sp>
    </p:spTree>
    <p:extLst>
      <p:ext uri="{BB962C8B-B14F-4D97-AF65-F5344CB8AC3E}">
        <p14:creationId xmlns:p14="http://schemas.microsoft.com/office/powerpoint/2010/main" val="3722200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11</a:t>
            </a:fld>
            <a:endParaRPr lang="ru-RU"/>
          </a:p>
        </p:txBody>
      </p:sp>
    </p:spTree>
    <p:extLst>
      <p:ext uri="{BB962C8B-B14F-4D97-AF65-F5344CB8AC3E}">
        <p14:creationId xmlns:p14="http://schemas.microsoft.com/office/powerpoint/2010/main" val="9504374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15</a:t>
            </a:fld>
            <a:endParaRPr lang="ru-RU"/>
          </a:p>
        </p:txBody>
      </p:sp>
    </p:spTree>
    <p:extLst>
      <p:ext uri="{BB962C8B-B14F-4D97-AF65-F5344CB8AC3E}">
        <p14:creationId xmlns:p14="http://schemas.microsoft.com/office/powerpoint/2010/main" val="1967818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16</a:t>
            </a:fld>
            <a:endParaRPr lang="ru-RU"/>
          </a:p>
        </p:txBody>
      </p:sp>
    </p:spTree>
    <p:extLst>
      <p:ext uri="{BB962C8B-B14F-4D97-AF65-F5344CB8AC3E}">
        <p14:creationId xmlns:p14="http://schemas.microsoft.com/office/powerpoint/2010/main" val="1967818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https://www.kali.org/downloads/</a:t>
            </a:r>
          </a:p>
        </p:txBody>
      </p:sp>
      <p:sp>
        <p:nvSpPr>
          <p:cNvPr id="4" name="Slide Number Placeholder 3"/>
          <p:cNvSpPr>
            <a:spLocks noGrp="1"/>
          </p:cNvSpPr>
          <p:nvPr>
            <p:ph type="sldNum" sz="quarter" idx="10"/>
          </p:nvPr>
        </p:nvSpPr>
        <p:spPr/>
        <p:txBody>
          <a:bodyPr/>
          <a:lstStyle/>
          <a:p>
            <a:fld id="{391F8C0C-5812-497D-B352-B5908CC200C0}" type="slidenum">
              <a:rPr lang="ru-RU" smtClean="0"/>
              <a:t>18</a:t>
            </a:fld>
            <a:endParaRPr lang="ru-RU"/>
          </a:p>
        </p:txBody>
      </p:sp>
    </p:spTree>
    <p:extLst>
      <p:ext uri="{BB962C8B-B14F-4D97-AF65-F5344CB8AC3E}">
        <p14:creationId xmlns:p14="http://schemas.microsoft.com/office/powerpoint/2010/main" val="20818112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https://www.kali.org/downloads/</a:t>
            </a:r>
          </a:p>
        </p:txBody>
      </p:sp>
      <p:sp>
        <p:nvSpPr>
          <p:cNvPr id="4" name="Slide Number Placeholder 3"/>
          <p:cNvSpPr>
            <a:spLocks noGrp="1"/>
          </p:cNvSpPr>
          <p:nvPr>
            <p:ph type="sldNum" sz="quarter" idx="10"/>
          </p:nvPr>
        </p:nvSpPr>
        <p:spPr/>
        <p:txBody>
          <a:bodyPr/>
          <a:lstStyle/>
          <a:p>
            <a:fld id="{391F8C0C-5812-497D-B352-B5908CC200C0}" type="slidenum">
              <a:rPr lang="ru-RU" smtClean="0"/>
              <a:t>19</a:t>
            </a:fld>
            <a:endParaRPr lang="ru-RU"/>
          </a:p>
        </p:txBody>
      </p:sp>
    </p:spTree>
    <p:extLst>
      <p:ext uri="{BB962C8B-B14F-4D97-AF65-F5344CB8AC3E}">
        <p14:creationId xmlns:p14="http://schemas.microsoft.com/office/powerpoint/2010/main" val="20818112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https://upload.wikimedia.org/wikipedia/commons/thumb/0/08/MAC.svg/661px-MAC.svg.png</a:t>
            </a:r>
          </a:p>
        </p:txBody>
      </p:sp>
      <p:sp>
        <p:nvSpPr>
          <p:cNvPr id="4" name="Slide Number Placeholder 3"/>
          <p:cNvSpPr>
            <a:spLocks noGrp="1"/>
          </p:cNvSpPr>
          <p:nvPr>
            <p:ph type="sldNum" sz="quarter" idx="10"/>
          </p:nvPr>
        </p:nvSpPr>
        <p:spPr/>
        <p:txBody>
          <a:bodyPr/>
          <a:lstStyle/>
          <a:p>
            <a:fld id="{391F8C0C-5812-497D-B352-B5908CC200C0}" type="slidenum">
              <a:rPr lang="ru-RU" smtClean="0"/>
              <a:t>20</a:t>
            </a:fld>
            <a:endParaRPr lang="ru-RU"/>
          </a:p>
        </p:txBody>
      </p:sp>
    </p:spTree>
    <p:extLst>
      <p:ext uri="{BB962C8B-B14F-4D97-AF65-F5344CB8AC3E}">
        <p14:creationId xmlns:p14="http://schemas.microsoft.com/office/powerpoint/2010/main" val="1744392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Thực</a:t>
            </a:r>
            <a:r>
              <a:rPr lang="vi-VN" baseline="0" dirty="0"/>
              <a:t> ra, muốn đảm bảo tính chống chối bỏ thì phải có một yếu tố nữa gắn kèm với thông điệp, đó là nhãn thời gian (time stamp). Nhãn thời gian giúp chứng minh rằng thông điệp được ký ở thời điểm mà khóa bí mật của người ký là hợp lệ (chưa hết hạn, chưa bị lộ...)</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21</a:t>
            </a:fld>
            <a:endParaRPr lang="ru-RU"/>
          </a:p>
        </p:txBody>
      </p:sp>
    </p:spTree>
    <p:extLst>
      <p:ext uri="{BB962C8B-B14F-4D97-AF65-F5344CB8AC3E}">
        <p14:creationId xmlns:p14="http://schemas.microsoft.com/office/powerpoint/2010/main" val="1744392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https://www.strikehawk.com/shopping-cart-security/secure-email-services/email-ssl-certificate/</a:t>
            </a:r>
          </a:p>
        </p:txBody>
      </p:sp>
      <p:sp>
        <p:nvSpPr>
          <p:cNvPr id="4" name="Slide Number Placeholder 3"/>
          <p:cNvSpPr>
            <a:spLocks noGrp="1"/>
          </p:cNvSpPr>
          <p:nvPr>
            <p:ph type="sldNum" sz="quarter" idx="10"/>
          </p:nvPr>
        </p:nvSpPr>
        <p:spPr/>
        <p:txBody>
          <a:bodyPr/>
          <a:lstStyle/>
          <a:p>
            <a:fld id="{391F8C0C-5812-497D-B352-B5908CC200C0}" type="slidenum">
              <a:rPr lang="ru-RU" smtClean="0"/>
              <a:t>22</a:t>
            </a:fld>
            <a:endParaRPr lang="ru-RU"/>
          </a:p>
        </p:txBody>
      </p:sp>
    </p:spTree>
    <p:extLst>
      <p:ext uri="{BB962C8B-B14F-4D97-AF65-F5344CB8AC3E}">
        <p14:creationId xmlns:p14="http://schemas.microsoft.com/office/powerpoint/2010/main" val="1744392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23</a:t>
            </a:fld>
            <a:endParaRPr lang="ru-RU"/>
          </a:p>
        </p:txBody>
      </p:sp>
    </p:spTree>
    <p:extLst>
      <p:ext uri="{BB962C8B-B14F-4D97-AF65-F5344CB8AC3E}">
        <p14:creationId xmlns:p14="http://schemas.microsoft.com/office/powerpoint/2010/main" val="17443926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vi-VN" sz="1200" dirty="0"/>
              <a:t>Đây</a:t>
            </a:r>
            <a:r>
              <a:rPr lang="vi-VN" sz="1200" baseline="0" dirty="0"/>
              <a:t> là cơ chế sử dụng mật mã đối xứng;</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vi-VN" sz="1200" dirty="0"/>
              <a:t>Nếu không có cơ chế đảm bảo tính toàn vẹn cho M thì không thể xác lập được tính tươi của M. Ví dụ, nếu ta có E(M, N</a:t>
            </a:r>
            <a:r>
              <a:rPr lang="vi-VN" sz="1200" baseline="-25000" dirty="0"/>
              <a:t>B</a:t>
            </a:r>
            <a:r>
              <a:rPr lang="vi-VN" sz="1200" dirty="0"/>
              <a:t>) = E(M)||E(N</a:t>
            </a:r>
            <a:r>
              <a:rPr lang="vi-VN" sz="1200" baseline="-25000" dirty="0"/>
              <a:t>B</a:t>
            </a:r>
            <a:r>
              <a:rPr lang="vi-VN" sz="1200" dirty="0"/>
              <a:t>) thì một bên thứ ba luôn có thể thay đổi E(M) bởi một E(M</a:t>
            </a:r>
            <a:r>
              <a:rPr lang="vi-VN" sz="1200" baseline="-25000" dirty="0"/>
              <a:t>i</a:t>
            </a:r>
            <a:r>
              <a:rPr lang="vi-VN" sz="1200" dirty="0"/>
              <a:t>) nào đó đã được phát trước đó.</a:t>
            </a:r>
            <a:endParaRPr lang="en-US" sz="1200" dirty="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dirty="0"/>
              <a:t>M </a:t>
            </a:r>
            <a:r>
              <a:rPr lang="en-US" sz="1200" dirty="0" err="1"/>
              <a:t>thông</a:t>
            </a:r>
            <a:r>
              <a:rPr lang="en-US" sz="1200" baseline="0" dirty="0"/>
              <a:t> </a:t>
            </a:r>
            <a:r>
              <a:rPr lang="en-US" sz="1200" baseline="0" dirty="0" err="1"/>
              <a:t>báo</a:t>
            </a:r>
            <a:endParaRPr lang="en-US" sz="1200" baseline="0" dirty="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vi-VN" sz="1200" b="0" i="0" kern="1200">
                <a:solidFill>
                  <a:schemeClr val="tx1"/>
                </a:solidFill>
                <a:effectLst/>
                <a:latin typeface="+mn-lt"/>
                <a:ea typeface="+mn-ea"/>
                <a:cs typeface="+mn-cs"/>
              </a:rPr>
              <a:t>Sự chuẩn hoá các cơ chế thách đố - giải đố</a:t>
            </a:r>
            <a:r>
              <a:rPr lang="vi-VN"/>
              <a:t/>
            </a:r>
            <a:br>
              <a:rPr lang="vi-VN"/>
            </a:br>
            <a:r>
              <a:rPr lang="vi-VN" sz="1200" b="0" i="0" kern="1200">
                <a:solidFill>
                  <a:schemeClr val="tx1"/>
                </a:solidFill>
                <a:effectLst/>
                <a:latin typeface="+mn-lt"/>
                <a:ea typeface="+mn-ea"/>
                <a:cs typeface="+mn-cs"/>
              </a:rPr>
              <a:t>Trong tiêu chuẩn quốc tế ISO/IEC 9798-2: 1998  Công nghệ thông tin – Công nghệ an toàn – Xác thực thực thể - Phần 2: Các cơ chế sử dụng thuật toán mã hóa đối xứng  đã chuẩn hoá ba cơ chế thách đố - giải đố</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33</a:t>
            </a:fld>
            <a:endParaRPr lang="ru-RU"/>
          </a:p>
        </p:txBody>
      </p:sp>
    </p:spTree>
    <p:extLst>
      <p:ext uri="{BB962C8B-B14F-4D97-AF65-F5344CB8AC3E}">
        <p14:creationId xmlns:p14="http://schemas.microsoft.com/office/powerpoint/2010/main" val="3950109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êu đề chính">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1196753"/>
            <a:ext cx="7772400" cy="2376264"/>
          </a:xfrm>
        </p:spPr>
        <p:txBody>
          <a:bodyPr anchor="b">
            <a:normAutofit/>
          </a:bodyPr>
          <a:lstStyle>
            <a:lvl1pPr>
              <a:defRPr sz="4000" b="1" baseline="0">
                <a:latin typeface="Arial" pitchFamily="34" charset="0"/>
                <a:cs typeface="Arial" pitchFamily="34" charset="0"/>
              </a:defRPr>
            </a:lvl1pPr>
          </a:lstStyle>
          <a:p>
            <a:r>
              <a:rPr lang="en-US" dirty="0"/>
              <a:t>Click to edit Master title style</a:t>
            </a:r>
            <a:r>
              <a:rPr lang="vi-VN" dirty="0"/>
              <a:t>. What should be If the title is too long?</a:t>
            </a:r>
            <a:endParaRPr lang="ru-RU" dirty="0"/>
          </a:p>
        </p:txBody>
      </p:sp>
      <p:sp>
        <p:nvSpPr>
          <p:cNvPr id="3" name="Subtitle 2"/>
          <p:cNvSpPr>
            <a:spLocks noGrp="1"/>
          </p:cNvSpPr>
          <p:nvPr>
            <p:ph type="subTitle" idx="1"/>
          </p:nvPr>
        </p:nvSpPr>
        <p:spPr>
          <a:xfrm>
            <a:off x="683568" y="3717032"/>
            <a:ext cx="7776864" cy="108012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ru-RU" dirty="0"/>
          </a:p>
        </p:txBody>
      </p:sp>
    </p:spTree>
    <p:extLst>
      <p:ext uri="{BB962C8B-B14F-4D97-AF65-F5344CB8AC3E}">
        <p14:creationId xmlns:p14="http://schemas.microsoft.com/office/powerpoint/2010/main" val="27345567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476672"/>
            <a:ext cx="9144000" cy="6381328"/>
          </a:xfrm>
        </p:spPr>
        <p:txBody>
          <a:bodyPr/>
          <a:lstStyle>
            <a:lvl1pPr>
              <a:defRPr>
                <a:latin typeface="Tahoma" pitchFamily="34" charset="0"/>
                <a:ea typeface="Tahoma" pitchFamily="34" charset="0"/>
                <a:cs typeface="Tahoma" pitchFamily="34" charset="0"/>
              </a:defRPr>
            </a:lvl1pPr>
            <a:lvl2pPr>
              <a:defRPr>
                <a:latin typeface="Tahoma" pitchFamily="34" charset="0"/>
                <a:ea typeface="Tahoma" pitchFamily="34" charset="0"/>
                <a:cs typeface="Tahoma" pitchFamily="34" charset="0"/>
              </a:defRPr>
            </a:lvl2pPr>
            <a:lvl3pPr>
              <a:defRPr>
                <a:latin typeface="Tahoma" pitchFamily="34" charset="0"/>
                <a:ea typeface="Tahoma" pitchFamily="34" charset="0"/>
                <a:cs typeface="Tahoma" pitchFamily="34" charset="0"/>
              </a:defRPr>
            </a:lvl3pPr>
            <a:lvl4pPr>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dirty="0"/>
          </a:p>
        </p:txBody>
      </p:sp>
      <p:sp>
        <p:nvSpPr>
          <p:cNvPr id="3" name="Flowchart: Connector 2"/>
          <p:cNvSpPr/>
          <p:nvPr userDrawn="1"/>
        </p:nvSpPr>
        <p:spPr>
          <a:xfrm>
            <a:off x="8526512" y="6237312"/>
            <a:ext cx="617488"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0" y="-27384"/>
            <a:ext cx="9144000" cy="504056"/>
          </a:xfrm>
          <a:solidFill>
            <a:schemeClr val="tx2">
              <a:lumMod val="40000"/>
              <a:lumOff val="60000"/>
            </a:schemeClr>
          </a:solidFill>
        </p:spPr>
        <p:txBody>
          <a:bodyPr>
            <a:noAutofit/>
          </a:bodyPr>
          <a:lstStyle>
            <a:lvl1pPr>
              <a:defRPr sz="3200" b="1" baseline="0">
                <a:solidFill>
                  <a:srgbClr val="FFFF00"/>
                </a:solidFill>
                <a:latin typeface="Arial Narrow" pitchFamily="34" charset="0"/>
              </a:defRPr>
            </a:lvl1pPr>
          </a:lstStyle>
          <a:p>
            <a:r>
              <a:rPr lang="vi-VN" dirty="0"/>
              <a:t>Nhấn chuột vào đây để thay đổi tiêu đề</a:t>
            </a:r>
            <a:endParaRPr lang="ru-RU" dirty="0"/>
          </a:p>
        </p:txBody>
      </p:sp>
      <p:sp>
        <p:nvSpPr>
          <p:cNvPr id="10" name="Slide Number Placeholder 5"/>
          <p:cNvSpPr>
            <a:spLocks noGrp="1"/>
          </p:cNvSpPr>
          <p:nvPr>
            <p:ph type="sldNum" sz="quarter" idx="12"/>
          </p:nvPr>
        </p:nvSpPr>
        <p:spPr>
          <a:xfrm>
            <a:off x="8532440" y="6237312"/>
            <a:ext cx="611560"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spTree>
    <p:extLst>
      <p:ext uri="{BB962C8B-B14F-4D97-AF65-F5344CB8AC3E}">
        <p14:creationId xmlns:p14="http://schemas.microsoft.com/office/powerpoint/2010/main" val="23974059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ục lục">
    <p:bg>
      <p:bgPr>
        <a:gradFill>
          <a:gsLst>
            <a:gs pos="0">
              <a:schemeClr val="accent1">
                <a:tint val="66000"/>
                <a:satMod val="160000"/>
              </a:schemeClr>
            </a:gs>
            <a:gs pos="50000">
              <a:schemeClr val="accent1">
                <a:tint val="44500"/>
                <a:satMod val="160000"/>
              </a:schemeClr>
            </a:gs>
            <a:gs pos="100000">
              <a:schemeClr val="tx2">
                <a:lumMod val="40000"/>
                <a:lumOff val="60000"/>
              </a:schemeClr>
            </a:gs>
          </a:gsLst>
          <a:lin ang="5400000" scaled="0"/>
        </a:gra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107504" y="116632"/>
            <a:ext cx="8928992" cy="6624736"/>
          </a:xfrm>
        </p:spPr>
        <p:txBody>
          <a:bodyPr anchor="ctr"/>
          <a:lstStyle>
            <a:lvl1pPr marL="0" indent="0" algn="ctr">
              <a:buFontTx/>
              <a:buNone/>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dirty="0"/>
          </a:p>
        </p:txBody>
      </p:sp>
    </p:spTree>
    <p:extLst>
      <p:ext uri="{BB962C8B-B14F-4D97-AF65-F5344CB8AC3E}">
        <p14:creationId xmlns:p14="http://schemas.microsoft.com/office/powerpoint/2010/main" val="312046594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ục lục phụ">
    <p:bg>
      <p:bgPr>
        <a:gradFill>
          <a:gsLst>
            <a:gs pos="0">
              <a:schemeClr val="accent1">
                <a:tint val="66000"/>
                <a:satMod val="160000"/>
              </a:schemeClr>
            </a:gs>
            <a:gs pos="50000">
              <a:schemeClr val="accent1">
                <a:tint val="44500"/>
                <a:satMod val="160000"/>
              </a:schemeClr>
            </a:gs>
            <a:gs pos="100000">
              <a:schemeClr val="tx2">
                <a:lumMod val="40000"/>
                <a:lumOff val="60000"/>
              </a:schemeClr>
            </a:gs>
          </a:gsLst>
          <a:lin ang="5400000" scaled="0"/>
        </a:gra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57200" y="1676400"/>
            <a:ext cx="8382000" cy="685800"/>
          </a:xfrm>
        </p:spPr>
        <p:txBody>
          <a:bodyPr>
            <a:noAutofit/>
          </a:bodyPr>
          <a:lstStyle>
            <a:lvl1pPr marL="0" indent="0">
              <a:buNone/>
              <a:defRPr sz="4000" b="1"/>
            </a:lvl1pPr>
            <a:lvl2pPr marL="457200" indent="0">
              <a:buNone/>
              <a:defRPr/>
            </a:lvl2pPr>
          </a:lstStyle>
          <a:p>
            <a:pPr lvl="0"/>
            <a:r>
              <a:rPr lang="en-US" dirty="0"/>
              <a:t>Click to edit Master text styles</a:t>
            </a:r>
          </a:p>
        </p:txBody>
      </p:sp>
      <p:sp>
        <p:nvSpPr>
          <p:cNvPr id="6" name="Text Placeholder 5"/>
          <p:cNvSpPr>
            <a:spLocks noGrp="1"/>
          </p:cNvSpPr>
          <p:nvPr>
            <p:ph type="body" sz="quarter" idx="11"/>
          </p:nvPr>
        </p:nvSpPr>
        <p:spPr>
          <a:xfrm>
            <a:off x="457200" y="2438400"/>
            <a:ext cx="8382000" cy="3124200"/>
          </a:xfrm>
          <a:solidFill>
            <a:schemeClr val="bg1"/>
          </a:solidFill>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242022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r>
              <a:rPr lang="en-US">
                <a:solidFill>
                  <a:srgbClr val="1C1C1C"/>
                </a:solidFill>
              </a:rPr>
              <a:t>14.</a:t>
            </a:r>
            <a:fld id="{CEB724B6-3B17-4BF4-821D-8FF758DB1615}" type="slidenum">
              <a:rPr lang="en-US">
                <a:solidFill>
                  <a:srgbClr val="1C1C1C"/>
                </a:solidFill>
              </a:rPr>
              <a:pPr/>
              <a:t>‹#›</a:t>
            </a:fld>
            <a:endParaRPr lang="en-US">
              <a:solidFill>
                <a:srgbClr val="1C1C1C"/>
              </a:solidFill>
            </a:endParaRPr>
          </a:p>
        </p:txBody>
      </p:sp>
    </p:spTree>
    <p:extLst>
      <p:ext uri="{BB962C8B-B14F-4D97-AF65-F5344CB8AC3E}">
        <p14:creationId xmlns:p14="http://schemas.microsoft.com/office/powerpoint/2010/main" val="7771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9144000" cy="6172200"/>
          </a:xfrm>
        </p:spPr>
        <p:txBody>
          <a:bodyPr>
            <a:normAutofit/>
          </a:bodyPr>
          <a:lstStyle>
            <a:lvl1pPr>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dirty="0"/>
          </a:p>
        </p:txBody>
      </p:sp>
      <p:sp>
        <p:nvSpPr>
          <p:cNvPr id="3" name="Flowchart: Connector 2"/>
          <p:cNvSpPr/>
          <p:nvPr userDrawn="1"/>
        </p:nvSpPr>
        <p:spPr>
          <a:xfrm>
            <a:off x="8526512" y="6237312"/>
            <a:ext cx="617488"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0" y="-27384"/>
            <a:ext cx="9144000" cy="713184"/>
          </a:xfrm>
          <a:noFill/>
        </p:spPr>
        <p:txBody>
          <a:bodyPr>
            <a:noAutofit/>
          </a:bodyPr>
          <a:lstStyle>
            <a:lvl1pPr>
              <a:defRPr sz="4000" b="1" baseline="0">
                <a:solidFill>
                  <a:srgbClr val="FF0000"/>
                </a:solidFill>
                <a:latin typeface="Arial Narrow" pitchFamily="34" charset="0"/>
              </a:defRPr>
            </a:lvl1pPr>
          </a:lstStyle>
          <a:p>
            <a:r>
              <a:rPr lang="vi-VN" dirty="0"/>
              <a:t>Nhấn chuột vào đây để thay đổi tiêu đề</a:t>
            </a:r>
            <a:endParaRPr lang="ru-RU" dirty="0"/>
          </a:p>
        </p:txBody>
      </p:sp>
      <p:sp>
        <p:nvSpPr>
          <p:cNvPr id="10" name="Slide Number Placeholder 5"/>
          <p:cNvSpPr>
            <a:spLocks noGrp="1"/>
          </p:cNvSpPr>
          <p:nvPr>
            <p:ph type="sldNum" sz="quarter" idx="12"/>
          </p:nvPr>
        </p:nvSpPr>
        <p:spPr>
          <a:xfrm>
            <a:off x="8532440" y="6237312"/>
            <a:ext cx="611560"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9144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5380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28A63A28-6375-4CE5-A4EA-EBD28E7AB6F4}" type="slidenum">
              <a:rPr lang="en-US" altLang="en-US"/>
              <a:pPr/>
              <a:t>‹#›</a:t>
            </a:fld>
            <a:endParaRPr lang="en-US" altLang="en-US"/>
          </a:p>
        </p:txBody>
      </p:sp>
    </p:spTree>
    <p:extLst>
      <p:ext uri="{BB962C8B-B14F-4D97-AF65-F5344CB8AC3E}">
        <p14:creationId xmlns:p14="http://schemas.microsoft.com/office/powerpoint/2010/main" val="2230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Slide 4">
    <p:spTree>
      <p:nvGrpSpPr>
        <p:cNvPr id="1" name=""/>
        <p:cNvGrpSpPr/>
        <p:nvPr/>
      </p:nvGrpSpPr>
      <p:grpSpPr>
        <a:xfrm>
          <a:off x="0" y="0"/>
          <a:ext cx="0" cy="0"/>
          <a:chOff x="0" y="0"/>
          <a:chExt cx="0" cy="0"/>
        </a:xfrm>
      </p:grpSpPr>
      <p:sp>
        <p:nvSpPr>
          <p:cNvPr id="5" name="Google Shape;93;p11"/>
          <p:cNvSpPr txBox="1">
            <a:spLocks noGrp="1"/>
          </p:cNvSpPr>
          <p:nvPr>
            <p:ph type="body" idx="1" hasCustomPrompt="1"/>
          </p:nvPr>
        </p:nvSpPr>
        <p:spPr>
          <a:xfrm>
            <a:off x="372979" y="1086667"/>
            <a:ext cx="8653258" cy="5351078"/>
          </a:xfrm>
          <a:prstGeom prst="rect">
            <a:avLst/>
          </a:prstGeom>
        </p:spPr>
        <p:txBody>
          <a:bodyPr spcFirstLastPara="1" wrap="square" lIns="91425" tIns="91425" rIns="91425" bIns="91425" anchor="t" anchorCtr="0"/>
          <a:lstStyle>
            <a:lvl1pPr marL="457189" lvl="0" indent="-342892" rtl="0">
              <a:lnSpc>
                <a:spcPct val="130000"/>
              </a:lnSpc>
              <a:spcBef>
                <a:spcPts val="0"/>
              </a:spcBef>
              <a:spcAft>
                <a:spcPts val="0"/>
              </a:spcAft>
              <a:buSzPts val="1800"/>
              <a:buFont typeface="Wingdings" panose="05000000000000000000" pitchFamily="2" charset="2"/>
              <a:buChar char="v"/>
              <a:defRPr sz="2400" b="1" baseline="0">
                <a:solidFill>
                  <a:schemeClr val="tx1"/>
                </a:solidFill>
                <a:latin typeface="Calibri" panose="020F0502020204030204" pitchFamily="34" charset="0"/>
                <a:ea typeface="Calibri" panose="020F0502020204030204" pitchFamily="34" charset="0"/>
                <a:cs typeface="Calibri" panose="020F0502020204030204" pitchFamily="34" charset="0"/>
                <a:sym typeface="Muli"/>
              </a:defRPr>
            </a:lvl1pPr>
            <a:lvl2pPr marL="914378" lvl="1" indent="-317492" rtl="0">
              <a:lnSpc>
                <a:spcPct val="130000"/>
              </a:lnSpc>
              <a:spcBef>
                <a:spcPts val="0"/>
              </a:spcBef>
              <a:spcAft>
                <a:spcPts val="0"/>
              </a:spcAft>
              <a:buSzPts val="1400"/>
              <a:buFont typeface="Wingdings" panose="05000000000000000000" pitchFamily="2" charset="2"/>
              <a:buChar char="q"/>
              <a:defRPr sz="2100" baseline="0">
                <a:solidFill>
                  <a:schemeClr val="tx1"/>
                </a:solidFill>
                <a:latin typeface="Calibri" panose="020F0502020204030204" pitchFamily="34" charset="0"/>
                <a:ea typeface="Calibri" panose="020F0502020204030204" pitchFamily="34" charset="0"/>
                <a:cs typeface="Calibri" panose="020F0502020204030204" pitchFamily="34" charset="0"/>
                <a:sym typeface="Muli"/>
              </a:defRPr>
            </a:lvl2pPr>
            <a:lvl3pPr marL="1371566" lvl="2" indent="-317492" rtl="0">
              <a:lnSpc>
                <a:spcPct val="130000"/>
              </a:lnSpc>
              <a:spcBef>
                <a:spcPts val="0"/>
              </a:spcBef>
              <a:spcAft>
                <a:spcPts val="0"/>
              </a:spcAft>
              <a:buSzPts val="1400"/>
              <a:buFont typeface="Muli"/>
              <a:buChar char="■"/>
              <a:defRPr sz="1800" baseline="0">
                <a:solidFill>
                  <a:schemeClr val="tx1"/>
                </a:solidFill>
                <a:latin typeface="Calibri" panose="020F0502020204030204" pitchFamily="34" charset="0"/>
                <a:ea typeface="Calibri" panose="020F0502020204030204" pitchFamily="34" charset="0"/>
                <a:cs typeface="Calibri" panose="020F0502020204030204" pitchFamily="34" charset="0"/>
                <a:sym typeface="Muli"/>
              </a:defRPr>
            </a:lvl3pPr>
            <a:lvl4pPr marL="1828754" lvl="3" indent="-317492" rtl="0">
              <a:lnSpc>
                <a:spcPct val="130000"/>
              </a:lnSpc>
              <a:spcBef>
                <a:spcPts val="0"/>
              </a:spcBef>
              <a:spcAft>
                <a:spcPts val="0"/>
              </a:spcAft>
              <a:buSzPts val="1400"/>
              <a:buFont typeface="Muli"/>
              <a:buChar char="●"/>
              <a:defRPr baseline="0">
                <a:solidFill>
                  <a:schemeClr val="tx1"/>
                </a:solidFill>
                <a:latin typeface="Calibri" panose="020F0502020204030204" pitchFamily="34" charset="0"/>
                <a:ea typeface="Calibri" panose="020F0502020204030204" pitchFamily="34" charset="0"/>
                <a:cs typeface="Calibri" panose="020F0502020204030204" pitchFamily="34" charset="0"/>
                <a:sym typeface="Muli"/>
              </a:defRPr>
            </a:lvl4pPr>
            <a:lvl5pPr marL="2285943" lvl="4" indent="-317492" rtl="0">
              <a:spcBef>
                <a:spcPts val="1600"/>
              </a:spcBef>
              <a:spcAft>
                <a:spcPts val="0"/>
              </a:spcAft>
              <a:buSzPts val="1400"/>
              <a:buFont typeface="Muli"/>
              <a:buChar char="○"/>
              <a:defRPr>
                <a:latin typeface="Muli"/>
                <a:ea typeface="Muli"/>
                <a:cs typeface="Muli"/>
                <a:sym typeface="Muli"/>
              </a:defRPr>
            </a:lvl5pPr>
            <a:lvl6pPr marL="2743132" lvl="5" indent="-317492" rtl="0">
              <a:spcBef>
                <a:spcPts val="1600"/>
              </a:spcBef>
              <a:spcAft>
                <a:spcPts val="0"/>
              </a:spcAft>
              <a:buSzPts val="1400"/>
              <a:buFont typeface="Muli"/>
              <a:buChar char="■"/>
              <a:defRPr>
                <a:latin typeface="Muli"/>
                <a:ea typeface="Muli"/>
                <a:cs typeface="Muli"/>
                <a:sym typeface="Muli"/>
              </a:defRPr>
            </a:lvl6pPr>
            <a:lvl7pPr marL="3200320" lvl="6" indent="-317492" rtl="0">
              <a:spcBef>
                <a:spcPts val="1600"/>
              </a:spcBef>
              <a:spcAft>
                <a:spcPts val="0"/>
              </a:spcAft>
              <a:buSzPts val="1400"/>
              <a:buFont typeface="Muli"/>
              <a:buChar char="●"/>
              <a:defRPr>
                <a:latin typeface="Muli"/>
                <a:ea typeface="Muli"/>
                <a:cs typeface="Muli"/>
                <a:sym typeface="Muli"/>
              </a:defRPr>
            </a:lvl7pPr>
            <a:lvl8pPr marL="3657509" lvl="7" indent="-317492" rtl="0">
              <a:spcBef>
                <a:spcPts val="1600"/>
              </a:spcBef>
              <a:spcAft>
                <a:spcPts val="0"/>
              </a:spcAft>
              <a:buSzPts val="1400"/>
              <a:buFont typeface="Muli"/>
              <a:buChar char="○"/>
              <a:defRPr>
                <a:latin typeface="Muli"/>
                <a:ea typeface="Muli"/>
                <a:cs typeface="Muli"/>
                <a:sym typeface="Muli"/>
              </a:defRPr>
            </a:lvl8pPr>
            <a:lvl9pPr marL="4114697" lvl="8" indent="-317492" rtl="0">
              <a:spcBef>
                <a:spcPts val="1600"/>
              </a:spcBef>
              <a:spcAft>
                <a:spcPts val="1600"/>
              </a:spcAft>
              <a:buSzPts val="1400"/>
              <a:buFont typeface="Muli"/>
              <a:buChar char="■"/>
              <a:defRPr>
                <a:latin typeface="Muli"/>
                <a:ea typeface="Muli"/>
                <a:cs typeface="Muli"/>
                <a:sym typeface="Muli"/>
              </a:defRPr>
            </a:lvl9pPr>
          </a:lstStyle>
          <a:p>
            <a:r>
              <a:rPr lang="en-US"/>
              <a:t>Click to add content</a:t>
            </a:r>
          </a:p>
          <a:p>
            <a:pPr lvl="1"/>
            <a:r>
              <a:rPr lang="en-US"/>
              <a:t>Click to add content</a:t>
            </a:r>
          </a:p>
          <a:p>
            <a:pPr lvl="2"/>
            <a:r>
              <a:rPr lang="en-US"/>
              <a:t>Click to add content</a:t>
            </a:r>
          </a:p>
          <a:p>
            <a:pPr lvl="3"/>
            <a:r>
              <a:rPr lang="en-US"/>
              <a:t>Click to add content</a:t>
            </a:r>
            <a:endParaRPr/>
          </a:p>
        </p:txBody>
      </p:sp>
      <p:sp>
        <p:nvSpPr>
          <p:cNvPr id="2" name="Title 1"/>
          <p:cNvSpPr>
            <a:spLocks noGrp="1"/>
          </p:cNvSpPr>
          <p:nvPr>
            <p:ph type="title"/>
          </p:nvPr>
        </p:nvSpPr>
        <p:spPr>
          <a:xfrm>
            <a:off x="628650" y="144380"/>
            <a:ext cx="8286750" cy="942289"/>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686018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vi-VN"/>
              <a:t>Luật pháp An toàn thông tin - Bài 3: Quyền sở hữu trí tuệ</a:t>
            </a:r>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15BD7C-E074-4D4A-84C3-500EE5B9C190}" type="slidenum">
              <a:rPr lang="ru-RU" smtClean="0"/>
              <a:t>‹#›</a:t>
            </a:fld>
            <a:endParaRPr lang="ru-RU"/>
          </a:p>
        </p:txBody>
      </p:sp>
    </p:spTree>
    <p:extLst>
      <p:ext uri="{BB962C8B-B14F-4D97-AF65-F5344CB8AC3E}">
        <p14:creationId xmlns:p14="http://schemas.microsoft.com/office/powerpoint/2010/main" val="2190686516"/>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3" r:id="rId4"/>
    <p:sldLayoutId id="2147483654" r:id="rId5"/>
    <p:sldLayoutId id="2147483655" r:id="rId6"/>
    <p:sldLayoutId id="2147483656" r:id="rId7"/>
    <p:sldLayoutId id="2147483657" r:id="rId8"/>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3.wmf"/><Relationship Id="rId13" Type="http://schemas.openxmlformats.org/officeDocument/2006/relationships/oleObject" Target="../embeddings/oleObject5.bin"/><Relationship Id="rId3" Type="http://schemas.openxmlformats.org/officeDocument/2006/relationships/notesSlide" Target="../notesSlides/notesSlide3.xml"/><Relationship Id="rId7" Type="http://schemas.openxmlformats.org/officeDocument/2006/relationships/oleObject" Target="../embeddings/oleObject2.bin"/><Relationship Id="rId12" Type="http://schemas.openxmlformats.org/officeDocument/2006/relationships/image" Target="../media/image5.wmf"/><Relationship Id="rId2" Type="http://schemas.openxmlformats.org/officeDocument/2006/relationships/slideLayout" Target="../slideLayouts/slideLayout2.xml"/><Relationship Id="rId16" Type="http://schemas.openxmlformats.org/officeDocument/2006/relationships/image" Target="../media/image7.wmf"/><Relationship Id="rId1" Type="http://schemas.openxmlformats.org/officeDocument/2006/relationships/vmlDrawing" Target="../drawings/vmlDrawing1.vml"/><Relationship Id="rId6" Type="http://schemas.openxmlformats.org/officeDocument/2006/relationships/image" Target="../media/image2.wmf"/><Relationship Id="rId11" Type="http://schemas.openxmlformats.org/officeDocument/2006/relationships/oleObject" Target="../embeddings/oleObject4.bin"/><Relationship Id="rId5" Type="http://schemas.openxmlformats.org/officeDocument/2006/relationships/oleObject" Target="../embeddings/oleObject1.bin"/><Relationship Id="rId15" Type="http://schemas.openxmlformats.org/officeDocument/2006/relationships/oleObject" Target="../embeddings/oleObject6.bin"/><Relationship Id="rId10" Type="http://schemas.openxmlformats.org/officeDocument/2006/relationships/image" Target="../media/image4.wmf"/><Relationship Id="rId4" Type="http://schemas.openxmlformats.org/officeDocument/2006/relationships/image" Target="../media/image8.gif"/><Relationship Id="rId9" Type="http://schemas.openxmlformats.org/officeDocument/2006/relationships/oleObject" Target="../embeddings/oleObject3.bin"/><Relationship Id="rId14" Type="http://schemas.openxmlformats.org/officeDocument/2006/relationships/image" Target="../media/image6.w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wmf"/><Relationship Id="rId13" Type="http://schemas.openxmlformats.org/officeDocument/2006/relationships/oleObject" Target="../embeddings/oleObject11.bin"/><Relationship Id="rId18" Type="http://schemas.openxmlformats.org/officeDocument/2006/relationships/image" Target="../media/image15.wmf"/><Relationship Id="rId3" Type="http://schemas.openxmlformats.org/officeDocument/2006/relationships/notesSlide" Target="../notesSlides/notesSlide5.xml"/><Relationship Id="rId7" Type="http://schemas.openxmlformats.org/officeDocument/2006/relationships/oleObject" Target="../embeddings/oleObject8.bin"/><Relationship Id="rId12" Type="http://schemas.openxmlformats.org/officeDocument/2006/relationships/image" Target="../media/image12.wmf"/><Relationship Id="rId17" Type="http://schemas.openxmlformats.org/officeDocument/2006/relationships/oleObject" Target="../embeddings/oleObject13.bin"/><Relationship Id="rId2" Type="http://schemas.openxmlformats.org/officeDocument/2006/relationships/slideLayout" Target="../slideLayouts/slideLayout2.xml"/><Relationship Id="rId16" Type="http://schemas.openxmlformats.org/officeDocument/2006/relationships/image" Target="../media/image14.wmf"/><Relationship Id="rId1" Type="http://schemas.openxmlformats.org/officeDocument/2006/relationships/vmlDrawing" Target="../drawings/vmlDrawing2.vml"/><Relationship Id="rId6" Type="http://schemas.openxmlformats.org/officeDocument/2006/relationships/image" Target="../media/image9.wmf"/><Relationship Id="rId11" Type="http://schemas.openxmlformats.org/officeDocument/2006/relationships/oleObject" Target="../embeddings/oleObject10.bin"/><Relationship Id="rId5" Type="http://schemas.openxmlformats.org/officeDocument/2006/relationships/oleObject" Target="../embeddings/oleObject7.bin"/><Relationship Id="rId15" Type="http://schemas.openxmlformats.org/officeDocument/2006/relationships/oleObject" Target="../embeddings/oleObject12.bin"/><Relationship Id="rId10" Type="http://schemas.openxmlformats.org/officeDocument/2006/relationships/image" Target="../media/image11.wmf"/><Relationship Id="rId4" Type="http://schemas.openxmlformats.org/officeDocument/2006/relationships/image" Target="../media/image16.gif"/><Relationship Id="rId9" Type="http://schemas.openxmlformats.org/officeDocument/2006/relationships/oleObject" Target="../embeddings/oleObject9.bin"/><Relationship Id="rId14" Type="http://schemas.openxmlformats.org/officeDocument/2006/relationships/image" Target="../media/image13.w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upload.wikimedia.org/wikipedia/commons/thumb/0/08/MAC.svg/661px-MAC.svg.png"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www.strikehawk.com/shopping-cart-security/secure-email-services/email-ssl-certificate/"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680.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8.xml"/><Relationship Id="rId1" Type="http://schemas.openxmlformats.org/officeDocument/2006/relationships/vmlDrawing" Target="../drawings/vmlDrawing3.vml"/><Relationship Id="rId5" Type="http://schemas.openxmlformats.org/officeDocument/2006/relationships/image" Target="../media/image26.wmf"/><Relationship Id="rId4" Type="http://schemas.openxmlformats.org/officeDocument/2006/relationships/image" Target="../media/image25.emf"/></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cloudinfrastructureservices.co.uk/what-is-a-radius-server-and-radius-authentication-explained/" TargetMode="External"/><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81000" y="1905000"/>
            <a:ext cx="8412816" cy="2246769"/>
          </a:xfrm>
          <a:prstGeom prst="rect">
            <a:avLst/>
          </a:prstGeom>
          <a:noFill/>
        </p:spPr>
        <p:txBody>
          <a:bodyPr wrap="none" rtlCol="0">
            <a:spAutoFit/>
          </a:bodyPr>
          <a:lstStyle/>
          <a:p>
            <a:pPr algn="ctr"/>
            <a:r>
              <a:rPr lang="en-US" sz="4400" b="1" dirty="0" smtClean="0">
                <a:solidFill>
                  <a:schemeClr val="bg1"/>
                </a:solidFill>
              </a:rPr>
              <a:t>Foundation </a:t>
            </a:r>
            <a:r>
              <a:rPr lang="en-US" sz="4400" b="1" dirty="0">
                <a:solidFill>
                  <a:schemeClr val="bg1"/>
                </a:solidFill>
              </a:rPr>
              <a:t>of Information </a:t>
            </a:r>
            <a:r>
              <a:rPr lang="en-US" sz="4400" b="1" dirty="0" smtClean="0">
                <a:solidFill>
                  <a:schemeClr val="bg1"/>
                </a:solidFill>
              </a:rPr>
              <a:t>Security</a:t>
            </a:r>
          </a:p>
          <a:p>
            <a:pPr algn="ctr"/>
            <a:r>
              <a:rPr lang="en-US" sz="3200" b="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9</a:t>
            </a:r>
            <a:r>
              <a:rPr lang="en-US" sz="32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vi-VN" sz="3200" b="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Đảm bảo an toàn thông tin </a:t>
            </a:r>
            <a:br>
              <a:rPr lang="vi-VN" sz="3200" b="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br>
            <a:r>
              <a:rPr lang="vi-VN" sz="3200" b="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bằng mật </a:t>
            </a:r>
            <a:r>
              <a:rPr lang="vi-VN" sz="32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mã</a:t>
            </a:r>
            <a:endPar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 Vu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71397454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Straight Connector 19"/>
          <p:cNvCxnSpPr/>
          <p:nvPr/>
        </p:nvCxnSpPr>
        <p:spPr>
          <a:xfrm>
            <a:off x="4229024" y="3879267"/>
            <a:ext cx="685952" cy="0"/>
          </a:xfrm>
          <a:prstGeom prst="line">
            <a:avLst/>
          </a:prstGeom>
          <a:ln w="57150">
            <a:solidFill>
              <a:srgbClr val="01CEAF"/>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203649" y="3382663"/>
            <a:ext cx="2751332" cy="2063499"/>
          </a:xfrm>
          <a:prstGeom prst="rect">
            <a:avLst/>
          </a:prstGeom>
        </p:spPr>
      </p:pic>
      <p:sp>
        <p:nvSpPr>
          <p:cNvPr id="7" name="TextBox 6"/>
          <p:cNvSpPr txBox="1"/>
          <p:nvPr/>
        </p:nvSpPr>
        <p:spPr>
          <a:xfrm>
            <a:off x="1591265" y="1530889"/>
            <a:ext cx="6366615" cy="1338828"/>
          </a:xfrm>
          <a:prstGeom prst="rect">
            <a:avLst/>
          </a:prstGeom>
          <a:noFill/>
        </p:spPr>
        <p:txBody>
          <a:bodyPr wrap="none" rtlCol="0">
            <a:spAutoFit/>
          </a:bodyPr>
          <a:lstStyle/>
          <a:p>
            <a:pPr algn="ctr"/>
            <a:r>
              <a:rPr lang="en-US" sz="3300" b="1" dirty="0">
                <a:solidFill>
                  <a:schemeClr val="bg1"/>
                </a:solidFill>
              </a:rPr>
              <a:t>Foundation of Information Security</a:t>
            </a:r>
          </a:p>
          <a:p>
            <a:pPr algn="ctr"/>
            <a:r>
              <a:rPr lang="en-US" sz="2400" b="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8. KIỂM SOÁT TRUY CẬP (TIẾP)</a:t>
            </a:r>
            <a:endParaRPr lang="en-US" sz="2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2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 Vu </a:t>
            </a:r>
            <a:r>
              <a:rPr lang="en-US" sz="2400" b="1" dirty="0" err="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2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2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804753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3"/>
            <p:extLst>
              <p:ext uri="{D42A27DB-BD31-4B8C-83A1-F6EECF244321}">
                <p14:modId xmlns:p14="http://schemas.microsoft.com/office/powerpoint/2010/main" val="2447966187"/>
              </p:ext>
            </p:extLst>
          </p:nvPr>
        </p:nvGraphicFramePr>
        <p:xfrm>
          <a:off x="0" y="457200"/>
          <a:ext cx="9144000" cy="6381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p:txBody>
          <a:bodyPr/>
          <a:lstStyle/>
          <a:p>
            <a:r>
              <a:rPr lang="vi-VN"/>
              <a:t>Phân loại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a:t>
            </a:fld>
            <a:endParaRPr lang="ru-RU" dirty="0"/>
          </a:p>
        </p:txBody>
      </p:sp>
    </p:spTree>
    <p:extLst>
      <p:ext uri="{BB962C8B-B14F-4D97-AF65-F5344CB8AC3E}">
        <p14:creationId xmlns:p14="http://schemas.microsoft.com/office/powerpoint/2010/main" val="19667254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Mật mã đối xứng</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4</a:t>
            </a:fld>
            <a:endParaRPr lang="ru-RU" dirty="0"/>
          </a:p>
        </p:txBody>
      </p:sp>
      <p:pic>
        <p:nvPicPr>
          <p:cNvPr id="5" name="Picture 2" descr="http://i.msdn.microsoft.com/dynimg/IC168364.gif"/>
          <p:cNvPicPr>
            <a:picLocks noGrp="1" noChangeAspect="1" noChangeArrowheads="1"/>
          </p:cNvPicPr>
          <p:nvPr>
            <p:ph sz="quarter" idx="13"/>
          </p:nvPr>
        </p:nvPicPr>
        <p:blipFill>
          <a:blip r:embed="rId4">
            <a:extLst>
              <a:ext uri="{28A0092B-C50C-407E-A947-70E740481C1C}">
                <a14:useLocalDpi xmlns:a14="http://schemas.microsoft.com/office/drawing/2010/main" val="0"/>
              </a:ext>
            </a:extLst>
          </a:blip>
          <a:srcRect/>
          <a:stretch>
            <a:fillRect/>
          </a:stretch>
        </p:blipFill>
        <p:spPr bwMode="auto">
          <a:xfrm>
            <a:off x="125484" y="1052736"/>
            <a:ext cx="9018516" cy="47259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Object 5"/>
          <p:cNvGraphicFramePr>
            <a:graphicFrameLocks noChangeAspect="1"/>
          </p:cNvGraphicFramePr>
          <p:nvPr>
            <p:extLst>
              <p:ext uri="{D42A27DB-BD31-4B8C-83A1-F6EECF244321}">
                <p14:modId xmlns:p14="http://schemas.microsoft.com/office/powerpoint/2010/main" val="2106934903"/>
              </p:ext>
            </p:extLst>
          </p:nvPr>
        </p:nvGraphicFramePr>
        <p:xfrm>
          <a:off x="2339752" y="1628800"/>
          <a:ext cx="1680187" cy="432048"/>
        </p:xfrm>
        <a:graphic>
          <a:graphicData uri="http://schemas.openxmlformats.org/presentationml/2006/ole">
            <mc:AlternateContent xmlns:mc="http://schemas.openxmlformats.org/markup-compatibility/2006">
              <mc:Choice xmlns:v="urn:schemas-microsoft-com:vml" Requires="v">
                <p:oleObj spid="_x0000_s1115" name="Equation" r:id="rId5" imgW="888840" imgH="228600" progId="Equation.DSMT4">
                  <p:embed/>
                </p:oleObj>
              </mc:Choice>
              <mc:Fallback>
                <p:oleObj name="Equation" r:id="rId5" imgW="888840" imgH="228600" progId="Equation.DSMT4">
                  <p:embed/>
                  <p:pic>
                    <p:nvPicPr>
                      <p:cNvPr id="6" name="Object 5"/>
                      <p:cNvPicPr/>
                      <p:nvPr/>
                    </p:nvPicPr>
                    <p:blipFill>
                      <a:blip r:embed="rId6"/>
                      <a:stretch>
                        <a:fillRect/>
                      </a:stretch>
                    </p:blipFill>
                    <p:spPr>
                      <a:xfrm>
                        <a:off x="2339752" y="1628800"/>
                        <a:ext cx="1680187" cy="432048"/>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454112696"/>
              </p:ext>
            </p:extLst>
          </p:nvPr>
        </p:nvGraphicFramePr>
        <p:xfrm>
          <a:off x="5208588" y="1628775"/>
          <a:ext cx="1704975" cy="431800"/>
        </p:xfrm>
        <a:graphic>
          <a:graphicData uri="http://schemas.openxmlformats.org/presentationml/2006/ole">
            <mc:AlternateContent xmlns:mc="http://schemas.openxmlformats.org/markup-compatibility/2006">
              <mc:Choice xmlns:v="urn:schemas-microsoft-com:vml" Requires="v">
                <p:oleObj spid="_x0000_s1116" name="Equation" r:id="rId7" imgW="901440" imgH="228600" progId="Equation.DSMT4">
                  <p:embed/>
                </p:oleObj>
              </mc:Choice>
              <mc:Fallback>
                <p:oleObj name="Equation" r:id="rId7" imgW="901440" imgH="228600" progId="Equation.DSMT4">
                  <p:embed/>
                  <p:pic>
                    <p:nvPicPr>
                      <p:cNvPr id="7" name="Object 6"/>
                      <p:cNvPicPr/>
                      <p:nvPr/>
                    </p:nvPicPr>
                    <p:blipFill>
                      <a:blip r:embed="rId8"/>
                      <a:stretch>
                        <a:fillRect/>
                      </a:stretch>
                    </p:blipFill>
                    <p:spPr>
                      <a:xfrm>
                        <a:off x="5208588" y="1628775"/>
                        <a:ext cx="1704975" cy="431800"/>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205097665"/>
              </p:ext>
            </p:extLst>
          </p:nvPr>
        </p:nvGraphicFramePr>
        <p:xfrm>
          <a:off x="1427163" y="763588"/>
          <a:ext cx="336550" cy="288925"/>
        </p:xfrm>
        <a:graphic>
          <a:graphicData uri="http://schemas.openxmlformats.org/presentationml/2006/ole">
            <mc:AlternateContent xmlns:mc="http://schemas.openxmlformats.org/markup-compatibility/2006">
              <mc:Choice xmlns:v="urn:schemas-microsoft-com:vml" Requires="v">
                <p:oleObj spid="_x0000_s1117" name="Equation" r:id="rId9" imgW="177480" imgH="152280" progId="Equation.DSMT4">
                  <p:embed/>
                </p:oleObj>
              </mc:Choice>
              <mc:Fallback>
                <p:oleObj name="Equation" r:id="rId9" imgW="177480" imgH="152280" progId="Equation.DSMT4">
                  <p:embed/>
                  <p:pic>
                    <p:nvPicPr>
                      <p:cNvPr id="8" name="Object 7"/>
                      <p:cNvPicPr/>
                      <p:nvPr/>
                    </p:nvPicPr>
                    <p:blipFill>
                      <a:blip r:embed="rId10"/>
                      <a:stretch>
                        <a:fillRect/>
                      </a:stretch>
                    </p:blipFill>
                    <p:spPr>
                      <a:xfrm>
                        <a:off x="1427163" y="763588"/>
                        <a:ext cx="336550" cy="288925"/>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484077875"/>
              </p:ext>
            </p:extLst>
          </p:nvPr>
        </p:nvGraphicFramePr>
        <p:xfrm>
          <a:off x="4332288" y="763588"/>
          <a:ext cx="239712" cy="288925"/>
        </p:xfrm>
        <a:graphic>
          <a:graphicData uri="http://schemas.openxmlformats.org/presentationml/2006/ole">
            <mc:AlternateContent xmlns:mc="http://schemas.openxmlformats.org/markup-compatibility/2006">
              <mc:Choice xmlns:v="urn:schemas-microsoft-com:vml" Requires="v">
                <p:oleObj spid="_x0000_s1118" name="Equation" r:id="rId11" imgW="126720" imgH="152280" progId="Equation.DSMT4">
                  <p:embed/>
                </p:oleObj>
              </mc:Choice>
              <mc:Fallback>
                <p:oleObj name="Equation" r:id="rId11" imgW="126720" imgH="152280" progId="Equation.DSMT4">
                  <p:embed/>
                  <p:pic>
                    <p:nvPicPr>
                      <p:cNvPr id="9" name="Object 8"/>
                      <p:cNvPicPr/>
                      <p:nvPr/>
                    </p:nvPicPr>
                    <p:blipFill>
                      <a:blip r:embed="rId12"/>
                      <a:stretch>
                        <a:fillRect/>
                      </a:stretch>
                    </p:blipFill>
                    <p:spPr>
                      <a:xfrm>
                        <a:off x="4332288" y="763588"/>
                        <a:ext cx="239712" cy="288925"/>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791192880"/>
              </p:ext>
            </p:extLst>
          </p:nvPr>
        </p:nvGraphicFramePr>
        <p:xfrm>
          <a:off x="7020272" y="763588"/>
          <a:ext cx="336550" cy="288925"/>
        </p:xfrm>
        <a:graphic>
          <a:graphicData uri="http://schemas.openxmlformats.org/presentationml/2006/ole">
            <mc:AlternateContent xmlns:mc="http://schemas.openxmlformats.org/markup-compatibility/2006">
              <mc:Choice xmlns:v="urn:schemas-microsoft-com:vml" Requires="v">
                <p:oleObj spid="_x0000_s1119" name="Equation" r:id="rId13" imgW="177480" imgH="152280" progId="Equation.DSMT4">
                  <p:embed/>
                </p:oleObj>
              </mc:Choice>
              <mc:Fallback>
                <p:oleObj name="Equation" r:id="rId13" imgW="177480" imgH="152280" progId="Equation.DSMT4">
                  <p:embed/>
                  <p:pic>
                    <p:nvPicPr>
                      <p:cNvPr id="10" name="Object 9"/>
                      <p:cNvPicPr/>
                      <p:nvPr/>
                    </p:nvPicPr>
                    <p:blipFill>
                      <a:blip r:embed="rId14"/>
                      <a:stretch>
                        <a:fillRect/>
                      </a:stretch>
                    </p:blipFill>
                    <p:spPr>
                      <a:xfrm>
                        <a:off x="7020272" y="763588"/>
                        <a:ext cx="336550" cy="288925"/>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663412481"/>
              </p:ext>
            </p:extLst>
          </p:nvPr>
        </p:nvGraphicFramePr>
        <p:xfrm>
          <a:off x="5281613" y="4845050"/>
          <a:ext cx="360362" cy="338138"/>
        </p:xfrm>
        <a:graphic>
          <a:graphicData uri="http://schemas.openxmlformats.org/presentationml/2006/ole">
            <mc:AlternateContent xmlns:mc="http://schemas.openxmlformats.org/markup-compatibility/2006">
              <mc:Choice xmlns:v="urn:schemas-microsoft-com:vml" Requires="v">
                <p:oleObj spid="_x0000_s1120" name="Equation" r:id="rId15" imgW="190440" imgH="177480" progId="Equation.DSMT4">
                  <p:embed/>
                </p:oleObj>
              </mc:Choice>
              <mc:Fallback>
                <p:oleObj name="Equation" r:id="rId15" imgW="190440" imgH="177480" progId="Equation.DSMT4">
                  <p:embed/>
                  <p:pic>
                    <p:nvPicPr>
                      <p:cNvPr id="11" name="Object 10"/>
                      <p:cNvPicPr/>
                      <p:nvPr/>
                    </p:nvPicPr>
                    <p:blipFill>
                      <a:blip r:embed="rId16"/>
                      <a:stretch>
                        <a:fillRect/>
                      </a:stretch>
                    </p:blipFill>
                    <p:spPr>
                      <a:xfrm>
                        <a:off x="5281613" y="4845050"/>
                        <a:ext cx="360362" cy="338138"/>
                      </a:xfrm>
                      <a:prstGeom prst="rect">
                        <a:avLst/>
                      </a:prstGeom>
                    </p:spPr>
                  </p:pic>
                </p:oleObj>
              </mc:Fallback>
            </mc:AlternateContent>
          </a:graphicData>
        </a:graphic>
      </p:graphicFrame>
      <p:sp>
        <p:nvSpPr>
          <p:cNvPr id="12" name="TextBox 11"/>
          <p:cNvSpPr txBox="1"/>
          <p:nvPr/>
        </p:nvSpPr>
        <p:spPr>
          <a:xfrm>
            <a:off x="210816" y="4221088"/>
            <a:ext cx="2736304" cy="2308324"/>
          </a:xfrm>
          <a:prstGeom prst="rect">
            <a:avLst/>
          </a:prstGeom>
          <a:noFill/>
        </p:spPr>
        <p:txBody>
          <a:bodyPr wrap="square" rtlCol="0">
            <a:spAutoFit/>
          </a:bodyPr>
          <a:lstStyle/>
          <a:p>
            <a:r>
              <a:rPr lang="vi-VN" sz="2400" b="1" dirty="0"/>
              <a:t>DES, 3DES</a:t>
            </a:r>
          </a:p>
          <a:p>
            <a:r>
              <a:rPr lang="vi-VN" sz="2400" b="1" dirty="0"/>
              <a:t>IDEA</a:t>
            </a:r>
          </a:p>
          <a:p>
            <a:r>
              <a:rPr lang="vi-VN" sz="2400" b="1" dirty="0"/>
              <a:t>AES, Rijndael</a:t>
            </a:r>
          </a:p>
          <a:p>
            <a:r>
              <a:rPr lang="vi-VN" sz="2400" b="1" dirty="0"/>
              <a:t>RC2,</a:t>
            </a:r>
          </a:p>
          <a:p>
            <a:r>
              <a:rPr lang="vi-VN" sz="2400" b="1" dirty="0"/>
              <a:t>RC4</a:t>
            </a:r>
          </a:p>
          <a:p>
            <a:r>
              <a:rPr lang="vi-VN" sz="2400" b="1" dirty="0"/>
              <a:t>SEAL</a:t>
            </a:r>
            <a:endParaRPr lang="en-US" sz="2400" b="1" dirty="0"/>
          </a:p>
        </p:txBody>
      </p:sp>
    </p:spTree>
    <p:extLst>
      <p:ext uri="{BB962C8B-B14F-4D97-AF65-F5344CB8AC3E}">
        <p14:creationId xmlns:p14="http://schemas.microsoft.com/office/powerpoint/2010/main" val="22336843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a:bodyPr>
          <a:lstStyle/>
          <a:p>
            <a:pPr marL="457200" indent="-457200">
              <a:spcBef>
                <a:spcPts val="1800"/>
              </a:spcBef>
              <a:spcAft>
                <a:spcPts val="1800"/>
              </a:spcAft>
              <a:buFont typeface="Wingdings" pitchFamily="2" charset="2"/>
              <a:buChar char="F"/>
            </a:pPr>
            <a:r>
              <a:rPr lang="vi-VN" dirty="0"/>
              <a:t>Khóa mã hóa và khóa giải mã là như nhau, được chia sẻ và giữ bí mật bởi hai bên</a:t>
            </a:r>
          </a:p>
          <a:p>
            <a:pPr marL="457200" indent="-457200">
              <a:spcBef>
                <a:spcPts val="1800"/>
              </a:spcBef>
              <a:spcAft>
                <a:spcPts val="1800"/>
              </a:spcAft>
              <a:buFont typeface="Wingdings" pitchFamily="2" charset="2"/>
              <a:buChar char="F"/>
            </a:pPr>
            <a:r>
              <a:rPr lang="vi-VN" dirty="0"/>
              <a:t>Số lượng khóa trong hệ thống n người dùng là n(n-1)/2</a:t>
            </a:r>
          </a:p>
          <a:p>
            <a:pPr marL="457200" indent="-457200">
              <a:spcBef>
                <a:spcPts val="1800"/>
              </a:spcBef>
              <a:spcAft>
                <a:spcPts val="1800"/>
              </a:spcAft>
              <a:buFont typeface="Wingdings" pitchFamily="2" charset="2"/>
              <a:buChar char="F"/>
            </a:pPr>
            <a:r>
              <a:rPr lang="vi-VN" dirty="0"/>
              <a:t>Nói chung, chưa chứng minh được độ an toàn về mặt lý thuyết </a:t>
            </a:r>
            <a:r>
              <a:rPr lang="vi-VN" dirty="0">
                <a:sym typeface="Wingdings" pitchFamily="2" charset="2"/>
              </a:rPr>
              <a:t> An toàn thực tế</a:t>
            </a:r>
          </a:p>
          <a:p>
            <a:pPr marL="457200" indent="-457200">
              <a:spcBef>
                <a:spcPts val="1800"/>
              </a:spcBef>
              <a:spcAft>
                <a:spcPts val="1800"/>
              </a:spcAft>
              <a:buFont typeface="Wingdings" pitchFamily="2" charset="2"/>
              <a:buChar char="F"/>
            </a:pPr>
            <a:r>
              <a:rPr lang="vi-VN" dirty="0">
                <a:sym typeface="Wingdings" pitchFamily="2" charset="2"/>
              </a:rPr>
              <a:t>Các phép toán thường đơn giản nên cho tốc độ cao</a:t>
            </a:r>
            <a:endParaRPr lang="en-US" dirty="0"/>
          </a:p>
        </p:txBody>
      </p:sp>
      <p:sp>
        <p:nvSpPr>
          <p:cNvPr id="3" name="Title 2"/>
          <p:cNvSpPr>
            <a:spLocks noGrp="1"/>
          </p:cNvSpPr>
          <p:nvPr>
            <p:ph type="title"/>
          </p:nvPr>
        </p:nvSpPr>
        <p:spPr/>
        <p:txBody>
          <a:bodyPr/>
          <a:lstStyle/>
          <a:p>
            <a:r>
              <a:rPr lang="vi-VN" dirty="0"/>
              <a:t>Tính chất của mật mã đối xứng</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5</a:t>
            </a:fld>
            <a:endParaRPr lang="ru-RU" dirty="0"/>
          </a:p>
        </p:txBody>
      </p:sp>
    </p:spTree>
    <p:extLst>
      <p:ext uri="{BB962C8B-B14F-4D97-AF65-F5344CB8AC3E}">
        <p14:creationId xmlns:p14="http://schemas.microsoft.com/office/powerpoint/2010/main" val="378942065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Mật mã khóa công khai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6</a:t>
            </a:fld>
            <a:endParaRPr lang="ru-RU" dirty="0"/>
          </a:p>
        </p:txBody>
      </p:sp>
      <p:pic>
        <p:nvPicPr>
          <p:cNvPr id="5" name="Picture 2" descr="http://i.msdn.microsoft.com/dynimg/IC21919.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795066"/>
            <a:ext cx="8064896" cy="551906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Object 5"/>
          <p:cNvGraphicFramePr>
            <a:graphicFrameLocks noChangeAspect="1"/>
          </p:cNvGraphicFramePr>
          <p:nvPr>
            <p:extLst>
              <p:ext uri="{D42A27DB-BD31-4B8C-83A1-F6EECF244321}">
                <p14:modId xmlns:p14="http://schemas.microsoft.com/office/powerpoint/2010/main" val="1239082508"/>
              </p:ext>
            </p:extLst>
          </p:nvPr>
        </p:nvGraphicFramePr>
        <p:xfrm>
          <a:off x="2411760" y="1268760"/>
          <a:ext cx="1798638" cy="503238"/>
        </p:xfrm>
        <a:graphic>
          <a:graphicData uri="http://schemas.openxmlformats.org/presentationml/2006/ole">
            <mc:AlternateContent xmlns:mc="http://schemas.openxmlformats.org/markup-compatibility/2006">
              <mc:Choice xmlns:v="urn:schemas-microsoft-com:vml" Requires="v">
                <p:oleObj spid="_x0000_s2154" name="Equation" r:id="rId5" imgW="952200" imgH="266400" progId="Equation.DSMT4">
                  <p:embed/>
                </p:oleObj>
              </mc:Choice>
              <mc:Fallback>
                <p:oleObj name="Equation" r:id="rId5" imgW="952200" imgH="266400" progId="Equation.DSMT4">
                  <p:embed/>
                  <p:pic>
                    <p:nvPicPr>
                      <p:cNvPr id="6" name="Object 5"/>
                      <p:cNvPicPr>
                        <a:picLocks noChangeAspect="1" noChangeArrowheads="1"/>
                      </p:cNvPicPr>
                      <p:nvPr/>
                    </p:nvPicPr>
                    <p:blipFill>
                      <a:blip r:embed="rId6"/>
                      <a:srcRect/>
                      <a:stretch>
                        <a:fillRect/>
                      </a:stretch>
                    </p:blipFill>
                    <p:spPr bwMode="auto">
                      <a:xfrm>
                        <a:off x="2411760" y="1268760"/>
                        <a:ext cx="1798638"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622954334"/>
              </p:ext>
            </p:extLst>
          </p:nvPr>
        </p:nvGraphicFramePr>
        <p:xfrm>
          <a:off x="4932040" y="1268760"/>
          <a:ext cx="1800225" cy="455612"/>
        </p:xfrm>
        <a:graphic>
          <a:graphicData uri="http://schemas.openxmlformats.org/presentationml/2006/ole">
            <mc:AlternateContent xmlns:mc="http://schemas.openxmlformats.org/markup-compatibility/2006">
              <mc:Choice xmlns:v="urn:schemas-microsoft-com:vml" Requires="v">
                <p:oleObj spid="_x0000_s2155" name="Equation" r:id="rId7" imgW="952200" imgH="241200" progId="Equation.DSMT4">
                  <p:embed/>
                </p:oleObj>
              </mc:Choice>
              <mc:Fallback>
                <p:oleObj name="Equation" r:id="rId7" imgW="952200" imgH="241200" progId="Equation.DSMT4">
                  <p:embed/>
                  <p:pic>
                    <p:nvPicPr>
                      <p:cNvPr id="7" name="Object 6"/>
                      <p:cNvPicPr>
                        <a:picLocks noChangeAspect="1" noChangeArrowheads="1"/>
                      </p:cNvPicPr>
                      <p:nvPr/>
                    </p:nvPicPr>
                    <p:blipFill>
                      <a:blip r:embed="rId8"/>
                      <a:srcRect/>
                      <a:stretch>
                        <a:fillRect/>
                      </a:stretch>
                    </p:blipFill>
                    <p:spPr bwMode="auto">
                      <a:xfrm>
                        <a:off x="4932040" y="1268760"/>
                        <a:ext cx="1800225"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785291715"/>
              </p:ext>
            </p:extLst>
          </p:nvPr>
        </p:nvGraphicFramePr>
        <p:xfrm>
          <a:off x="1666875" y="537963"/>
          <a:ext cx="336550" cy="288925"/>
        </p:xfrm>
        <a:graphic>
          <a:graphicData uri="http://schemas.openxmlformats.org/presentationml/2006/ole">
            <mc:AlternateContent xmlns:mc="http://schemas.openxmlformats.org/markup-compatibility/2006">
              <mc:Choice xmlns:v="urn:schemas-microsoft-com:vml" Requires="v">
                <p:oleObj spid="_x0000_s2156" name="Equation" r:id="rId9" imgW="177480" imgH="152280" progId="Equation.DSMT4">
                  <p:embed/>
                </p:oleObj>
              </mc:Choice>
              <mc:Fallback>
                <p:oleObj name="Equation" r:id="rId9" imgW="177480" imgH="152280" progId="Equation.DSMT4">
                  <p:embed/>
                  <p:pic>
                    <p:nvPicPr>
                      <p:cNvPr id="8"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66875" y="537963"/>
                        <a:ext cx="33655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349549756"/>
              </p:ext>
            </p:extLst>
          </p:nvPr>
        </p:nvGraphicFramePr>
        <p:xfrm>
          <a:off x="4116611" y="506141"/>
          <a:ext cx="239712" cy="288925"/>
        </p:xfrm>
        <a:graphic>
          <a:graphicData uri="http://schemas.openxmlformats.org/presentationml/2006/ole">
            <mc:AlternateContent xmlns:mc="http://schemas.openxmlformats.org/markup-compatibility/2006">
              <mc:Choice xmlns:v="urn:schemas-microsoft-com:vml" Requires="v">
                <p:oleObj spid="_x0000_s2157" name="Equation" r:id="rId11" imgW="126720" imgH="152280" progId="Equation.DSMT4">
                  <p:embed/>
                </p:oleObj>
              </mc:Choice>
              <mc:Fallback>
                <p:oleObj name="Equation" r:id="rId11" imgW="126720" imgH="152280" progId="Equation.DSMT4">
                  <p:embed/>
                  <p:pic>
                    <p:nvPicPr>
                      <p:cNvPr id="9" name="Object 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16611" y="506141"/>
                        <a:ext cx="239712"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861648534"/>
              </p:ext>
            </p:extLst>
          </p:nvPr>
        </p:nvGraphicFramePr>
        <p:xfrm>
          <a:off x="6804248" y="506141"/>
          <a:ext cx="336550" cy="288925"/>
        </p:xfrm>
        <a:graphic>
          <a:graphicData uri="http://schemas.openxmlformats.org/presentationml/2006/ole">
            <mc:AlternateContent xmlns:mc="http://schemas.openxmlformats.org/markup-compatibility/2006">
              <mc:Choice xmlns:v="urn:schemas-microsoft-com:vml" Requires="v">
                <p:oleObj spid="_x0000_s2158" name="Equation" r:id="rId13" imgW="177480" imgH="152280" progId="Equation.DSMT4">
                  <p:embed/>
                </p:oleObj>
              </mc:Choice>
              <mc:Fallback>
                <p:oleObj name="Equation" r:id="rId13" imgW="177480" imgH="152280" progId="Equation.DSMT4">
                  <p:embed/>
                  <p:pic>
                    <p:nvPicPr>
                      <p:cNvPr id="10" name="Object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804248" y="506141"/>
                        <a:ext cx="33655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6159143"/>
              </p:ext>
            </p:extLst>
          </p:nvPr>
        </p:nvGraphicFramePr>
        <p:xfrm>
          <a:off x="2339975" y="4545013"/>
          <a:ext cx="481013" cy="506412"/>
        </p:xfrm>
        <a:graphic>
          <a:graphicData uri="http://schemas.openxmlformats.org/presentationml/2006/ole">
            <mc:AlternateContent xmlns:mc="http://schemas.openxmlformats.org/markup-compatibility/2006">
              <mc:Choice xmlns:v="urn:schemas-microsoft-com:vml" Requires="v">
                <p:oleObj spid="_x0000_s2159" name="Equation" r:id="rId15" imgW="253800" imgH="266400" progId="Equation.DSMT4">
                  <p:embed/>
                </p:oleObj>
              </mc:Choice>
              <mc:Fallback>
                <p:oleObj name="Equation" r:id="rId15" imgW="253800" imgH="266400" progId="Equation.DSMT4">
                  <p:embed/>
                  <p:pic>
                    <p:nvPicPr>
                      <p:cNvPr id="11" name="Object 10"/>
                      <p:cNvPicPr>
                        <a:picLocks noChangeAspect="1" noChangeArrowheads="1"/>
                      </p:cNvPicPr>
                      <p:nvPr/>
                    </p:nvPicPr>
                    <p:blipFill>
                      <a:blip r:embed="rId16"/>
                      <a:srcRect/>
                      <a:stretch>
                        <a:fillRect/>
                      </a:stretch>
                    </p:blipFill>
                    <p:spPr bwMode="auto">
                      <a:xfrm>
                        <a:off x="2339975" y="4545013"/>
                        <a:ext cx="481013" cy="50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941385552"/>
              </p:ext>
            </p:extLst>
          </p:nvPr>
        </p:nvGraphicFramePr>
        <p:xfrm>
          <a:off x="6396038" y="4532313"/>
          <a:ext cx="431800" cy="457200"/>
        </p:xfrm>
        <a:graphic>
          <a:graphicData uri="http://schemas.openxmlformats.org/presentationml/2006/ole">
            <mc:AlternateContent xmlns:mc="http://schemas.openxmlformats.org/markup-compatibility/2006">
              <mc:Choice xmlns:v="urn:schemas-microsoft-com:vml" Requires="v">
                <p:oleObj spid="_x0000_s2160" name="Equation" r:id="rId17" imgW="228600" imgH="241200" progId="Equation.DSMT4">
                  <p:embed/>
                </p:oleObj>
              </mc:Choice>
              <mc:Fallback>
                <p:oleObj name="Equation" r:id="rId17" imgW="228600" imgH="241200" progId="Equation.DSMT4">
                  <p:embed/>
                  <p:pic>
                    <p:nvPicPr>
                      <p:cNvPr id="12" name="Object 11"/>
                      <p:cNvPicPr>
                        <a:picLocks noChangeAspect="1" noChangeArrowheads="1"/>
                      </p:cNvPicPr>
                      <p:nvPr/>
                    </p:nvPicPr>
                    <p:blipFill>
                      <a:blip r:embed="rId18"/>
                      <a:srcRect/>
                      <a:stretch>
                        <a:fillRect/>
                      </a:stretch>
                    </p:blipFill>
                    <p:spPr bwMode="auto">
                      <a:xfrm>
                        <a:off x="6396038" y="4532313"/>
                        <a:ext cx="43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 name="TextBox 12"/>
          <p:cNvSpPr txBox="1"/>
          <p:nvPr/>
        </p:nvSpPr>
        <p:spPr>
          <a:xfrm>
            <a:off x="211982" y="5253300"/>
            <a:ext cx="2736304" cy="1569660"/>
          </a:xfrm>
          <a:prstGeom prst="rect">
            <a:avLst/>
          </a:prstGeom>
          <a:noFill/>
        </p:spPr>
        <p:txBody>
          <a:bodyPr wrap="square" rtlCol="0">
            <a:spAutoFit/>
          </a:bodyPr>
          <a:lstStyle/>
          <a:p>
            <a:r>
              <a:rPr lang="vi-VN" sz="2400" b="1" dirty="0"/>
              <a:t>RSA</a:t>
            </a:r>
          </a:p>
          <a:p>
            <a:r>
              <a:rPr lang="vi-VN" sz="2400" b="1" dirty="0"/>
              <a:t>Diffie-Hellman</a:t>
            </a:r>
          </a:p>
          <a:p>
            <a:r>
              <a:rPr lang="vi-VN" sz="2400" b="1" dirty="0"/>
              <a:t>El-Gamal; DSA</a:t>
            </a:r>
          </a:p>
          <a:p>
            <a:r>
              <a:rPr lang="vi-VN" sz="2400" b="1" dirty="0"/>
              <a:t>ECDH, ECDSA</a:t>
            </a:r>
          </a:p>
        </p:txBody>
      </p:sp>
    </p:spTree>
    <p:extLst>
      <p:ext uri="{BB962C8B-B14F-4D97-AF65-F5344CB8AC3E}">
        <p14:creationId xmlns:p14="http://schemas.microsoft.com/office/powerpoint/2010/main" val="1437610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normAutofit fontScale="92500" lnSpcReduction="10000"/>
          </a:bodyPr>
          <a:lstStyle/>
          <a:p>
            <a:pPr marL="457200" indent="-457200">
              <a:spcBef>
                <a:spcPts val="1200"/>
              </a:spcBef>
              <a:spcAft>
                <a:spcPts val="1200"/>
              </a:spcAft>
              <a:buFont typeface="Wingdings" pitchFamily="2" charset="2"/>
              <a:buChar char="F"/>
            </a:pPr>
            <a:r>
              <a:rPr lang="vi-VN" dirty="0"/>
              <a:t>Khóa mã hóa và khóa giải mã là khác nhau.</a:t>
            </a:r>
          </a:p>
          <a:p>
            <a:pPr marL="457200" indent="-457200">
              <a:spcBef>
                <a:spcPts val="1200"/>
              </a:spcBef>
              <a:spcAft>
                <a:spcPts val="1200"/>
              </a:spcAft>
              <a:buFont typeface="Wingdings" pitchFamily="2" charset="2"/>
              <a:buChar char="F"/>
            </a:pPr>
            <a:r>
              <a:rPr lang="vi-VN" dirty="0"/>
              <a:t>Mỗi bên có khóa bí mật của riêng mình và khóa công khai tương ứng (Ks, Kp)</a:t>
            </a:r>
          </a:p>
          <a:p>
            <a:pPr marL="457200" indent="-457200">
              <a:spcBef>
                <a:spcPts val="1200"/>
              </a:spcBef>
              <a:spcAft>
                <a:spcPts val="1200"/>
              </a:spcAft>
              <a:buFont typeface="Wingdings" pitchFamily="2" charset="2"/>
              <a:buChar char="F"/>
            </a:pPr>
            <a:r>
              <a:rPr lang="vi-VN" dirty="0"/>
              <a:t>Từ khóa công khai không thể tìm ra khóa bí mật</a:t>
            </a:r>
          </a:p>
          <a:p>
            <a:pPr marL="457200" indent="-457200">
              <a:spcBef>
                <a:spcPts val="1200"/>
              </a:spcBef>
              <a:spcAft>
                <a:spcPts val="1200"/>
              </a:spcAft>
              <a:buFont typeface="Wingdings" pitchFamily="2" charset="2"/>
              <a:buChar char="F"/>
            </a:pPr>
            <a:r>
              <a:rPr lang="vi-VN" dirty="0"/>
              <a:t>Dữ liệu được mã hóa bằng khóa công khai, giải mã bằng khóa bí mật </a:t>
            </a:r>
          </a:p>
          <a:p>
            <a:pPr marL="457200" indent="-457200">
              <a:spcBef>
                <a:spcPts val="1200"/>
              </a:spcBef>
              <a:spcAft>
                <a:spcPts val="1200"/>
              </a:spcAft>
              <a:buFont typeface="Wingdings" pitchFamily="2" charset="2"/>
              <a:buChar char="F"/>
            </a:pPr>
            <a:r>
              <a:rPr lang="vi-VN" dirty="0">
                <a:sym typeface="Wingdings" pitchFamily="2" charset="2"/>
              </a:rPr>
              <a:t>Mọi người đều có thể mã hóa nhưng chỉ một người có thể giải mã, chính người mã hóa cũng không thể giải mã</a:t>
            </a:r>
            <a:endParaRPr lang="vi-VN" dirty="0"/>
          </a:p>
          <a:p>
            <a:pPr marL="457200" indent="-457200">
              <a:spcBef>
                <a:spcPts val="1200"/>
              </a:spcBef>
              <a:spcAft>
                <a:spcPts val="1200"/>
              </a:spcAft>
              <a:buFont typeface="Wingdings" pitchFamily="2" charset="2"/>
              <a:buChar char="F"/>
            </a:pPr>
            <a:r>
              <a:rPr lang="vi-VN" dirty="0"/>
              <a:t>Thường tính toán trên số lớn nên cho tốc độ thực thi thấp</a:t>
            </a:r>
          </a:p>
        </p:txBody>
      </p:sp>
      <p:sp>
        <p:nvSpPr>
          <p:cNvPr id="3" name="Title 2"/>
          <p:cNvSpPr>
            <a:spLocks noGrp="1"/>
          </p:cNvSpPr>
          <p:nvPr>
            <p:ph type="title"/>
          </p:nvPr>
        </p:nvSpPr>
        <p:spPr/>
        <p:txBody>
          <a:bodyPr/>
          <a:lstStyle/>
          <a:p>
            <a:r>
              <a:rPr lang="vi-VN" dirty="0"/>
              <a:t>Tính chất của mật mã khóa công khai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7</a:t>
            </a:fld>
            <a:endParaRPr lang="ru-RU" dirty="0"/>
          </a:p>
        </p:txBody>
      </p:sp>
    </p:spTree>
    <p:extLst>
      <p:ext uri="{BB962C8B-B14F-4D97-AF65-F5344CB8AC3E}">
        <p14:creationId xmlns:p14="http://schemas.microsoft.com/office/powerpoint/2010/main" val="35264229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So sánh mật mã đối xứng và mật mã khóa công khai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8</a:t>
            </a:fld>
            <a:endParaRPr lang="ru-RU" dirty="0"/>
          </a:p>
        </p:txBody>
      </p:sp>
      <p:sp>
        <p:nvSpPr>
          <p:cNvPr id="7" name="TextBox 6"/>
          <p:cNvSpPr txBox="1"/>
          <p:nvPr/>
        </p:nvSpPr>
        <p:spPr>
          <a:xfrm>
            <a:off x="323528" y="626840"/>
            <a:ext cx="3317155" cy="1200329"/>
          </a:xfrm>
          <a:prstGeom prst="rect">
            <a:avLst/>
          </a:prstGeom>
          <a:noFill/>
        </p:spPr>
        <p:txBody>
          <a:bodyPr wrap="square" rtlCol="0">
            <a:spAutoFit/>
          </a:bodyPr>
          <a:lstStyle/>
          <a:p>
            <a:pPr algn="ctr"/>
            <a:r>
              <a:rPr lang="vi-VN" sz="3600" b="1" dirty="0"/>
              <a:t>Mật mã đối xứng</a:t>
            </a:r>
            <a:endParaRPr lang="en-US" sz="3600" b="1" dirty="0"/>
          </a:p>
        </p:txBody>
      </p:sp>
      <p:sp>
        <p:nvSpPr>
          <p:cNvPr id="8" name="TextBox 7"/>
          <p:cNvSpPr txBox="1"/>
          <p:nvPr/>
        </p:nvSpPr>
        <p:spPr>
          <a:xfrm>
            <a:off x="4644009" y="620688"/>
            <a:ext cx="4032447" cy="1200329"/>
          </a:xfrm>
          <a:prstGeom prst="rect">
            <a:avLst/>
          </a:prstGeom>
          <a:noFill/>
        </p:spPr>
        <p:txBody>
          <a:bodyPr wrap="square" rtlCol="0">
            <a:spAutoFit/>
          </a:bodyPr>
          <a:lstStyle/>
          <a:p>
            <a:pPr algn="ctr"/>
            <a:r>
              <a:rPr lang="vi-VN" sz="3600" b="1" dirty="0"/>
              <a:t>Mật mã khóa công khai</a:t>
            </a:r>
            <a:endParaRPr lang="en-US" sz="3600" b="1" dirty="0"/>
          </a:p>
        </p:txBody>
      </p:sp>
      <p:cxnSp>
        <p:nvCxnSpPr>
          <p:cNvPr id="10" name="Straight Connector 9"/>
          <p:cNvCxnSpPr/>
          <p:nvPr/>
        </p:nvCxnSpPr>
        <p:spPr>
          <a:xfrm>
            <a:off x="4355976" y="626840"/>
            <a:ext cx="0" cy="568248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043608" y="2060848"/>
            <a:ext cx="3312368" cy="1815882"/>
          </a:xfrm>
          <a:prstGeom prst="rect">
            <a:avLst/>
          </a:prstGeom>
          <a:noFill/>
        </p:spPr>
        <p:txBody>
          <a:bodyPr wrap="square" rtlCol="0">
            <a:spAutoFit/>
          </a:bodyPr>
          <a:lstStyle/>
          <a:p>
            <a:r>
              <a:rPr lang="vi-VN" sz="2800" dirty="0"/>
              <a:t>Các bên CẦN thỏa thuận trước khóa bí mật cần dùng; số lượng khóa lớn</a:t>
            </a:r>
            <a:endParaRPr lang="en-US" sz="2800" dirty="0"/>
          </a:p>
        </p:txBody>
      </p:sp>
      <p:sp>
        <p:nvSpPr>
          <p:cNvPr id="12" name="TextBox 11"/>
          <p:cNvSpPr txBox="1"/>
          <p:nvPr/>
        </p:nvSpPr>
        <p:spPr>
          <a:xfrm>
            <a:off x="5652120" y="2060848"/>
            <a:ext cx="3312368" cy="1815882"/>
          </a:xfrm>
          <a:prstGeom prst="rect">
            <a:avLst/>
          </a:prstGeom>
          <a:noFill/>
        </p:spPr>
        <p:txBody>
          <a:bodyPr wrap="square" rtlCol="0">
            <a:spAutoFit/>
          </a:bodyPr>
          <a:lstStyle/>
          <a:p>
            <a:r>
              <a:rPr lang="vi-VN" sz="2800" dirty="0"/>
              <a:t>Các bên KHÔNG CẦN thỏa thuận trước về khóa; số lượng khóa nhỏ</a:t>
            </a:r>
            <a:endParaRPr lang="en-US" sz="2800" dirty="0"/>
          </a:p>
        </p:txBody>
      </p:sp>
      <p:sp>
        <p:nvSpPr>
          <p:cNvPr id="13" name="AutoShape 2" desc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6" name="Picture 4" descr="http://openclipart.org/image/300px/svg_to_png/183859/glassy-smiley-failur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41" y="2216761"/>
            <a:ext cx="1053775" cy="100811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openclipart.org/image/300px/svg_to_png/183858/glassy-smiley-goo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15222" y="2185199"/>
            <a:ext cx="1119758" cy="1071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1275332" y="3993360"/>
            <a:ext cx="3080643" cy="2677656"/>
          </a:xfrm>
          <a:prstGeom prst="rect">
            <a:avLst/>
          </a:prstGeom>
          <a:noFill/>
        </p:spPr>
        <p:txBody>
          <a:bodyPr wrap="square" rtlCol="0">
            <a:spAutoFit/>
          </a:bodyPr>
          <a:lstStyle/>
          <a:p>
            <a:r>
              <a:rPr lang="vi-VN" sz="2800" dirty="0"/>
              <a:t>Gồm các phép toán với bít, byte nên tốc độ CAO </a:t>
            </a:r>
            <a:r>
              <a:rPr lang="vi-VN" sz="2800" dirty="0">
                <a:sym typeface="Wingdings" pitchFamily="2" charset="2"/>
              </a:rPr>
              <a:t> có thể xử lý lượng LỚN dữ liệu</a:t>
            </a:r>
            <a:endParaRPr lang="en-US" sz="2800" dirty="0"/>
          </a:p>
        </p:txBody>
      </p:sp>
      <p:sp>
        <p:nvSpPr>
          <p:cNvPr id="21" name="TextBox 20"/>
          <p:cNvSpPr txBox="1"/>
          <p:nvPr/>
        </p:nvSpPr>
        <p:spPr>
          <a:xfrm>
            <a:off x="5652120" y="3993360"/>
            <a:ext cx="3312368" cy="2246769"/>
          </a:xfrm>
          <a:prstGeom prst="rect">
            <a:avLst/>
          </a:prstGeom>
          <a:noFill/>
        </p:spPr>
        <p:txBody>
          <a:bodyPr wrap="square" rtlCol="0">
            <a:spAutoFit/>
          </a:bodyPr>
          <a:lstStyle/>
          <a:p>
            <a:r>
              <a:rPr lang="vi-VN" sz="2800" dirty="0"/>
              <a:t>Thực hiện tính toán với số rất lớn nên tốc độ THẤP </a:t>
            </a:r>
            <a:r>
              <a:rPr lang="vi-VN" sz="2800" dirty="0">
                <a:sym typeface="Wingdings" pitchFamily="2" charset="2"/>
              </a:rPr>
              <a:t> chỉ phù hợp với lượng NHỎ dữ liệu</a:t>
            </a:r>
            <a:endParaRPr lang="en-US" sz="2800" dirty="0"/>
          </a:p>
        </p:txBody>
      </p:sp>
      <p:pic>
        <p:nvPicPr>
          <p:cNvPr id="22" name="Picture 4" descr="http://openclipart.org/image/300px/svg_to_png/183859/glassy-smiley-failur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8345" y="4024921"/>
            <a:ext cx="1053775" cy="100811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http://openclipart.org/image/300px/svg_to_png/183858/glassy-smiley-goo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575" y="3993360"/>
            <a:ext cx="1119758" cy="1071235"/>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le 1"/>
          <p:cNvSpPr/>
          <p:nvPr/>
        </p:nvSpPr>
        <p:spPr>
          <a:xfrm>
            <a:off x="1292473" y="3224872"/>
            <a:ext cx="6403727" cy="2085865"/>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600" b="1" dirty="0"/>
              <a:t>Sử dụng mật mã đối xứng</a:t>
            </a:r>
          </a:p>
          <a:p>
            <a:pPr algn="ctr"/>
            <a:r>
              <a:rPr lang="en-US" sz="3600" b="1" dirty="0"/>
              <a:t>hay</a:t>
            </a:r>
          </a:p>
          <a:p>
            <a:pPr algn="ctr"/>
            <a:r>
              <a:rPr lang="en-US" sz="3600" b="1" dirty="0"/>
              <a:t>mật mã khóa công khai?</a:t>
            </a:r>
          </a:p>
        </p:txBody>
      </p:sp>
    </p:spTree>
    <p:extLst>
      <p:ext uri="{BB962C8B-B14F-4D97-AF65-F5344CB8AC3E}">
        <p14:creationId xmlns:p14="http://schemas.microsoft.com/office/powerpoint/2010/main" val="35754847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Sử dụng mật mã đối xứng và mật mã khóa công khai</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9</a:t>
            </a:fld>
            <a:endParaRPr lang="ru-RU" dirty="0"/>
          </a:p>
        </p:txBody>
      </p:sp>
      <p:sp>
        <p:nvSpPr>
          <p:cNvPr id="6" name="TextBox 5"/>
          <p:cNvSpPr txBox="1"/>
          <p:nvPr/>
        </p:nvSpPr>
        <p:spPr>
          <a:xfrm>
            <a:off x="1149346" y="1988839"/>
            <a:ext cx="792088" cy="461665"/>
          </a:xfrm>
          <a:prstGeom prst="rect">
            <a:avLst/>
          </a:prstGeom>
          <a:noFill/>
          <a:ln>
            <a:solidFill>
              <a:schemeClr val="tx1"/>
            </a:solidFill>
          </a:ln>
        </p:spPr>
        <p:txBody>
          <a:bodyPr wrap="square" rtlCol="0">
            <a:spAutoFit/>
          </a:bodyPr>
          <a:lstStyle/>
          <a:p>
            <a:pPr algn="ctr"/>
            <a:r>
              <a:rPr lang="vi-VN" sz="2400" b="1" dirty="0"/>
              <a:t>K</a:t>
            </a:r>
            <a:endParaRPr lang="en-US" sz="2400" b="1" dirty="0"/>
          </a:p>
        </p:txBody>
      </p:sp>
      <p:sp>
        <p:nvSpPr>
          <p:cNvPr id="9" name="Rectangle 8"/>
          <p:cNvSpPr/>
          <p:nvPr/>
        </p:nvSpPr>
        <p:spPr>
          <a:xfrm>
            <a:off x="611560" y="752550"/>
            <a:ext cx="1867659" cy="79208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t>Bộ sinh số ngẫu nhiên</a:t>
            </a:r>
            <a:endParaRPr lang="en-US" sz="2400" dirty="0"/>
          </a:p>
        </p:txBody>
      </p:sp>
      <p:cxnSp>
        <p:nvCxnSpPr>
          <p:cNvPr id="11" name="Straight Arrow Connector 10"/>
          <p:cNvCxnSpPr>
            <a:stCxn id="9" idx="2"/>
            <a:endCxn id="6" idx="0"/>
          </p:cNvCxnSpPr>
          <p:nvPr/>
        </p:nvCxnSpPr>
        <p:spPr>
          <a:xfrm>
            <a:off x="1545390" y="1544638"/>
            <a:ext cx="0" cy="444201"/>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447761" y="1988839"/>
            <a:ext cx="2142239" cy="461665"/>
          </a:xfrm>
          <a:prstGeom prst="rect">
            <a:avLst/>
          </a:prstGeom>
          <a:noFill/>
          <a:ln>
            <a:solidFill>
              <a:schemeClr val="tx1"/>
            </a:solidFill>
          </a:ln>
        </p:spPr>
        <p:txBody>
          <a:bodyPr wrap="square" rtlCol="0">
            <a:spAutoFit/>
          </a:bodyPr>
          <a:lstStyle/>
          <a:p>
            <a:pPr algn="ctr"/>
            <a:r>
              <a:rPr lang="vi-VN" sz="2400" b="1" dirty="0"/>
              <a:t>Bản rõ M</a:t>
            </a:r>
            <a:endParaRPr lang="en-US" sz="2400" b="1" baseline="-25000" dirty="0"/>
          </a:p>
        </p:txBody>
      </p:sp>
      <p:sp>
        <p:nvSpPr>
          <p:cNvPr id="21" name="Oval 20"/>
          <p:cNvSpPr/>
          <p:nvPr/>
        </p:nvSpPr>
        <p:spPr>
          <a:xfrm>
            <a:off x="2483765" y="2956756"/>
            <a:ext cx="936105" cy="936105"/>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t>SE</a:t>
            </a:r>
            <a:endParaRPr lang="en-US" sz="2400" b="1" dirty="0"/>
          </a:p>
        </p:txBody>
      </p:sp>
      <p:cxnSp>
        <p:nvCxnSpPr>
          <p:cNvPr id="28" name="Elbow Connector 27"/>
          <p:cNvCxnSpPr>
            <a:stCxn id="6" idx="3"/>
            <a:endCxn id="21" idx="2"/>
          </p:cNvCxnSpPr>
          <p:nvPr/>
        </p:nvCxnSpPr>
        <p:spPr>
          <a:xfrm>
            <a:off x="1941434" y="2219672"/>
            <a:ext cx="542331" cy="1205137"/>
          </a:xfrm>
          <a:prstGeom prst="bentConnector3">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31" name="Oval 30"/>
          <p:cNvSpPr/>
          <p:nvPr/>
        </p:nvSpPr>
        <p:spPr>
          <a:xfrm>
            <a:off x="1077337" y="4149080"/>
            <a:ext cx="936105" cy="936105"/>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t>AE</a:t>
            </a:r>
            <a:endParaRPr lang="en-US" sz="2400" b="1" dirty="0"/>
          </a:p>
        </p:txBody>
      </p:sp>
      <p:cxnSp>
        <p:nvCxnSpPr>
          <p:cNvPr id="33" name="Straight Arrow Connector 32"/>
          <p:cNvCxnSpPr>
            <a:stCxn id="6" idx="2"/>
            <a:endCxn id="31" idx="0"/>
          </p:cNvCxnSpPr>
          <p:nvPr/>
        </p:nvCxnSpPr>
        <p:spPr>
          <a:xfrm>
            <a:off x="1545390" y="2450504"/>
            <a:ext cx="0" cy="16985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11088" y="3193976"/>
            <a:ext cx="792088" cy="461665"/>
          </a:xfrm>
          <a:prstGeom prst="rect">
            <a:avLst/>
          </a:prstGeom>
          <a:noFill/>
          <a:ln>
            <a:solidFill>
              <a:schemeClr val="tx1"/>
            </a:solidFill>
          </a:ln>
        </p:spPr>
        <p:txBody>
          <a:bodyPr wrap="square" rtlCol="0">
            <a:spAutoFit/>
          </a:bodyPr>
          <a:lstStyle/>
          <a:p>
            <a:pPr algn="ctr"/>
            <a:r>
              <a:rPr lang="vi-VN" sz="2400" b="1" dirty="0"/>
              <a:t>KP</a:t>
            </a:r>
            <a:r>
              <a:rPr lang="vi-VN" sz="2400" b="1" baseline="-25000" dirty="0"/>
              <a:t>B</a:t>
            </a:r>
            <a:endParaRPr lang="en-US" sz="2400" b="1" baseline="-25000" dirty="0"/>
          </a:p>
        </p:txBody>
      </p:sp>
      <p:cxnSp>
        <p:nvCxnSpPr>
          <p:cNvPr id="39" name="Elbow Connector 38"/>
          <p:cNvCxnSpPr>
            <a:stCxn id="37" idx="2"/>
            <a:endCxn id="31" idx="2"/>
          </p:cNvCxnSpPr>
          <p:nvPr/>
        </p:nvCxnSpPr>
        <p:spPr>
          <a:xfrm rot="16200000" flipH="1">
            <a:off x="261488" y="3801284"/>
            <a:ext cx="961492" cy="670205"/>
          </a:xfrm>
          <a:prstGeom prst="bentConnector2">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483765" y="5085185"/>
            <a:ext cx="1584179" cy="461665"/>
          </a:xfrm>
          <a:prstGeom prst="rect">
            <a:avLst/>
          </a:prstGeom>
          <a:noFill/>
          <a:ln>
            <a:solidFill>
              <a:schemeClr val="tx1"/>
            </a:solidFill>
          </a:ln>
        </p:spPr>
        <p:txBody>
          <a:bodyPr wrap="square" rtlCol="0">
            <a:spAutoFit/>
          </a:bodyPr>
          <a:lstStyle/>
          <a:p>
            <a:pPr algn="ctr"/>
            <a:r>
              <a:rPr lang="vi-VN" sz="2400" b="1" dirty="0"/>
              <a:t>EK</a:t>
            </a:r>
            <a:endParaRPr lang="en-US" sz="2400" b="1" dirty="0"/>
          </a:p>
        </p:txBody>
      </p:sp>
      <p:sp>
        <p:nvSpPr>
          <p:cNvPr id="44" name="TextBox 43"/>
          <p:cNvSpPr txBox="1"/>
          <p:nvPr/>
        </p:nvSpPr>
        <p:spPr>
          <a:xfrm>
            <a:off x="4067944" y="5085184"/>
            <a:ext cx="3384376" cy="461665"/>
          </a:xfrm>
          <a:prstGeom prst="rect">
            <a:avLst/>
          </a:prstGeom>
          <a:noFill/>
          <a:ln>
            <a:solidFill>
              <a:schemeClr val="tx1"/>
            </a:solidFill>
          </a:ln>
        </p:spPr>
        <p:txBody>
          <a:bodyPr wrap="square" rtlCol="0">
            <a:spAutoFit/>
          </a:bodyPr>
          <a:lstStyle/>
          <a:p>
            <a:pPr algn="ctr"/>
            <a:r>
              <a:rPr lang="vi-VN" sz="2400" b="1" dirty="0"/>
              <a:t>Bản mã</a:t>
            </a:r>
            <a:endParaRPr lang="en-US" sz="2400" b="1" dirty="0"/>
          </a:p>
        </p:txBody>
      </p:sp>
      <p:cxnSp>
        <p:nvCxnSpPr>
          <p:cNvPr id="46" name="Elbow Connector 45"/>
          <p:cNvCxnSpPr>
            <a:stCxn id="31" idx="6"/>
            <a:endCxn id="43" idx="0"/>
          </p:cNvCxnSpPr>
          <p:nvPr/>
        </p:nvCxnSpPr>
        <p:spPr>
          <a:xfrm>
            <a:off x="2013442" y="4617133"/>
            <a:ext cx="1262413" cy="468052"/>
          </a:xfrm>
          <a:prstGeom prst="bentConnector2">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8" name="Elbow Connector 47"/>
          <p:cNvCxnSpPr>
            <a:stCxn id="21" idx="6"/>
            <a:endCxn id="44" idx="0"/>
          </p:cNvCxnSpPr>
          <p:nvPr/>
        </p:nvCxnSpPr>
        <p:spPr>
          <a:xfrm>
            <a:off x="3419870" y="3424809"/>
            <a:ext cx="2340262" cy="1660375"/>
          </a:xfrm>
          <a:prstGeom prst="bentConnector2">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9" name="Right Arrow 48"/>
          <p:cNvSpPr/>
          <p:nvPr/>
        </p:nvSpPr>
        <p:spPr>
          <a:xfrm>
            <a:off x="6861155" y="4617132"/>
            <a:ext cx="2031325"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xtBox 49"/>
          <p:cNvSpPr txBox="1"/>
          <p:nvPr/>
        </p:nvSpPr>
        <p:spPr>
          <a:xfrm>
            <a:off x="6861155" y="4019862"/>
            <a:ext cx="2031325" cy="584775"/>
          </a:xfrm>
          <a:prstGeom prst="rect">
            <a:avLst/>
          </a:prstGeom>
          <a:noFill/>
        </p:spPr>
        <p:txBody>
          <a:bodyPr wrap="none" rtlCol="0">
            <a:spAutoFit/>
          </a:bodyPr>
          <a:lstStyle/>
          <a:p>
            <a:r>
              <a:rPr lang="vi-VN" sz="3200" dirty="0"/>
              <a:t>Gửi cho B</a:t>
            </a:r>
            <a:endParaRPr lang="en-US" sz="3200" dirty="0"/>
          </a:p>
        </p:txBody>
      </p:sp>
      <p:cxnSp>
        <p:nvCxnSpPr>
          <p:cNvPr id="56" name="Elbow Connector 55"/>
          <p:cNvCxnSpPr>
            <a:stCxn id="20" idx="2"/>
            <a:endCxn id="21" idx="0"/>
          </p:cNvCxnSpPr>
          <p:nvPr/>
        </p:nvCxnSpPr>
        <p:spPr>
          <a:xfrm rot="5400000">
            <a:off x="2982224" y="2420099"/>
            <a:ext cx="506252" cy="567063"/>
          </a:xfrm>
          <a:prstGeom prst="bentConnector3">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918255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Hàm băm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10</a:t>
            </a:fld>
            <a:endParaRPr lang="ru-RU" dirty="0"/>
          </a:p>
        </p:txBody>
      </p:sp>
      <p:pic>
        <p:nvPicPr>
          <p:cNvPr id="3074" name="Picture 2" descr="http://upload.wikimedia.org/wikipedia/en/c/c2/Hash_func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217" y="504850"/>
            <a:ext cx="6912768" cy="46794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39552" y="5589240"/>
            <a:ext cx="2160240"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chemeClr val="tx1"/>
                </a:solidFill>
              </a:rPr>
              <a:t>Dữ liệu có độ dài bất kì</a:t>
            </a:r>
            <a:endParaRPr lang="en-US" sz="2400" b="1" dirty="0">
              <a:solidFill>
                <a:schemeClr val="tx1"/>
              </a:solidFill>
            </a:endParaRPr>
          </a:p>
        </p:txBody>
      </p:sp>
      <p:sp>
        <p:nvSpPr>
          <p:cNvPr id="7" name="Rectangle 6"/>
          <p:cNvSpPr/>
          <p:nvPr/>
        </p:nvSpPr>
        <p:spPr>
          <a:xfrm>
            <a:off x="3366914" y="5589240"/>
            <a:ext cx="1584176"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t>H</a:t>
            </a:r>
            <a:endParaRPr lang="en-US" sz="2400" dirty="0"/>
          </a:p>
        </p:txBody>
      </p:sp>
      <p:sp>
        <p:nvSpPr>
          <p:cNvPr id="8" name="Rectangle 7"/>
          <p:cNvSpPr/>
          <p:nvPr/>
        </p:nvSpPr>
        <p:spPr>
          <a:xfrm>
            <a:off x="5580112" y="5589240"/>
            <a:ext cx="2808312"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chemeClr val="tx1"/>
                </a:solidFill>
              </a:rPr>
              <a:t>Bản tóm lược có độ dài định trước</a:t>
            </a:r>
            <a:endParaRPr lang="en-US" sz="2400" b="1" dirty="0">
              <a:solidFill>
                <a:schemeClr val="tx1"/>
              </a:solidFill>
            </a:endParaRPr>
          </a:p>
        </p:txBody>
      </p:sp>
      <p:cxnSp>
        <p:nvCxnSpPr>
          <p:cNvPr id="9" name="Straight Arrow Connector 8"/>
          <p:cNvCxnSpPr>
            <a:stCxn id="5" idx="3"/>
            <a:endCxn id="7" idx="1"/>
          </p:cNvCxnSpPr>
          <p:nvPr/>
        </p:nvCxnSpPr>
        <p:spPr>
          <a:xfrm>
            <a:off x="2699792" y="5949280"/>
            <a:ext cx="667122" cy="0"/>
          </a:xfrm>
          <a:prstGeom prst="straightConnector1">
            <a:avLst/>
          </a:prstGeom>
          <a:ln w="38100">
            <a:tailEnd type="stealth"/>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7" idx="3"/>
            <a:endCxn id="8" idx="1"/>
          </p:cNvCxnSpPr>
          <p:nvPr/>
        </p:nvCxnSpPr>
        <p:spPr>
          <a:xfrm>
            <a:off x="4951090" y="5949280"/>
            <a:ext cx="629022" cy="0"/>
          </a:xfrm>
          <a:prstGeom prst="straightConnector1">
            <a:avLst/>
          </a:prstGeom>
          <a:ln w="38100">
            <a:tailEnd type="stealt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81486" y="2564904"/>
            <a:ext cx="1807318" cy="2308324"/>
          </a:xfrm>
          <a:prstGeom prst="rect">
            <a:avLst/>
          </a:prstGeom>
          <a:noFill/>
        </p:spPr>
        <p:txBody>
          <a:bodyPr wrap="square" rtlCol="0">
            <a:spAutoFit/>
          </a:bodyPr>
          <a:lstStyle/>
          <a:p>
            <a:r>
              <a:rPr lang="vi-VN" sz="2400" b="1" dirty="0"/>
              <a:t>MD4</a:t>
            </a:r>
          </a:p>
          <a:p>
            <a:r>
              <a:rPr lang="vi-VN" sz="2400" b="1" dirty="0"/>
              <a:t>MD5</a:t>
            </a:r>
          </a:p>
          <a:p>
            <a:r>
              <a:rPr lang="vi-VN" sz="2400" b="1" dirty="0"/>
              <a:t>SHA1</a:t>
            </a:r>
          </a:p>
          <a:p>
            <a:r>
              <a:rPr lang="vi-VN" sz="2400" b="1" dirty="0"/>
              <a:t>SHA224</a:t>
            </a:r>
          </a:p>
          <a:p>
            <a:r>
              <a:rPr lang="vi-VN" sz="2400" b="1" dirty="0"/>
              <a:t>SHA256</a:t>
            </a:r>
          </a:p>
          <a:p>
            <a:r>
              <a:rPr lang="vi-VN" sz="2400" b="1" dirty="0"/>
              <a:t>SHA512</a:t>
            </a:r>
          </a:p>
        </p:txBody>
      </p:sp>
    </p:spTree>
    <p:extLst>
      <p:ext uri="{BB962C8B-B14F-4D97-AF65-F5344CB8AC3E}">
        <p14:creationId xmlns:p14="http://schemas.microsoft.com/office/powerpoint/2010/main" val="314810141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t">
            <a:normAutofit/>
          </a:bodyPr>
          <a:lstStyle/>
          <a:p>
            <a:pPr marL="457200" indent="-457200">
              <a:spcBef>
                <a:spcPts val="1200"/>
              </a:spcBef>
              <a:spcAft>
                <a:spcPts val="1200"/>
              </a:spcAft>
              <a:buFont typeface="Wingdings" pitchFamily="2" charset="2"/>
              <a:buChar char="F"/>
            </a:pPr>
            <a:r>
              <a:rPr lang="vi-VN" dirty="0"/>
              <a:t>Nén </a:t>
            </a:r>
            <a:r>
              <a:rPr lang="vi-VN" dirty="0">
                <a:sym typeface="Wingdings" pitchFamily="2" charset="2"/>
              </a:rPr>
              <a:t> </a:t>
            </a:r>
            <a:r>
              <a:rPr lang="vi-VN" dirty="0"/>
              <a:t>quan hệ giữa thông điệp và bản tóm lược không phải là tương ứng 1:1</a:t>
            </a:r>
          </a:p>
          <a:p>
            <a:pPr marL="457200" indent="-457200">
              <a:spcBef>
                <a:spcPts val="1200"/>
              </a:spcBef>
              <a:spcAft>
                <a:spcPts val="1200"/>
              </a:spcAft>
              <a:buFont typeface="Wingdings" pitchFamily="2" charset="2"/>
              <a:buChar char="F"/>
            </a:pPr>
            <a:r>
              <a:rPr lang="vi-VN" dirty="0"/>
              <a:t>Kháng tiền ảnh: từ H(x) không thể tìm được x</a:t>
            </a:r>
          </a:p>
          <a:p>
            <a:pPr marL="457200" indent="-457200">
              <a:spcBef>
                <a:spcPts val="1200"/>
              </a:spcBef>
              <a:spcAft>
                <a:spcPts val="1200"/>
              </a:spcAft>
              <a:buFont typeface="Wingdings" pitchFamily="2" charset="2"/>
              <a:buChar char="F"/>
            </a:pPr>
            <a:r>
              <a:rPr lang="vi-VN" dirty="0"/>
              <a:t>Kháng tiền ảnh thứ hai: cho trước x, không thể tìm được x' sao cho H(x) = H(x')</a:t>
            </a:r>
          </a:p>
          <a:p>
            <a:pPr marL="457200" indent="-457200">
              <a:spcBef>
                <a:spcPts val="1200"/>
              </a:spcBef>
              <a:spcAft>
                <a:spcPts val="1200"/>
              </a:spcAft>
              <a:buFont typeface="Wingdings" pitchFamily="2" charset="2"/>
              <a:buChar char="F"/>
            </a:pPr>
            <a:r>
              <a:rPr lang="vi-VN" dirty="0"/>
              <a:t>Kháng va chạm: không thể tìm được cặp (x, y) sao cho H(x) = H(y)</a:t>
            </a:r>
          </a:p>
        </p:txBody>
      </p:sp>
      <p:sp>
        <p:nvSpPr>
          <p:cNvPr id="3" name="Title 2"/>
          <p:cNvSpPr>
            <a:spLocks noGrp="1"/>
          </p:cNvSpPr>
          <p:nvPr>
            <p:ph type="title"/>
          </p:nvPr>
        </p:nvSpPr>
        <p:spPr/>
        <p:txBody>
          <a:bodyPr/>
          <a:lstStyle/>
          <a:p>
            <a:r>
              <a:rPr lang="vi-VN" dirty="0"/>
              <a:t>Tính chất của hàm băm</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11</a:t>
            </a:fld>
            <a:endParaRPr lang="ru-RU" dirty="0"/>
          </a:p>
        </p:txBody>
      </p:sp>
      <p:sp>
        <p:nvSpPr>
          <p:cNvPr id="5" name="Rounded Rectangle 4"/>
          <p:cNvSpPr/>
          <p:nvPr/>
        </p:nvSpPr>
        <p:spPr>
          <a:xfrm>
            <a:off x="381000" y="5029200"/>
            <a:ext cx="7848600" cy="16764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vi-VN" sz="3200" b="1" dirty="0"/>
              <a:t>Trong ứng dụng thực tế, có thể coi quan hệ x : H(x) là một tương ứng 1:1.</a:t>
            </a:r>
          </a:p>
          <a:p>
            <a:pPr algn="ctr"/>
            <a:r>
              <a:rPr lang="vi-VN" sz="3200" b="1" dirty="0"/>
              <a:t>Có thể dùng H(x) để đại diện cho x</a:t>
            </a:r>
            <a:endParaRPr lang="en-US" sz="3200" b="1" dirty="0"/>
          </a:p>
        </p:txBody>
      </p:sp>
    </p:spTree>
    <p:extLst>
      <p:ext uri="{BB962C8B-B14F-4D97-AF65-F5344CB8AC3E}">
        <p14:creationId xmlns:p14="http://schemas.microsoft.com/office/powerpoint/2010/main" val="26627532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3"/>
            <p:extLst>
              <p:ext uri="{D42A27DB-BD31-4B8C-83A1-F6EECF244321}">
                <p14:modId xmlns:p14="http://schemas.microsoft.com/office/powerpoint/2010/main" val="4099367800"/>
              </p:ext>
            </p:extLst>
          </p:nvPr>
        </p:nvGraphicFramePr>
        <p:xfrm>
          <a:off x="0" y="476672"/>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vi-VN" dirty="0"/>
              <a:t>Chữ kí số</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12</a:t>
            </a:fld>
            <a:endParaRPr lang="ru-RU" dirty="0"/>
          </a:p>
        </p:txBody>
      </p:sp>
    </p:spTree>
    <p:extLst>
      <p:ext uri="{BB962C8B-B14F-4D97-AF65-F5344CB8AC3E}">
        <p14:creationId xmlns:p14="http://schemas.microsoft.com/office/powerpoint/2010/main" val="57934128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3"/>
            <p:extLst>
              <p:ext uri="{D42A27DB-BD31-4B8C-83A1-F6EECF244321}">
                <p14:modId xmlns:p14="http://schemas.microsoft.com/office/powerpoint/2010/main" val="2982531900"/>
              </p:ext>
            </p:extLst>
          </p:nvPr>
        </p:nvGraphicFramePr>
        <p:xfrm>
          <a:off x="0" y="476672"/>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vi-VN" dirty="0"/>
              <a:t>Chữ kí số</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13</a:t>
            </a:fld>
            <a:endParaRPr lang="ru-RU" dirty="0"/>
          </a:p>
        </p:txBody>
      </p:sp>
    </p:spTree>
    <p:extLst>
      <p:ext uri="{BB962C8B-B14F-4D97-AF65-F5344CB8AC3E}">
        <p14:creationId xmlns:p14="http://schemas.microsoft.com/office/powerpoint/2010/main" val="33666490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3"/>
            <p:extLst>
              <p:ext uri="{D42A27DB-BD31-4B8C-83A1-F6EECF244321}">
                <p14:modId xmlns:p14="http://schemas.microsoft.com/office/powerpoint/2010/main" val="2644473887"/>
              </p:ext>
            </p:extLst>
          </p:nvPr>
        </p:nvGraphicFramePr>
        <p:xfrm>
          <a:off x="0" y="476672"/>
          <a:ext cx="9144000"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vi-VN" dirty="0"/>
              <a:t>Chữ kí số</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14</a:t>
            </a:fld>
            <a:endParaRPr lang="ru-RU" dirty="0"/>
          </a:p>
        </p:txBody>
      </p:sp>
      <p:sp>
        <p:nvSpPr>
          <p:cNvPr id="2" name="Rounded Rectangle 1"/>
          <p:cNvSpPr/>
          <p:nvPr/>
        </p:nvSpPr>
        <p:spPr>
          <a:xfrm>
            <a:off x="0" y="5949280"/>
            <a:ext cx="8028384" cy="72008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lvl="0"/>
            <a:r>
              <a:rPr lang="vi-VN" sz="3200" b="1" dirty="0">
                <a:sym typeface="Wingdings" pitchFamily="2" charset="2"/>
              </a:rPr>
              <a:t> ứng dụng mật mã khóa công khai</a:t>
            </a:r>
            <a:endParaRPr lang="en-US" sz="3200" b="1" dirty="0"/>
          </a:p>
        </p:txBody>
      </p:sp>
    </p:spTree>
    <p:extLst>
      <p:ext uri="{BB962C8B-B14F-4D97-AF65-F5344CB8AC3E}">
        <p14:creationId xmlns:p14="http://schemas.microsoft.com/office/powerpoint/2010/main" val="65611191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Chữ kí số</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15</a:t>
            </a:fld>
            <a:endParaRPr lang="ru-RU" dirty="0"/>
          </a:p>
        </p:txBody>
      </p:sp>
      <p:cxnSp>
        <p:nvCxnSpPr>
          <p:cNvPr id="9" name="Straight Arrow Connector 8"/>
          <p:cNvCxnSpPr>
            <a:stCxn id="13" idx="3"/>
          </p:cNvCxnSpPr>
          <p:nvPr/>
        </p:nvCxnSpPr>
        <p:spPr>
          <a:xfrm>
            <a:off x="5508104" y="2475376"/>
            <a:ext cx="2385965" cy="0"/>
          </a:xfrm>
          <a:prstGeom prst="straightConnector1">
            <a:avLst/>
          </a:prstGeom>
          <a:ln w="76200">
            <a:solidFill>
              <a:srgbClr val="00B050"/>
            </a:solidFill>
            <a:tailEnd type="arrow"/>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a:off x="201869" y="1820971"/>
            <a:ext cx="441146" cy="461665"/>
          </a:xfrm>
          <a:prstGeom prst="rect">
            <a:avLst/>
          </a:prstGeom>
          <a:noFill/>
        </p:spPr>
        <p:txBody>
          <a:bodyPr wrap="none" rtlCol="0">
            <a:spAutoFit/>
          </a:bodyPr>
          <a:lstStyle/>
          <a:p>
            <a:r>
              <a:rPr lang="vi-VN" sz="2400" dirty="0"/>
              <a:t>m</a:t>
            </a:r>
            <a:endParaRPr lang="en-US" sz="2400" dirty="0"/>
          </a:p>
        </p:txBody>
      </p:sp>
      <p:sp>
        <p:nvSpPr>
          <p:cNvPr id="12" name="Rectangle 11"/>
          <p:cNvSpPr/>
          <p:nvPr/>
        </p:nvSpPr>
        <p:spPr>
          <a:xfrm>
            <a:off x="1403649" y="1935316"/>
            <a:ext cx="936103" cy="108012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vi-VN" sz="2800" dirty="0"/>
              <a:t>Mã hóa</a:t>
            </a:r>
            <a:endParaRPr lang="en-US" sz="2800" dirty="0"/>
          </a:p>
        </p:txBody>
      </p:sp>
      <p:sp>
        <p:nvSpPr>
          <p:cNvPr id="13" name="Rectangle 12"/>
          <p:cNvSpPr/>
          <p:nvPr/>
        </p:nvSpPr>
        <p:spPr>
          <a:xfrm>
            <a:off x="4572000" y="1935316"/>
            <a:ext cx="936104" cy="108012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vi-VN" sz="2800" dirty="0"/>
              <a:t>Giải mã</a:t>
            </a:r>
            <a:endParaRPr lang="en-US" sz="2800" dirty="0"/>
          </a:p>
        </p:txBody>
      </p:sp>
      <p:cxnSp>
        <p:nvCxnSpPr>
          <p:cNvPr id="14" name="Straight Arrow Connector 13"/>
          <p:cNvCxnSpPr/>
          <p:nvPr/>
        </p:nvCxnSpPr>
        <p:spPr>
          <a:xfrm>
            <a:off x="313149" y="2475376"/>
            <a:ext cx="1090499" cy="0"/>
          </a:xfrm>
          <a:prstGeom prst="straightConnector1">
            <a:avLst/>
          </a:prstGeom>
          <a:ln w="76200">
            <a:solidFill>
              <a:srgbClr val="00B050"/>
            </a:solidFill>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a:stCxn id="12" idx="3"/>
            <a:endCxn id="13" idx="1"/>
          </p:cNvCxnSpPr>
          <p:nvPr/>
        </p:nvCxnSpPr>
        <p:spPr>
          <a:xfrm>
            <a:off x="2339752" y="2475376"/>
            <a:ext cx="2232248" cy="0"/>
          </a:xfrm>
          <a:prstGeom prst="straightConnector1">
            <a:avLst/>
          </a:prstGeom>
          <a:ln w="76200">
            <a:tailEnd type="arrow"/>
          </a:ln>
        </p:spPr>
        <p:style>
          <a:lnRef idx="3">
            <a:schemeClr val="dk1"/>
          </a:lnRef>
          <a:fillRef idx="0">
            <a:schemeClr val="dk1"/>
          </a:fillRef>
          <a:effectRef idx="2">
            <a:schemeClr val="dk1"/>
          </a:effectRef>
          <a:fontRef idx="minor">
            <a:schemeClr val="tx1"/>
          </a:fontRef>
        </p:style>
      </p:cxnSp>
      <p:sp>
        <p:nvSpPr>
          <p:cNvPr id="20" name="TextBox 19"/>
          <p:cNvSpPr txBox="1"/>
          <p:nvPr/>
        </p:nvSpPr>
        <p:spPr>
          <a:xfrm>
            <a:off x="2143569" y="1473651"/>
            <a:ext cx="1883849" cy="461665"/>
          </a:xfrm>
          <a:prstGeom prst="rect">
            <a:avLst/>
          </a:prstGeom>
          <a:noFill/>
        </p:spPr>
        <p:txBody>
          <a:bodyPr wrap="none" rtlCol="0">
            <a:spAutoFit/>
          </a:bodyPr>
          <a:lstStyle/>
          <a:p>
            <a:r>
              <a:rPr lang="vi-VN" sz="2400" dirty="0"/>
              <a:t>s = E(Ks, m)</a:t>
            </a:r>
            <a:endParaRPr lang="en-US" sz="2400" dirty="0"/>
          </a:p>
        </p:txBody>
      </p:sp>
      <p:sp>
        <p:nvSpPr>
          <p:cNvPr id="17" name="TextBox 16"/>
          <p:cNvSpPr txBox="1"/>
          <p:nvPr/>
        </p:nvSpPr>
        <p:spPr>
          <a:xfrm>
            <a:off x="5353852" y="1473650"/>
            <a:ext cx="2059340" cy="461665"/>
          </a:xfrm>
          <a:prstGeom prst="rect">
            <a:avLst/>
          </a:prstGeom>
          <a:noFill/>
        </p:spPr>
        <p:txBody>
          <a:bodyPr wrap="square" rtlCol="0">
            <a:spAutoFit/>
          </a:bodyPr>
          <a:lstStyle/>
          <a:p>
            <a:r>
              <a:rPr lang="vi-VN" sz="2400" dirty="0"/>
              <a:t>m’ = D(Kp, s)</a:t>
            </a:r>
            <a:endParaRPr lang="en-US" sz="2400" dirty="0"/>
          </a:p>
        </p:txBody>
      </p:sp>
      <p:sp>
        <p:nvSpPr>
          <p:cNvPr id="2" name="Rounded Rectangle 1"/>
          <p:cNvSpPr/>
          <p:nvPr/>
        </p:nvSpPr>
        <p:spPr>
          <a:xfrm rot="5400000">
            <a:off x="7020878" y="2692642"/>
            <a:ext cx="2167208" cy="42386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t>So sánh</a:t>
            </a:r>
          </a:p>
        </p:txBody>
      </p:sp>
      <p:cxnSp>
        <p:nvCxnSpPr>
          <p:cNvPr id="3083" name="Straight Connector 3082"/>
          <p:cNvCxnSpPr/>
          <p:nvPr/>
        </p:nvCxnSpPr>
        <p:spPr>
          <a:xfrm>
            <a:off x="643015" y="2475376"/>
            <a:ext cx="0" cy="1113280"/>
          </a:xfrm>
          <a:prstGeom prst="line">
            <a:avLst/>
          </a:prstGeom>
          <a:ln w="76200">
            <a:solidFill>
              <a:srgbClr val="00B050"/>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085" name="Straight Arrow Connector 3084"/>
          <p:cNvCxnSpPr/>
          <p:nvPr/>
        </p:nvCxnSpPr>
        <p:spPr>
          <a:xfrm>
            <a:off x="643015" y="3588656"/>
            <a:ext cx="7251054" cy="0"/>
          </a:xfrm>
          <a:prstGeom prst="straightConnector1">
            <a:avLst/>
          </a:prstGeom>
          <a:ln w="76200">
            <a:solidFill>
              <a:srgbClr val="00B050"/>
            </a:solidFill>
            <a:tailEnd type="arrow"/>
          </a:ln>
        </p:spPr>
        <p:style>
          <a:lnRef idx="3">
            <a:schemeClr val="dk1"/>
          </a:lnRef>
          <a:fillRef idx="0">
            <a:schemeClr val="dk1"/>
          </a:fillRef>
          <a:effectRef idx="2">
            <a:schemeClr val="dk1"/>
          </a:effectRef>
          <a:fontRef idx="minor">
            <a:schemeClr val="tx1"/>
          </a:fontRef>
        </p:style>
      </p:cxnSp>
      <p:sp>
        <p:nvSpPr>
          <p:cNvPr id="46" name="TextBox 45"/>
          <p:cNvSpPr txBox="1"/>
          <p:nvPr/>
        </p:nvSpPr>
        <p:spPr>
          <a:xfrm>
            <a:off x="5724128" y="3126991"/>
            <a:ext cx="441146" cy="461665"/>
          </a:xfrm>
          <a:prstGeom prst="rect">
            <a:avLst/>
          </a:prstGeom>
          <a:noFill/>
        </p:spPr>
        <p:txBody>
          <a:bodyPr wrap="none" rtlCol="0">
            <a:spAutoFit/>
          </a:bodyPr>
          <a:lstStyle/>
          <a:p>
            <a:r>
              <a:rPr lang="vi-VN" sz="2400" dirty="0"/>
              <a:t>m</a:t>
            </a:r>
            <a:endParaRPr lang="en-US" sz="2400" dirty="0"/>
          </a:p>
        </p:txBody>
      </p:sp>
      <p:cxnSp>
        <p:nvCxnSpPr>
          <p:cNvPr id="3088" name="Straight Arrow Connector 3087"/>
          <p:cNvCxnSpPr>
            <a:stCxn id="2" idx="0"/>
          </p:cNvCxnSpPr>
          <p:nvPr/>
        </p:nvCxnSpPr>
        <p:spPr>
          <a:xfrm>
            <a:off x="8316415" y="2904575"/>
            <a:ext cx="576065" cy="0"/>
          </a:xfrm>
          <a:prstGeom prst="straightConnector1">
            <a:avLst/>
          </a:prstGeom>
          <a:ln w="76200">
            <a:solidFill>
              <a:srgbClr val="FF00FF"/>
            </a:solidFill>
            <a:tailEnd type="arrow"/>
          </a:ln>
        </p:spPr>
        <p:style>
          <a:lnRef idx="3">
            <a:schemeClr val="dk1"/>
          </a:lnRef>
          <a:fillRef idx="0">
            <a:schemeClr val="dk1"/>
          </a:fillRef>
          <a:effectRef idx="2">
            <a:schemeClr val="dk1"/>
          </a:effectRef>
          <a:fontRef idx="minor">
            <a:schemeClr val="tx1"/>
          </a:fontRef>
        </p:style>
      </p:cxnSp>
      <p:sp>
        <p:nvSpPr>
          <p:cNvPr id="50" name="TextBox 49"/>
          <p:cNvSpPr txBox="1"/>
          <p:nvPr/>
        </p:nvSpPr>
        <p:spPr>
          <a:xfrm>
            <a:off x="1599830" y="787182"/>
            <a:ext cx="543739" cy="461665"/>
          </a:xfrm>
          <a:prstGeom prst="rect">
            <a:avLst/>
          </a:prstGeom>
          <a:noFill/>
        </p:spPr>
        <p:txBody>
          <a:bodyPr wrap="none" rtlCol="0">
            <a:spAutoFit/>
          </a:bodyPr>
          <a:lstStyle/>
          <a:p>
            <a:r>
              <a:rPr lang="vi-VN" sz="2400" dirty="0"/>
              <a:t>Ks</a:t>
            </a:r>
            <a:endParaRPr lang="en-US" sz="2400" dirty="0"/>
          </a:p>
        </p:txBody>
      </p:sp>
      <p:sp>
        <p:nvSpPr>
          <p:cNvPr id="51" name="TextBox 50"/>
          <p:cNvSpPr txBox="1"/>
          <p:nvPr/>
        </p:nvSpPr>
        <p:spPr>
          <a:xfrm>
            <a:off x="4759366" y="787182"/>
            <a:ext cx="561372" cy="461665"/>
          </a:xfrm>
          <a:prstGeom prst="rect">
            <a:avLst/>
          </a:prstGeom>
          <a:noFill/>
        </p:spPr>
        <p:txBody>
          <a:bodyPr wrap="none" rtlCol="0">
            <a:spAutoFit/>
          </a:bodyPr>
          <a:lstStyle/>
          <a:p>
            <a:r>
              <a:rPr lang="vi-VN" sz="2400" dirty="0"/>
              <a:t>Kp</a:t>
            </a:r>
            <a:endParaRPr lang="en-US" sz="2400" dirty="0"/>
          </a:p>
        </p:txBody>
      </p:sp>
      <p:cxnSp>
        <p:nvCxnSpPr>
          <p:cNvPr id="3092" name="Straight Arrow Connector 3091"/>
          <p:cNvCxnSpPr>
            <a:stCxn id="50" idx="2"/>
            <a:endCxn id="12" idx="0"/>
          </p:cNvCxnSpPr>
          <p:nvPr/>
        </p:nvCxnSpPr>
        <p:spPr>
          <a:xfrm>
            <a:off x="1871700" y="1248847"/>
            <a:ext cx="1" cy="686469"/>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3096" name="Straight Arrow Connector 3095"/>
          <p:cNvCxnSpPr>
            <a:stCxn id="51" idx="2"/>
            <a:endCxn id="13" idx="0"/>
          </p:cNvCxnSpPr>
          <p:nvPr/>
        </p:nvCxnSpPr>
        <p:spPr>
          <a:xfrm>
            <a:off x="5040052" y="1248847"/>
            <a:ext cx="0" cy="686469"/>
          </a:xfrm>
          <a:prstGeom prst="straightConnector1">
            <a:avLst/>
          </a:prstGeom>
          <a:ln w="76200">
            <a:solidFill>
              <a:srgbClr val="00B0F0"/>
            </a:solidFill>
            <a:tailEnd type="arrow"/>
          </a:ln>
        </p:spPr>
        <p:style>
          <a:lnRef idx="3">
            <a:schemeClr val="dk1"/>
          </a:lnRef>
          <a:fillRef idx="0">
            <a:schemeClr val="dk1"/>
          </a:fillRef>
          <a:effectRef idx="2">
            <a:schemeClr val="dk1"/>
          </a:effectRef>
          <a:fontRef idx="minor">
            <a:schemeClr val="tx1"/>
          </a:fontRef>
        </p:style>
      </p:cxnSp>
      <p:graphicFrame>
        <p:nvGraphicFramePr>
          <p:cNvPr id="3097" name="Diagram 3096"/>
          <p:cNvGraphicFramePr/>
          <p:nvPr>
            <p:extLst>
              <p:ext uri="{D42A27DB-BD31-4B8C-83A1-F6EECF244321}">
                <p14:modId xmlns:p14="http://schemas.microsoft.com/office/powerpoint/2010/main" val="4104435408"/>
              </p:ext>
            </p:extLst>
          </p:nvPr>
        </p:nvGraphicFramePr>
        <p:xfrm>
          <a:off x="313149" y="4221088"/>
          <a:ext cx="5410979" cy="2276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1" name="Rounded Rectangle 60"/>
          <p:cNvSpPr/>
          <p:nvPr/>
        </p:nvSpPr>
        <p:spPr>
          <a:xfrm>
            <a:off x="5944701" y="4876750"/>
            <a:ext cx="2978726" cy="72008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lvl="0"/>
            <a:r>
              <a:rPr lang="vi-VN" sz="2000" b="1" dirty="0">
                <a:sym typeface="Wingdings" pitchFamily="2" charset="2"/>
              </a:rPr>
              <a:t> Lấy đại diện của m</a:t>
            </a:r>
            <a:endParaRPr lang="en-US" sz="2000" b="1" dirty="0"/>
          </a:p>
        </p:txBody>
      </p:sp>
    </p:spTree>
    <p:extLst>
      <p:ext uri="{BB962C8B-B14F-4D97-AF65-F5344CB8AC3E}">
        <p14:creationId xmlns:p14="http://schemas.microsoft.com/office/powerpoint/2010/main" val="8675152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97"/>
                                        </p:tgtEl>
                                        <p:attrNameLst>
                                          <p:attrName>style.visibility</p:attrName>
                                        </p:attrNameLst>
                                      </p:cBhvr>
                                      <p:to>
                                        <p:strVal val="visible"/>
                                      </p:to>
                                    </p:set>
                                    <p:anim calcmode="lin" valueType="num">
                                      <p:cBhvr additive="base">
                                        <p:cTn id="7" dur="500" fill="hold"/>
                                        <p:tgtEl>
                                          <p:spTgt spid="3097"/>
                                        </p:tgtEl>
                                        <p:attrNameLst>
                                          <p:attrName>ppt_x</p:attrName>
                                        </p:attrNameLst>
                                      </p:cBhvr>
                                      <p:tavLst>
                                        <p:tav tm="0">
                                          <p:val>
                                            <p:strVal val="#ppt_x"/>
                                          </p:val>
                                        </p:tav>
                                        <p:tav tm="100000">
                                          <p:val>
                                            <p:strVal val="#ppt_x"/>
                                          </p:val>
                                        </p:tav>
                                      </p:tavLst>
                                    </p:anim>
                                    <p:anim calcmode="lin" valueType="num">
                                      <p:cBhvr additive="base">
                                        <p:cTn id="8" dur="500" fill="hold"/>
                                        <p:tgtEl>
                                          <p:spTgt spid="309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ppt_x"/>
                                          </p:val>
                                        </p:tav>
                                        <p:tav tm="100000">
                                          <p:val>
                                            <p:strVal val="#ppt_x"/>
                                          </p:val>
                                        </p:tav>
                                      </p:tavLst>
                                    </p:anim>
                                    <p:anim calcmode="lin" valueType="num">
                                      <p:cBhvr additive="base">
                                        <p:cTn id="12"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097" grpId="0">
        <p:bldAsOne/>
      </p:bldGraphic>
      <p:bldP spid="6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Chữ kí số</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16</a:t>
            </a:fld>
            <a:endParaRPr lang="ru-RU" dirty="0"/>
          </a:p>
        </p:txBody>
      </p:sp>
      <p:cxnSp>
        <p:nvCxnSpPr>
          <p:cNvPr id="9" name="Straight Arrow Connector 8"/>
          <p:cNvCxnSpPr>
            <a:stCxn id="13" idx="3"/>
          </p:cNvCxnSpPr>
          <p:nvPr/>
        </p:nvCxnSpPr>
        <p:spPr>
          <a:xfrm>
            <a:off x="6165274" y="2475376"/>
            <a:ext cx="1727275" cy="0"/>
          </a:xfrm>
          <a:prstGeom prst="straightConnector1">
            <a:avLst/>
          </a:prstGeom>
          <a:ln w="76200">
            <a:solidFill>
              <a:srgbClr val="00B050"/>
            </a:solidFill>
            <a:tailEnd type="arrow"/>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a:off x="201869" y="1820971"/>
            <a:ext cx="441146" cy="461665"/>
          </a:xfrm>
          <a:prstGeom prst="rect">
            <a:avLst/>
          </a:prstGeom>
          <a:noFill/>
        </p:spPr>
        <p:txBody>
          <a:bodyPr wrap="none" rtlCol="0">
            <a:spAutoFit/>
          </a:bodyPr>
          <a:lstStyle/>
          <a:p>
            <a:r>
              <a:rPr lang="vi-VN" sz="2400" dirty="0"/>
              <a:t>m</a:t>
            </a:r>
            <a:endParaRPr lang="en-US" sz="2400" dirty="0"/>
          </a:p>
        </p:txBody>
      </p:sp>
      <p:sp>
        <p:nvSpPr>
          <p:cNvPr id="12" name="Rectangle 11"/>
          <p:cNvSpPr/>
          <p:nvPr/>
        </p:nvSpPr>
        <p:spPr>
          <a:xfrm>
            <a:off x="3263397" y="1935316"/>
            <a:ext cx="936103" cy="108012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vi-VN" sz="2800" dirty="0"/>
              <a:t>Mã hóa</a:t>
            </a:r>
            <a:endParaRPr lang="en-US" sz="2800" dirty="0"/>
          </a:p>
        </p:txBody>
      </p:sp>
      <p:sp>
        <p:nvSpPr>
          <p:cNvPr id="13" name="Rectangle 12"/>
          <p:cNvSpPr/>
          <p:nvPr/>
        </p:nvSpPr>
        <p:spPr>
          <a:xfrm>
            <a:off x="5229170" y="1935316"/>
            <a:ext cx="936104" cy="108012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vi-VN" sz="2800" dirty="0"/>
              <a:t>Giải mã</a:t>
            </a:r>
            <a:endParaRPr lang="en-US" sz="2800" dirty="0"/>
          </a:p>
        </p:txBody>
      </p:sp>
      <p:cxnSp>
        <p:nvCxnSpPr>
          <p:cNvPr id="14" name="Straight Arrow Connector 13"/>
          <p:cNvCxnSpPr/>
          <p:nvPr/>
        </p:nvCxnSpPr>
        <p:spPr>
          <a:xfrm>
            <a:off x="313149" y="2475376"/>
            <a:ext cx="802467" cy="0"/>
          </a:xfrm>
          <a:prstGeom prst="straightConnector1">
            <a:avLst/>
          </a:prstGeom>
          <a:ln w="76200">
            <a:solidFill>
              <a:srgbClr val="00B050"/>
            </a:solidFill>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a:stCxn id="12" idx="3"/>
            <a:endCxn id="13" idx="1"/>
          </p:cNvCxnSpPr>
          <p:nvPr/>
        </p:nvCxnSpPr>
        <p:spPr>
          <a:xfrm>
            <a:off x="4199500" y="2475376"/>
            <a:ext cx="1029670" cy="0"/>
          </a:xfrm>
          <a:prstGeom prst="straightConnector1">
            <a:avLst/>
          </a:prstGeom>
          <a:ln w="76200">
            <a:tailEnd type="arrow"/>
          </a:ln>
        </p:spPr>
        <p:style>
          <a:lnRef idx="3">
            <a:schemeClr val="dk1"/>
          </a:lnRef>
          <a:fillRef idx="0">
            <a:schemeClr val="dk1"/>
          </a:fillRef>
          <a:effectRef idx="2">
            <a:schemeClr val="dk1"/>
          </a:effectRef>
          <a:fontRef idx="minor">
            <a:schemeClr val="tx1"/>
          </a:fontRef>
        </p:style>
      </p:cxnSp>
      <p:sp>
        <p:nvSpPr>
          <p:cNvPr id="17" name="TextBox 16"/>
          <p:cNvSpPr txBox="1"/>
          <p:nvPr/>
        </p:nvSpPr>
        <p:spPr>
          <a:xfrm>
            <a:off x="5229171" y="3098492"/>
            <a:ext cx="2059340" cy="461665"/>
          </a:xfrm>
          <a:prstGeom prst="rect">
            <a:avLst/>
          </a:prstGeom>
          <a:noFill/>
        </p:spPr>
        <p:txBody>
          <a:bodyPr wrap="square" rtlCol="0">
            <a:spAutoFit/>
          </a:bodyPr>
          <a:lstStyle/>
          <a:p>
            <a:r>
              <a:rPr lang="vi-VN" sz="2400" dirty="0"/>
              <a:t>h’ = D(Kp, s)</a:t>
            </a:r>
            <a:endParaRPr lang="en-US" sz="2400" dirty="0"/>
          </a:p>
        </p:txBody>
      </p:sp>
      <p:sp>
        <p:nvSpPr>
          <p:cNvPr id="2" name="Rounded Rectangle 1"/>
          <p:cNvSpPr/>
          <p:nvPr/>
        </p:nvSpPr>
        <p:spPr>
          <a:xfrm rot="5400000">
            <a:off x="6596128" y="3117391"/>
            <a:ext cx="3016707" cy="42386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t>So sánh</a:t>
            </a:r>
          </a:p>
        </p:txBody>
      </p:sp>
      <p:cxnSp>
        <p:nvCxnSpPr>
          <p:cNvPr id="3083" name="Straight Connector 3082"/>
          <p:cNvCxnSpPr/>
          <p:nvPr/>
        </p:nvCxnSpPr>
        <p:spPr>
          <a:xfrm>
            <a:off x="643015" y="2475376"/>
            <a:ext cx="0" cy="2033744"/>
          </a:xfrm>
          <a:prstGeom prst="line">
            <a:avLst/>
          </a:prstGeom>
          <a:ln w="76200">
            <a:solidFill>
              <a:srgbClr val="00B050"/>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085" name="Straight Arrow Connector 3084"/>
          <p:cNvCxnSpPr>
            <a:endCxn id="36" idx="1"/>
          </p:cNvCxnSpPr>
          <p:nvPr/>
        </p:nvCxnSpPr>
        <p:spPr>
          <a:xfrm>
            <a:off x="643015" y="4509120"/>
            <a:ext cx="4586156" cy="0"/>
          </a:xfrm>
          <a:prstGeom prst="straightConnector1">
            <a:avLst/>
          </a:prstGeom>
          <a:ln w="76200">
            <a:solidFill>
              <a:srgbClr val="00B050"/>
            </a:solidFill>
            <a:tailEnd type="arrow"/>
          </a:ln>
        </p:spPr>
        <p:style>
          <a:lnRef idx="3">
            <a:schemeClr val="dk1"/>
          </a:lnRef>
          <a:fillRef idx="0">
            <a:schemeClr val="dk1"/>
          </a:fillRef>
          <a:effectRef idx="2">
            <a:schemeClr val="dk1"/>
          </a:effectRef>
          <a:fontRef idx="minor">
            <a:schemeClr val="tx1"/>
          </a:fontRef>
        </p:style>
      </p:cxnSp>
      <p:sp>
        <p:nvSpPr>
          <p:cNvPr id="46" name="TextBox 45"/>
          <p:cNvSpPr txBox="1"/>
          <p:nvPr/>
        </p:nvSpPr>
        <p:spPr>
          <a:xfrm>
            <a:off x="4273189" y="4606845"/>
            <a:ext cx="441146" cy="461665"/>
          </a:xfrm>
          <a:prstGeom prst="rect">
            <a:avLst/>
          </a:prstGeom>
          <a:noFill/>
        </p:spPr>
        <p:txBody>
          <a:bodyPr wrap="none" rtlCol="0">
            <a:spAutoFit/>
          </a:bodyPr>
          <a:lstStyle/>
          <a:p>
            <a:r>
              <a:rPr lang="vi-VN" sz="2400" dirty="0"/>
              <a:t>m</a:t>
            </a:r>
            <a:endParaRPr lang="en-US" sz="2400" dirty="0"/>
          </a:p>
        </p:txBody>
      </p:sp>
      <p:cxnSp>
        <p:nvCxnSpPr>
          <p:cNvPr id="3088" name="Straight Arrow Connector 3087"/>
          <p:cNvCxnSpPr>
            <a:stCxn id="2" idx="0"/>
          </p:cNvCxnSpPr>
          <p:nvPr/>
        </p:nvCxnSpPr>
        <p:spPr>
          <a:xfrm>
            <a:off x="8316415" y="3329325"/>
            <a:ext cx="827585" cy="0"/>
          </a:xfrm>
          <a:prstGeom prst="straightConnector1">
            <a:avLst/>
          </a:prstGeom>
          <a:ln w="76200">
            <a:solidFill>
              <a:srgbClr val="FF00FF"/>
            </a:solidFill>
            <a:tailEnd type="arrow"/>
          </a:ln>
        </p:spPr>
        <p:style>
          <a:lnRef idx="3">
            <a:schemeClr val="dk1"/>
          </a:lnRef>
          <a:fillRef idx="0">
            <a:schemeClr val="dk1"/>
          </a:fillRef>
          <a:effectRef idx="2">
            <a:schemeClr val="dk1"/>
          </a:effectRef>
          <a:fontRef idx="minor">
            <a:schemeClr val="tx1"/>
          </a:fontRef>
        </p:style>
      </p:cxnSp>
      <p:sp>
        <p:nvSpPr>
          <p:cNvPr id="50" name="TextBox 49"/>
          <p:cNvSpPr txBox="1"/>
          <p:nvPr/>
        </p:nvSpPr>
        <p:spPr>
          <a:xfrm>
            <a:off x="3459578" y="787182"/>
            <a:ext cx="543739" cy="461665"/>
          </a:xfrm>
          <a:prstGeom prst="rect">
            <a:avLst/>
          </a:prstGeom>
          <a:noFill/>
        </p:spPr>
        <p:txBody>
          <a:bodyPr wrap="none" rtlCol="0">
            <a:spAutoFit/>
          </a:bodyPr>
          <a:lstStyle/>
          <a:p>
            <a:r>
              <a:rPr lang="vi-VN" sz="2400" dirty="0"/>
              <a:t>Ks</a:t>
            </a:r>
            <a:endParaRPr lang="en-US" sz="2400" dirty="0"/>
          </a:p>
        </p:txBody>
      </p:sp>
      <p:sp>
        <p:nvSpPr>
          <p:cNvPr id="51" name="TextBox 50"/>
          <p:cNvSpPr txBox="1"/>
          <p:nvPr/>
        </p:nvSpPr>
        <p:spPr>
          <a:xfrm>
            <a:off x="5416536" y="787182"/>
            <a:ext cx="561372" cy="461665"/>
          </a:xfrm>
          <a:prstGeom prst="rect">
            <a:avLst/>
          </a:prstGeom>
          <a:noFill/>
        </p:spPr>
        <p:txBody>
          <a:bodyPr wrap="none" rtlCol="0">
            <a:spAutoFit/>
          </a:bodyPr>
          <a:lstStyle/>
          <a:p>
            <a:r>
              <a:rPr lang="vi-VN" sz="2400" dirty="0"/>
              <a:t>Kp</a:t>
            </a:r>
            <a:endParaRPr lang="en-US" sz="2400" dirty="0"/>
          </a:p>
        </p:txBody>
      </p:sp>
      <p:cxnSp>
        <p:nvCxnSpPr>
          <p:cNvPr id="3092" name="Straight Arrow Connector 3091"/>
          <p:cNvCxnSpPr>
            <a:stCxn id="50" idx="2"/>
            <a:endCxn id="12" idx="0"/>
          </p:cNvCxnSpPr>
          <p:nvPr/>
        </p:nvCxnSpPr>
        <p:spPr>
          <a:xfrm>
            <a:off x="3731448" y="1248847"/>
            <a:ext cx="1" cy="686469"/>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3096" name="Straight Arrow Connector 3095"/>
          <p:cNvCxnSpPr>
            <a:stCxn id="51" idx="2"/>
            <a:endCxn id="13" idx="0"/>
          </p:cNvCxnSpPr>
          <p:nvPr/>
        </p:nvCxnSpPr>
        <p:spPr>
          <a:xfrm>
            <a:off x="5697222" y="1248847"/>
            <a:ext cx="0" cy="686469"/>
          </a:xfrm>
          <a:prstGeom prst="straightConnector1">
            <a:avLst/>
          </a:prstGeom>
          <a:ln w="76200">
            <a:solidFill>
              <a:srgbClr val="00B0F0"/>
            </a:solidFill>
            <a:tailEnd type="arrow"/>
          </a:ln>
        </p:spPr>
        <p:style>
          <a:lnRef idx="3">
            <a:schemeClr val="dk1"/>
          </a:lnRef>
          <a:fillRef idx="0">
            <a:schemeClr val="dk1"/>
          </a:fillRef>
          <a:effectRef idx="2">
            <a:schemeClr val="dk1"/>
          </a:effectRef>
          <a:fontRef idx="minor">
            <a:schemeClr val="tx1"/>
          </a:fontRef>
        </p:style>
      </p:cxnSp>
      <p:sp>
        <p:nvSpPr>
          <p:cNvPr id="29" name="Rectangle 28"/>
          <p:cNvSpPr/>
          <p:nvPr/>
        </p:nvSpPr>
        <p:spPr>
          <a:xfrm>
            <a:off x="1115616" y="2146817"/>
            <a:ext cx="936103" cy="65711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vi-VN" sz="2800" dirty="0"/>
              <a:t>Băm</a:t>
            </a:r>
            <a:endParaRPr lang="en-US" sz="2800" dirty="0"/>
          </a:p>
        </p:txBody>
      </p:sp>
      <p:cxnSp>
        <p:nvCxnSpPr>
          <p:cNvPr id="21" name="Straight Arrow Connector 20"/>
          <p:cNvCxnSpPr>
            <a:stCxn id="29" idx="3"/>
            <a:endCxn id="12" idx="1"/>
          </p:cNvCxnSpPr>
          <p:nvPr/>
        </p:nvCxnSpPr>
        <p:spPr>
          <a:xfrm>
            <a:off x="2051719" y="2475376"/>
            <a:ext cx="1211678" cy="0"/>
          </a:xfrm>
          <a:prstGeom prst="straightConnector1">
            <a:avLst/>
          </a:prstGeom>
          <a:ln w="76200">
            <a:solidFill>
              <a:srgbClr val="FFC000"/>
            </a:solidFill>
            <a:tailEnd type="arrow"/>
          </a:ln>
        </p:spPr>
        <p:style>
          <a:lnRef idx="3">
            <a:schemeClr val="dk1"/>
          </a:lnRef>
          <a:fillRef idx="0">
            <a:schemeClr val="dk1"/>
          </a:fillRef>
          <a:effectRef idx="2">
            <a:schemeClr val="dk1"/>
          </a:effectRef>
          <a:fontRef idx="minor">
            <a:schemeClr val="tx1"/>
          </a:fontRef>
        </p:style>
      </p:cxnSp>
      <p:sp>
        <p:nvSpPr>
          <p:cNvPr id="34" name="TextBox 33"/>
          <p:cNvSpPr txBox="1"/>
          <p:nvPr/>
        </p:nvSpPr>
        <p:spPr>
          <a:xfrm>
            <a:off x="1115616" y="1704483"/>
            <a:ext cx="1390124" cy="461665"/>
          </a:xfrm>
          <a:prstGeom prst="rect">
            <a:avLst/>
          </a:prstGeom>
          <a:noFill/>
        </p:spPr>
        <p:txBody>
          <a:bodyPr wrap="none" rtlCol="0">
            <a:spAutoFit/>
          </a:bodyPr>
          <a:lstStyle/>
          <a:p>
            <a:r>
              <a:rPr lang="vi-VN" sz="2400" dirty="0"/>
              <a:t>h = H(m)</a:t>
            </a:r>
            <a:endParaRPr lang="en-US" sz="2400" dirty="0"/>
          </a:p>
        </p:txBody>
      </p:sp>
      <p:sp>
        <p:nvSpPr>
          <p:cNvPr id="36" name="Rectangle 35"/>
          <p:cNvSpPr/>
          <p:nvPr/>
        </p:nvSpPr>
        <p:spPr>
          <a:xfrm>
            <a:off x="5229171" y="4180561"/>
            <a:ext cx="936103" cy="65711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vi-VN" sz="2800" dirty="0"/>
              <a:t>Băm</a:t>
            </a:r>
            <a:endParaRPr lang="en-US" sz="2800" dirty="0"/>
          </a:p>
        </p:txBody>
      </p:sp>
      <p:cxnSp>
        <p:nvCxnSpPr>
          <p:cNvPr id="39" name="Straight Arrow Connector 38"/>
          <p:cNvCxnSpPr>
            <a:stCxn id="36" idx="3"/>
          </p:cNvCxnSpPr>
          <p:nvPr/>
        </p:nvCxnSpPr>
        <p:spPr>
          <a:xfrm>
            <a:off x="6165274" y="4509120"/>
            <a:ext cx="1727275" cy="0"/>
          </a:xfrm>
          <a:prstGeom prst="straightConnector1">
            <a:avLst/>
          </a:prstGeom>
          <a:ln w="76200">
            <a:solidFill>
              <a:srgbClr val="FFC000"/>
            </a:solidFill>
            <a:tailEnd type="arrow"/>
          </a:ln>
        </p:spPr>
        <p:style>
          <a:lnRef idx="3">
            <a:schemeClr val="dk1"/>
          </a:lnRef>
          <a:fillRef idx="0">
            <a:schemeClr val="dk1"/>
          </a:fillRef>
          <a:effectRef idx="2">
            <a:schemeClr val="dk1"/>
          </a:effectRef>
          <a:fontRef idx="minor">
            <a:schemeClr val="tx1"/>
          </a:fontRef>
        </p:style>
      </p:cxnSp>
      <p:sp>
        <p:nvSpPr>
          <p:cNvPr id="45" name="TextBox 44"/>
          <p:cNvSpPr txBox="1"/>
          <p:nvPr/>
        </p:nvSpPr>
        <p:spPr>
          <a:xfrm>
            <a:off x="6258841" y="4608055"/>
            <a:ext cx="1390124" cy="461665"/>
          </a:xfrm>
          <a:prstGeom prst="rect">
            <a:avLst/>
          </a:prstGeom>
          <a:noFill/>
        </p:spPr>
        <p:txBody>
          <a:bodyPr wrap="none" rtlCol="0">
            <a:spAutoFit/>
          </a:bodyPr>
          <a:lstStyle/>
          <a:p>
            <a:r>
              <a:rPr lang="vi-VN" sz="2400" dirty="0"/>
              <a:t>h = H(m)</a:t>
            </a:r>
            <a:endParaRPr lang="en-US" sz="2400" dirty="0"/>
          </a:p>
        </p:txBody>
      </p:sp>
      <p:sp>
        <p:nvSpPr>
          <p:cNvPr id="47" name="TextBox 46"/>
          <p:cNvSpPr txBox="1"/>
          <p:nvPr/>
        </p:nvSpPr>
        <p:spPr>
          <a:xfrm>
            <a:off x="3263397" y="3098492"/>
            <a:ext cx="2059340" cy="461665"/>
          </a:xfrm>
          <a:prstGeom prst="rect">
            <a:avLst/>
          </a:prstGeom>
          <a:noFill/>
        </p:spPr>
        <p:txBody>
          <a:bodyPr wrap="square" rtlCol="0">
            <a:spAutoFit/>
          </a:bodyPr>
          <a:lstStyle/>
          <a:p>
            <a:r>
              <a:rPr lang="vi-VN" sz="2400" dirty="0"/>
              <a:t>s = E(Ks, h)</a:t>
            </a:r>
            <a:endParaRPr lang="en-US" sz="2400" dirty="0"/>
          </a:p>
        </p:txBody>
      </p:sp>
    </p:spTree>
    <p:extLst>
      <p:ext uri="{BB962C8B-B14F-4D97-AF65-F5344CB8AC3E}">
        <p14:creationId xmlns:p14="http://schemas.microsoft.com/office/powerpoint/2010/main" val="282072829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3"/>
          </p:nvPr>
        </p:nvSpPr>
        <p:spPr/>
        <p:txBody>
          <a:bodyPr anchor="ctr"/>
          <a:lstStyle/>
          <a:p>
            <a:pPr>
              <a:spcBef>
                <a:spcPts val="1200"/>
              </a:spcBef>
              <a:spcAft>
                <a:spcPts val="1800"/>
              </a:spcAft>
            </a:pPr>
            <a:r>
              <a:rPr lang="vi-VN" dirty="0"/>
              <a:t>Mã băm kiểm tra tính toàn vẹn (MDC – Manipulation Detection Code)</a:t>
            </a:r>
          </a:p>
          <a:p>
            <a:pPr>
              <a:spcBef>
                <a:spcPts val="1200"/>
              </a:spcBef>
              <a:spcAft>
                <a:spcPts val="1800"/>
              </a:spcAft>
            </a:pPr>
            <a:r>
              <a:rPr lang="vi-VN" dirty="0"/>
              <a:t>Mã xác thực thông điệp (MAC – Message Authentication Code)</a:t>
            </a:r>
          </a:p>
          <a:p>
            <a:pPr>
              <a:spcBef>
                <a:spcPts val="1200"/>
              </a:spcBef>
              <a:spcAft>
                <a:spcPts val="1800"/>
              </a:spcAft>
            </a:pPr>
            <a:r>
              <a:rPr lang="vi-VN" dirty="0"/>
              <a:t>Chữ ký số</a:t>
            </a:r>
            <a:endParaRPr lang="en-US" dirty="0"/>
          </a:p>
        </p:txBody>
      </p:sp>
      <p:sp>
        <p:nvSpPr>
          <p:cNvPr id="3" name="Title 2"/>
          <p:cNvSpPr>
            <a:spLocks noGrp="1"/>
          </p:cNvSpPr>
          <p:nvPr>
            <p:ph type="title"/>
          </p:nvPr>
        </p:nvSpPr>
        <p:spPr/>
        <p:txBody>
          <a:bodyPr/>
          <a:lstStyle/>
          <a:p>
            <a:r>
              <a:rPr lang="vi-VN" dirty="0"/>
              <a:t>Đảm bảo tính toàn vẹn</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17</a:t>
            </a:fld>
            <a:endParaRPr lang="ru-RU" dirty="0"/>
          </a:p>
        </p:txBody>
      </p:sp>
      <p:sp>
        <p:nvSpPr>
          <p:cNvPr id="6" name="Rounded Rectangle 5"/>
          <p:cNvSpPr/>
          <p:nvPr/>
        </p:nvSpPr>
        <p:spPr>
          <a:xfrm>
            <a:off x="381000" y="1905000"/>
            <a:ext cx="7391400" cy="1295400"/>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381000" y="3352800"/>
            <a:ext cx="7391400" cy="1981200"/>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514600" y="1174402"/>
            <a:ext cx="5955476" cy="646331"/>
          </a:xfrm>
          <a:prstGeom prst="rect">
            <a:avLst/>
          </a:prstGeom>
          <a:noFill/>
        </p:spPr>
        <p:txBody>
          <a:bodyPr wrap="none" rtlCol="0">
            <a:spAutoFit/>
          </a:bodyPr>
          <a:lstStyle/>
          <a:p>
            <a:r>
              <a:rPr lang="vi-VN" sz="3600" b="1" dirty="0">
                <a:solidFill>
                  <a:srgbClr val="FF0000"/>
                </a:solidFill>
              </a:rPr>
              <a:t>Chỉ đảm bảo tính toàn vẹn</a:t>
            </a:r>
            <a:endParaRPr lang="en-US" sz="3600" b="1" dirty="0">
              <a:solidFill>
                <a:srgbClr val="FF0000"/>
              </a:solidFill>
            </a:endParaRPr>
          </a:p>
        </p:txBody>
      </p:sp>
      <p:sp>
        <p:nvSpPr>
          <p:cNvPr id="9" name="TextBox 8"/>
          <p:cNvSpPr txBox="1"/>
          <p:nvPr/>
        </p:nvSpPr>
        <p:spPr>
          <a:xfrm>
            <a:off x="2514600" y="5344983"/>
            <a:ext cx="5803192" cy="646331"/>
          </a:xfrm>
          <a:prstGeom prst="rect">
            <a:avLst/>
          </a:prstGeom>
          <a:noFill/>
        </p:spPr>
        <p:txBody>
          <a:bodyPr wrap="none" rtlCol="0">
            <a:spAutoFit/>
          </a:bodyPr>
          <a:lstStyle/>
          <a:p>
            <a:r>
              <a:rPr lang="vi-VN" sz="3600" b="1" dirty="0">
                <a:solidFill>
                  <a:srgbClr val="FF0000"/>
                </a:solidFill>
              </a:rPr>
              <a:t>Đảm bảo cả tính xác thực</a:t>
            </a:r>
            <a:endParaRPr lang="en-US" sz="3600" b="1" dirty="0">
              <a:solidFill>
                <a:srgbClr val="FF0000"/>
              </a:solidFill>
            </a:endParaRPr>
          </a:p>
        </p:txBody>
      </p:sp>
    </p:spTree>
    <p:extLst>
      <p:ext uri="{BB962C8B-B14F-4D97-AF65-F5344CB8AC3E}">
        <p14:creationId xmlns:p14="http://schemas.microsoft.com/office/powerpoint/2010/main" val="15673786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1000"/>
                                        <p:tgtEl>
                                          <p:spTgt spid="6"/>
                                        </p:tgtEl>
                                      </p:cBhvr>
                                    </p:animEffect>
                                  </p:childTnLst>
                                </p:cTn>
                              </p:par>
                            </p:childTnLst>
                          </p:cTn>
                        </p:par>
                        <p:par>
                          <p:cTn id="8" fill="hold">
                            <p:stCondLst>
                              <p:cond delay="1000"/>
                            </p:stCondLst>
                            <p:childTnLst>
                              <p:par>
                                <p:cTn id="9" presetID="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3"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3)">
                                      <p:cBhvr>
                                        <p:cTn id="17" dur="1000"/>
                                        <p:tgtEl>
                                          <p:spTgt spid="7"/>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Đảm bảo tính toàn vẹn</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18</a:t>
            </a:fld>
            <a:endParaRPr lang="ru-RU"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600200"/>
            <a:ext cx="8590038"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423839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a:t>Hạn chế của mã kiểm tra toàn vẹn</a:t>
            </a:r>
          </a:p>
          <a:p>
            <a:r>
              <a:rPr lang="vi-VN" dirty="0"/>
              <a:t>Thuật toán tạo MDC là công khai</a:t>
            </a:r>
          </a:p>
          <a:p>
            <a:r>
              <a:rPr lang="vi-VN" dirty="0"/>
              <a:t>Đầu vào không có yếu tố bí mật</a:t>
            </a:r>
          </a:p>
          <a:p>
            <a:r>
              <a:rPr lang="vi-VN" dirty="0"/>
              <a:t>Khi attacker thay đổi dữ liệu thì có thể thay đổi MDC cho phù hợp với dữ liệu mới</a:t>
            </a:r>
            <a:endParaRPr lang="en-US" dirty="0"/>
          </a:p>
        </p:txBody>
      </p:sp>
      <p:sp>
        <p:nvSpPr>
          <p:cNvPr id="3" name="Title 2"/>
          <p:cNvSpPr>
            <a:spLocks noGrp="1"/>
          </p:cNvSpPr>
          <p:nvPr>
            <p:ph type="title"/>
          </p:nvPr>
        </p:nvSpPr>
        <p:spPr/>
        <p:txBody>
          <a:bodyPr/>
          <a:lstStyle/>
          <a:p>
            <a:r>
              <a:rPr lang="vi-VN" dirty="0"/>
              <a:t>Đảm bảo tính toàn vẹn</a:t>
            </a:r>
            <a:endParaRPr lang="en-US" dirty="0"/>
          </a:p>
        </p:txBody>
      </p:sp>
      <p:sp>
        <p:nvSpPr>
          <p:cNvPr id="5" name="Slide Number Placeholder 4"/>
          <p:cNvSpPr>
            <a:spLocks noGrp="1"/>
          </p:cNvSpPr>
          <p:nvPr>
            <p:ph type="sldNum" sz="quarter" idx="12"/>
          </p:nvPr>
        </p:nvSpPr>
        <p:spPr/>
        <p:txBody>
          <a:bodyPr/>
          <a:lstStyle/>
          <a:p>
            <a:fld id="{3E15BD7C-E074-4D4A-84C3-500EE5B9C190}" type="slidenum">
              <a:rPr lang="ru-RU" smtClean="0"/>
              <a:pPr/>
              <a:t>19</a:t>
            </a:fld>
            <a:endParaRPr lang="ru-RU" dirty="0"/>
          </a:p>
        </p:txBody>
      </p:sp>
    </p:spTree>
    <p:extLst>
      <p:ext uri="{BB962C8B-B14F-4D97-AF65-F5344CB8AC3E}">
        <p14:creationId xmlns:p14="http://schemas.microsoft.com/office/powerpoint/2010/main" val="2350135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Đảm bảo tính xác thực</a:t>
            </a:r>
          </a:p>
        </p:txBody>
      </p:sp>
      <p:sp>
        <p:nvSpPr>
          <p:cNvPr id="4" name="Slide Number Placeholder 3"/>
          <p:cNvSpPr>
            <a:spLocks noGrp="1"/>
          </p:cNvSpPr>
          <p:nvPr>
            <p:ph type="sldNum" sz="quarter" idx="12"/>
          </p:nvPr>
        </p:nvSpPr>
        <p:spPr/>
        <p:txBody>
          <a:bodyPr/>
          <a:lstStyle/>
          <a:p>
            <a:fld id="{3E15BD7C-E074-4D4A-84C3-500EE5B9C190}" type="slidenum">
              <a:rPr lang="ru-RU" smtClean="0"/>
              <a:pPr/>
              <a:t>20</a:t>
            </a:fld>
            <a:endParaRPr lang="ru-RU" dirty="0"/>
          </a:p>
        </p:txBody>
      </p:sp>
      <p:pic>
        <p:nvPicPr>
          <p:cNvPr id="6152" name="Picture 8" descr="https://upload.wikimedia.org/wikipedia/commons/thumb/0/08/MAC.svg/661px-MAC.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990600"/>
            <a:ext cx="8374175" cy="5181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657421" y="6361390"/>
            <a:ext cx="1821332" cy="369332"/>
          </a:xfrm>
          <a:prstGeom prst="rect">
            <a:avLst/>
          </a:prstGeom>
          <a:noFill/>
        </p:spPr>
        <p:txBody>
          <a:bodyPr wrap="none" rtlCol="0">
            <a:spAutoFit/>
          </a:bodyPr>
          <a:lstStyle/>
          <a:p>
            <a:r>
              <a:rPr lang="en-US" smtClean="0"/>
              <a:t>Nguồn: </a:t>
            </a:r>
            <a:r>
              <a:rPr lang="en-US" smtClean="0">
                <a:hlinkClick r:id="rId4"/>
              </a:rPr>
              <a:t>wikipedia</a:t>
            </a:r>
            <a:endParaRPr lang="en-US"/>
          </a:p>
        </p:txBody>
      </p:sp>
    </p:spTree>
    <p:extLst>
      <p:ext uri="{BB962C8B-B14F-4D97-AF65-F5344CB8AC3E}">
        <p14:creationId xmlns:p14="http://schemas.microsoft.com/office/powerpoint/2010/main" val="12759922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chor="ctr"/>
          <a:lstStyle/>
          <a:p>
            <a:pPr>
              <a:buFont typeface="Wingdings" pitchFamily="2" charset="2"/>
              <a:buChar char="q"/>
            </a:pPr>
            <a:r>
              <a:rPr lang="vi-VN" b="1" dirty="0"/>
              <a:t>Chữ ký số</a:t>
            </a:r>
          </a:p>
          <a:p>
            <a:r>
              <a:rPr lang="vi-VN" dirty="0"/>
              <a:t>Có yếu tố bí mật nên đảm bảo tính xác thực</a:t>
            </a:r>
          </a:p>
          <a:p>
            <a:r>
              <a:rPr lang="vi-VN" dirty="0"/>
              <a:t>Yếu tố bí mật chỉ có 1 người biết nên có thể đảm bảo tính </a:t>
            </a:r>
            <a:r>
              <a:rPr lang="vi-VN" dirty="0">
                <a:solidFill>
                  <a:srgbClr val="FF0000"/>
                </a:solidFill>
              </a:rPr>
              <a:t>chống chối bỏ</a:t>
            </a:r>
            <a:endParaRPr lang="en-US" dirty="0">
              <a:solidFill>
                <a:srgbClr val="FF0000"/>
              </a:solidFill>
            </a:endParaRPr>
          </a:p>
        </p:txBody>
      </p:sp>
      <p:sp>
        <p:nvSpPr>
          <p:cNvPr id="3" name="Title 2"/>
          <p:cNvSpPr>
            <a:spLocks noGrp="1"/>
          </p:cNvSpPr>
          <p:nvPr>
            <p:ph type="title"/>
          </p:nvPr>
        </p:nvSpPr>
        <p:spPr/>
        <p:txBody>
          <a:bodyPr/>
          <a:lstStyle/>
          <a:p>
            <a:r>
              <a:rPr lang="vi-VN" dirty="0"/>
              <a:t>Đảm bảo tính xác thực</a:t>
            </a:r>
          </a:p>
        </p:txBody>
      </p:sp>
      <p:sp>
        <p:nvSpPr>
          <p:cNvPr id="4" name="Slide Number Placeholder 3"/>
          <p:cNvSpPr>
            <a:spLocks noGrp="1"/>
          </p:cNvSpPr>
          <p:nvPr>
            <p:ph type="sldNum" sz="quarter" idx="12"/>
          </p:nvPr>
        </p:nvSpPr>
        <p:spPr/>
        <p:txBody>
          <a:bodyPr/>
          <a:lstStyle/>
          <a:p>
            <a:fld id="{3E15BD7C-E074-4D4A-84C3-500EE5B9C190}" type="slidenum">
              <a:rPr lang="ru-RU" smtClean="0"/>
              <a:pPr/>
              <a:t>21</a:t>
            </a:fld>
            <a:endParaRPr lang="ru-RU" dirty="0"/>
          </a:p>
        </p:txBody>
      </p:sp>
    </p:spTree>
    <p:extLst>
      <p:ext uri="{BB962C8B-B14F-4D97-AF65-F5344CB8AC3E}">
        <p14:creationId xmlns:p14="http://schemas.microsoft.com/office/powerpoint/2010/main" val="426805110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Đảm bảo tính xác thực</a:t>
            </a:r>
          </a:p>
        </p:txBody>
      </p:sp>
      <p:sp>
        <p:nvSpPr>
          <p:cNvPr id="4" name="Slide Number Placeholder 3"/>
          <p:cNvSpPr>
            <a:spLocks noGrp="1"/>
          </p:cNvSpPr>
          <p:nvPr>
            <p:ph type="sldNum" sz="quarter" idx="12"/>
          </p:nvPr>
        </p:nvSpPr>
        <p:spPr/>
        <p:txBody>
          <a:bodyPr/>
          <a:lstStyle/>
          <a:p>
            <a:fld id="{3E15BD7C-E074-4D4A-84C3-500EE5B9C190}" type="slidenum">
              <a:rPr lang="ru-RU" smtClean="0"/>
              <a:pPr/>
              <a:t>22</a:t>
            </a:fld>
            <a:endParaRPr lang="ru-RU" dirty="0"/>
          </a:p>
        </p:txBody>
      </p:sp>
      <p:sp>
        <p:nvSpPr>
          <p:cNvPr id="5" name="Content Placeholder 4"/>
          <p:cNvSpPr>
            <a:spLocks noGrp="1"/>
          </p:cNvSpPr>
          <p:nvPr>
            <p:ph sz="quarter" idx="13"/>
          </p:nvPr>
        </p:nvSpPr>
        <p:spPr/>
        <p:txBody>
          <a:bodyPr/>
          <a:lstStyle/>
          <a:p>
            <a:pPr>
              <a:buFont typeface="Wingdings" pitchFamily="2" charset="2"/>
              <a:buChar char="q"/>
            </a:pPr>
            <a:r>
              <a:rPr lang="vi-VN" dirty="0"/>
              <a:t>Mã hóa và ký thư điện tử (S/MIME, PGP/MIME)</a:t>
            </a:r>
            <a:endParaRPr lang="en-US" dirty="0"/>
          </a:p>
        </p:txBody>
      </p:sp>
      <p:pic>
        <p:nvPicPr>
          <p:cNvPr id="3074" name="Picture 2" descr="https://www.strikehawk.com/wp-content/uploads/2014/02/img128.jpg?06cae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159580"/>
            <a:ext cx="8001000" cy="45190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851255" y="5992242"/>
            <a:ext cx="1255472" cy="369332"/>
          </a:xfrm>
          <a:prstGeom prst="rect">
            <a:avLst/>
          </a:prstGeom>
          <a:noFill/>
        </p:spPr>
        <p:txBody>
          <a:bodyPr wrap="none" rtlCol="0">
            <a:spAutoFit/>
          </a:bodyPr>
          <a:lstStyle/>
          <a:p>
            <a:r>
              <a:rPr lang="en-US" smtClean="0"/>
              <a:t>Nguồn: </a:t>
            </a:r>
            <a:r>
              <a:rPr lang="en-US" smtClean="0">
                <a:hlinkClick r:id="rId4"/>
              </a:rPr>
              <a:t>link</a:t>
            </a:r>
            <a:endParaRPr lang="en-US"/>
          </a:p>
        </p:txBody>
      </p:sp>
    </p:spTree>
    <p:extLst>
      <p:ext uri="{BB962C8B-B14F-4D97-AF65-F5344CB8AC3E}">
        <p14:creationId xmlns:p14="http://schemas.microsoft.com/office/powerpoint/2010/main" val="40191527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Đảm bảo tính xác thực</a:t>
            </a:r>
          </a:p>
        </p:txBody>
      </p:sp>
      <p:sp>
        <p:nvSpPr>
          <p:cNvPr id="4" name="Slide Number Placeholder 3"/>
          <p:cNvSpPr>
            <a:spLocks noGrp="1"/>
          </p:cNvSpPr>
          <p:nvPr>
            <p:ph type="sldNum" sz="quarter" idx="12"/>
          </p:nvPr>
        </p:nvSpPr>
        <p:spPr/>
        <p:txBody>
          <a:bodyPr/>
          <a:lstStyle/>
          <a:p>
            <a:fld id="{3E15BD7C-E074-4D4A-84C3-500EE5B9C190}" type="slidenum">
              <a:rPr lang="ru-RU" smtClean="0"/>
              <a:pPr/>
              <a:t>23</a:t>
            </a:fld>
            <a:endParaRPr lang="ru-RU" dirty="0"/>
          </a:p>
        </p:txBody>
      </p:sp>
      <p:sp>
        <p:nvSpPr>
          <p:cNvPr id="5" name="Content Placeholder 4"/>
          <p:cNvSpPr>
            <a:spLocks noGrp="1"/>
          </p:cNvSpPr>
          <p:nvPr>
            <p:ph sz="quarter" idx="13"/>
          </p:nvPr>
        </p:nvSpPr>
        <p:spPr/>
        <p:txBody>
          <a:bodyPr/>
          <a:lstStyle/>
          <a:p>
            <a:pPr>
              <a:buFont typeface="Wingdings" pitchFamily="2" charset="2"/>
              <a:buChar char="q"/>
            </a:pPr>
            <a:r>
              <a:rPr lang="vi-VN" dirty="0"/>
              <a:t>Ký phần mềm</a:t>
            </a:r>
            <a:endParaRPr lang="en-US"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219200"/>
            <a:ext cx="7239000" cy="5056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851255" y="6350712"/>
            <a:ext cx="5441490" cy="369332"/>
          </a:xfrm>
          <a:prstGeom prst="rect">
            <a:avLst/>
          </a:prstGeom>
          <a:noFill/>
        </p:spPr>
        <p:txBody>
          <a:bodyPr wrap="none" rtlCol="0">
            <a:spAutoFit/>
          </a:bodyPr>
          <a:lstStyle/>
          <a:p>
            <a:r>
              <a:rPr lang="en-US" smtClean="0"/>
              <a:t>Nguồn: ảnh chụp màn hình máy tính cá nhân của tác giả</a:t>
            </a:r>
            <a:endParaRPr lang="en-US"/>
          </a:p>
        </p:txBody>
      </p:sp>
    </p:spTree>
    <p:extLst>
      <p:ext uri="{BB962C8B-B14F-4D97-AF65-F5344CB8AC3E}">
        <p14:creationId xmlns:p14="http://schemas.microsoft.com/office/powerpoint/2010/main" val="49581652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a:t>Vấn đề chứng thực khóa công khai</a:t>
            </a:r>
          </a:p>
          <a:p>
            <a:pPr lvl="1"/>
            <a:r>
              <a:rPr lang="en-US"/>
              <a:t>Trước hết, ta hãy xem xét một số vấn đề trong sử dụng mật mã khóa công khai:</a:t>
            </a:r>
          </a:p>
          <a:p>
            <a:pPr lvl="2"/>
            <a:r>
              <a:rPr lang="en-US" b="1"/>
              <a:t>Trường hợp 1: </a:t>
            </a:r>
            <a:r>
              <a:rPr lang="en-US"/>
              <a:t>sử dụng mật mã khóa công khai để mã hóa</a:t>
            </a:r>
          </a:p>
          <a:p>
            <a:pPr lvl="1"/>
            <a:endParaRPr lang="en-US"/>
          </a:p>
          <a:p>
            <a:pPr marL="596885" lvl="1" indent="0">
              <a:buNone/>
            </a:pPr>
            <a:endParaRPr lang="en-US"/>
          </a:p>
        </p:txBody>
      </p:sp>
      <p:sp>
        <p:nvSpPr>
          <p:cNvPr id="4" name="Title 2"/>
          <p:cNvSpPr>
            <a:spLocks noGrp="1"/>
          </p:cNvSpPr>
          <p:nvPr>
            <p:ph type="title"/>
          </p:nvPr>
        </p:nvSpPr>
        <p:spPr>
          <a:xfrm>
            <a:off x="428625" y="265649"/>
            <a:ext cx="8286750" cy="706717"/>
          </a:xfrm>
        </p:spPr>
        <p:txBody>
          <a:bodyPr>
            <a:normAutofit fontScale="90000"/>
          </a:bodyPr>
          <a:lstStyle/>
          <a:p>
            <a:r>
              <a:rPr lang="en-US" dirty="0"/>
              <a:t>  </a:t>
            </a:r>
            <a:r>
              <a:rPr lang="en-US" dirty="0" err="1"/>
              <a:t>Xác</a:t>
            </a:r>
            <a:r>
              <a:rPr lang="en-US" dirty="0"/>
              <a:t> </a:t>
            </a:r>
            <a:r>
              <a:rPr lang="en-US" dirty="0" err="1"/>
              <a:t>thực</a:t>
            </a:r>
            <a:r>
              <a:rPr lang="en-US" dirty="0"/>
              <a:t> </a:t>
            </a:r>
            <a:r>
              <a:rPr lang="en-US" dirty="0" err="1"/>
              <a:t>và</a:t>
            </a:r>
            <a:r>
              <a:rPr lang="en-US" dirty="0"/>
              <a:t> </a:t>
            </a:r>
            <a:r>
              <a:rPr lang="en-US" dirty="0" err="1"/>
              <a:t>chữ</a:t>
            </a:r>
            <a:r>
              <a:rPr lang="en-US" dirty="0"/>
              <a:t> </a:t>
            </a:r>
            <a:r>
              <a:rPr lang="en-US" dirty="0" err="1"/>
              <a:t>kí</a:t>
            </a:r>
            <a:r>
              <a:rPr lang="en-US" dirty="0"/>
              <a:t> </a:t>
            </a:r>
            <a:r>
              <a:rPr lang="en-US" dirty="0" err="1"/>
              <a:t>số</a:t>
            </a:r>
            <a:endParaRPr lang="en-US" dirty="0"/>
          </a:p>
        </p:txBody>
      </p:sp>
      <p:sp>
        <p:nvSpPr>
          <p:cNvPr id="5" name="Rectangle 12"/>
          <p:cNvSpPr>
            <a:spLocks noChangeArrowheads="1"/>
          </p:cNvSpPr>
          <p:nvPr/>
        </p:nvSpPr>
        <p:spPr bwMode="auto">
          <a:xfrm>
            <a:off x="1524469" y="4833990"/>
            <a:ext cx="5200650" cy="80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spcBef>
                <a:spcPct val="0"/>
              </a:spcBef>
            </a:pPr>
            <a:r>
              <a:rPr lang="en-US">
                <a:latin typeface="Calibri" panose="020F0502020204030204" pitchFamily="34" charset="0"/>
                <a:cs typeface="Calibri" panose="020F0502020204030204" pitchFamily="34" charset="0"/>
                <a:sym typeface="Wingdings" pitchFamily="2" charset="2"/>
              </a:rPr>
              <a:t> </a:t>
            </a:r>
            <a:r>
              <a:rPr lang="en-US">
                <a:latin typeface="Calibri" panose="020F0502020204030204" pitchFamily="34" charset="0"/>
                <a:cs typeface="Calibri" panose="020F0502020204030204" pitchFamily="34" charset="0"/>
              </a:rPr>
              <a:t>Khoá công khai </a:t>
            </a:r>
            <a:r>
              <a:rPr lang="en-US" b="1">
                <a:solidFill>
                  <a:schemeClr val="hlink"/>
                </a:solidFill>
                <a:latin typeface="Calibri" panose="020F0502020204030204" pitchFamily="34" charset="0"/>
                <a:cs typeface="Calibri" panose="020F0502020204030204" pitchFamily="34" charset="0"/>
              </a:rPr>
              <a:t>e</a:t>
            </a:r>
            <a:r>
              <a:rPr lang="en-US" b="1" baseline="-25000">
                <a:solidFill>
                  <a:schemeClr val="hlink"/>
                </a:solidFill>
                <a:latin typeface="Calibri" panose="020F0502020204030204" pitchFamily="34" charset="0"/>
                <a:cs typeface="Calibri" panose="020F0502020204030204" pitchFamily="34" charset="0"/>
              </a:rPr>
              <a:t>a</a:t>
            </a:r>
            <a:r>
              <a:rPr lang="en-US" baseline="-25000">
                <a:solidFill>
                  <a:schemeClr val="hlink"/>
                </a:solidFill>
                <a:latin typeface="Calibri" panose="020F0502020204030204" pitchFamily="34" charset="0"/>
                <a:cs typeface="Calibri" panose="020F0502020204030204" pitchFamily="34" charset="0"/>
              </a:rPr>
              <a:t> </a:t>
            </a:r>
            <a:r>
              <a:rPr lang="en-US">
                <a:latin typeface="Calibri" panose="020F0502020204030204" pitchFamily="34" charset="0"/>
                <a:cs typeface="Calibri" panose="020F0502020204030204" pitchFamily="34" charset="0"/>
              </a:rPr>
              <a:t> của Alice cần được chứng thực,</a:t>
            </a:r>
          </a:p>
          <a:p>
            <a:pPr algn="l">
              <a:spcBef>
                <a:spcPct val="0"/>
              </a:spcBef>
            </a:pPr>
            <a:r>
              <a:rPr lang="en-US">
                <a:latin typeface="Calibri" panose="020F0502020204030204" pitchFamily="34" charset="0"/>
                <a:cs typeface="Calibri" panose="020F0502020204030204" pitchFamily="34" charset="0"/>
              </a:rPr>
              <a:t>Vì có thể </a:t>
            </a:r>
            <a:r>
              <a:rPr lang="en-US">
                <a:solidFill>
                  <a:schemeClr val="accent1"/>
                </a:solidFill>
                <a:latin typeface="Calibri" panose="020F0502020204030204" pitchFamily="34" charset="0"/>
                <a:cs typeface="Calibri" panose="020F0502020204030204" pitchFamily="34" charset="0"/>
              </a:rPr>
              <a:t>Bob</a:t>
            </a:r>
            <a:r>
              <a:rPr lang="en-US">
                <a:latin typeface="Calibri" panose="020F0502020204030204" pitchFamily="34" charset="0"/>
                <a:cs typeface="Calibri" panose="020F0502020204030204" pitchFamily="34" charset="0"/>
              </a:rPr>
              <a:t> đã nhận </a:t>
            </a:r>
            <a:r>
              <a:rPr lang="en-US">
                <a:solidFill>
                  <a:schemeClr val="hlink"/>
                </a:solidFill>
                <a:latin typeface="Calibri" panose="020F0502020204030204" pitchFamily="34" charset="0"/>
                <a:cs typeface="Calibri" panose="020F0502020204030204" pitchFamily="34" charset="0"/>
              </a:rPr>
              <a:t>khoá</a:t>
            </a:r>
            <a:r>
              <a:rPr lang="en-US">
                <a:latin typeface="Calibri" panose="020F0502020204030204" pitchFamily="34" charset="0"/>
                <a:cs typeface="Calibri" panose="020F0502020204030204" pitchFamily="34" charset="0"/>
              </a:rPr>
              <a:t> </a:t>
            </a:r>
            <a:r>
              <a:rPr lang="en-US">
                <a:solidFill>
                  <a:schemeClr val="hlink"/>
                </a:solidFill>
                <a:latin typeface="Calibri" panose="020F0502020204030204" pitchFamily="34" charset="0"/>
                <a:cs typeface="Calibri" panose="020F0502020204030204" pitchFamily="34" charset="0"/>
              </a:rPr>
              <a:t>giả mạo</a:t>
            </a:r>
            <a:r>
              <a:rPr lang="en-US">
                <a:latin typeface="Calibri" panose="020F0502020204030204" pitchFamily="34" charset="0"/>
                <a:cs typeface="Calibri" panose="020F0502020204030204" pitchFamily="34" charset="0"/>
              </a:rPr>
              <a:t>  </a:t>
            </a:r>
            <a:r>
              <a:rPr lang="en-US" b="1">
                <a:solidFill>
                  <a:schemeClr val="folHlink"/>
                </a:solidFill>
                <a:latin typeface="Calibri" panose="020F0502020204030204" pitchFamily="34" charset="0"/>
                <a:cs typeface="Calibri" panose="020F0502020204030204" pitchFamily="34" charset="0"/>
              </a:rPr>
              <a:t>e</a:t>
            </a:r>
            <a:r>
              <a:rPr lang="en-US" b="1" baseline="-25000">
                <a:solidFill>
                  <a:schemeClr val="folHlink"/>
                </a:solidFill>
                <a:latin typeface="Calibri" panose="020F0502020204030204" pitchFamily="34" charset="0"/>
                <a:cs typeface="Calibri" panose="020F0502020204030204" pitchFamily="34" charset="0"/>
              </a:rPr>
              <a:t>t</a:t>
            </a:r>
            <a:endParaRPr lang="en-US" b="1">
              <a:solidFill>
                <a:schemeClr val="folHlink"/>
              </a:solidFill>
              <a:latin typeface="Calibri" panose="020F0502020204030204" pitchFamily="34" charset="0"/>
              <a:cs typeface="Calibri" panose="020F0502020204030204" pitchFamily="34" charset="0"/>
            </a:endParaRPr>
          </a:p>
        </p:txBody>
      </p:sp>
      <p:grpSp>
        <p:nvGrpSpPr>
          <p:cNvPr id="18" name="Group 35"/>
          <p:cNvGrpSpPr>
            <a:grpSpLocks/>
          </p:cNvGrpSpPr>
          <p:nvPr/>
        </p:nvGrpSpPr>
        <p:grpSpPr bwMode="auto">
          <a:xfrm>
            <a:off x="1067269" y="3320628"/>
            <a:ext cx="5657850" cy="1185864"/>
            <a:chOff x="240" y="1488"/>
            <a:chExt cx="4752" cy="996"/>
          </a:xfrm>
        </p:grpSpPr>
        <p:sp>
          <p:nvSpPr>
            <p:cNvPr id="19" name="Rectangle 25"/>
            <p:cNvSpPr>
              <a:spLocks noChangeArrowheads="1"/>
            </p:cNvSpPr>
            <p:nvPr/>
          </p:nvSpPr>
          <p:spPr bwMode="auto">
            <a:xfrm>
              <a:off x="240" y="1680"/>
              <a:ext cx="624"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en-US">
                  <a:solidFill>
                    <a:schemeClr val="hlink"/>
                  </a:solidFill>
                  <a:latin typeface="Calibri" panose="020F0502020204030204" pitchFamily="34" charset="0"/>
                  <a:cs typeface="Calibri" panose="020F0502020204030204" pitchFamily="34" charset="0"/>
                </a:rPr>
                <a:t>Alice</a:t>
              </a:r>
            </a:p>
          </p:txBody>
        </p:sp>
        <p:grpSp>
          <p:nvGrpSpPr>
            <p:cNvPr id="20" name="Group 34"/>
            <p:cNvGrpSpPr>
              <a:grpSpLocks/>
            </p:cNvGrpSpPr>
            <p:nvPr/>
          </p:nvGrpSpPr>
          <p:grpSpPr bwMode="auto">
            <a:xfrm>
              <a:off x="864" y="1488"/>
              <a:ext cx="4128" cy="996"/>
              <a:chOff x="864" y="1104"/>
              <a:chExt cx="4128" cy="996"/>
            </a:xfrm>
          </p:grpSpPr>
          <p:sp>
            <p:nvSpPr>
              <p:cNvPr id="21" name="Line 10"/>
              <p:cNvSpPr>
                <a:spLocks noChangeShapeType="1"/>
              </p:cNvSpPr>
              <p:nvPr/>
            </p:nvSpPr>
            <p:spPr bwMode="auto">
              <a:xfrm>
                <a:off x="864" y="1440"/>
                <a:ext cx="1296" cy="0"/>
              </a:xfrm>
              <a:prstGeom prst="line">
                <a:avLst/>
              </a:prstGeom>
              <a:noFill/>
              <a:ln w="9525">
                <a:solidFill>
                  <a:srgbClr val="996633"/>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sz="1350"/>
              </a:p>
            </p:txBody>
          </p:sp>
          <p:sp>
            <p:nvSpPr>
              <p:cNvPr id="22" name="Rectangle 20"/>
              <p:cNvSpPr>
                <a:spLocks noChangeArrowheads="1"/>
              </p:cNvSpPr>
              <p:nvPr/>
            </p:nvSpPr>
            <p:spPr bwMode="auto">
              <a:xfrm>
                <a:off x="3024" y="1152"/>
                <a:ext cx="1008"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en-US" b="1">
                    <a:solidFill>
                      <a:schemeClr val="folHlink"/>
                    </a:solidFill>
                    <a:latin typeface="Tahoma" pitchFamily="34" charset="0"/>
                  </a:rPr>
                  <a:t>e</a:t>
                </a:r>
                <a:r>
                  <a:rPr lang="en-US" b="1" baseline="-25000">
                    <a:solidFill>
                      <a:schemeClr val="folHlink"/>
                    </a:solidFill>
                    <a:latin typeface="Tahoma" pitchFamily="34" charset="0"/>
                  </a:rPr>
                  <a:t>t</a:t>
                </a:r>
                <a:endParaRPr lang="en-US" b="1">
                  <a:solidFill>
                    <a:schemeClr val="folHlink"/>
                  </a:solidFill>
                  <a:latin typeface="Tahoma" pitchFamily="34" charset="0"/>
                </a:endParaRPr>
              </a:p>
            </p:txBody>
          </p:sp>
          <p:sp>
            <p:nvSpPr>
              <p:cNvPr id="23" name="Line 15"/>
              <p:cNvSpPr>
                <a:spLocks noChangeShapeType="1"/>
              </p:cNvSpPr>
              <p:nvPr/>
            </p:nvSpPr>
            <p:spPr bwMode="auto">
              <a:xfrm>
                <a:off x="2880" y="1440"/>
                <a:ext cx="1248" cy="0"/>
              </a:xfrm>
              <a:prstGeom prst="line">
                <a:avLst/>
              </a:prstGeom>
              <a:noFill/>
              <a:ln w="9525">
                <a:solidFill>
                  <a:srgbClr val="996633"/>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sz="1350"/>
              </a:p>
            </p:txBody>
          </p:sp>
          <p:sp>
            <p:nvSpPr>
              <p:cNvPr id="24" name="Line 28"/>
              <p:cNvSpPr>
                <a:spLocks noChangeShapeType="1"/>
              </p:cNvSpPr>
              <p:nvPr/>
            </p:nvSpPr>
            <p:spPr bwMode="auto">
              <a:xfrm flipH="1">
                <a:off x="2688" y="2100"/>
                <a:ext cx="1392" cy="0"/>
              </a:xfrm>
              <a:prstGeom prst="line">
                <a:avLst/>
              </a:prstGeom>
              <a:noFill/>
              <a:ln w="9525">
                <a:solidFill>
                  <a:srgbClr val="996633"/>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sz="1350"/>
              </a:p>
            </p:txBody>
          </p:sp>
          <p:sp>
            <p:nvSpPr>
              <p:cNvPr id="25" name="Rectangle 29"/>
              <p:cNvSpPr>
                <a:spLocks noChangeArrowheads="1"/>
              </p:cNvSpPr>
              <p:nvPr/>
            </p:nvSpPr>
            <p:spPr bwMode="auto">
              <a:xfrm>
                <a:off x="2928" y="1601"/>
                <a:ext cx="1008" cy="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en-US">
                    <a:solidFill>
                      <a:schemeClr val="accent1"/>
                    </a:solidFill>
                    <a:latin typeface="Calibri" panose="020F0502020204030204" pitchFamily="34" charset="0"/>
                    <a:cs typeface="Calibri" panose="020F0502020204030204" pitchFamily="34" charset="0"/>
                  </a:rPr>
                  <a:t>Bob</a:t>
                </a:r>
                <a:r>
                  <a:rPr lang="en-US">
                    <a:latin typeface="Calibri" panose="020F0502020204030204" pitchFamily="34" charset="0"/>
                    <a:cs typeface="Calibri" panose="020F0502020204030204" pitchFamily="34" charset="0"/>
                  </a:rPr>
                  <a:t> Gửi Msg mã hoá bởi </a:t>
                </a:r>
                <a:r>
                  <a:rPr lang="en-US">
                    <a:solidFill>
                      <a:schemeClr val="hlink"/>
                    </a:solidFill>
                    <a:latin typeface="Calibri" panose="020F0502020204030204" pitchFamily="34" charset="0"/>
                    <a:cs typeface="Calibri" panose="020F0502020204030204" pitchFamily="34" charset="0"/>
                  </a:rPr>
                  <a:t>khoá</a:t>
                </a:r>
                <a:r>
                  <a:rPr lang="en-US">
                    <a:latin typeface="Calibri" panose="020F0502020204030204" pitchFamily="34" charset="0"/>
                    <a:cs typeface="Calibri" panose="020F0502020204030204" pitchFamily="34" charset="0"/>
                  </a:rPr>
                  <a:t> </a:t>
                </a:r>
                <a:r>
                  <a:rPr lang="en-US">
                    <a:solidFill>
                      <a:schemeClr val="hlink"/>
                    </a:solidFill>
                    <a:latin typeface="Calibri" panose="020F0502020204030204" pitchFamily="34" charset="0"/>
                    <a:cs typeface="Calibri" panose="020F0502020204030204" pitchFamily="34" charset="0"/>
                  </a:rPr>
                  <a:t>giả mạo</a:t>
                </a:r>
                <a:r>
                  <a:rPr lang="en-US">
                    <a:latin typeface="Calibri" panose="020F0502020204030204" pitchFamily="34" charset="0"/>
                    <a:cs typeface="Calibri" panose="020F0502020204030204" pitchFamily="34" charset="0"/>
                  </a:rPr>
                  <a:t> </a:t>
                </a:r>
                <a:r>
                  <a:rPr lang="en-US" b="1">
                    <a:solidFill>
                      <a:schemeClr val="folHlink"/>
                    </a:solidFill>
                    <a:latin typeface="Calibri" panose="020F0502020204030204" pitchFamily="34" charset="0"/>
                    <a:cs typeface="Calibri" panose="020F0502020204030204" pitchFamily="34" charset="0"/>
                  </a:rPr>
                  <a:t>e</a:t>
                </a:r>
                <a:r>
                  <a:rPr lang="en-US" b="1" baseline="-25000">
                    <a:solidFill>
                      <a:schemeClr val="folHlink"/>
                    </a:solidFill>
                    <a:latin typeface="Calibri" panose="020F0502020204030204" pitchFamily="34" charset="0"/>
                    <a:cs typeface="Calibri" panose="020F0502020204030204" pitchFamily="34" charset="0"/>
                  </a:rPr>
                  <a:t>t</a:t>
                </a:r>
                <a:r>
                  <a:rPr lang="en-US">
                    <a:solidFill>
                      <a:schemeClr val="folHlink"/>
                    </a:solidFill>
                    <a:latin typeface="Calibri" panose="020F0502020204030204" pitchFamily="34" charset="0"/>
                    <a:cs typeface="Calibri" panose="020F0502020204030204" pitchFamily="34" charset="0"/>
                  </a:rPr>
                  <a:t>: </a:t>
                </a:r>
              </a:p>
              <a:p>
                <a:pPr>
                  <a:spcBef>
                    <a:spcPct val="0"/>
                  </a:spcBef>
                </a:pPr>
                <a:r>
                  <a:rPr lang="en-US" b="1">
                    <a:solidFill>
                      <a:schemeClr val="folHlink"/>
                    </a:solidFill>
                    <a:latin typeface="Calibri" panose="020F0502020204030204" pitchFamily="34" charset="0"/>
                    <a:cs typeface="Calibri" panose="020F0502020204030204" pitchFamily="34" charset="0"/>
                  </a:rPr>
                  <a:t>Chỉ có T đọc được!</a:t>
                </a:r>
              </a:p>
            </p:txBody>
          </p:sp>
          <p:sp>
            <p:nvSpPr>
              <p:cNvPr id="26" name="Rectangle 30"/>
              <p:cNvSpPr>
                <a:spLocks noChangeArrowheads="1"/>
              </p:cNvSpPr>
              <p:nvPr/>
            </p:nvSpPr>
            <p:spPr bwMode="auto">
              <a:xfrm>
                <a:off x="2112" y="1296"/>
                <a:ext cx="864"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en-US">
                    <a:solidFill>
                      <a:schemeClr val="folHlink"/>
                    </a:solidFill>
                    <a:latin typeface="Tahoma" pitchFamily="34" charset="0"/>
                  </a:rPr>
                  <a:t>T</a:t>
                </a:r>
              </a:p>
            </p:txBody>
          </p:sp>
          <p:sp>
            <p:nvSpPr>
              <p:cNvPr id="27" name="Rectangle 31"/>
              <p:cNvSpPr>
                <a:spLocks noChangeArrowheads="1"/>
              </p:cNvSpPr>
              <p:nvPr/>
            </p:nvSpPr>
            <p:spPr bwMode="auto">
              <a:xfrm>
                <a:off x="1008" y="1104"/>
                <a:ext cx="1008"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en-US" b="1">
                    <a:solidFill>
                      <a:schemeClr val="hlink"/>
                    </a:solidFill>
                    <a:latin typeface="Tahoma" pitchFamily="34" charset="0"/>
                  </a:rPr>
                  <a:t>e</a:t>
                </a:r>
                <a:r>
                  <a:rPr lang="en-US" b="1" baseline="-25000">
                    <a:solidFill>
                      <a:schemeClr val="hlink"/>
                    </a:solidFill>
                    <a:latin typeface="Tahoma" pitchFamily="34" charset="0"/>
                  </a:rPr>
                  <a:t>a</a:t>
                </a:r>
                <a:endParaRPr lang="en-US" b="1">
                  <a:solidFill>
                    <a:schemeClr val="hlink"/>
                  </a:solidFill>
                  <a:latin typeface="Tahoma" pitchFamily="34" charset="0"/>
                </a:endParaRPr>
              </a:p>
            </p:txBody>
          </p:sp>
          <p:sp>
            <p:nvSpPr>
              <p:cNvPr id="28" name="Rectangle 33"/>
              <p:cNvSpPr>
                <a:spLocks noChangeArrowheads="1"/>
              </p:cNvSpPr>
              <p:nvPr/>
            </p:nvSpPr>
            <p:spPr bwMode="auto">
              <a:xfrm>
                <a:off x="4128" y="1296"/>
                <a:ext cx="864"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pPr>
                <a:r>
                  <a:rPr lang="en-US">
                    <a:solidFill>
                      <a:schemeClr val="accent1"/>
                    </a:solidFill>
                    <a:latin typeface="Calibri" panose="020F0502020204030204" pitchFamily="34" charset="0"/>
                    <a:cs typeface="Calibri" panose="020F0502020204030204" pitchFamily="34" charset="0"/>
                  </a:rPr>
                  <a:t>Bob</a:t>
                </a:r>
              </a:p>
            </p:txBody>
          </p:sp>
        </p:grpSp>
      </p:grpSp>
    </p:spTree>
    <p:extLst>
      <p:ext uri="{BB962C8B-B14F-4D97-AF65-F5344CB8AC3E}">
        <p14:creationId xmlns:p14="http://schemas.microsoft.com/office/powerpoint/2010/main" val="2382102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 Placeholder 1"/>
              <p:cNvSpPr>
                <a:spLocks noGrp="1"/>
              </p:cNvSpPr>
              <p:nvPr>
                <p:ph type="body" idx="1"/>
              </p:nvPr>
            </p:nvSpPr>
            <p:spPr/>
            <p:txBody>
              <a:bodyPr/>
              <a:lstStyle/>
              <a:p>
                <a:r>
                  <a:rPr lang="en-US"/>
                  <a:t>Vấn đề chứng thực khóa công khai: </a:t>
                </a:r>
              </a:p>
              <a:p>
                <a:pPr lvl="1"/>
                <a:r>
                  <a:rPr lang="en-US"/>
                  <a:t>Trước hết, ta hãy xem xét một số vấn đề trong sử dụng Khóa công khai:</a:t>
                </a:r>
              </a:p>
              <a:p>
                <a:pPr lvl="2"/>
                <a:r>
                  <a:rPr lang="en-US" sz="1950" b="1"/>
                  <a:t>Trường hợp 2: </a:t>
                </a:r>
                <a:r>
                  <a:rPr lang="en-US" sz="1950"/>
                  <a:t>sử dụng chữ ký số</a:t>
                </a:r>
              </a:p>
              <a:p>
                <a:pPr lvl="3"/>
                <a:r>
                  <a:rPr lang="en-US" sz="1800"/>
                  <a:t>Alice nhận </a:t>
                </a:r>
                <a14:m>
                  <m:oMath xmlns:m="http://schemas.openxmlformats.org/officeDocument/2006/math">
                    <m:r>
                      <a:rPr lang="en-US" sz="1800" i="1">
                        <a:latin typeface="Cambria Math"/>
                      </a:rPr>
                      <m:t>𝑚</m:t>
                    </m:r>
                  </m:oMath>
                </a14:m>
                <a:r>
                  <a:rPr lang="en-US" sz="1800"/>
                  <a:t> và chữ ký </a:t>
                </a:r>
                <a14:m>
                  <m:oMath xmlns:m="http://schemas.openxmlformats.org/officeDocument/2006/math">
                    <m:r>
                      <a:rPr lang="en-US" sz="1800" i="1">
                        <a:solidFill>
                          <a:schemeClr val="hlink"/>
                        </a:solidFill>
                        <a:latin typeface="Cambria Math"/>
                      </a:rPr>
                      <m:t>𝑠</m:t>
                    </m:r>
                    <m:r>
                      <a:rPr lang="en-US" sz="1800" i="1">
                        <a:solidFill>
                          <a:schemeClr val="hlink"/>
                        </a:solidFill>
                        <a:latin typeface="Cambria Math"/>
                      </a:rPr>
                      <m:t>= </m:t>
                    </m:r>
                    <m:r>
                      <a:rPr lang="en-US" sz="1800" i="1">
                        <a:solidFill>
                          <a:schemeClr val="hlink"/>
                        </a:solidFill>
                        <a:latin typeface="Cambria Math"/>
                      </a:rPr>
                      <m:t>𝑆𝑖𝑔𝐵</m:t>
                    </m:r>
                    <m:r>
                      <a:rPr lang="en-US" sz="1800" i="1">
                        <a:solidFill>
                          <a:schemeClr val="hlink"/>
                        </a:solidFill>
                        <a:latin typeface="Cambria Math"/>
                      </a:rPr>
                      <m:t>(</m:t>
                    </m:r>
                    <m:r>
                      <a:rPr lang="en-US" sz="1800" i="1">
                        <a:solidFill>
                          <a:schemeClr val="hlink"/>
                        </a:solidFill>
                        <a:latin typeface="Cambria Math"/>
                      </a:rPr>
                      <m:t>𝑚</m:t>
                    </m:r>
                    <m:r>
                      <a:rPr lang="en-US" sz="1800" i="1">
                        <a:latin typeface="Cambria Math"/>
                      </a:rPr>
                      <m:t>) </m:t>
                    </m:r>
                  </m:oMath>
                </a14:m>
                <a:r>
                  <a:rPr lang="en-US" sz="1800"/>
                  <a:t>từ Bob.</a:t>
                </a:r>
              </a:p>
              <a:p>
                <a:pPr lvl="3"/>
                <a:r>
                  <a:rPr lang="en-US" sz="1800"/>
                  <a:t>Alice sử dụng khoá công khai của Bob </a:t>
                </a:r>
                <a:r>
                  <a:rPr lang="en-US" sz="1800" i="1">
                    <a:solidFill>
                      <a:schemeClr val="folHlink"/>
                    </a:solidFill>
                  </a:rPr>
                  <a:t>e</a:t>
                </a:r>
                <a:r>
                  <a:rPr lang="en-US" sz="1800" i="1" baseline="-25000">
                    <a:solidFill>
                      <a:schemeClr val="folHlink"/>
                    </a:solidFill>
                  </a:rPr>
                  <a:t>B</a:t>
                </a:r>
                <a:r>
                  <a:rPr lang="en-US" sz="1800" baseline="-25000"/>
                  <a:t> </a:t>
                </a:r>
                <a:r>
                  <a:rPr lang="en-US" sz="1800"/>
                  <a:t>để kiểm tra chữ ký.</a:t>
                </a:r>
              </a:p>
              <a:p>
                <a:pPr lvl="3"/>
                <a:r>
                  <a:rPr lang="en-US" sz="1800"/>
                  <a:t>Nếu </a:t>
                </a:r>
                <a14:m>
                  <m:oMath xmlns:m="http://schemas.openxmlformats.org/officeDocument/2006/math">
                    <m:sSub>
                      <m:sSubPr>
                        <m:ctrlPr>
                          <a:rPr lang="en-US" sz="1800" i="1">
                            <a:latin typeface="Cambria Math" panose="02040503050406030204" pitchFamily="18" charset="0"/>
                          </a:rPr>
                        </m:ctrlPr>
                      </m:sSubPr>
                      <m:e>
                        <m:r>
                          <a:rPr lang="en-US" sz="1800" i="1">
                            <a:latin typeface="Cambria Math"/>
                          </a:rPr>
                          <m:t>𝑉𝑒𝑟</m:t>
                        </m:r>
                      </m:e>
                      <m:sub>
                        <m:sSub>
                          <m:sSubPr>
                            <m:ctrlPr>
                              <a:rPr lang="en-US" sz="1800" i="1">
                                <a:latin typeface="Cambria Math" panose="02040503050406030204" pitchFamily="18" charset="0"/>
                              </a:rPr>
                            </m:ctrlPr>
                          </m:sSubPr>
                          <m:e>
                            <m:r>
                              <a:rPr lang="en-US" sz="1800" i="1">
                                <a:latin typeface="Cambria Math"/>
                              </a:rPr>
                              <m:t>𝑒</m:t>
                            </m:r>
                          </m:e>
                          <m:sub>
                            <m:r>
                              <a:rPr lang="en-US" sz="1800" i="1">
                                <a:latin typeface="Cambria Math"/>
                              </a:rPr>
                              <m:t>𝐵</m:t>
                            </m:r>
                          </m:sub>
                        </m:sSub>
                      </m:sub>
                    </m:sSub>
                    <m:d>
                      <m:dPr>
                        <m:ctrlPr>
                          <a:rPr lang="en-US" sz="1800" i="1">
                            <a:latin typeface="Cambria Math" panose="02040503050406030204" pitchFamily="18" charset="0"/>
                          </a:rPr>
                        </m:ctrlPr>
                      </m:dPr>
                      <m:e>
                        <m:r>
                          <a:rPr lang="en-US" sz="1800" i="1">
                            <a:latin typeface="Cambria Math"/>
                          </a:rPr>
                          <m:t>𝑠</m:t>
                        </m:r>
                        <m:r>
                          <a:rPr lang="en-US" sz="1800" i="1">
                            <a:latin typeface="Cambria Math"/>
                          </a:rPr>
                          <m:t>, </m:t>
                        </m:r>
                        <m:r>
                          <a:rPr lang="en-US" sz="1800" i="1">
                            <a:latin typeface="Cambria Math"/>
                          </a:rPr>
                          <m:t>𝑚</m:t>
                        </m:r>
                      </m:e>
                    </m:d>
                    <m:r>
                      <a:rPr lang="en-US" sz="1800" i="1">
                        <a:latin typeface="Cambria Math"/>
                      </a:rPr>
                      <m:t>=</m:t>
                    </m:r>
                    <m:r>
                      <a:rPr lang="en-US" sz="1800" i="1">
                        <a:latin typeface="Cambria Math"/>
                      </a:rPr>
                      <m:t>𝑇𝑅𝑈𝐸</m:t>
                    </m:r>
                  </m:oMath>
                </a14:m>
                <a:r>
                  <a:rPr lang="en-US" sz="1800"/>
                  <a:t>,  thì Alice có thể tin Bob đã ký </a:t>
                </a:r>
                <a14:m>
                  <m:oMath xmlns:m="http://schemas.openxmlformats.org/officeDocument/2006/math">
                    <m:r>
                      <a:rPr lang="en-US" sz="1800" i="1">
                        <a:latin typeface="Cambria Math"/>
                      </a:rPr>
                      <m:t>𝑚</m:t>
                    </m:r>
                  </m:oMath>
                </a14:m>
                <a:r>
                  <a:rPr lang="en-US" sz="1800"/>
                  <a:t>.</a:t>
                </a:r>
              </a:p>
              <a:p>
                <a:pPr lvl="3"/>
                <a:r>
                  <a:rPr lang="en-US" sz="1800"/>
                  <a:t>Nhưng Bob </a:t>
                </a:r>
                <a:r>
                  <a:rPr lang="en-US" sz="1800">
                    <a:solidFill>
                      <a:srgbClr val="0070C0"/>
                    </a:solidFill>
                  </a:rPr>
                  <a:t>không công nhận </a:t>
                </a:r>
                <a:r>
                  <a:rPr lang="en-US" sz="1800" i="1">
                    <a:solidFill>
                      <a:schemeClr val="folHlink"/>
                    </a:solidFill>
                  </a:rPr>
                  <a:t>e</a:t>
                </a:r>
                <a:r>
                  <a:rPr lang="en-US" sz="1800" i="1" baseline="-25000">
                    <a:solidFill>
                      <a:schemeClr val="folHlink"/>
                    </a:solidFill>
                  </a:rPr>
                  <a:t>B</a:t>
                </a:r>
                <a:r>
                  <a:rPr lang="en-US" sz="1800"/>
                  <a:t> là khoá công khai của mình thì sao ?</a:t>
                </a:r>
              </a:p>
              <a:p>
                <a:pPr algn="ctr">
                  <a:buFontTx/>
                  <a:buNone/>
                </a:pPr>
                <a:r>
                  <a:rPr lang="en-US">
                    <a:sym typeface="Wingdings" pitchFamily="2" charset="2"/>
                  </a:rPr>
                  <a:t></a:t>
                </a:r>
                <a:r>
                  <a:rPr lang="en-US"/>
                  <a:t>  </a:t>
                </a:r>
                <a:r>
                  <a:rPr lang="en-US" sz="1800"/>
                  <a:t>Khoá công khai </a:t>
                </a:r>
                <a:r>
                  <a:rPr lang="en-US" sz="1800">
                    <a:solidFill>
                      <a:schemeClr val="folHlink"/>
                    </a:solidFill>
                  </a:rPr>
                  <a:t>e</a:t>
                </a:r>
                <a:r>
                  <a:rPr lang="en-US" sz="1800" baseline="-25000">
                    <a:solidFill>
                      <a:schemeClr val="folHlink"/>
                    </a:solidFill>
                  </a:rPr>
                  <a:t>B</a:t>
                </a:r>
                <a:r>
                  <a:rPr lang="en-US" sz="1800"/>
                  <a:t> của Bob </a:t>
                </a:r>
                <a:r>
                  <a:rPr lang="en-US" sz="1800">
                    <a:solidFill>
                      <a:srgbClr val="0070C0"/>
                    </a:solidFill>
                  </a:rPr>
                  <a:t>cần được chứng thực </a:t>
                </a:r>
                <a:r>
                  <a:rPr lang="en-US" sz="1800"/>
                  <a:t>!</a:t>
                </a:r>
              </a:p>
            </p:txBody>
          </p:sp>
        </mc:Choice>
        <mc:Fallback xmlns="">
          <p:sp>
            <p:nvSpPr>
              <p:cNvPr id="2" name="Text Placeholder 1"/>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n-US">
                    <a:noFill/>
                  </a:rPr>
                  <a:t> </a:t>
                </a:r>
              </a:p>
            </p:txBody>
          </p:sp>
        </mc:Fallback>
      </mc:AlternateContent>
      <p:sp>
        <p:nvSpPr>
          <p:cNvPr id="4" name="Title 2"/>
          <p:cNvSpPr>
            <a:spLocks noGrp="1"/>
          </p:cNvSpPr>
          <p:nvPr>
            <p:ph type="title"/>
          </p:nvPr>
        </p:nvSpPr>
        <p:spPr>
          <a:xfrm>
            <a:off x="428625" y="228600"/>
            <a:ext cx="8286750" cy="706717"/>
          </a:xfrm>
        </p:spPr>
        <p:txBody>
          <a:bodyPr>
            <a:normAutofit fontScale="90000"/>
          </a:bodyPr>
          <a:lstStyle/>
          <a:p>
            <a:r>
              <a:rPr lang="en-US" dirty="0"/>
              <a:t>  </a:t>
            </a:r>
            <a:r>
              <a:rPr lang="en-US" dirty="0" err="1"/>
              <a:t>Xác</a:t>
            </a:r>
            <a:r>
              <a:rPr lang="en-US" dirty="0"/>
              <a:t> </a:t>
            </a:r>
            <a:r>
              <a:rPr lang="en-US" dirty="0" err="1"/>
              <a:t>thực</a:t>
            </a:r>
            <a:r>
              <a:rPr lang="en-US" dirty="0"/>
              <a:t> </a:t>
            </a:r>
            <a:r>
              <a:rPr lang="en-US" dirty="0" err="1"/>
              <a:t>và</a:t>
            </a:r>
            <a:r>
              <a:rPr lang="en-US" dirty="0"/>
              <a:t> </a:t>
            </a:r>
            <a:r>
              <a:rPr lang="en-US" dirty="0" err="1"/>
              <a:t>chữ</a:t>
            </a:r>
            <a:r>
              <a:rPr lang="en-US" dirty="0"/>
              <a:t> </a:t>
            </a:r>
            <a:r>
              <a:rPr lang="en-US" dirty="0" err="1"/>
              <a:t>kí</a:t>
            </a:r>
            <a:r>
              <a:rPr lang="en-US" dirty="0"/>
              <a:t> </a:t>
            </a:r>
            <a:r>
              <a:rPr lang="en-US" dirty="0" err="1"/>
              <a:t>số</a:t>
            </a:r>
            <a:endParaRPr lang="en-US" dirty="0"/>
          </a:p>
        </p:txBody>
      </p:sp>
    </p:spTree>
    <p:extLst>
      <p:ext uri="{BB962C8B-B14F-4D97-AF65-F5344CB8AC3E}">
        <p14:creationId xmlns:p14="http://schemas.microsoft.com/office/powerpoint/2010/main" val="10176884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a:t>Vấn đề chứng thực khóa công khai: </a:t>
            </a:r>
          </a:p>
          <a:p>
            <a:pPr lvl="1"/>
            <a:r>
              <a:rPr lang="en-US"/>
              <a:t>Qua 2 trường hợp ta thấy: Trong môi trường sử dụng Khóa công khai đã nẩy sinh vấn đề </a:t>
            </a:r>
            <a:r>
              <a:rPr lang="en-US" b="1">
                <a:solidFill>
                  <a:srgbClr val="FF0000"/>
                </a:solidFill>
              </a:rPr>
              <a:t>CHỨNG THỰC KHÓA CÔNG KHAI</a:t>
            </a:r>
          </a:p>
          <a:p>
            <a:pPr lvl="1"/>
            <a:r>
              <a:rPr lang="en-US"/>
              <a:t>Đây là vấn đề cơ bản cần phải giải quyết trong ứng dụng mật mã khóa công khai.</a:t>
            </a:r>
          </a:p>
        </p:txBody>
      </p:sp>
      <p:sp>
        <p:nvSpPr>
          <p:cNvPr id="4" name="Title 2"/>
          <p:cNvSpPr>
            <a:spLocks noGrp="1"/>
          </p:cNvSpPr>
          <p:nvPr>
            <p:ph type="title"/>
          </p:nvPr>
        </p:nvSpPr>
        <p:spPr>
          <a:xfrm>
            <a:off x="556233" y="228600"/>
            <a:ext cx="8286750" cy="706717"/>
          </a:xfrm>
        </p:spPr>
        <p:txBody>
          <a:bodyPr>
            <a:normAutofit fontScale="90000"/>
          </a:bodyPr>
          <a:lstStyle/>
          <a:p>
            <a:r>
              <a:rPr lang="en-US" dirty="0"/>
              <a:t>  </a:t>
            </a:r>
            <a:r>
              <a:rPr lang="en-US" dirty="0" err="1"/>
              <a:t>Xác</a:t>
            </a:r>
            <a:r>
              <a:rPr lang="en-US" dirty="0"/>
              <a:t> </a:t>
            </a:r>
            <a:r>
              <a:rPr lang="en-US" dirty="0" err="1"/>
              <a:t>thực</a:t>
            </a:r>
            <a:r>
              <a:rPr lang="en-US" dirty="0"/>
              <a:t> </a:t>
            </a:r>
            <a:r>
              <a:rPr lang="en-US" dirty="0" err="1"/>
              <a:t>và</a:t>
            </a:r>
            <a:r>
              <a:rPr lang="en-US" dirty="0"/>
              <a:t> </a:t>
            </a:r>
            <a:r>
              <a:rPr lang="en-US" dirty="0" err="1"/>
              <a:t>chữ</a:t>
            </a:r>
            <a:r>
              <a:rPr lang="en-US" dirty="0"/>
              <a:t> </a:t>
            </a:r>
            <a:r>
              <a:rPr lang="en-US" dirty="0" err="1"/>
              <a:t>kí</a:t>
            </a:r>
            <a:r>
              <a:rPr lang="en-US" dirty="0"/>
              <a:t> </a:t>
            </a:r>
            <a:r>
              <a:rPr lang="en-US" dirty="0" err="1"/>
              <a:t>số</a:t>
            </a:r>
            <a:endParaRPr lang="en-US" dirty="0"/>
          </a:p>
        </p:txBody>
      </p:sp>
    </p:spTree>
    <p:extLst>
      <p:ext uri="{BB962C8B-B14F-4D97-AF65-F5344CB8AC3E}">
        <p14:creationId xmlns:p14="http://schemas.microsoft.com/office/powerpoint/2010/main" val="4164296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a:t>Vấn đề chứng thực khóa công khai: Giải pháp?</a:t>
            </a:r>
          </a:p>
          <a:p>
            <a:pPr lvl="1"/>
            <a:r>
              <a:rPr lang="en-US"/>
              <a:t>Cần có một Trung tâm chứng thực tin cậy:</a:t>
            </a:r>
          </a:p>
          <a:p>
            <a:pPr marL="596885" lvl="1" indent="0">
              <a:buNone/>
            </a:pPr>
            <a:r>
              <a:rPr lang="en-US">
                <a:solidFill>
                  <a:schemeClr val="folHlink"/>
                </a:solidFill>
              </a:rPr>
              <a:t>              </a:t>
            </a:r>
            <a:r>
              <a:rPr lang="en-US" b="1">
                <a:solidFill>
                  <a:schemeClr val="folHlink"/>
                </a:solidFill>
              </a:rPr>
              <a:t>T</a:t>
            </a:r>
            <a:r>
              <a:rPr lang="en-US" b="1"/>
              <a:t>rusted </a:t>
            </a:r>
            <a:r>
              <a:rPr lang="en-US" b="1">
                <a:solidFill>
                  <a:schemeClr val="hlink"/>
                </a:solidFill>
              </a:rPr>
              <a:t>C</a:t>
            </a:r>
            <a:r>
              <a:rPr lang="en-US" b="1"/>
              <a:t>ertification </a:t>
            </a:r>
            <a:r>
              <a:rPr lang="en-US" b="1">
                <a:solidFill>
                  <a:schemeClr val="hlink"/>
                </a:solidFill>
              </a:rPr>
              <a:t>A</a:t>
            </a:r>
            <a:r>
              <a:rPr lang="en-US" b="1"/>
              <a:t>uthority – </a:t>
            </a:r>
            <a:r>
              <a:rPr lang="en-US" b="1">
                <a:solidFill>
                  <a:schemeClr val="hlink"/>
                </a:solidFill>
              </a:rPr>
              <a:t>CA</a:t>
            </a:r>
            <a:endParaRPr lang="en-US" b="1"/>
          </a:p>
          <a:p>
            <a:pPr marL="914389" lvl="1" indent="-457200"/>
            <a:r>
              <a:rPr lang="en-US" b="1">
                <a:solidFill>
                  <a:schemeClr val="hlink"/>
                </a:solidFill>
              </a:rPr>
              <a:t>CA</a:t>
            </a:r>
            <a:r>
              <a:rPr lang="en-US"/>
              <a:t> phát hành các </a:t>
            </a:r>
            <a:r>
              <a:rPr lang="en-US">
                <a:solidFill>
                  <a:schemeClr val="hlink"/>
                </a:solidFill>
              </a:rPr>
              <a:t>Chứng thư số</a:t>
            </a:r>
            <a:r>
              <a:rPr lang="en-US"/>
              <a:t> </a:t>
            </a:r>
          </a:p>
          <a:p>
            <a:pPr marL="457189" lvl="1" indent="0">
              <a:buNone/>
            </a:pPr>
            <a:r>
              <a:rPr lang="en-US"/>
              <a:t>                gắn </a:t>
            </a:r>
            <a:r>
              <a:rPr lang="en-US" b="1">
                <a:solidFill>
                  <a:schemeClr val="folHlink"/>
                </a:solidFill>
              </a:rPr>
              <a:t>Khoá công khai</a:t>
            </a:r>
            <a:r>
              <a:rPr lang="en-US" b="1"/>
              <a:t> </a:t>
            </a:r>
            <a:r>
              <a:rPr lang="en-US"/>
              <a:t>với  </a:t>
            </a:r>
            <a:r>
              <a:rPr lang="en-US" b="1">
                <a:solidFill>
                  <a:srgbClr val="0070C0"/>
                </a:solidFill>
              </a:rPr>
              <a:t>Thực thể xác định</a:t>
            </a:r>
          </a:p>
          <a:p>
            <a:pPr marL="457200" indent="-457200">
              <a:buNone/>
            </a:pPr>
            <a:r>
              <a:rPr lang="en-US">
                <a:solidFill>
                  <a:srgbClr val="FF33CC"/>
                </a:solidFill>
              </a:rPr>
              <a:t>                                  </a:t>
            </a:r>
            <a:r>
              <a:rPr lang="en-US" sz="2100">
                <a:solidFill>
                  <a:srgbClr val="0070C0"/>
                </a:solidFill>
              </a:rPr>
              <a:t>(Con người, Cơ quan,...).</a:t>
            </a:r>
          </a:p>
          <a:p>
            <a:pPr lvl="1"/>
            <a:r>
              <a:rPr lang="en-US" b="1">
                <a:solidFill>
                  <a:srgbClr val="0070C0"/>
                </a:solidFill>
              </a:rPr>
              <a:t>Thực thể</a:t>
            </a:r>
            <a:r>
              <a:rPr lang="en-US">
                <a:solidFill>
                  <a:srgbClr val="0070C0"/>
                </a:solidFill>
              </a:rPr>
              <a:t> </a:t>
            </a:r>
            <a:r>
              <a:rPr lang="en-US"/>
              <a:t>đăng ký </a:t>
            </a:r>
            <a:r>
              <a:rPr lang="en-US" b="1">
                <a:solidFill>
                  <a:schemeClr val="folHlink"/>
                </a:solidFill>
              </a:rPr>
              <a:t>khóa công khai </a:t>
            </a:r>
            <a:r>
              <a:rPr lang="en-US"/>
              <a:t>với </a:t>
            </a:r>
            <a:r>
              <a:rPr lang="en-US" b="1">
                <a:solidFill>
                  <a:schemeClr val="hlink"/>
                </a:solidFill>
              </a:rPr>
              <a:t>CA</a:t>
            </a:r>
          </a:p>
          <a:p>
            <a:pPr lvl="1"/>
            <a:r>
              <a:rPr lang="en-US" b="1">
                <a:solidFill>
                  <a:schemeClr val="hlink"/>
                </a:solidFill>
              </a:rPr>
              <a:t>CA</a:t>
            </a:r>
            <a:r>
              <a:rPr lang="en-US"/>
              <a:t> tạo </a:t>
            </a:r>
            <a:r>
              <a:rPr lang="en-US">
                <a:solidFill>
                  <a:schemeClr val="hlink"/>
                </a:solidFill>
              </a:rPr>
              <a:t>chứng thư số </a:t>
            </a:r>
            <a:r>
              <a:rPr lang="en-US"/>
              <a:t>gắn </a:t>
            </a:r>
            <a:r>
              <a:rPr lang="en-US" b="1">
                <a:solidFill>
                  <a:srgbClr val="0070C0"/>
                </a:solidFill>
              </a:rPr>
              <a:t>thực thể </a:t>
            </a:r>
            <a:r>
              <a:rPr lang="en-US"/>
              <a:t>với </a:t>
            </a:r>
            <a:r>
              <a:rPr lang="en-US" b="1">
                <a:solidFill>
                  <a:schemeClr val="folHlink"/>
                </a:solidFill>
              </a:rPr>
              <a:t>khóa công khai</a:t>
            </a:r>
          </a:p>
          <a:p>
            <a:pPr lvl="1"/>
            <a:r>
              <a:rPr lang="en-US" b="1">
                <a:solidFill>
                  <a:schemeClr val="hlink"/>
                </a:solidFill>
              </a:rPr>
              <a:t>CA</a:t>
            </a:r>
            <a:r>
              <a:rPr lang="en-US"/>
              <a:t> ký vào </a:t>
            </a:r>
            <a:r>
              <a:rPr lang="en-US">
                <a:solidFill>
                  <a:schemeClr val="hlink"/>
                </a:solidFill>
              </a:rPr>
              <a:t>chứng thư số</a:t>
            </a:r>
          </a:p>
        </p:txBody>
      </p:sp>
      <p:sp>
        <p:nvSpPr>
          <p:cNvPr id="4" name="Title 2"/>
          <p:cNvSpPr>
            <a:spLocks noGrp="1"/>
          </p:cNvSpPr>
          <p:nvPr>
            <p:ph type="title"/>
          </p:nvPr>
        </p:nvSpPr>
        <p:spPr>
          <a:xfrm>
            <a:off x="428625" y="379950"/>
            <a:ext cx="8286750" cy="706717"/>
          </a:xfrm>
        </p:spPr>
        <p:txBody>
          <a:bodyPr>
            <a:normAutofit fontScale="90000"/>
          </a:bodyPr>
          <a:lstStyle/>
          <a:p>
            <a:r>
              <a:rPr lang="en-US" dirty="0"/>
              <a:t>  </a:t>
            </a:r>
            <a:r>
              <a:rPr lang="en-US" dirty="0" err="1"/>
              <a:t>Xác</a:t>
            </a:r>
            <a:r>
              <a:rPr lang="en-US" dirty="0"/>
              <a:t> </a:t>
            </a:r>
            <a:r>
              <a:rPr lang="en-US" dirty="0" err="1"/>
              <a:t>thực</a:t>
            </a:r>
            <a:r>
              <a:rPr lang="en-US" dirty="0"/>
              <a:t> </a:t>
            </a:r>
            <a:r>
              <a:rPr lang="en-US" dirty="0" err="1"/>
              <a:t>và</a:t>
            </a:r>
            <a:r>
              <a:rPr lang="en-US" dirty="0"/>
              <a:t> </a:t>
            </a:r>
            <a:r>
              <a:rPr lang="en-US" dirty="0" err="1"/>
              <a:t>chữ</a:t>
            </a:r>
            <a:r>
              <a:rPr lang="en-US" dirty="0"/>
              <a:t> </a:t>
            </a:r>
            <a:r>
              <a:rPr lang="en-US" dirty="0" err="1"/>
              <a:t>kí</a:t>
            </a:r>
            <a:r>
              <a:rPr lang="en-US" dirty="0"/>
              <a:t> </a:t>
            </a:r>
            <a:r>
              <a:rPr lang="en-US" dirty="0" err="1"/>
              <a:t>số</a:t>
            </a:r>
            <a:endParaRPr lang="en-US" dirty="0"/>
          </a:p>
        </p:txBody>
      </p:sp>
    </p:spTree>
    <p:extLst>
      <p:ext uri="{BB962C8B-B14F-4D97-AF65-F5344CB8AC3E}">
        <p14:creationId xmlns:p14="http://schemas.microsoft.com/office/powerpoint/2010/main" val="496860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a:t>Quá trình tạo chứng thư số</a:t>
            </a:r>
          </a:p>
          <a:p>
            <a:pPr lvl="1"/>
            <a:r>
              <a:rPr lang="en-US" b="1">
                <a:solidFill>
                  <a:srgbClr val="0070C0"/>
                </a:solidFill>
              </a:rPr>
              <a:t>Thực thể</a:t>
            </a:r>
            <a:r>
              <a:rPr lang="en-US">
                <a:solidFill>
                  <a:srgbClr val="0070C0"/>
                </a:solidFill>
              </a:rPr>
              <a:t> </a:t>
            </a:r>
            <a:r>
              <a:rPr lang="en-US"/>
              <a:t>đăng ký </a:t>
            </a:r>
            <a:r>
              <a:rPr lang="en-US" b="1">
                <a:solidFill>
                  <a:schemeClr val="folHlink"/>
                </a:solidFill>
              </a:rPr>
              <a:t>khóa công khai </a:t>
            </a:r>
            <a:r>
              <a:rPr lang="en-US"/>
              <a:t>với </a:t>
            </a:r>
            <a:r>
              <a:rPr lang="en-US" b="1">
                <a:solidFill>
                  <a:schemeClr val="hlink"/>
                </a:solidFill>
              </a:rPr>
              <a:t>CA</a:t>
            </a:r>
          </a:p>
          <a:p>
            <a:pPr lvl="1"/>
            <a:r>
              <a:rPr lang="en-US" b="1">
                <a:solidFill>
                  <a:schemeClr val="hlink"/>
                </a:solidFill>
              </a:rPr>
              <a:t>CA</a:t>
            </a:r>
            <a:r>
              <a:rPr lang="en-US"/>
              <a:t> tạo </a:t>
            </a:r>
            <a:r>
              <a:rPr lang="en-US">
                <a:solidFill>
                  <a:schemeClr val="hlink"/>
                </a:solidFill>
              </a:rPr>
              <a:t>chứng thư số </a:t>
            </a:r>
            <a:r>
              <a:rPr lang="en-US"/>
              <a:t>gắn </a:t>
            </a:r>
            <a:r>
              <a:rPr lang="en-US" b="1">
                <a:solidFill>
                  <a:srgbClr val="0070C0"/>
                </a:solidFill>
              </a:rPr>
              <a:t>thực thể </a:t>
            </a:r>
            <a:r>
              <a:rPr lang="en-US"/>
              <a:t>với </a:t>
            </a:r>
            <a:r>
              <a:rPr lang="en-US" b="1">
                <a:solidFill>
                  <a:schemeClr val="folHlink"/>
                </a:solidFill>
              </a:rPr>
              <a:t>khóa công khai</a:t>
            </a:r>
          </a:p>
          <a:p>
            <a:pPr lvl="1"/>
            <a:r>
              <a:rPr lang="en-US" b="1">
                <a:solidFill>
                  <a:schemeClr val="hlink"/>
                </a:solidFill>
              </a:rPr>
              <a:t>CA</a:t>
            </a:r>
            <a:r>
              <a:rPr lang="en-US"/>
              <a:t> ký vào </a:t>
            </a:r>
            <a:r>
              <a:rPr lang="en-US">
                <a:solidFill>
                  <a:schemeClr val="hlink"/>
                </a:solidFill>
              </a:rPr>
              <a:t>chứng thư số</a:t>
            </a:r>
          </a:p>
        </p:txBody>
      </p:sp>
      <p:sp>
        <p:nvSpPr>
          <p:cNvPr id="4" name="Title 2"/>
          <p:cNvSpPr>
            <a:spLocks noGrp="1"/>
          </p:cNvSpPr>
          <p:nvPr>
            <p:ph type="title"/>
          </p:nvPr>
        </p:nvSpPr>
        <p:spPr>
          <a:xfrm>
            <a:off x="428625" y="379950"/>
            <a:ext cx="8286750" cy="706717"/>
          </a:xfrm>
        </p:spPr>
        <p:txBody>
          <a:bodyPr>
            <a:normAutofit fontScale="90000"/>
          </a:bodyPr>
          <a:lstStyle/>
          <a:p>
            <a:r>
              <a:rPr lang="en-US" dirty="0"/>
              <a:t>  </a:t>
            </a:r>
            <a:r>
              <a:rPr lang="en-US" dirty="0" err="1"/>
              <a:t>Xác</a:t>
            </a:r>
            <a:r>
              <a:rPr lang="en-US" dirty="0"/>
              <a:t> </a:t>
            </a:r>
            <a:r>
              <a:rPr lang="en-US" dirty="0" err="1"/>
              <a:t>thực</a:t>
            </a:r>
            <a:r>
              <a:rPr lang="en-US" dirty="0"/>
              <a:t> </a:t>
            </a:r>
            <a:r>
              <a:rPr lang="en-US" dirty="0" err="1"/>
              <a:t>và</a:t>
            </a:r>
            <a:r>
              <a:rPr lang="en-US" dirty="0"/>
              <a:t> </a:t>
            </a:r>
            <a:r>
              <a:rPr lang="en-US" dirty="0" err="1"/>
              <a:t>chữ</a:t>
            </a:r>
            <a:r>
              <a:rPr lang="en-US" dirty="0"/>
              <a:t> </a:t>
            </a:r>
            <a:r>
              <a:rPr lang="en-US" dirty="0" err="1"/>
              <a:t>kí</a:t>
            </a:r>
            <a:r>
              <a:rPr lang="en-US" dirty="0"/>
              <a:t> </a:t>
            </a:r>
            <a:r>
              <a:rPr lang="en-US" dirty="0" err="1"/>
              <a:t>số</a:t>
            </a:r>
            <a:endParaRPr lang="en-US" dirty="0"/>
          </a:p>
        </p:txBody>
      </p:sp>
    </p:spTree>
    <p:extLst>
      <p:ext uri="{BB962C8B-B14F-4D97-AF65-F5344CB8AC3E}">
        <p14:creationId xmlns:p14="http://schemas.microsoft.com/office/powerpoint/2010/main" val="34925997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a:t>Sử dụng chứng thư số</a:t>
            </a:r>
          </a:p>
          <a:p>
            <a:pPr lvl="1"/>
            <a:r>
              <a:rPr lang="en-US" sz="1800" kern="0">
                <a:latin typeface="Arial"/>
                <a:ea typeface="+mn-ea"/>
                <a:cs typeface="+mn-cs"/>
              </a:rPr>
              <a:t>Sử dụng </a:t>
            </a:r>
            <a:r>
              <a:rPr lang="en-US" sz="1800" kern="0">
                <a:solidFill>
                  <a:srgbClr val="FF0000"/>
                </a:solidFill>
                <a:latin typeface="Arial"/>
                <a:ea typeface="+mn-ea"/>
                <a:cs typeface="+mn-cs"/>
              </a:rPr>
              <a:t>khoá công khai </a:t>
            </a:r>
            <a:r>
              <a:rPr lang="en-US" sz="1800" kern="0">
                <a:latin typeface="Arial"/>
                <a:ea typeface="+mn-ea"/>
                <a:cs typeface="+mn-cs"/>
              </a:rPr>
              <a:t>của</a:t>
            </a:r>
            <a:r>
              <a:rPr lang="en-US" sz="1800" kern="0">
                <a:solidFill>
                  <a:srgbClr val="3B3BB3"/>
                </a:solidFill>
                <a:latin typeface="Arial"/>
                <a:ea typeface="+mn-ea"/>
                <a:cs typeface="+mn-cs"/>
              </a:rPr>
              <a:t> </a:t>
            </a:r>
            <a:r>
              <a:rPr lang="en-US" sz="1800" kern="0">
                <a:solidFill>
                  <a:srgbClr val="009999"/>
                </a:solidFill>
                <a:latin typeface="Arial"/>
                <a:ea typeface="+mn-ea"/>
                <a:cs typeface="+mn-cs"/>
              </a:rPr>
              <a:t>CA</a:t>
            </a:r>
            <a:r>
              <a:rPr lang="en-US" sz="1800" kern="0">
                <a:solidFill>
                  <a:srgbClr val="3B3BB3"/>
                </a:solidFill>
                <a:latin typeface="Arial"/>
                <a:ea typeface="+mn-ea"/>
                <a:cs typeface="+mn-cs"/>
              </a:rPr>
              <a:t> </a:t>
            </a:r>
            <a:r>
              <a:rPr lang="en-US" sz="1800" kern="0">
                <a:latin typeface="Arial"/>
                <a:ea typeface="+mn-ea"/>
                <a:cs typeface="+mn-cs"/>
              </a:rPr>
              <a:t>để kiểm tra chứng thư số (cần xác thực)</a:t>
            </a:r>
          </a:p>
          <a:p>
            <a:pPr lvl="1"/>
            <a:r>
              <a:rPr lang="en-US" sz="1800" kern="0">
                <a:latin typeface="Arial"/>
                <a:ea typeface="+mn-ea"/>
                <a:cs typeface="+mn-cs"/>
              </a:rPr>
              <a:t>Nếu đúng thì có thể tin chứng thư đó do </a:t>
            </a:r>
            <a:r>
              <a:rPr lang="en-US" sz="1800" kern="0">
                <a:solidFill>
                  <a:srgbClr val="009999"/>
                </a:solidFill>
                <a:latin typeface="Arial"/>
                <a:ea typeface="+mn-ea"/>
                <a:cs typeface="+mn-cs"/>
              </a:rPr>
              <a:t>CA</a:t>
            </a:r>
            <a:r>
              <a:rPr lang="en-US" sz="1800" kern="0">
                <a:solidFill>
                  <a:srgbClr val="3B3BB3"/>
                </a:solidFill>
                <a:latin typeface="Arial"/>
                <a:ea typeface="+mn-ea"/>
                <a:cs typeface="+mn-cs"/>
              </a:rPr>
              <a:t> </a:t>
            </a:r>
            <a:r>
              <a:rPr lang="en-US" sz="1800" kern="0">
                <a:latin typeface="Arial"/>
                <a:ea typeface="+mn-ea"/>
                <a:cs typeface="+mn-cs"/>
              </a:rPr>
              <a:t>phát hành và có thể sử dụng </a:t>
            </a:r>
            <a:r>
              <a:rPr lang="en-US" sz="1800" kern="0">
                <a:solidFill>
                  <a:srgbClr val="FF0000"/>
                </a:solidFill>
                <a:latin typeface="Arial"/>
                <a:ea typeface="+mn-ea"/>
                <a:cs typeface="+mn-cs"/>
              </a:rPr>
              <a:t>khoá công khai </a:t>
            </a:r>
            <a:r>
              <a:rPr lang="en-US" sz="1800" kern="0">
                <a:latin typeface="Arial"/>
                <a:ea typeface="+mn-ea"/>
                <a:cs typeface="+mn-cs"/>
              </a:rPr>
              <a:t>lấy ra từ </a:t>
            </a:r>
            <a:r>
              <a:rPr lang="en-US" sz="1800" kern="0">
                <a:solidFill>
                  <a:srgbClr val="009999"/>
                </a:solidFill>
                <a:latin typeface="Arial"/>
                <a:ea typeface="+mn-ea"/>
                <a:cs typeface="+mn-cs"/>
              </a:rPr>
              <a:t>chứng thư số </a:t>
            </a:r>
            <a:r>
              <a:rPr lang="en-US" sz="1800" kern="0">
                <a:latin typeface="Arial"/>
                <a:ea typeface="+mn-ea"/>
                <a:cs typeface="+mn-cs"/>
              </a:rPr>
              <a:t>(của đối tác).</a:t>
            </a:r>
          </a:p>
          <a:p>
            <a:r>
              <a:rPr lang="en-US"/>
              <a:t>Một số nội dung của chứng thư số</a:t>
            </a:r>
          </a:p>
          <a:p>
            <a:endParaRPr lang="en-US">
              <a:solidFill>
                <a:schemeClr val="hlink"/>
              </a:solidFill>
            </a:endParaRPr>
          </a:p>
        </p:txBody>
      </p:sp>
      <p:sp>
        <p:nvSpPr>
          <p:cNvPr id="4" name="Title 2"/>
          <p:cNvSpPr>
            <a:spLocks noGrp="1"/>
          </p:cNvSpPr>
          <p:nvPr>
            <p:ph type="title"/>
          </p:nvPr>
        </p:nvSpPr>
        <p:spPr>
          <a:xfrm>
            <a:off x="556233" y="320809"/>
            <a:ext cx="8286750" cy="706717"/>
          </a:xfrm>
        </p:spPr>
        <p:txBody>
          <a:bodyPr>
            <a:normAutofit fontScale="90000"/>
          </a:bodyPr>
          <a:lstStyle/>
          <a:p>
            <a:r>
              <a:rPr lang="en-US" dirty="0"/>
              <a:t>  </a:t>
            </a:r>
            <a:r>
              <a:rPr lang="en-US" dirty="0" err="1"/>
              <a:t>Xác</a:t>
            </a:r>
            <a:r>
              <a:rPr lang="en-US" dirty="0"/>
              <a:t> </a:t>
            </a:r>
            <a:r>
              <a:rPr lang="en-US" dirty="0" err="1"/>
              <a:t>thực</a:t>
            </a:r>
            <a:r>
              <a:rPr lang="en-US" dirty="0"/>
              <a:t> </a:t>
            </a:r>
            <a:r>
              <a:rPr lang="en-US" dirty="0" err="1"/>
              <a:t>và</a:t>
            </a:r>
            <a:r>
              <a:rPr lang="en-US" dirty="0"/>
              <a:t> </a:t>
            </a:r>
            <a:r>
              <a:rPr lang="en-US" dirty="0" err="1"/>
              <a:t>chữ</a:t>
            </a:r>
            <a:r>
              <a:rPr lang="en-US" dirty="0"/>
              <a:t> </a:t>
            </a:r>
            <a:r>
              <a:rPr lang="en-US" dirty="0" err="1"/>
              <a:t>kí</a:t>
            </a:r>
            <a:r>
              <a:rPr lang="en-US" dirty="0"/>
              <a:t> </a:t>
            </a:r>
            <a:r>
              <a:rPr lang="en-US" dirty="0" err="1"/>
              <a:t>số</a:t>
            </a:r>
            <a:endParaRPr lang="en-US" dirty="0"/>
          </a:p>
        </p:txBody>
      </p:sp>
      <p:pic>
        <p:nvPicPr>
          <p:cNvPr id="5" name="Picture 4" descr="ChungCh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4484" y="3717147"/>
            <a:ext cx="3677012" cy="20890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452582" y="4542147"/>
            <a:ext cx="620443" cy="507831"/>
          </a:xfrm>
          <a:prstGeom prst="rect">
            <a:avLst/>
          </a:prstGeom>
          <a:solidFill>
            <a:schemeClr val="bg1"/>
          </a:solidFill>
        </p:spPr>
        <p:txBody>
          <a:bodyPr wrap="square" rtlCol="0">
            <a:spAutoFit/>
          </a:bodyPr>
          <a:lstStyle/>
          <a:p>
            <a:pPr algn="ctr"/>
            <a:r>
              <a:rPr lang="en-US" sz="900" b="1"/>
              <a:t>CHỨNG </a:t>
            </a:r>
          </a:p>
          <a:p>
            <a:pPr algn="ctr"/>
            <a:r>
              <a:rPr lang="en-US" sz="900" b="1"/>
              <a:t>THƯ</a:t>
            </a:r>
          </a:p>
          <a:p>
            <a:pPr algn="ctr"/>
            <a:r>
              <a:rPr lang="en-US" sz="900" b="1"/>
              <a:t>SỐ</a:t>
            </a:r>
          </a:p>
        </p:txBody>
      </p:sp>
    </p:spTree>
    <p:extLst>
      <p:ext uri="{BB962C8B-B14F-4D97-AF65-F5344CB8AC3E}">
        <p14:creationId xmlns:p14="http://schemas.microsoft.com/office/powerpoint/2010/main" val="1916301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a:t>Một số nội dung của chứng thư số</a:t>
            </a:r>
          </a:p>
          <a:p>
            <a:pPr lvl="1"/>
            <a:r>
              <a:rPr lang="en-US" sz="1800" kern="0">
                <a:latin typeface="Arial"/>
                <a:ea typeface="+mn-ea"/>
                <a:cs typeface="+mn-cs"/>
              </a:rPr>
              <a:t>Tên của CA phát hành chứng thư</a:t>
            </a:r>
          </a:p>
          <a:p>
            <a:pPr lvl="1"/>
            <a:r>
              <a:rPr lang="en-US" sz="1800" kern="0">
                <a:latin typeface="Arial"/>
                <a:ea typeface="+mn-ea"/>
                <a:cs typeface="+mn-cs"/>
              </a:rPr>
              <a:t>Tên của chủ thể chứng thư</a:t>
            </a:r>
          </a:p>
          <a:p>
            <a:pPr lvl="1"/>
            <a:r>
              <a:rPr lang="en-US" sz="1800" kern="0">
                <a:latin typeface="Arial"/>
                <a:ea typeface="+mn-ea"/>
                <a:cs typeface="+mn-cs"/>
              </a:rPr>
              <a:t>Thời gian hợp lệ</a:t>
            </a:r>
          </a:p>
          <a:p>
            <a:pPr lvl="1"/>
            <a:r>
              <a:rPr lang="en-US" sz="1800" kern="0">
                <a:latin typeface="Arial"/>
                <a:ea typeface="+mn-ea"/>
                <a:cs typeface="+mn-cs"/>
              </a:rPr>
              <a:t>Khoá công khai của chủ thể</a:t>
            </a:r>
          </a:p>
          <a:p>
            <a:pPr lvl="1"/>
            <a:r>
              <a:rPr lang="en-US" sz="1800" kern="0">
                <a:latin typeface="Arial"/>
                <a:ea typeface="+mn-ea"/>
                <a:cs typeface="+mn-cs"/>
              </a:rPr>
              <a:t>….</a:t>
            </a:r>
          </a:p>
          <a:p>
            <a:pPr lvl="1"/>
            <a:r>
              <a:rPr lang="en-US" sz="1800" kern="0">
                <a:latin typeface="Arial"/>
                <a:ea typeface="+mn-ea"/>
                <a:cs typeface="+mn-cs"/>
              </a:rPr>
              <a:t>Chữ ký số của CA cho chứng thư</a:t>
            </a:r>
          </a:p>
          <a:p>
            <a:pPr lvl="1"/>
            <a:r>
              <a:rPr lang="en-US" sz="1800" kern="0">
                <a:latin typeface="Arial"/>
                <a:ea typeface="+mn-ea"/>
                <a:cs typeface="+mn-cs"/>
              </a:rPr>
              <a:t>…</a:t>
            </a:r>
          </a:p>
          <a:p>
            <a:endParaRPr lang="en-US">
              <a:solidFill>
                <a:schemeClr val="hlink"/>
              </a:solidFill>
            </a:endParaRPr>
          </a:p>
        </p:txBody>
      </p:sp>
      <p:sp>
        <p:nvSpPr>
          <p:cNvPr id="4" name="Title 2"/>
          <p:cNvSpPr>
            <a:spLocks noGrp="1"/>
          </p:cNvSpPr>
          <p:nvPr>
            <p:ph type="title"/>
          </p:nvPr>
        </p:nvSpPr>
        <p:spPr>
          <a:xfrm>
            <a:off x="556233" y="330732"/>
            <a:ext cx="8286750" cy="706717"/>
          </a:xfrm>
        </p:spPr>
        <p:txBody>
          <a:bodyPr>
            <a:normAutofit fontScale="90000"/>
          </a:bodyPr>
          <a:lstStyle/>
          <a:p>
            <a:r>
              <a:rPr lang="en-US" dirty="0"/>
              <a:t>  </a:t>
            </a:r>
            <a:r>
              <a:rPr lang="en-US" dirty="0" err="1"/>
              <a:t>Xác</a:t>
            </a:r>
            <a:r>
              <a:rPr lang="en-US" dirty="0"/>
              <a:t> </a:t>
            </a:r>
            <a:r>
              <a:rPr lang="en-US" dirty="0" err="1"/>
              <a:t>thực</a:t>
            </a:r>
            <a:r>
              <a:rPr lang="en-US" dirty="0"/>
              <a:t> </a:t>
            </a:r>
            <a:r>
              <a:rPr lang="en-US" dirty="0" err="1"/>
              <a:t>và</a:t>
            </a:r>
            <a:r>
              <a:rPr lang="en-US" dirty="0"/>
              <a:t> </a:t>
            </a:r>
            <a:r>
              <a:rPr lang="en-US" dirty="0" err="1"/>
              <a:t>chữ</a:t>
            </a:r>
            <a:r>
              <a:rPr lang="en-US" dirty="0"/>
              <a:t> </a:t>
            </a:r>
            <a:r>
              <a:rPr lang="en-US" dirty="0" err="1"/>
              <a:t>kí</a:t>
            </a:r>
            <a:r>
              <a:rPr lang="en-US" dirty="0"/>
              <a:t> </a:t>
            </a:r>
            <a:r>
              <a:rPr lang="en-US" dirty="0" err="1"/>
              <a:t>số</a:t>
            </a:r>
            <a:endParaRPr lang="en-US" dirty="0"/>
          </a:p>
        </p:txBody>
      </p:sp>
      <p:graphicFrame>
        <p:nvGraphicFramePr>
          <p:cNvPr id="7" name="Object 6"/>
          <p:cNvGraphicFramePr>
            <a:graphicFrameLocks noChangeAspect="1"/>
          </p:cNvGraphicFramePr>
          <p:nvPr/>
        </p:nvGraphicFramePr>
        <p:xfrm>
          <a:off x="4831968" y="2204129"/>
          <a:ext cx="4194269" cy="3283964"/>
        </p:xfrm>
        <a:graphic>
          <a:graphicData uri="http://schemas.openxmlformats.org/presentationml/2006/ole">
            <mc:AlternateContent xmlns:mc="http://schemas.openxmlformats.org/markup-compatibility/2006">
              <mc:Choice xmlns:v="urn:schemas-microsoft-com:vml" Requires="v">
                <p:oleObj spid="_x0000_s3088" name="Visio" r:id="rId3" imgW="6428009" imgH="6288459" progId="Visio.Drawing.11">
                  <p:embed/>
                </p:oleObj>
              </mc:Choice>
              <mc:Fallback>
                <p:oleObj name="Visio" r:id="rId3" imgW="6428009" imgH="6288459" progId="Visio.Drawing.11">
                  <p:embed/>
                  <p:pic>
                    <p:nvPicPr>
                      <p:cNvPr id="7"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1968" y="2204129"/>
                        <a:ext cx="4194269" cy="3283964"/>
                      </a:xfrm>
                      <a:prstGeom prst="rect">
                        <a:avLst/>
                      </a:prstGeom>
                      <a:solidFill>
                        <a:schemeClr val="bg1"/>
                      </a:solidFill>
                      <a:ln>
                        <a:noFill/>
                      </a:ln>
                    </p:spPr>
                  </p:pic>
                </p:oleObj>
              </mc:Fallback>
            </mc:AlternateContent>
          </a:graphicData>
        </a:graphic>
      </p:graphicFrame>
      <p:pic>
        <p:nvPicPr>
          <p:cNvPr id="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5621" y="2525691"/>
            <a:ext cx="4334964" cy="2640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918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72979" y="1560436"/>
            <a:ext cx="8653258" cy="4013309"/>
          </a:xfrm>
        </p:spPr>
        <p:txBody>
          <a:bodyPr/>
          <a:lstStyle/>
          <a:p>
            <a:r>
              <a:rPr lang="en-US"/>
              <a:t>Quy trình cấp phát và sử dụng chứng thư</a:t>
            </a:r>
          </a:p>
          <a:p>
            <a:endParaRPr lang="en-US">
              <a:solidFill>
                <a:schemeClr val="hlink"/>
              </a:solidFill>
            </a:endParaRPr>
          </a:p>
        </p:txBody>
      </p:sp>
      <p:sp>
        <p:nvSpPr>
          <p:cNvPr id="4" name="Title 2"/>
          <p:cNvSpPr>
            <a:spLocks noGrp="1"/>
          </p:cNvSpPr>
          <p:nvPr>
            <p:ph type="title"/>
          </p:nvPr>
        </p:nvSpPr>
        <p:spPr>
          <a:xfrm>
            <a:off x="628650" y="1013661"/>
            <a:ext cx="8286750" cy="706717"/>
          </a:xfrm>
        </p:spPr>
        <p:txBody>
          <a:bodyPr>
            <a:normAutofit fontScale="90000"/>
          </a:bodyPr>
          <a:lstStyle/>
          <a:p>
            <a:r>
              <a:rPr lang="en-US"/>
              <a:t>  Xác thực và chữ kí số</a:t>
            </a:r>
          </a:p>
        </p:txBody>
      </p:sp>
      <p:pic>
        <p:nvPicPr>
          <p:cNvPr id="6" name="Picture 5" descr="Dangky_Chungch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116" y="2134117"/>
            <a:ext cx="5086350" cy="257175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9"/>
          <p:cNvSpPr>
            <a:spLocks noChangeArrowheads="1"/>
          </p:cNvSpPr>
          <p:nvPr/>
        </p:nvSpPr>
        <p:spPr bwMode="auto">
          <a:xfrm>
            <a:off x="646114" y="4666972"/>
            <a:ext cx="7732566" cy="1061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a:r>
              <a:rPr lang="en-US" sz="1350"/>
              <a:t>-</a:t>
            </a:r>
            <a:r>
              <a:rPr lang="en-US" sz="1500"/>
              <a:t> </a:t>
            </a:r>
            <a:r>
              <a:rPr lang="en-US" sz="2100">
                <a:latin typeface="Calibri" panose="020F0502020204030204" pitchFamily="34" charset="0"/>
                <a:cs typeface="Calibri" panose="020F0502020204030204" pitchFamily="34" charset="0"/>
              </a:rPr>
              <a:t>Người sử dụng gửi yêu cầu tới nhà cung cấp chứng thư</a:t>
            </a:r>
          </a:p>
          <a:p>
            <a:pPr algn="just">
              <a:buFontTx/>
              <a:buChar char="-"/>
            </a:pPr>
            <a:r>
              <a:rPr lang="en-US" sz="2100">
                <a:latin typeface="Calibri" panose="020F0502020204030204" pitchFamily="34" charset="0"/>
                <a:cs typeface="Calibri" panose="020F0502020204030204" pitchFamily="34" charset="0"/>
              </a:rPr>
              <a:t> Nhà cung cấp chứng thư tạo chứng thư và gửi lại cho người dùng</a:t>
            </a:r>
          </a:p>
          <a:p>
            <a:pPr algn="just">
              <a:buFontTx/>
              <a:buChar char="-"/>
            </a:pPr>
            <a:r>
              <a:rPr lang="en-US" sz="2100">
                <a:latin typeface="Calibri" panose="020F0502020204030204" pitchFamily="34" charset="0"/>
                <a:cs typeface="Calibri" panose="020F0502020204030204" pitchFamily="34" charset="0"/>
              </a:rPr>
              <a:t> Chứng thư đã được ký bằng khoá riêng của nhà cung cấp chứng thư</a:t>
            </a:r>
          </a:p>
        </p:txBody>
      </p:sp>
    </p:spTree>
    <p:extLst>
      <p:ext uri="{BB962C8B-B14F-4D97-AF65-F5344CB8AC3E}">
        <p14:creationId xmlns:p14="http://schemas.microsoft.com/office/powerpoint/2010/main" val="21560725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20799" y="1582798"/>
            <a:ext cx="8653258" cy="4013309"/>
          </a:xfrm>
        </p:spPr>
        <p:txBody>
          <a:bodyPr/>
          <a:lstStyle/>
          <a:p>
            <a:r>
              <a:rPr lang="en-US"/>
              <a:t>Mô hình hệ thống chứng thực đơn giản</a:t>
            </a:r>
          </a:p>
          <a:p>
            <a:r>
              <a:rPr lang="en-US"/>
              <a:t>Một số giải pháp</a:t>
            </a:r>
          </a:p>
          <a:p>
            <a:pPr lvl="1"/>
            <a:r>
              <a:rPr lang="en-US"/>
              <a:t>EJBCA, Window CA</a:t>
            </a:r>
          </a:p>
          <a:p>
            <a:pPr lvl="1"/>
            <a:r>
              <a:rPr lang="en-US"/>
              <a:t>OpenCA,….</a:t>
            </a:r>
          </a:p>
          <a:p>
            <a:endParaRPr lang="en-US">
              <a:solidFill>
                <a:schemeClr val="hlink"/>
              </a:solidFill>
            </a:endParaRPr>
          </a:p>
        </p:txBody>
      </p:sp>
      <p:sp>
        <p:nvSpPr>
          <p:cNvPr id="4" name="Title 2"/>
          <p:cNvSpPr>
            <a:spLocks noGrp="1"/>
          </p:cNvSpPr>
          <p:nvPr>
            <p:ph type="title"/>
          </p:nvPr>
        </p:nvSpPr>
        <p:spPr>
          <a:xfrm>
            <a:off x="628650" y="1013661"/>
            <a:ext cx="8286750" cy="706717"/>
          </a:xfrm>
        </p:spPr>
        <p:txBody>
          <a:bodyPr>
            <a:normAutofit fontScale="90000"/>
          </a:bodyPr>
          <a:lstStyle/>
          <a:p>
            <a:r>
              <a:rPr lang="en-US"/>
              <a:t>  Xác thực và chữ kí số</a:t>
            </a:r>
          </a:p>
        </p:txBody>
      </p:sp>
      <p:pic>
        <p:nvPicPr>
          <p:cNvPr id="8" name="Picture 1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3356" y="2289515"/>
            <a:ext cx="5600700"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77177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p:cNvSpPr>
            <a:spLocks noGrp="1"/>
          </p:cNvSpPr>
          <p:nvPr>
            <p:ph sz="quarter" idx="13"/>
          </p:nvPr>
        </p:nvSpPr>
        <p:spPr/>
        <p:txBody>
          <a:bodyPr>
            <a:normAutofit/>
          </a:bodyPr>
          <a:lstStyle/>
          <a:p>
            <a:pPr marL="571500" indent="-527050">
              <a:spcBef>
                <a:spcPts val="1200"/>
              </a:spcBef>
              <a:spcAft>
                <a:spcPts val="1200"/>
              </a:spcAft>
              <a:buFont typeface="Wingdings" pitchFamily="2" charset="2"/>
              <a:buChar char="q"/>
            </a:pPr>
            <a:r>
              <a:rPr lang="vi-VN" b="1" dirty="0"/>
              <a:t>Thực hiện</a:t>
            </a:r>
          </a:p>
          <a:p>
            <a:pPr marL="788670" indent="-742950">
              <a:spcBef>
                <a:spcPts val="1200"/>
              </a:spcBef>
              <a:spcAft>
                <a:spcPts val="1200"/>
              </a:spcAft>
              <a:buFont typeface="+mj-lt"/>
              <a:buAutoNum type="arabicPeriod"/>
            </a:pPr>
            <a:r>
              <a:rPr lang="vi-VN" dirty="0"/>
              <a:t>Alice </a:t>
            </a:r>
            <a:r>
              <a:rPr lang="vi-VN" dirty="0">
                <a:sym typeface="Symbol"/>
              </a:rPr>
              <a:t> Bob: "Alice"</a:t>
            </a:r>
            <a:endParaRPr lang="vi-VN" dirty="0"/>
          </a:p>
          <a:p>
            <a:pPr marL="788670" indent="-742950">
              <a:spcBef>
                <a:spcPts val="1200"/>
              </a:spcBef>
              <a:spcAft>
                <a:spcPts val="1200"/>
              </a:spcAft>
              <a:buFont typeface="+mj-lt"/>
              <a:buAutoNum type="arabicPeriod"/>
            </a:pPr>
            <a:r>
              <a:rPr lang="vi-VN" dirty="0"/>
              <a:t>Bob </a:t>
            </a:r>
            <a:r>
              <a:rPr lang="vi-VN" dirty="0">
                <a:sym typeface="Symbol"/>
              </a:rPr>
              <a:t>  Alice: N</a:t>
            </a:r>
            <a:r>
              <a:rPr lang="vi-VN" baseline="-25000" dirty="0">
                <a:sym typeface="Symbol"/>
              </a:rPr>
              <a:t>B</a:t>
            </a:r>
            <a:r>
              <a:rPr lang="vi-VN" dirty="0">
                <a:sym typeface="Symbol"/>
              </a:rPr>
              <a:t>; </a:t>
            </a:r>
          </a:p>
          <a:p>
            <a:pPr marL="788670" indent="-742950">
              <a:spcBef>
                <a:spcPts val="1200"/>
              </a:spcBef>
              <a:spcAft>
                <a:spcPts val="1200"/>
              </a:spcAft>
              <a:buFont typeface="+mj-lt"/>
              <a:buAutoNum type="arabicPeriod"/>
            </a:pPr>
            <a:r>
              <a:rPr lang="vi-VN" dirty="0">
                <a:sym typeface="Symbol"/>
              </a:rPr>
              <a:t>Alice  Bob: 	{M, N</a:t>
            </a:r>
            <a:r>
              <a:rPr lang="vi-VN" baseline="-25000" dirty="0">
                <a:sym typeface="Symbol"/>
              </a:rPr>
              <a:t>B</a:t>
            </a:r>
            <a:r>
              <a:rPr lang="vi-VN" dirty="0">
                <a:sym typeface="Symbol"/>
              </a:rPr>
              <a:t>}K</a:t>
            </a:r>
            <a:r>
              <a:rPr lang="vi-VN" baseline="-25000" dirty="0">
                <a:sym typeface="Symbol"/>
              </a:rPr>
              <a:t>AB</a:t>
            </a:r>
          </a:p>
          <a:p>
            <a:pPr marL="788670" indent="-742950">
              <a:spcBef>
                <a:spcPts val="1200"/>
              </a:spcBef>
              <a:spcAft>
                <a:spcPts val="1200"/>
              </a:spcAft>
              <a:buFont typeface="+mj-lt"/>
              <a:buAutoNum type="arabicPeriod"/>
            </a:pPr>
            <a:r>
              <a:rPr lang="vi-VN" dirty="0">
                <a:sym typeface="Symbol"/>
              </a:rPr>
              <a:t>Bob giải mã lời giải đố</a:t>
            </a:r>
          </a:p>
          <a:p>
            <a:pPr marL="365760" lvl="1" indent="0">
              <a:spcBef>
                <a:spcPts val="1200"/>
              </a:spcBef>
              <a:spcAft>
                <a:spcPts val="1200"/>
              </a:spcAft>
              <a:buNone/>
            </a:pPr>
            <a:r>
              <a:rPr lang="vi-VN" sz="3600" dirty="0">
                <a:sym typeface="Symbol"/>
              </a:rPr>
              <a:t> Chấp nhận M nếu thấy N</a:t>
            </a:r>
            <a:r>
              <a:rPr lang="vi-VN" sz="3600" baseline="-25000" dirty="0">
                <a:sym typeface="Symbol"/>
              </a:rPr>
              <a:t>B</a:t>
            </a:r>
            <a:r>
              <a:rPr lang="vi-VN" sz="3600" dirty="0">
                <a:sym typeface="Symbol"/>
              </a:rPr>
              <a:t>;</a:t>
            </a:r>
          </a:p>
          <a:p>
            <a:pPr marL="365760" lvl="1" indent="0">
              <a:spcBef>
                <a:spcPts val="1200"/>
              </a:spcBef>
              <a:spcAft>
                <a:spcPts val="1200"/>
              </a:spcAft>
              <a:buNone/>
            </a:pPr>
            <a:r>
              <a:rPr lang="vi-VN" sz="3600" dirty="0">
                <a:sym typeface="Symbol"/>
              </a:rPr>
              <a:t> Từ chối M nếu không thấy N</a:t>
            </a:r>
            <a:r>
              <a:rPr lang="vi-VN" sz="3600" baseline="-25000" dirty="0">
                <a:sym typeface="Symbol"/>
              </a:rPr>
              <a:t>B</a:t>
            </a:r>
            <a:r>
              <a:rPr lang="vi-VN" sz="3600" dirty="0">
                <a:sym typeface="Symbol"/>
              </a:rPr>
              <a:t>;</a:t>
            </a:r>
          </a:p>
        </p:txBody>
      </p:sp>
      <p:sp>
        <p:nvSpPr>
          <p:cNvPr id="3" name="Title 2"/>
          <p:cNvSpPr>
            <a:spLocks noGrp="1"/>
          </p:cNvSpPr>
          <p:nvPr>
            <p:ph type="title"/>
          </p:nvPr>
        </p:nvSpPr>
        <p:spPr/>
        <p:txBody>
          <a:bodyPr/>
          <a:lstStyle/>
          <a:p>
            <a:r>
              <a:rPr lang="vi-VN" dirty="0"/>
              <a:t>Xác thực bằng thách đố - giải đố</a:t>
            </a:r>
            <a:endParaRPr lang="en-US" dirty="0"/>
          </a:p>
        </p:txBody>
      </p:sp>
      <p:sp>
        <p:nvSpPr>
          <p:cNvPr id="4" name="Slide Number Placeholder 3"/>
          <p:cNvSpPr>
            <a:spLocks noGrp="1"/>
          </p:cNvSpPr>
          <p:nvPr>
            <p:ph type="sldNum" sz="quarter" idx="12"/>
          </p:nvPr>
        </p:nvSpPr>
        <p:spPr/>
        <p:txBody>
          <a:bodyPr/>
          <a:lstStyle/>
          <a:p>
            <a:fld id="{3E15BD7C-E074-4D4A-84C3-500EE5B9C190}" type="slidenum">
              <a:rPr lang="ru-RU" smtClean="0"/>
              <a:pPr/>
              <a:t>33</a:t>
            </a:fld>
            <a:endParaRPr lang="ru-RU" dirty="0"/>
          </a:p>
        </p:txBody>
      </p:sp>
      <p:sp>
        <p:nvSpPr>
          <p:cNvPr id="9" name="Rounded Rectangle 8"/>
          <p:cNvSpPr/>
          <p:nvPr/>
        </p:nvSpPr>
        <p:spPr>
          <a:xfrm>
            <a:off x="6477000" y="15240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Initialization</a:t>
            </a:r>
            <a:endParaRPr lang="en-US" sz="3200" b="1" dirty="0">
              <a:solidFill>
                <a:schemeClr val="bg1"/>
              </a:solidFill>
            </a:endParaRPr>
          </a:p>
        </p:txBody>
      </p:sp>
      <p:sp>
        <p:nvSpPr>
          <p:cNvPr id="10" name="Rounded Rectangle 9"/>
          <p:cNvSpPr/>
          <p:nvPr/>
        </p:nvSpPr>
        <p:spPr>
          <a:xfrm>
            <a:off x="6477000" y="23622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Challenge</a:t>
            </a:r>
            <a:endParaRPr lang="en-US" sz="3200" b="1" dirty="0">
              <a:solidFill>
                <a:schemeClr val="bg1"/>
              </a:solidFill>
            </a:endParaRPr>
          </a:p>
        </p:txBody>
      </p:sp>
      <p:sp>
        <p:nvSpPr>
          <p:cNvPr id="11" name="Rounded Rectangle 10"/>
          <p:cNvSpPr/>
          <p:nvPr/>
        </p:nvSpPr>
        <p:spPr>
          <a:xfrm>
            <a:off x="6477000" y="32004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Response</a:t>
            </a:r>
            <a:endParaRPr lang="en-US" sz="3200" b="1" dirty="0">
              <a:solidFill>
                <a:schemeClr val="bg1"/>
              </a:solidFill>
            </a:endParaRPr>
          </a:p>
        </p:txBody>
      </p:sp>
      <p:sp>
        <p:nvSpPr>
          <p:cNvPr id="12" name="Rounded Rectangle 11"/>
          <p:cNvSpPr/>
          <p:nvPr/>
        </p:nvSpPr>
        <p:spPr>
          <a:xfrm>
            <a:off x="6477000" y="4038600"/>
            <a:ext cx="2667000" cy="6096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b="1" dirty="0">
                <a:solidFill>
                  <a:schemeClr val="bg1"/>
                </a:solidFill>
              </a:rPr>
              <a:t>Decision</a:t>
            </a:r>
            <a:endParaRPr lang="en-US" sz="3200" b="1" dirty="0">
              <a:solidFill>
                <a:schemeClr val="bg1"/>
              </a:solidFill>
            </a:endParaRPr>
          </a:p>
        </p:txBody>
      </p:sp>
    </p:spTree>
    <p:extLst>
      <p:ext uri="{BB962C8B-B14F-4D97-AF65-F5344CB8AC3E}">
        <p14:creationId xmlns:p14="http://schemas.microsoft.com/office/powerpoint/2010/main" val="42202107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1000"/>
                                        <p:tgtEl>
                                          <p:spTgt spid="6">
                                            <p:txEl>
                                              <p:pRg st="2" end="2"/>
                                            </p:txEl>
                                          </p:spTgt>
                                        </p:tgtEl>
                                      </p:cBhvr>
                                    </p:animEffect>
                                    <p:anim calcmode="lin" valueType="num">
                                      <p:cBhvr>
                                        <p:cTn id="1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4" presetClass="entr" presetSubtype="1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Effect transition="in" filter="fade">
                                      <p:cBhvr>
                                        <p:cTn id="29" dur="1000"/>
                                        <p:tgtEl>
                                          <p:spTgt spid="6">
                                            <p:txEl>
                                              <p:pRg st="3" end="3"/>
                                            </p:txEl>
                                          </p:spTgt>
                                        </p:tgtEl>
                                      </p:cBhvr>
                                    </p:animEffect>
                                    <p:anim calcmode="lin" valueType="num">
                                      <p:cBhvr>
                                        <p:cTn id="3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4" presetClass="entr" presetSubtype="1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6">
                                            <p:txEl>
                                              <p:pRg st="4" end="4"/>
                                            </p:txEl>
                                          </p:spTgt>
                                        </p:tgtEl>
                                        <p:attrNameLst>
                                          <p:attrName>style.visibility</p:attrName>
                                        </p:attrNameLst>
                                      </p:cBhvr>
                                      <p:to>
                                        <p:strVal val="visible"/>
                                      </p:to>
                                    </p:set>
                                    <p:animEffect transition="in" filter="fade">
                                      <p:cBhvr>
                                        <p:cTn id="40" dur="1000"/>
                                        <p:tgtEl>
                                          <p:spTgt spid="6">
                                            <p:txEl>
                                              <p:pRg st="4" end="4"/>
                                            </p:txEl>
                                          </p:spTgt>
                                        </p:tgtEl>
                                      </p:cBhvr>
                                    </p:animEffect>
                                    <p:anim calcmode="lin" valueType="num">
                                      <p:cBhvr>
                                        <p:cTn id="41"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4" end="4"/>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6">
                                            <p:txEl>
                                              <p:pRg st="5" end="5"/>
                                            </p:txEl>
                                          </p:spTgt>
                                        </p:tgtEl>
                                        <p:attrNameLst>
                                          <p:attrName>style.visibility</p:attrName>
                                        </p:attrNameLst>
                                      </p:cBhvr>
                                      <p:to>
                                        <p:strVal val="visible"/>
                                      </p:to>
                                    </p:set>
                                    <p:animEffect transition="in" filter="fade">
                                      <p:cBhvr>
                                        <p:cTn id="45" dur="1000"/>
                                        <p:tgtEl>
                                          <p:spTgt spid="6">
                                            <p:txEl>
                                              <p:pRg st="5" end="5"/>
                                            </p:txEl>
                                          </p:spTgt>
                                        </p:tgtEl>
                                      </p:cBhvr>
                                    </p:animEffect>
                                    <p:anim calcmode="lin" valueType="num">
                                      <p:cBhvr>
                                        <p:cTn id="46"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6">
                                            <p:txEl>
                                              <p:pRg st="5" end="5"/>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6">
                                            <p:txEl>
                                              <p:pRg st="6" end="6"/>
                                            </p:txEl>
                                          </p:spTgt>
                                        </p:tgtEl>
                                        <p:attrNameLst>
                                          <p:attrName>style.visibility</p:attrName>
                                        </p:attrNameLst>
                                      </p:cBhvr>
                                      <p:to>
                                        <p:strVal val="visible"/>
                                      </p:to>
                                    </p:set>
                                    <p:animEffect transition="in" filter="fade">
                                      <p:cBhvr>
                                        <p:cTn id="50" dur="1000"/>
                                        <p:tgtEl>
                                          <p:spTgt spid="6">
                                            <p:txEl>
                                              <p:pRg st="6" end="6"/>
                                            </p:txEl>
                                          </p:spTgt>
                                        </p:tgtEl>
                                      </p:cBhvr>
                                    </p:animEffect>
                                    <p:anim calcmode="lin" valueType="num">
                                      <p:cBhvr>
                                        <p:cTn id="51"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2"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par>
                          <p:cTn id="53" fill="hold">
                            <p:stCondLst>
                              <p:cond delay="1000"/>
                            </p:stCondLst>
                            <p:childTnLst>
                              <p:par>
                                <p:cTn id="54" presetID="14" presetClass="entr" presetSubtype="1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randombar(horizontal)">
                                      <p:cBhvr>
                                        <p:cTn id="5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p:txBody>
          <a:bodyPr anchor="ctr"/>
          <a:lstStyle/>
          <a:p>
            <a:pPr>
              <a:buFont typeface="Wingdings" pitchFamily="2" charset="2"/>
              <a:buChar char="q"/>
            </a:pPr>
            <a:r>
              <a:rPr lang="vi-VN" b="1" dirty="0"/>
              <a:t>Một số giao thức xác thực</a:t>
            </a:r>
          </a:p>
          <a:p>
            <a:r>
              <a:rPr lang="vi-VN" dirty="0"/>
              <a:t>Kerberos</a:t>
            </a:r>
          </a:p>
          <a:p>
            <a:r>
              <a:rPr lang="en-US" dirty="0"/>
              <a:t>Challenge-Handshake Authentication Protocol</a:t>
            </a:r>
            <a:r>
              <a:rPr lang="vi-VN" dirty="0"/>
              <a:t> (CHAP)</a:t>
            </a:r>
          </a:p>
          <a:p>
            <a:r>
              <a:rPr lang="en-US" dirty="0"/>
              <a:t>Remote Authentication Dial-In User Service (RADIUS)</a:t>
            </a:r>
            <a:endParaRPr lang="vi-VN" dirty="0"/>
          </a:p>
          <a:p>
            <a:r>
              <a:rPr lang="en-US" dirty="0"/>
              <a:t>NT LAN Manager</a:t>
            </a:r>
            <a:r>
              <a:rPr lang="vi-VN" dirty="0"/>
              <a:t> (NTLM)</a:t>
            </a:r>
            <a:endParaRPr lang="en-US" dirty="0"/>
          </a:p>
        </p:txBody>
      </p:sp>
      <p:sp>
        <p:nvSpPr>
          <p:cNvPr id="4" name="Title 3"/>
          <p:cNvSpPr>
            <a:spLocks noGrp="1"/>
          </p:cNvSpPr>
          <p:nvPr>
            <p:ph type="title"/>
          </p:nvPr>
        </p:nvSpPr>
        <p:spPr/>
        <p:txBody>
          <a:bodyPr/>
          <a:lstStyle/>
          <a:p>
            <a:r>
              <a:rPr lang="vi-VN" dirty="0"/>
              <a:t>Xác thực thực thể</a:t>
            </a:r>
            <a:endParaRPr lang="en-US" dirty="0"/>
          </a:p>
        </p:txBody>
      </p:sp>
      <p:sp>
        <p:nvSpPr>
          <p:cNvPr id="6" name="Slide Number Placeholder 5"/>
          <p:cNvSpPr>
            <a:spLocks noGrp="1"/>
          </p:cNvSpPr>
          <p:nvPr>
            <p:ph type="sldNum" sz="quarter" idx="12"/>
          </p:nvPr>
        </p:nvSpPr>
        <p:spPr/>
        <p:txBody>
          <a:bodyPr/>
          <a:lstStyle/>
          <a:p>
            <a:fld id="{3E15BD7C-E074-4D4A-84C3-500EE5B9C190}" type="slidenum">
              <a:rPr lang="ru-RU" smtClean="0"/>
              <a:pPr/>
              <a:t>34</a:t>
            </a:fld>
            <a:endParaRPr lang="ru-RU" dirty="0"/>
          </a:p>
        </p:txBody>
      </p:sp>
    </p:spTree>
    <p:extLst>
      <p:ext uri="{BB962C8B-B14F-4D97-AF65-F5344CB8AC3E}">
        <p14:creationId xmlns:p14="http://schemas.microsoft.com/office/powerpoint/2010/main" val="10046749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52400" y="838200"/>
            <a:ext cx="8991599" cy="5181600"/>
          </a:xfrm>
        </p:spPr>
      </p:pic>
      <p:sp>
        <p:nvSpPr>
          <p:cNvPr id="3" name="Title 2"/>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fld id="{3E15BD7C-E074-4D4A-84C3-500EE5B9C190}" type="slidenum">
              <a:rPr lang="ru-RU" smtClean="0"/>
              <a:pPr/>
              <a:t>35</a:t>
            </a:fld>
            <a:endParaRPr lang="ru-RU" dirty="0"/>
          </a:p>
        </p:txBody>
      </p:sp>
      <p:sp>
        <p:nvSpPr>
          <p:cNvPr id="2" name="TextBox 1"/>
          <p:cNvSpPr txBox="1"/>
          <p:nvPr/>
        </p:nvSpPr>
        <p:spPr>
          <a:xfrm>
            <a:off x="0" y="6052646"/>
            <a:ext cx="8756821" cy="369332"/>
          </a:xfrm>
          <a:prstGeom prst="rect">
            <a:avLst/>
          </a:prstGeom>
          <a:noFill/>
        </p:spPr>
        <p:txBody>
          <a:bodyPr wrap="none" rtlCol="0">
            <a:spAutoFit/>
          </a:bodyPr>
          <a:lstStyle/>
          <a:p>
            <a:r>
              <a:rPr lang="en-US"/>
              <a:t>Nguồn: https://www.ivoidwarranties.tech/posts/pentesting-tuts/ad/kerberos-silver-tickets/</a:t>
            </a:r>
          </a:p>
        </p:txBody>
      </p:sp>
    </p:spTree>
    <p:extLst>
      <p:ext uri="{BB962C8B-B14F-4D97-AF65-F5344CB8AC3E}">
        <p14:creationId xmlns:p14="http://schemas.microsoft.com/office/powerpoint/2010/main" val="6495877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Text Box 2"/>
          <p:cNvSpPr txBox="1">
            <a:spLocks noChangeArrowheads="1"/>
          </p:cNvSpPr>
          <p:nvPr/>
        </p:nvSpPr>
        <p:spPr bwMode="auto">
          <a:xfrm>
            <a:off x="990600" y="90488"/>
            <a:ext cx="7772400" cy="457200"/>
          </a:xfrm>
          <a:prstGeom prst="rect">
            <a:avLst/>
          </a:prstGeom>
          <a:noFill/>
          <a:ln>
            <a:noFill/>
          </a:ln>
          <a:effectLst/>
          <a:extLst>
            <a:ext uri="{909E8E84-426E-40DD-AFC4-6F175D3DCCD1}">
              <a14:hiddenFill xmlns:a14="http://schemas.microsoft.com/office/drawing/2010/main">
                <a:solidFill>
                  <a:srgbClr val="00CC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latin typeface="Times New Roman" panose="02020603050405020304" pitchFamily="18" charset="0"/>
              </a:rPr>
              <a:t>Challenge Handshake Authentication Protocol (CHAP)</a:t>
            </a:r>
          </a:p>
        </p:txBody>
      </p:sp>
      <p:sp>
        <p:nvSpPr>
          <p:cNvPr id="413699" name="Rectangle 3"/>
          <p:cNvSpPr>
            <a:spLocks noChangeArrowheads="1"/>
          </p:cNvSpPr>
          <p:nvPr/>
        </p:nvSpPr>
        <p:spPr bwMode="ltGray">
          <a:xfrm>
            <a:off x="366713" y="1079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en-US" altLang="en-US" sz="2400" b="0"/>
          </a:p>
        </p:txBody>
      </p:sp>
      <p:sp>
        <p:nvSpPr>
          <p:cNvPr id="413700" name="Rectangle 4"/>
          <p:cNvSpPr>
            <a:spLocks noChangeArrowheads="1"/>
          </p:cNvSpPr>
          <p:nvPr/>
        </p:nvSpPr>
        <p:spPr bwMode="ltGray">
          <a:xfrm>
            <a:off x="749300" y="1079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en-US" altLang="en-US" sz="2400" b="0"/>
          </a:p>
        </p:txBody>
      </p:sp>
      <p:sp>
        <p:nvSpPr>
          <p:cNvPr id="413701" name="Rectangle 5"/>
          <p:cNvSpPr>
            <a:spLocks noChangeArrowheads="1"/>
          </p:cNvSpPr>
          <p:nvPr/>
        </p:nvSpPr>
        <p:spPr bwMode="ltGray">
          <a:xfrm>
            <a:off x="490538" y="5302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en-US" altLang="en-US" sz="2400" b="0"/>
          </a:p>
        </p:txBody>
      </p:sp>
      <p:sp>
        <p:nvSpPr>
          <p:cNvPr id="413702" name="Rectangle 6"/>
          <p:cNvSpPr>
            <a:spLocks noChangeArrowheads="1"/>
          </p:cNvSpPr>
          <p:nvPr/>
        </p:nvSpPr>
        <p:spPr bwMode="ltGray">
          <a:xfrm>
            <a:off x="860425" y="5302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en-US" altLang="en-US" sz="2400" b="0"/>
          </a:p>
        </p:txBody>
      </p:sp>
      <p:sp>
        <p:nvSpPr>
          <p:cNvPr id="413703" name="Rectangle 7"/>
          <p:cNvSpPr>
            <a:spLocks noChangeArrowheads="1"/>
          </p:cNvSpPr>
          <p:nvPr/>
        </p:nvSpPr>
        <p:spPr bwMode="ltGray">
          <a:xfrm>
            <a:off x="76200" y="4572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en-US" altLang="en-US" sz="2400" b="0"/>
          </a:p>
        </p:txBody>
      </p:sp>
      <p:sp>
        <p:nvSpPr>
          <p:cNvPr id="413704" name="Rectangle 8"/>
          <p:cNvSpPr>
            <a:spLocks noChangeArrowheads="1"/>
          </p:cNvSpPr>
          <p:nvPr/>
        </p:nvSpPr>
        <p:spPr bwMode="gray">
          <a:xfrm>
            <a:off x="711200" y="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en-US" altLang="en-US" sz="2400" b="0"/>
          </a:p>
        </p:txBody>
      </p:sp>
      <p:sp>
        <p:nvSpPr>
          <p:cNvPr id="413705" name="Rectangle 9"/>
          <p:cNvSpPr>
            <a:spLocks noChangeArrowheads="1"/>
          </p:cNvSpPr>
          <p:nvPr/>
        </p:nvSpPr>
        <p:spPr bwMode="gray">
          <a:xfrm>
            <a:off x="442913" y="533400"/>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en-US" altLang="en-US" sz="2400" b="0"/>
          </a:p>
        </p:txBody>
      </p:sp>
      <p:pic>
        <p:nvPicPr>
          <p:cNvPr id="413706"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513"/>
            <a:ext cx="8915400" cy="534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56034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RADIUS</a:t>
            </a:r>
          </a:p>
        </p:txBody>
      </p:sp>
      <p:sp>
        <p:nvSpPr>
          <p:cNvPr id="3" name="Content Placeholder 2"/>
          <p:cNvSpPr>
            <a:spLocks noGrp="1"/>
          </p:cNvSpPr>
          <p:nvPr>
            <p:ph idx="1"/>
          </p:nvPr>
        </p:nvSpPr>
        <p:spPr/>
        <p:txBody>
          <a:bodyPr>
            <a:normAutofit fontScale="85000" lnSpcReduction="10000"/>
          </a:bodyPr>
          <a:lstStyle/>
          <a:p>
            <a:r>
              <a:rPr lang="vi-VN" b="1" dirty="0"/>
              <a:t>Remote Authentication Dial-In User Service</a:t>
            </a:r>
            <a:r>
              <a:rPr lang="vi-VN" dirty="0"/>
              <a:t> (</a:t>
            </a:r>
            <a:r>
              <a:rPr lang="vi-VN" b="1" dirty="0"/>
              <a:t>RADIUS</a:t>
            </a:r>
            <a:r>
              <a:rPr lang="vi-VN" dirty="0"/>
              <a:t>) là một giao thức mạng, hoạt động trên cổng mặc định là UDP 1812 cung cấp quản lý xác thực tập trung (Authentication), phân quyền (Authorization) và tính cước (Accounting) (AAA) cho người dùng kết nối và sử dụng dịch vụ mạng. RADIUS được Livingston Enterprises, Inc. phát triển vào năm 1991 dưới dạng giao thức tính cước và xác thực truy cập, sau đó được đưa vào các tiêu chuẩn của Internet Engineering Task Force (IETF).</a:t>
            </a:r>
            <a:r>
              <a:rPr lang="vi-VN" baseline="30000" dirty="0"/>
              <a:t>[</a:t>
            </a:r>
            <a:endParaRPr lang="vi-VN" dirty="0"/>
          </a:p>
          <a:p>
            <a:endParaRPr lang="en-US" dirty="0"/>
          </a:p>
        </p:txBody>
      </p:sp>
      <p:sp>
        <p:nvSpPr>
          <p:cNvPr id="4" name="Slide Number Placeholder 3"/>
          <p:cNvSpPr>
            <a:spLocks noGrp="1"/>
          </p:cNvSpPr>
          <p:nvPr>
            <p:ph type="sldNum" sz="quarter" idx="12"/>
          </p:nvPr>
        </p:nvSpPr>
        <p:spPr/>
        <p:txBody>
          <a:bodyPr/>
          <a:lstStyle/>
          <a:p>
            <a:fld id="{28A63A28-6375-4CE5-A4EA-EBD28E7AB6F4}" type="slidenum">
              <a:rPr lang="en-US" altLang="en-US" smtClean="0"/>
              <a:pPr/>
              <a:t>37</a:t>
            </a:fld>
            <a:endParaRPr lang="en-US" altLang="en-US"/>
          </a:p>
        </p:txBody>
      </p:sp>
    </p:spTree>
    <p:extLst>
      <p:ext uri="{BB962C8B-B14F-4D97-AF65-F5344CB8AC3E}">
        <p14:creationId xmlns:p14="http://schemas.microsoft.com/office/powerpoint/2010/main" val="32454966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vi-VN" dirty="0"/>
              <a:t>RADIUS rất phổ biến, được sử dụng rộng rãi, nó thường được các nhà cung cấp dịch vụ Internet (ISP) và doanh nghiệp sử dụng để quản lý truy cập Internet hoặc mạng nội bộ, mạng không dây và dịch vụ email tích hợp. Các mạng này có thể kết hợp modem, đường dây thuê bao kỹ thuật số (DSL), điểm truy cập, mạng riêng ảo (VPN), cổng mạng, máy chủ web, v.v</a:t>
            </a:r>
            <a:r>
              <a:rPr lang="en-US" dirty="0"/>
              <a:t>.</a:t>
            </a:r>
            <a:endParaRPr lang="vi-VN" dirty="0"/>
          </a:p>
          <a:p>
            <a:endParaRPr lang="en-US" dirty="0"/>
          </a:p>
        </p:txBody>
      </p:sp>
      <p:sp>
        <p:nvSpPr>
          <p:cNvPr id="4" name="Slide Number Placeholder 3"/>
          <p:cNvSpPr>
            <a:spLocks noGrp="1"/>
          </p:cNvSpPr>
          <p:nvPr>
            <p:ph type="sldNum" sz="quarter" idx="12"/>
          </p:nvPr>
        </p:nvSpPr>
        <p:spPr/>
        <p:txBody>
          <a:bodyPr/>
          <a:lstStyle/>
          <a:p>
            <a:fld id="{28A63A28-6375-4CE5-A4EA-EBD28E7AB6F4}" type="slidenum">
              <a:rPr lang="en-US" altLang="en-US" smtClean="0"/>
              <a:pPr/>
              <a:t>38</a:t>
            </a:fld>
            <a:endParaRPr lang="en-US" altLang="en-US"/>
          </a:p>
        </p:txBody>
      </p:sp>
    </p:spTree>
    <p:extLst>
      <p:ext uri="{BB962C8B-B14F-4D97-AF65-F5344CB8AC3E}">
        <p14:creationId xmlns:p14="http://schemas.microsoft.com/office/powerpoint/2010/main" val="40494150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fld id="{28A63A28-6375-4CE5-A4EA-EBD28E7AB6F4}" type="slidenum">
              <a:rPr lang="en-US" altLang="en-US" smtClean="0"/>
              <a:pPr/>
              <a:t>39</a:t>
            </a:fld>
            <a:endParaRPr lang="en-US" altLang="en-US"/>
          </a:p>
        </p:txBody>
      </p:sp>
      <p:pic>
        <p:nvPicPr>
          <p:cNvPr id="7" name="Content Placeholder 6"/>
          <p:cNvPicPr>
            <a:picLocks noGrp="1" noChangeAspect="1"/>
          </p:cNvPicPr>
          <p:nvPr>
            <p:ph idx="1"/>
          </p:nvPr>
        </p:nvPicPr>
        <p:blipFill>
          <a:blip r:embed="rId2"/>
          <a:stretch>
            <a:fillRect/>
          </a:stretch>
        </p:blipFill>
        <p:spPr>
          <a:xfrm>
            <a:off x="617168" y="1770468"/>
            <a:ext cx="7909664" cy="4585882"/>
          </a:xfrm>
          <a:prstGeom prst="rect">
            <a:avLst/>
          </a:prstGeom>
        </p:spPr>
      </p:pic>
      <p:sp>
        <p:nvSpPr>
          <p:cNvPr id="3" name="TextBox 2"/>
          <p:cNvSpPr txBox="1"/>
          <p:nvPr/>
        </p:nvSpPr>
        <p:spPr>
          <a:xfrm>
            <a:off x="6790934" y="6403877"/>
            <a:ext cx="1210588" cy="369332"/>
          </a:xfrm>
          <a:prstGeom prst="rect">
            <a:avLst/>
          </a:prstGeom>
          <a:noFill/>
        </p:spPr>
        <p:txBody>
          <a:bodyPr wrap="none" rtlCol="0">
            <a:spAutoFit/>
          </a:bodyPr>
          <a:lstStyle/>
          <a:p>
            <a:r>
              <a:rPr lang="en-US" smtClean="0"/>
              <a:t>Nguồn: </a:t>
            </a:r>
            <a:r>
              <a:rPr lang="en-US" smtClean="0">
                <a:hlinkClick r:id="rId3"/>
              </a:rPr>
              <a:t>CIS</a:t>
            </a:r>
            <a:endParaRPr lang="en-US"/>
          </a:p>
        </p:txBody>
      </p:sp>
    </p:spTree>
    <p:extLst>
      <p:ext uri="{BB962C8B-B14F-4D97-AF65-F5344CB8AC3E}">
        <p14:creationId xmlns:p14="http://schemas.microsoft.com/office/powerpoint/2010/main" val="10138648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fld id="{3E15BD7C-E074-4D4A-84C3-500EE5B9C190}" type="slidenum">
              <a:rPr lang="ru-RU" smtClean="0"/>
              <a:pPr/>
              <a:t>40</a:t>
            </a:fld>
            <a:endParaRPr lang="ru-RU" dirty="0"/>
          </a:p>
        </p:txBody>
      </p:sp>
      <p:sp>
        <p:nvSpPr>
          <p:cNvPr id="2" name="Content Placeholder 1"/>
          <p:cNvSpPr>
            <a:spLocks noGrp="1"/>
          </p:cNvSpPr>
          <p:nvPr>
            <p:ph sz="quarter" idx="13"/>
          </p:nvPr>
        </p:nvSpPr>
        <p:spPr/>
        <p:txBody>
          <a:bodyPr/>
          <a:lstStyle/>
          <a:p>
            <a:endParaRPr lang="en-US" smtClean="0"/>
          </a:p>
          <a:p>
            <a:endParaRPr lang="en-US"/>
          </a:p>
          <a:p>
            <a:endParaRPr lang="en-US" smtClean="0"/>
          </a:p>
          <a:p>
            <a:endParaRPr lang="en-US"/>
          </a:p>
          <a:p>
            <a:pPr marL="0" indent="0" algn="ctr">
              <a:buNone/>
            </a:pPr>
            <a:r>
              <a:rPr lang="en-US" sz="4400" smtClean="0"/>
              <a:t>Câu hỏi và trao đổi!</a:t>
            </a:r>
            <a:endParaRPr lang="en-US" sz="4400"/>
          </a:p>
        </p:txBody>
      </p:sp>
    </p:spTree>
    <p:extLst>
      <p:ext uri="{BB962C8B-B14F-4D97-AF65-F5344CB8AC3E}">
        <p14:creationId xmlns:p14="http://schemas.microsoft.com/office/powerpoint/2010/main" val="23248767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Tài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liệu</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tham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khảo</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16757" y="1910931"/>
            <a:ext cx="8246070" cy="3465870"/>
          </a:xfrm>
        </p:spPr>
        <p:txBody>
          <a:bodyPr>
            <a:normAutofit fontScale="92500" lnSpcReduction="20000"/>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2218359931"/>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de bài giả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Slide bài giảng</Template>
  <TotalTime>1604</TotalTime>
  <Words>2329</Words>
  <Application>Microsoft Office PowerPoint</Application>
  <PresentationFormat>On-screen Show (4:3)</PresentationFormat>
  <Paragraphs>313</Paragraphs>
  <Slides>41</Slides>
  <Notes>18</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2</vt:i4>
      </vt:variant>
      <vt:variant>
        <vt:lpstr>Slide Titles</vt:lpstr>
      </vt:variant>
      <vt:variant>
        <vt:i4>41</vt:i4>
      </vt:variant>
    </vt:vector>
  </HeadingPairs>
  <TitlesOfParts>
    <vt:vector size="54" baseType="lpstr">
      <vt:lpstr>Arial</vt:lpstr>
      <vt:lpstr>Arial Narrow</vt:lpstr>
      <vt:lpstr>Calibri</vt:lpstr>
      <vt:lpstr>Cambria Math</vt:lpstr>
      <vt:lpstr>Lato Black</vt:lpstr>
      <vt:lpstr>Muli</vt:lpstr>
      <vt:lpstr>Symbol</vt:lpstr>
      <vt:lpstr>Tahoma</vt:lpstr>
      <vt:lpstr>Times New Roman</vt:lpstr>
      <vt:lpstr>Wingdings</vt:lpstr>
      <vt:lpstr>Slide bài giảng</vt:lpstr>
      <vt:lpstr>Equation</vt:lpstr>
      <vt:lpstr>Visio</vt:lpstr>
      <vt:lpstr>PowerPoint Presentation</vt:lpstr>
      <vt:lpstr>PowerPoint Presentation</vt:lpstr>
      <vt:lpstr>Phân loại</vt:lpstr>
      <vt:lpstr>Mật mã đối xứng</vt:lpstr>
      <vt:lpstr>Tính chất của mật mã đối xứng</vt:lpstr>
      <vt:lpstr>Mật mã khóa công khai</vt:lpstr>
      <vt:lpstr>Tính chất của mật mã khóa công khai</vt:lpstr>
      <vt:lpstr>So sánh mật mã đối xứng và mật mã khóa công khai</vt:lpstr>
      <vt:lpstr>Sử dụng mật mã đối xứng và mật mã khóa công khai</vt:lpstr>
      <vt:lpstr>Hàm băm</vt:lpstr>
      <vt:lpstr>Tính chất của hàm băm</vt:lpstr>
      <vt:lpstr>Chữ kí số</vt:lpstr>
      <vt:lpstr>Chữ kí số</vt:lpstr>
      <vt:lpstr>Chữ kí số</vt:lpstr>
      <vt:lpstr>Chữ kí số</vt:lpstr>
      <vt:lpstr>Chữ kí số</vt:lpstr>
      <vt:lpstr>Đảm bảo tính toàn vẹn</vt:lpstr>
      <vt:lpstr>Đảm bảo tính toàn vẹn</vt:lpstr>
      <vt:lpstr>Đảm bảo tính toàn vẹn</vt:lpstr>
      <vt:lpstr>Đảm bảo tính xác thực</vt:lpstr>
      <vt:lpstr>Đảm bảo tính xác thực</vt:lpstr>
      <vt:lpstr>Đảm bảo tính xác thực</vt:lpstr>
      <vt:lpstr>Đảm bảo tính xác thực</vt:lpstr>
      <vt:lpstr>  Xác thực và chữ kí số</vt:lpstr>
      <vt:lpstr>  Xác thực và chữ kí số</vt:lpstr>
      <vt:lpstr>  Xác thực và chữ kí số</vt:lpstr>
      <vt:lpstr>  Xác thực và chữ kí số</vt:lpstr>
      <vt:lpstr>  Xác thực và chữ kí số</vt:lpstr>
      <vt:lpstr>  Xác thực và chữ kí số</vt:lpstr>
      <vt:lpstr>  Xác thực và chữ kí số</vt:lpstr>
      <vt:lpstr>  Xác thực và chữ kí số</vt:lpstr>
      <vt:lpstr>  Xác thực và chữ kí số</vt:lpstr>
      <vt:lpstr>Xác thực bằng thách đố - giải đố</vt:lpstr>
      <vt:lpstr>Xác thực thực thể</vt:lpstr>
      <vt:lpstr>PowerPoint Presentation</vt:lpstr>
      <vt:lpstr>PowerPoint Presentation</vt:lpstr>
      <vt:lpstr>RADIUS</vt:lpstr>
      <vt:lpstr>PowerPoint Presentation</vt:lpstr>
      <vt:lpstr>PowerPoint Presentation</vt:lpstr>
      <vt:lpstr>PowerPoint Presentation</vt:lpstr>
      <vt:lpstr>Tài liệu tham khảo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MẬT MÃ TRONG ATTT</dc:title>
  <dc:creator>Nguyen Tuan Anh</dc:creator>
  <cp:lastModifiedBy>Thinkpad</cp:lastModifiedBy>
  <cp:revision>136</cp:revision>
  <dcterms:created xsi:type="dcterms:W3CDTF">2015-06-27T14:02:10Z</dcterms:created>
  <dcterms:modified xsi:type="dcterms:W3CDTF">2021-11-19T13:09:36Z</dcterms:modified>
</cp:coreProperties>
</file>