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2" r:id="rId2"/>
  </p:sldMasterIdLst>
  <p:notesMasterIdLst>
    <p:notesMasterId r:id="rId36"/>
  </p:notesMasterIdLst>
  <p:sldIdLst>
    <p:sldId id="486" r:id="rId3"/>
    <p:sldId id="460" r:id="rId4"/>
    <p:sldId id="461" r:id="rId5"/>
    <p:sldId id="462" r:id="rId6"/>
    <p:sldId id="463" r:id="rId7"/>
    <p:sldId id="426" r:id="rId8"/>
    <p:sldId id="427" r:id="rId9"/>
    <p:sldId id="428" r:id="rId10"/>
    <p:sldId id="429" r:id="rId11"/>
    <p:sldId id="430" r:id="rId12"/>
    <p:sldId id="431" r:id="rId13"/>
    <p:sldId id="432" r:id="rId14"/>
    <p:sldId id="433" r:id="rId15"/>
    <p:sldId id="434" r:id="rId16"/>
    <p:sldId id="436" r:id="rId17"/>
    <p:sldId id="437" r:id="rId18"/>
    <p:sldId id="438" r:id="rId19"/>
    <p:sldId id="439" r:id="rId20"/>
    <p:sldId id="440" r:id="rId21"/>
    <p:sldId id="441" r:id="rId22"/>
    <p:sldId id="442" r:id="rId23"/>
    <p:sldId id="485" r:id="rId24"/>
    <p:sldId id="444" r:id="rId25"/>
    <p:sldId id="464" r:id="rId26"/>
    <p:sldId id="465" r:id="rId27"/>
    <p:sldId id="466" r:id="rId28"/>
    <p:sldId id="467" r:id="rId29"/>
    <p:sldId id="468" r:id="rId30"/>
    <p:sldId id="469" r:id="rId31"/>
    <p:sldId id="447" r:id="rId32"/>
    <p:sldId id="448" r:id="rId33"/>
    <p:sldId id="471" r:id="rId34"/>
    <p:sldId id="487" r:id="rId35"/>
  </p:sldIdLst>
  <p:sldSz cx="12192000" cy="6858000"/>
  <p:notesSz cx="6858000" cy="9144000"/>
  <p:defaultTextStyle>
    <a:defPPr>
      <a:defRPr lang="en-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4624"/>
  </p:normalViewPr>
  <p:slideViewPr>
    <p:cSldViewPr snapToGrid="0" snapToObjects="1">
      <p:cViewPr varScale="1">
        <p:scale>
          <a:sx n="84" d="100"/>
          <a:sy n="84" d="100"/>
        </p:scale>
        <p:origin x="552"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B0DB14-E410-4476-8B76-9FA2CEFDA0C6}" type="doc">
      <dgm:prSet loTypeId="urn:microsoft.com/office/officeart/2005/8/layout/matrix3" loCatId="matrix" qsTypeId="urn:microsoft.com/office/officeart/2005/8/quickstyle/3d2" qsCatId="3D" csTypeId="urn:microsoft.com/office/officeart/2005/8/colors/colorful2" csCatId="colorful"/>
      <dgm:spPr/>
      <dgm:t>
        <a:bodyPr/>
        <a:lstStyle/>
        <a:p>
          <a:endParaRPr lang="en-US"/>
        </a:p>
      </dgm:t>
    </dgm:pt>
    <dgm:pt modelId="{06929213-E48F-4EA5-995C-BE1E0ADD086C}">
      <dgm:prSet/>
      <dgm:spPr/>
      <dgm:t>
        <a:bodyPr/>
        <a:lstStyle/>
        <a:p>
          <a:pPr rtl="0"/>
          <a:r>
            <a:rPr lang="vi-VN"/>
            <a:t>Đảm bảo tính bí mật</a:t>
          </a:r>
          <a:endParaRPr lang="en-US"/>
        </a:p>
      </dgm:t>
    </dgm:pt>
    <dgm:pt modelId="{DAF4EC9C-BA11-4A11-A1CB-11412C1EC9E5}" type="parTrans" cxnId="{C3D54D44-5F8A-42E8-9893-BE709FE538B0}">
      <dgm:prSet/>
      <dgm:spPr/>
      <dgm:t>
        <a:bodyPr/>
        <a:lstStyle/>
        <a:p>
          <a:endParaRPr lang="en-US"/>
        </a:p>
      </dgm:t>
    </dgm:pt>
    <dgm:pt modelId="{0137510B-0B81-453D-AC99-FFBFA6028796}" type="sibTrans" cxnId="{C3D54D44-5F8A-42E8-9893-BE709FE538B0}">
      <dgm:prSet/>
      <dgm:spPr/>
      <dgm:t>
        <a:bodyPr/>
        <a:lstStyle/>
        <a:p>
          <a:endParaRPr lang="en-US"/>
        </a:p>
      </dgm:t>
    </dgm:pt>
    <dgm:pt modelId="{2FB5A3F0-E23E-4432-A12B-64F202391728}">
      <dgm:prSet/>
      <dgm:spPr/>
      <dgm:t>
        <a:bodyPr/>
        <a:lstStyle/>
        <a:p>
          <a:pPr rtl="0"/>
          <a:r>
            <a:rPr lang="vi-VN"/>
            <a:t>Đảm bảo tính toàn vẹn</a:t>
          </a:r>
          <a:endParaRPr lang="en-US"/>
        </a:p>
      </dgm:t>
    </dgm:pt>
    <dgm:pt modelId="{F70F508B-06F6-442D-B053-AC7307586FC0}" type="parTrans" cxnId="{EC9B7CD8-5E76-4C5B-94A2-D5EA4B0F079C}">
      <dgm:prSet/>
      <dgm:spPr/>
      <dgm:t>
        <a:bodyPr/>
        <a:lstStyle/>
        <a:p>
          <a:endParaRPr lang="en-US"/>
        </a:p>
      </dgm:t>
    </dgm:pt>
    <dgm:pt modelId="{DB3CC994-D875-41C3-B0D5-7F62DA28BE81}" type="sibTrans" cxnId="{EC9B7CD8-5E76-4C5B-94A2-D5EA4B0F079C}">
      <dgm:prSet/>
      <dgm:spPr/>
      <dgm:t>
        <a:bodyPr/>
        <a:lstStyle/>
        <a:p>
          <a:endParaRPr lang="en-US"/>
        </a:p>
      </dgm:t>
    </dgm:pt>
    <dgm:pt modelId="{21F98B07-3A83-4AA2-8056-99D01E258DA7}">
      <dgm:prSet/>
      <dgm:spPr/>
      <dgm:t>
        <a:bodyPr/>
        <a:lstStyle/>
        <a:p>
          <a:pPr rtl="0"/>
          <a:r>
            <a:rPr lang="vi-VN"/>
            <a:t>Đảm bảo tính xác thực</a:t>
          </a:r>
          <a:endParaRPr lang="en-US"/>
        </a:p>
      </dgm:t>
    </dgm:pt>
    <dgm:pt modelId="{641A545C-4AE1-4931-BAF8-3A43CD6B6911}" type="parTrans" cxnId="{738EAB4D-EBEC-4886-9B2D-548CF8CE8FC9}">
      <dgm:prSet/>
      <dgm:spPr/>
      <dgm:t>
        <a:bodyPr/>
        <a:lstStyle/>
        <a:p>
          <a:endParaRPr lang="en-US"/>
        </a:p>
      </dgm:t>
    </dgm:pt>
    <dgm:pt modelId="{4CF60BD8-9009-44E4-9EDC-FB9B7B7E65C6}" type="sibTrans" cxnId="{738EAB4D-EBEC-4886-9B2D-548CF8CE8FC9}">
      <dgm:prSet/>
      <dgm:spPr/>
      <dgm:t>
        <a:bodyPr/>
        <a:lstStyle/>
        <a:p>
          <a:endParaRPr lang="en-US"/>
        </a:p>
      </dgm:t>
    </dgm:pt>
    <dgm:pt modelId="{8FBD376C-C227-428B-98BC-5DA5E3583D10}">
      <dgm:prSet/>
      <dgm:spPr/>
      <dgm:t>
        <a:bodyPr/>
        <a:lstStyle/>
        <a:p>
          <a:pPr rtl="0"/>
          <a:r>
            <a:rPr lang="vi-VN"/>
            <a:t>Đảm bảo tính chống chối bỏ</a:t>
          </a:r>
          <a:endParaRPr lang="en-US"/>
        </a:p>
      </dgm:t>
    </dgm:pt>
    <dgm:pt modelId="{1B7617C1-8718-4056-B62D-A9FD9B984C80}" type="parTrans" cxnId="{77C2688A-91FE-4EE4-A18B-5F5D63EDA9E9}">
      <dgm:prSet/>
      <dgm:spPr/>
      <dgm:t>
        <a:bodyPr/>
        <a:lstStyle/>
        <a:p>
          <a:endParaRPr lang="en-US"/>
        </a:p>
      </dgm:t>
    </dgm:pt>
    <dgm:pt modelId="{362CCEBD-B4BF-453B-93F8-DB0D95670590}" type="sibTrans" cxnId="{77C2688A-91FE-4EE4-A18B-5F5D63EDA9E9}">
      <dgm:prSet/>
      <dgm:spPr/>
      <dgm:t>
        <a:bodyPr/>
        <a:lstStyle/>
        <a:p>
          <a:endParaRPr lang="en-US"/>
        </a:p>
      </dgm:t>
    </dgm:pt>
    <dgm:pt modelId="{4B5EC3C7-5D0A-47AD-87A5-5DE1B410B795}" type="pres">
      <dgm:prSet presAssocID="{B8B0DB14-E410-4476-8B76-9FA2CEFDA0C6}" presName="matrix" presStyleCnt="0">
        <dgm:presLayoutVars>
          <dgm:chMax val="1"/>
          <dgm:dir/>
          <dgm:resizeHandles val="exact"/>
        </dgm:presLayoutVars>
      </dgm:prSet>
      <dgm:spPr/>
      <dgm:t>
        <a:bodyPr/>
        <a:lstStyle/>
        <a:p>
          <a:endParaRPr lang="en-US"/>
        </a:p>
      </dgm:t>
    </dgm:pt>
    <dgm:pt modelId="{AEF891F1-E5D8-4C62-92FB-2781A1D6FBA0}" type="pres">
      <dgm:prSet presAssocID="{B8B0DB14-E410-4476-8B76-9FA2CEFDA0C6}" presName="diamond" presStyleLbl="bgShp" presStyleIdx="0" presStyleCnt="1"/>
      <dgm:spPr/>
    </dgm:pt>
    <dgm:pt modelId="{F117B103-4207-420B-AC98-B22E54A359E3}" type="pres">
      <dgm:prSet presAssocID="{B8B0DB14-E410-4476-8B76-9FA2CEFDA0C6}" presName="quad1" presStyleLbl="node1" presStyleIdx="0" presStyleCnt="4">
        <dgm:presLayoutVars>
          <dgm:chMax val="0"/>
          <dgm:chPref val="0"/>
          <dgm:bulletEnabled val="1"/>
        </dgm:presLayoutVars>
      </dgm:prSet>
      <dgm:spPr/>
      <dgm:t>
        <a:bodyPr/>
        <a:lstStyle/>
        <a:p>
          <a:endParaRPr lang="en-US"/>
        </a:p>
      </dgm:t>
    </dgm:pt>
    <dgm:pt modelId="{4245BD29-550F-4617-8D8F-56FE5C2005AC}" type="pres">
      <dgm:prSet presAssocID="{B8B0DB14-E410-4476-8B76-9FA2CEFDA0C6}" presName="quad2" presStyleLbl="node1" presStyleIdx="1" presStyleCnt="4">
        <dgm:presLayoutVars>
          <dgm:chMax val="0"/>
          <dgm:chPref val="0"/>
          <dgm:bulletEnabled val="1"/>
        </dgm:presLayoutVars>
      </dgm:prSet>
      <dgm:spPr/>
      <dgm:t>
        <a:bodyPr/>
        <a:lstStyle/>
        <a:p>
          <a:endParaRPr lang="en-US"/>
        </a:p>
      </dgm:t>
    </dgm:pt>
    <dgm:pt modelId="{C5CA68DA-CF0D-4C8E-9C02-17C12876427F}" type="pres">
      <dgm:prSet presAssocID="{B8B0DB14-E410-4476-8B76-9FA2CEFDA0C6}" presName="quad3" presStyleLbl="node1" presStyleIdx="2" presStyleCnt="4">
        <dgm:presLayoutVars>
          <dgm:chMax val="0"/>
          <dgm:chPref val="0"/>
          <dgm:bulletEnabled val="1"/>
        </dgm:presLayoutVars>
      </dgm:prSet>
      <dgm:spPr/>
      <dgm:t>
        <a:bodyPr/>
        <a:lstStyle/>
        <a:p>
          <a:endParaRPr lang="en-US"/>
        </a:p>
      </dgm:t>
    </dgm:pt>
    <dgm:pt modelId="{2036A5B8-3CF0-4AF6-85D4-0BDF131A4C63}" type="pres">
      <dgm:prSet presAssocID="{B8B0DB14-E410-4476-8B76-9FA2CEFDA0C6}" presName="quad4" presStyleLbl="node1" presStyleIdx="3" presStyleCnt="4">
        <dgm:presLayoutVars>
          <dgm:chMax val="0"/>
          <dgm:chPref val="0"/>
          <dgm:bulletEnabled val="1"/>
        </dgm:presLayoutVars>
      </dgm:prSet>
      <dgm:spPr/>
      <dgm:t>
        <a:bodyPr/>
        <a:lstStyle/>
        <a:p>
          <a:endParaRPr lang="en-US"/>
        </a:p>
      </dgm:t>
    </dgm:pt>
  </dgm:ptLst>
  <dgm:cxnLst>
    <dgm:cxn modelId="{0F270125-913C-428F-B19B-849BEA235BD0}" type="presOf" srcId="{2FB5A3F0-E23E-4432-A12B-64F202391728}" destId="{4245BD29-550F-4617-8D8F-56FE5C2005AC}" srcOrd="0" destOrd="0" presId="urn:microsoft.com/office/officeart/2005/8/layout/matrix3"/>
    <dgm:cxn modelId="{8A9F425F-9F9F-4D55-8B3E-A3B056CB67AE}" type="presOf" srcId="{21F98B07-3A83-4AA2-8056-99D01E258DA7}" destId="{C5CA68DA-CF0D-4C8E-9C02-17C12876427F}" srcOrd="0" destOrd="0" presId="urn:microsoft.com/office/officeart/2005/8/layout/matrix3"/>
    <dgm:cxn modelId="{77C2688A-91FE-4EE4-A18B-5F5D63EDA9E9}" srcId="{B8B0DB14-E410-4476-8B76-9FA2CEFDA0C6}" destId="{8FBD376C-C227-428B-98BC-5DA5E3583D10}" srcOrd="3" destOrd="0" parTransId="{1B7617C1-8718-4056-B62D-A9FD9B984C80}" sibTransId="{362CCEBD-B4BF-453B-93F8-DB0D95670590}"/>
    <dgm:cxn modelId="{C3D54D44-5F8A-42E8-9893-BE709FE538B0}" srcId="{B8B0DB14-E410-4476-8B76-9FA2CEFDA0C6}" destId="{06929213-E48F-4EA5-995C-BE1E0ADD086C}" srcOrd="0" destOrd="0" parTransId="{DAF4EC9C-BA11-4A11-A1CB-11412C1EC9E5}" sibTransId="{0137510B-0B81-453D-AC99-FFBFA6028796}"/>
    <dgm:cxn modelId="{EC9B7CD8-5E76-4C5B-94A2-D5EA4B0F079C}" srcId="{B8B0DB14-E410-4476-8B76-9FA2CEFDA0C6}" destId="{2FB5A3F0-E23E-4432-A12B-64F202391728}" srcOrd="1" destOrd="0" parTransId="{F70F508B-06F6-442D-B053-AC7307586FC0}" sibTransId="{DB3CC994-D875-41C3-B0D5-7F62DA28BE81}"/>
    <dgm:cxn modelId="{49BF205A-DD6F-4603-8997-E1D09D853197}" type="presOf" srcId="{8FBD376C-C227-428B-98BC-5DA5E3583D10}" destId="{2036A5B8-3CF0-4AF6-85D4-0BDF131A4C63}" srcOrd="0" destOrd="0" presId="urn:microsoft.com/office/officeart/2005/8/layout/matrix3"/>
    <dgm:cxn modelId="{D115EE49-CA47-4C7E-AF52-D8CF529984EC}" type="presOf" srcId="{06929213-E48F-4EA5-995C-BE1E0ADD086C}" destId="{F117B103-4207-420B-AC98-B22E54A359E3}" srcOrd="0" destOrd="0" presId="urn:microsoft.com/office/officeart/2005/8/layout/matrix3"/>
    <dgm:cxn modelId="{B63790C1-D678-4C09-A524-24689A3ED357}" type="presOf" srcId="{B8B0DB14-E410-4476-8B76-9FA2CEFDA0C6}" destId="{4B5EC3C7-5D0A-47AD-87A5-5DE1B410B795}" srcOrd="0" destOrd="0" presId="urn:microsoft.com/office/officeart/2005/8/layout/matrix3"/>
    <dgm:cxn modelId="{738EAB4D-EBEC-4886-9B2D-548CF8CE8FC9}" srcId="{B8B0DB14-E410-4476-8B76-9FA2CEFDA0C6}" destId="{21F98B07-3A83-4AA2-8056-99D01E258DA7}" srcOrd="2" destOrd="0" parTransId="{641A545C-4AE1-4931-BAF8-3A43CD6B6911}" sibTransId="{4CF60BD8-9009-44E4-9EDC-FB9B7B7E65C6}"/>
    <dgm:cxn modelId="{DFE91DA4-F530-4258-A2FC-7288956DF9B8}" type="presParOf" srcId="{4B5EC3C7-5D0A-47AD-87A5-5DE1B410B795}" destId="{AEF891F1-E5D8-4C62-92FB-2781A1D6FBA0}" srcOrd="0" destOrd="0" presId="urn:microsoft.com/office/officeart/2005/8/layout/matrix3"/>
    <dgm:cxn modelId="{6F1D476C-A189-4D78-A1BB-203663758A80}" type="presParOf" srcId="{4B5EC3C7-5D0A-47AD-87A5-5DE1B410B795}" destId="{F117B103-4207-420B-AC98-B22E54A359E3}" srcOrd="1" destOrd="0" presId="urn:microsoft.com/office/officeart/2005/8/layout/matrix3"/>
    <dgm:cxn modelId="{668ECCEF-BD62-459E-A49F-747C2DBAD9A1}" type="presParOf" srcId="{4B5EC3C7-5D0A-47AD-87A5-5DE1B410B795}" destId="{4245BD29-550F-4617-8D8F-56FE5C2005AC}" srcOrd="2" destOrd="0" presId="urn:microsoft.com/office/officeart/2005/8/layout/matrix3"/>
    <dgm:cxn modelId="{CE31ADEA-FE75-459F-B26F-28DE10A7E608}" type="presParOf" srcId="{4B5EC3C7-5D0A-47AD-87A5-5DE1B410B795}" destId="{C5CA68DA-CF0D-4C8E-9C02-17C12876427F}" srcOrd="3" destOrd="0" presId="urn:microsoft.com/office/officeart/2005/8/layout/matrix3"/>
    <dgm:cxn modelId="{4474D923-CDE1-4F02-BB9B-E037A6E61A5A}" type="presParOf" srcId="{4B5EC3C7-5D0A-47AD-87A5-5DE1B410B795}" destId="{2036A5B8-3CF0-4AF6-85D4-0BDF131A4C63}"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875BAE1-B712-433C-902C-54A469C479D5}" type="doc">
      <dgm:prSet loTypeId="urn:microsoft.com/office/officeart/2005/8/layout/hierarchy1" loCatId="hierarchy" qsTypeId="urn:microsoft.com/office/officeart/2005/8/quickstyle/simple4" qsCatId="simple" csTypeId="urn:microsoft.com/office/officeart/2005/8/colors/accent1_2" csCatId="accent1"/>
      <dgm:spPr/>
      <dgm:t>
        <a:bodyPr/>
        <a:lstStyle/>
        <a:p>
          <a:endParaRPr lang="en-US"/>
        </a:p>
      </dgm:t>
    </dgm:pt>
    <dgm:pt modelId="{B2ED7C0E-9B78-4B5E-A46C-B5CDB1F00903}">
      <dgm:prSet/>
      <dgm:spPr/>
      <dgm:t>
        <a:bodyPr/>
        <a:lstStyle/>
        <a:p>
          <a:pPr rtl="0"/>
          <a:r>
            <a:rPr lang="vi-VN"/>
            <a:t>Mã hóa dữ liệu lưu trữ</a:t>
          </a:r>
          <a:endParaRPr lang="en-US"/>
        </a:p>
      </dgm:t>
    </dgm:pt>
    <dgm:pt modelId="{0FC6DF53-9771-44B9-8288-F273524852E7}" type="parTrans" cxnId="{18942948-E243-4CB5-B2E3-9A0648BB82F7}">
      <dgm:prSet/>
      <dgm:spPr/>
      <dgm:t>
        <a:bodyPr/>
        <a:lstStyle/>
        <a:p>
          <a:endParaRPr lang="en-US"/>
        </a:p>
      </dgm:t>
    </dgm:pt>
    <dgm:pt modelId="{E2096C74-1411-4AE6-A0C9-440B49DA22D9}" type="sibTrans" cxnId="{18942948-E243-4CB5-B2E3-9A0648BB82F7}">
      <dgm:prSet/>
      <dgm:spPr/>
      <dgm:t>
        <a:bodyPr/>
        <a:lstStyle/>
        <a:p>
          <a:endParaRPr lang="en-US"/>
        </a:p>
      </dgm:t>
    </dgm:pt>
    <dgm:pt modelId="{61906407-B6CB-4B25-9437-7728B9CF8625}">
      <dgm:prSet/>
      <dgm:spPr/>
      <dgm:t>
        <a:bodyPr/>
        <a:lstStyle/>
        <a:p>
          <a:pPr rtl="0"/>
          <a:r>
            <a:rPr lang="vi-VN" dirty="0"/>
            <a:t>Mã hóa đầu cuối</a:t>
          </a:r>
          <a:endParaRPr lang="en-US" dirty="0"/>
        </a:p>
      </dgm:t>
    </dgm:pt>
    <dgm:pt modelId="{34FFCE80-A044-480C-9541-6C8EF6DE764B}" type="parTrans" cxnId="{E3A179DF-0B5D-4B92-9F02-5DE102A0BA71}">
      <dgm:prSet/>
      <dgm:spPr/>
      <dgm:t>
        <a:bodyPr/>
        <a:lstStyle/>
        <a:p>
          <a:endParaRPr lang="en-US"/>
        </a:p>
      </dgm:t>
    </dgm:pt>
    <dgm:pt modelId="{72E0188D-D7B5-4EE1-A0ED-84C6D4E8A01B}" type="sibTrans" cxnId="{E3A179DF-0B5D-4B92-9F02-5DE102A0BA71}">
      <dgm:prSet/>
      <dgm:spPr/>
      <dgm:t>
        <a:bodyPr/>
        <a:lstStyle/>
        <a:p>
          <a:endParaRPr lang="en-US"/>
        </a:p>
      </dgm:t>
    </dgm:pt>
    <dgm:pt modelId="{B7AD8FAA-2E57-46E8-9A44-331FFE6F7D18}">
      <dgm:prSet/>
      <dgm:spPr/>
      <dgm:t>
        <a:bodyPr/>
        <a:lstStyle/>
        <a:p>
          <a:pPr rtl="0"/>
          <a:r>
            <a:rPr lang="vi-VN"/>
            <a:t>Mã hóa kênh truyền</a:t>
          </a:r>
          <a:endParaRPr lang="en-US"/>
        </a:p>
      </dgm:t>
    </dgm:pt>
    <dgm:pt modelId="{7DD0AF4F-E454-49D3-9FAD-E127FD03587C}" type="parTrans" cxnId="{46F6453A-E93B-427B-8775-677CBC51D6BD}">
      <dgm:prSet/>
      <dgm:spPr/>
      <dgm:t>
        <a:bodyPr/>
        <a:lstStyle/>
        <a:p>
          <a:endParaRPr lang="en-US"/>
        </a:p>
      </dgm:t>
    </dgm:pt>
    <dgm:pt modelId="{CC4A2FC7-1A97-4498-9432-5CBE7C3AA4ED}" type="sibTrans" cxnId="{46F6453A-E93B-427B-8775-677CBC51D6BD}">
      <dgm:prSet/>
      <dgm:spPr/>
      <dgm:t>
        <a:bodyPr/>
        <a:lstStyle/>
        <a:p>
          <a:endParaRPr lang="en-US"/>
        </a:p>
      </dgm:t>
    </dgm:pt>
    <dgm:pt modelId="{ECB17E86-F970-407E-BB62-B0DE362236B7}" type="pres">
      <dgm:prSet presAssocID="{9875BAE1-B712-433C-902C-54A469C479D5}" presName="hierChild1" presStyleCnt="0">
        <dgm:presLayoutVars>
          <dgm:chPref val="1"/>
          <dgm:dir/>
          <dgm:animOne val="branch"/>
          <dgm:animLvl val="lvl"/>
          <dgm:resizeHandles/>
        </dgm:presLayoutVars>
      </dgm:prSet>
      <dgm:spPr/>
      <dgm:t>
        <a:bodyPr/>
        <a:lstStyle/>
        <a:p>
          <a:endParaRPr lang="en-US"/>
        </a:p>
      </dgm:t>
    </dgm:pt>
    <dgm:pt modelId="{8E648FBE-F437-49F5-92E3-EF5F2F6F285F}" type="pres">
      <dgm:prSet presAssocID="{B2ED7C0E-9B78-4B5E-A46C-B5CDB1F00903}" presName="hierRoot1" presStyleCnt="0"/>
      <dgm:spPr/>
    </dgm:pt>
    <dgm:pt modelId="{0E6A9D73-025A-49D1-9233-022D2C77AD98}" type="pres">
      <dgm:prSet presAssocID="{B2ED7C0E-9B78-4B5E-A46C-B5CDB1F00903}" presName="composite" presStyleCnt="0"/>
      <dgm:spPr/>
    </dgm:pt>
    <dgm:pt modelId="{086411B8-3FE6-4893-B715-A12AABE3ABA8}" type="pres">
      <dgm:prSet presAssocID="{B2ED7C0E-9B78-4B5E-A46C-B5CDB1F00903}" presName="background" presStyleLbl="node0" presStyleIdx="0" presStyleCnt="3"/>
      <dgm:spPr/>
    </dgm:pt>
    <dgm:pt modelId="{E5EEC9B6-539D-4E2E-82E5-933D05C7F096}" type="pres">
      <dgm:prSet presAssocID="{B2ED7C0E-9B78-4B5E-A46C-B5CDB1F00903}" presName="text" presStyleLbl="fgAcc0" presStyleIdx="0" presStyleCnt="3">
        <dgm:presLayoutVars>
          <dgm:chPref val="3"/>
        </dgm:presLayoutVars>
      </dgm:prSet>
      <dgm:spPr/>
      <dgm:t>
        <a:bodyPr/>
        <a:lstStyle/>
        <a:p>
          <a:endParaRPr lang="en-US"/>
        </a:p>
      </dgm:t>
    </dgm:pt>
    <dgm:pt modelId="{A2F01237-12E5-466D-863F-01A753966E37}" type="pres">
      <dgm:prSet presAssocID="{B2ED7C0E-9B78-4B5E-A46C-B5CDB1F00903}" presName="hierChild2" presStyleCnt="0"/>
      <dgm:spPr/>
    </dgm:pt>
    <dgm:pt modelId="{1332F85A-1E85-4EBC-ADE5-17769FD506E4}" type="pres">
      <dgm:prSet presAssocID="{61906407-B6CB-4B25-9437-7728B9CF8625}" presName="hierRoot1" presStyleCnt="0"/>
      <dgm:spPr/>
    </dgm:pt>
    <dgm:pt modelId="{C2EED44E-7823-4065-A7D2-65F94ACABF35}" type="pres">
      <dgm:prSet presAssocID="{61906407-B6CB-4B25-9437-7728B9CF8625}" presName="composite" presStyleCnt="0"/>
      <dgm:spPr/>
    </dgm:pt>
    <dgm:pt modelId="{5324978B-8E6A-48C8-9B7A-D8F2D6B64276}" type="pres">
      <dgm:prSet presAssocID="{61906407-B6CB-4B25-9437-7728B9CF8625}" presName="background" presStyleLbl="node0" presStyleIdx="1" presStyleCnt="3"/>
      <dgm:spPr/>
    </dgm:pt>
    <dgm:pt modelId="{DFC0AF3C-B0BA-4EA5-95F9-F9A04392B673}" type="pres">
      <dgm:prSet presAssocID="{61906407-B6CB-4B25-9437-7728B9CF8625}" presName="text" presStyleLbl="fgAcc0" presStyleIdx="1" presStyleCnt="3">
        <dgm:presLayoutVars>
          <dgm:chPref val="3"/>
        </dgm:presLayoutVars>
      </dgm:prSet>
      <dgm:spPr/>
      <dgm:t>
        <a:bodyPr/>
        <a:lstStyle/>
        <a:p>
          <a:endParaRPr lang="en-US"/>
        </a:p>
      </dgm:t>
    </dgm:pt>
    <dgm:pt modelId="{B7BB20B3-7AB5-4527-A554-3942FC782CCA}" type="pres">
      <dgm:prSet presAssocID="{61906407-B6CB-4B25-9437-7728B9CF8625}" presName="hierChild2" presStyleCnt="0"/>
      <dgm:spPr/>
    </dgm:pt>
    <dgm:pt modelId="{52C447F7-68CD-4CFA-B974-028FB85588C1}" type="pres">
      <dgm:prSet presAssocID="{B7AD8FAA-2E57-46E8-9A44-331FFE6F7D18}" presName="hierRoot1" presStyleCnt="0"/>
      <dgm:spPr/>
    </dgm:pt>
    <dgm:pt modelId="{224D3CE6-EB28-4F4D-BD68-355B79E77152}" type="pres">
      <dgm:prSet presAssocID="{B7AD8FAA-2E57-46E8-9A44-331FFE6F7D18}" presName="composite" presStyleCnt="0"/>
      <dgm:spPr/>
    </dgm:pt>
    <dgm:pt modelId="{B58D2BFE-33E1-4D20-98BC-E3996A16E142}" type="pres">
      <dgm:prSet presAssocID="{B7AD8FAA-2E57-46E8-9A44-331FFE6F7D18}" presName="background" presStyleLbl="node0" presStyleIdx="2" presStyleCnt="3"/>
      <dgm:spPr/>
    </dgm:pt>
    <dgm:pt modelId="{102C2B94-AD22-456F-9EE8-68A23756AC06}" type="pres">
      <dgm:prSet presAssocID="{B7AD8FAA-2E57-46E8-9A44-331FFE6F7D18}" presName="text" presStyleLbl="fgAcc0" presStyleIdx="2" presStyleCnt="3">
        <dgm:presLayoutVars>
          <dgm:chPref val="3"/>
        </dgm:presLayoutVars>
      </dgm:prSet>
      <dgm:spPr/>
      <dgm:t>
        <a:bodyPr/>
        <a:lstStyle/>
        <a:p>
          <a:endParaRPr lang="en-US"/>
        </a:p>
      </dgm:t>
    </dgm:pt>
    <dgm:pt modelId="{E0D2242F-C1AD-4C2E-8829-E2D03DFC2A81}" type="pres">
      <dgm:prSet presAssocID="{B7AD8FAA-2E57-46E8-9A44-331FFE6F7D18}" presName="hierChild2" presStyleCnt="0"/>
      <dgm:spPr/>
    </dgm:pt>
  </dgm:ptLst>
  <dgm:cxnLst>
    <dgm:cxn modelId="{46F6453A-E93B-427B-8775-677CBC51D6BD}" srcId="{9875BAE1-B712-433C-902C-54A469C479D5}" destId="{B7AD8FAA-2E57-46E8-9A44-331FFE6F7D18}" srcOrd="2" destOrd="0" parTransId="{7DD0AF4F-E454-49D3-9FAD-E127FD03587C}" sibTransId="{CC4A2FC7-1A97-4498-9432-5CBE7C3AA4ED}"/>
    <dgm:cxn modelId="{18942948-E243-4CB5-B2E3-9A0648BB82F7}" srcId="{9875BAE1-B712-433C-902C-54A469C479D5}" destId="{B2ED7C0E-9B78-4B5E-A46C-B5CDB1F00903}" srcOrd="0" destOrd="0" parTransId="{0FC6DF53-9771-44B9-8288-F273524852E7}" sibTransId="{E2096C74-1411-4AE6-A0C9-440B49DA22D9}"/>
    <dgm:cxn modelId="{908F7992-777C-487E-BF07-8596D915C589}" type="presOf" srcId="{9875BAE1-B712-433C-902C-54A469C479D5}" destId="{ECB17E86-F970-407E-BB62-B0DE362236B7}" srcOrd="0" destOrd="0" presId="urn:microsoft.com/office/officeart/2005/8/layout/hierarchy1"/>
    <dgm:cxn modelId="{E3A179DF-0B5D-4B92-9F02-5DE102A0BA71}" srcId="{9875BAE1-B712-433C-902C-54A469C479D5}" destId="{61906407-B6CB-4B25-9437-7728B9CF8625}" srcOrd="1" destOrd="0" parTransId="{34FFCE80-A044-480C-9541-6C8EF6DE764B}" sibTransId="{72E0188D-D7B5-4EE1-A0ED-84C6D4E8A01B}"/>
    <dgm:cxn modelId="{F4C080E0-3AE4-4229-8AC9-390760A24674}" type="presOf" srcId="{61906407-B6CB-4B25-9437-7728B9CF8625}" destId="{DFC0AF3C-B0BA-4EA5-95F9-F9A04392B673}" srcOrd="0" destOrd="0" presId="urn:microsoft.com/office/officeart/2005/8/layout/hierarchy1"/>
    <dgm:cxn modelId="{64DF7531-5925-4C29-836D-77800B602738}" type="presOf" srcId="{B7AD8FAA-2E57-46E8-9A44-331FFE6F7D18}" destId="{102C2B94-AD22-456F-9EE8-68A23756AC06}" srcOrd="0" destOrd="0" presId="urn:microsoft.com/office/officeart/2005/8/layout/hierarchy1"/>
    <dgm:cxn modelId="{F707EE39-6099-4F6B-BD84-8405F3C4D5E3}" type="presOf" srcId="{B2ED7C0E-9B78-4B5E-A46C-B5CDB1F00903}" destId="{E5EEC9B6-539D-4E2E-82E5-933D05C7F096}" srcOrd="0" destOrd="0" presId="urn:microsoft.com/office/officeart/2005/8/layout/hierarchy1"/>
    <dgm:cxn modelId="{10BB8380-B368-4F3E-966E-3E879AEDBDB1}" type="presParOf" srcId="{ECB17E86-F970-407E-BB62-B0DE362236B7}" destId="{8E648FBE-F437-49F5-92E3-EF5F2F6F285F}" srcOrd="0" destOrd="0" presId="urn:microsoft.com/office/officeart/2005/8/layout/hierarchy1"/>
    <dgm:cxn modelId="{380B8C67-BE12-4AA4-8DCA-38E390892F7C}" type="presParOf" srcId="{8E648FBE-F437-49F5-92E3-EF5F2F6F285F}" destId="{0E6A9D73-025A-49D1-9233-022D2C77AD98}" srcOrd="0" destOrd="0" presId="urn:microsoft.com/office/officeart/2005/8/layout/hierarchy1"/>
    <dgm:cxn modelId="{7AD5807C-62B6-467F-B0FF-D76BA10B979C}" type="presParOf" srcId="{0E6A9D73-025A-49D1-9233-022D2C77AD98}" destId="{086411B8-3FE6-4893-B715-A12AABE3ABA8}" srcOrd="0" destOrd="0" presId="urn:microsoft.com/office/officeart/2005/8/layout/hierarchy1"/>
    <dgm:cxn modelId="{989699B6-139C-4EC3-A5C3-69BC5D2343F3}" type="presParOf" srcId="{0E6A9D73-025A-49D1-9233-022D2C77AD98}" destId="{E5EEC9B6-539D-4E2E-82E5-933D05C7F096}" srcOrd="1" destOrd="0" presId="urn:microsoft.com/office/officeart/2005/8/layout/hierarchy1"/>
    <dgm:cxn modelId="{4A13EA1B-2D57-4C25-BD4F-B3984FB39671}" type="presParOf" srcId="{8E648FBE-F437-49F5-92E3-EF5F2F6F285F}" destId="{A2F01237-12E5-466D-863F-01A753966E37}" srcOrd="1" destOrd="0" presId="urn:microsoft.com/office/officeart/2005/8/layout/hierarchy1"/>
    <dgm:cxn modelId="{8C85841F-70AB-420E-A956-C0BB026399AB}" type="presParOf" srcId="{ECB17E86-F970-407E-BB62-B0DE362236B7}" destId="{1332F85A-1E85-4EBC-ADE5-17769FD506E4}" srcOrd="1" destOrd="0" presId="urn:microsoft.com/office/officeart/2005/8/layout/hierarchy1"/>
    <dgm:cxn modelId="{6BA44C3C-A232-44D6-A7E9-62C2825A4F9A}" type="presParOf" srcId="{1332F85A-1E85-4EBC-ADE5-17769FD506E4}" destId="{C2EED44E-7823-4065-A7D2-65F94ACABF35}" srcOrd="0" destOrd="0" presId="urn:microsoft.com/office/officeart/2005/8/layout/hierarchy1"/>
    <dgm:cxn modelId="{50376FB6-1451-4FE8-8F03-7EA98295CA25}" type="presParOf" srcId="{C2EED44E-7823-4065-A7D2-65F94ACABF35}" destId="{5324978B-8E6A-48C8-9B7A-D8F2D6B64276}" srcOrd="0" destOrd="0" presId="urn:microsoft.com/office/officeart/2005/8/layout/hierarchy1"/>
    <dgm:cxn modelId="{04AE5A48-7069-4ED6-8DD9-FCAEDBFF76C8}" type="presParOf" srcId="{C2EED44E-7823-4065-A7D2-65F94ACABF35}" destId="{DFC0AF3C-B0BA-4EA5-95F9-F9A04392B673}" srcOrd="1" destOrd="0" presId="urn:microsoft.com/office/officeart/2005/8/layout/hierarchy1"/>
    <dgm:cxn modelId="{AF64E3A6-FBE5-445B-BE42-004649F1E19E}" type="presParOf" srcId="{1332F85A-1E85-4EBC-ADE5-17769FD506E4}" destId="{B7BB20B3-7AB5-4527-A554-3942FC782CCA}" srcOrd="1" destOrd="0" presId="urn:microsoft.com/office/officeart/2005/8/layout/hierarchy1"/>
    <dgm:cxn modelId="{2EB55D35-E161-4DBE-B5F5-57D00E4BF1CD}" type="presParOf" srcId="{ECB17E86-F970-407E-BB62-B0DE362236B7}" destId="{52C447F7-68CD-4CFA-B974-028FB85588C1}" srcOrd="2" destOrd="0" presId="urn:microsoft.com/office/officeart/2005/8/layout/hierarchy1"/>
    <dgm:cxn modelId="{0B7966B2-9684-462B-8AB4-9CA227FD53B8}" type="presParOf" srcId="{52C447F7-68CD-4CFA-B974-028FB85588C1}" destId="{224D3CE6-EB28-4F4D-BD68-355B79E77152}" srcOrd="0" destOrd="0" presId="urn:microsoft.com/office/officeart/2005/8/layout/hierarchy1"/>
    <dgm:cxn modelId="{194CAB49-87A9-42FB-93BD-C7368E3028F2}" type="presParOf" srcId="{224D3CE6-EB28-4F4D-BD68-355B79E77152}" destId="{B58D2BFE-33E1-4D20-98BC-E3996A16E142}" srcOrd="0" destOrd="0" presId="urn:microsoft.com/office/officeart/2005/8/layout/hierarchy1"/>
    <dgm:cxn modelId="{6ED1E4E7-2A3E-452C-8D1B-D13B23B63AEA}" type="presParOf" srcId="{224D3CE6-EB28-4F4D-BD68-355B79E77152}" destId="{102C2B94-AD22-456F-9EE8-68A23756AC06}" srcOrd="1" destOrd="0" presId="urn:microsoft.com/office/officeart/2005/8/layout/hierarchy1"/>
    <dgm:cxn modelId="{B4B7A7C4-3319-4DF8-B55C-958114D135D5}" type="presParOf" srcId="{52C447F7-68CD-4CFA-B974-028FB85588C1}" destId="{E0D2242F-C1AD-4C2E-8829-E2D03DFC2A8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875BAE1-B712-433C-902C-54A469C479D5}" type="doc">
      <dgm:prSet loTypeId="urn:microsoft.com/office/officeart/2005/8/layout/hierarchy1" loCatId="hierarchy" qsTypeId="urn:microsoft.com/office/officeart/2005/8/quickstyle/simple4" qsCatId="simple" csTypeId="urn:microsoft.com/office/officeart/2005/8/colors/accent1_2" csCatId="accent1"/>
      <dgm:spPr/>
      <dgm:t>
        <a:bodyPr/>
        <a:lstStyle/>
        <a:p>
          <a:endParaRPr lang="en-US"/>
        </a:p>
      </dgm:t>
    </dgm:pt>
    <dgm:pt modelId="{B2ED7C0E-9B78-4B5E-A46C-B5CDB1F00903}">
      <dgm:prSet/>
      <dgm:spPr/>
      <dgm:t>
        <a:bodyPr/>
        <a:lstStyle/>
        <a:p>
          <a:pPr rtl="0"/>
          <a:r>
            <a:rPr lang="vi-VN"/>
            <a:t>Mã hóa dữ liệu lưu trữ</a:t>
          </a:r>
          <a:endParaRPr lang="en-US"/>
        </a:p>
      </dgm:t>
    </dgm:pt>
    <dgm:pt modelId="{0FC6DF53-9771-44B9-8288-F273524852E7}" type="parTrans" cxnId="{18942948-E243-4CB5-B2E3-9A0648BB82F7}">
      <dgm:prSet/>
      <dgm:spPr/>
      <dgm:t>
        <a:bodyPr/>
        <a:lstStyle/>
        <a:p>
          <a:endParaRPr lang="en-US"/>
        </a:p>
      </dgm:t>
    </dgm:pt>
    <dgm:pt modelId="{E2096C74-1411-4AE6-A0C9-440B49DA22D9}" type="sibTrans" cxnId="{18942948-E243-4CB5-B2E3-9A0648BB82F7}">
      <dgm:prSet/>
      <dgm:spPr/>
      <dgm:t>
        <a:bodyPr/>
        <a:lstStyle/>
        <a:p>
          <a:endParaRPr lang="en-US"/>
        </a:p>
      </dgm:t>
    </dgm:pt>
    <dgm:pt modelId="{61906407-B6CB-4B25-9437-7728B9CF8625}">
      <dgm:prSet/>
      <dgm:spPr/>
      <dgm:t>
        <a:bodyPr/>
        <a:lstStyle/>
        <a:p>
          <a:pPr rtl="0"/>
          <a:r>
            <a:rPr lang="vi-VN"/>
            <a:t>Mã hóa đầu cuối</a:t>
          </a:r>
          <a:endParaRPr lang="en-US"/>
        </a:p>
      </dgm:t>
    </dgm:pt>
    <dgm:pt modelId="{34FFCE80-A044-480C-9541-6C8EF6DE764B}" type="parTrans" cxnId="{E3A179DF-0B5D-4B92-9F02-5DE102A0BA71}">
      <dgm:prSet/>
      <dgm:spPr/>
      <dgm:t>
        <a:bodyPr/>
        <a:lstStyle/>
        <a:p>
          <a:endParaRPr lang="en-US"/>
        </a:p>
      </dgm:t>
    </dgm:pt>
    <dgm:pt modelId="{72E0188D-D7B5-4EE1-A0ED-84C6D4E8A01B}" type="sibTrans" cxnId="{E3A179DF-0B5D-4B92-9F02-5DE102A0BA71}">
      <dgm:prSet/>
      <dgm:spPr/>
      <dgm:t>
        <a:bodyPr/>
        <a:lstStyle/>
        <a:p>
          <a:endParaRPr lang="en-US"/>
        </a:p>
      </dgm:t>
    </dgm:pt>
    <dgm:pt modelId="{B7AD8FAA-2E57-46E8-9A44-331FFE6F7D18}">
      <dgm:prSet/>
      <dgm:spPr/>
      <dgm:t>
        <a:bodyPr/>
        <a:lstStyle/>
        <a:p>
          <a:pPr rtl="0"/>
          <a:r>
            <a:rPr lang="vi-VN"/>
            <a:t>Mã hóa kênh truyền</a:t>
          </a:r>
          <a:endParaRPr lang="en-US"/>
        </a:p>
      </dgm:t>
    </dgm:pt>
    <dgm:pt modelId="{7DD0AF4F-E454-49D3-9FAD-E127FD03587C}" type="parTrans" cxnId="{46F6453A-E93B-427B-8775-677CBC51D6BD}">
      <dgm:prSet/>
      <dgm:spPr/>
      <dgm:t>
        <a:bodyPr/>
        <a:lstStyle/>
        <a:p>
          <a:endParaRPr lang="en-US"/>
        </a:p>
      </dgm:t>
    </dgm:pt>
    <dgm:pt modelId="{CC4A2FC7-1A97-4498-9432-5CBE7C3AA4ED}" type="sibTrans" cxnId="{46F6453A-E93B-427B-8775-677CBC51D6BD}">
      <dgm:prSet/>
      <dgm:spPr/>
      <dgm:t>
        <a:bodyPr/>
        <a:lstStyle/>
        <a:p>
          <a:endParaRPr lang="en-US"/>
        </a:p>
      </dgm:t>
    </dgm:pt>
    <dgm:pt modelId="{ECB17E86-F970-407E-BB62-B0DE362236B7}" type="pres">
      <dgm:prSet presAssocID="{9875BAE1-B712-433C-902C-54A469C479D5}" presName="hierChild1" presStyleCnt="0">
        <dgm:presLayoutVars>
          <dgm:chPref val="1"/>
          <dgm:dir/>
          <dgm:animOne val="branch"/>
          <dgm:animLvl val="lvl"/>
          <dgm:resizeHandles/>
        </dgm:presLayoutVars>
      </dgm:prSet>
      <dgm:spPr/>
      <dgm:t>
        <a:bodyPr/>
        <a:lstStyle/>
        <a:p>
          <a:endParaRPr lang="en-US"/>
        </a:p>
      </dgm:t>
    </dgm:pt>
    <dgm:pt modelId="{8E648FBE-F437-49F5-92E3-EF5F2F6F285F}" type="pres">
      <dgm:prSet presAssocID="{B2ED7C0E-9B78-4B5E-A46C-B5CDB1F00903}" presName="hierRoot1" presStyleCnt="0"/>
      <dgm:spPr/>
    </dgm:pt>
    <dgm:pt modelId="{0E6A9D73-025A-49D1-9233-022D2C77AD98}" type="pres">
      <dgm:prSet presAssocID="{B2ED7C0E-9B78-4B5E-A46C-B5CDB1F00903}" presName="composite" presStyleCnt="0"/>
      <dgm:spPr/>
    </dgm:pt>
    <dgm:pt modelId="{086411B8-3FE6-4893-B715-A12AABE3ABA8}" type="pres">
      <dgm:prSet presAssocID="{B2ED7C0E-9B78-4B5E-A46C-B5CDB1F00903}" presName="background" presStyleLbl="node0" presStyleIdx="0" presStyleCnt="3"/>
      <dgm:spPr/>
    </dgm:pt>
    <dgm:pt modelId="{E5EEC9B6-539D-4E2E-82E5-933D05C7F096}" type="pres">
      <dgm:prSet presAssocID="{B2ED7C0E-9B78-4B5E-A46C-B5CDB1F00903}" presName="text" presStyleLbl="fgAcc0" presStyleIdx="0" presStyleCnt="3">
        <dgm:presLayoutVars>
          <dgm:chPref val="3"/>
        </dgm:presLayoutVars>
      </dgm:prSet>
      <dgm:spPr/>
      <dgm:t>
        <a:bodyPr/>
        <a:lstStyle/>
        <a:p>
          <a:endParaRPr lang="en-US"/>
        </a:p>
      </dgm:t>
    </dgm:pt>
    <dgm:pt modelId="{A2F01237-12E5-466D-863F-01A753966E37}" type="pres">
      <dgm:prSet presAssocID="{B2ED7C0E-9B78-4B5E-A46C-B5CDB1F00903}" presName="hierChild2" presStyleCnt="0"/>
      <dgm:spPr/>
    </dgm:pt>
    <dgm:pt modelId="{1332F85A-1E85-4EBC-ADE5-17769FD506E4}" type="pres">
      <dgm:prSet presAssocID="{61906407-B6CB-4B25-9437-7728B9CF8625}" presName="hierRoot1" presStyleCnt="0"/>
      <dgm:spPr/>
    </dgm:pt>
    <dgm:pt modelId="{C2EED44E-7823-4065-A7D2-65F94ACABF35}" type="pres">
      <dgm:prSet presAssocID="{61906407-B6CB-4B25-9437-7728B9CF8625}" presName="composite" presStyleCnt="0"/>
      <dgm:spPr/>
    </dgm:pt>
    <dgm:pt modelId="{5324978B-8E6A-48C8-9B7A-D8F2D6B64276}" type="pres">
      <dgm:prSet presAssocID="{61906407-B6CB-4B25-9437-7728B9CF8625}" presName="background" presStyleLbl="node0" presStyleIdx="1" presStyleCnt="3"/>
      <dgm:spPr/>
    </dgm:pt>
    <dgm:pt modelId="{DFC0AF3C-B0BA-4EA5-95F9-F9A04392B673}" type="pres">
      <dgm:prSet presAssocID="{61906407-B6CB-4B25-9437-7728B9CF8625}" presName="text" presStyleLbl="fgAcc0" presStyleIdx="1" presStyleCnt="3">
        <dgm:presLayoutVars>
          <dgm:chPref val="3"/>
        </dgm:presLayoutVars>
      </dgm:prSet>
      <dgm:spPr/>
      <dgm:t>
        <a:bodyPr/>
        <a:lstStyle/>
        <a:p>
          <a:endParaRPr lang="en-US"/>
        </a:p>
      </dgm:t>
    </dgm:pt>
    <dgm:pt modelId="{B7BB20B3-7AB5-4527-A554-3942FC782CCA}" type="pres">
      <dgm:prSet presAssocID="{61906407-B6CB-4B25-9437-7728B9CF8625}" presName="hierChild2" presStyleCnt="0"/>
      <dgm:spPr/>
    </dgm:pt>
    <dgm:pt modelId="{52C447F7-68CD-4CFA-B974-028FB85588C1}" type="pres">
      <dgm:prSet presAssocID="{B7AD8FAA-2E57-46E8-9A44-331FFE6F7D18}" presName="hierRoot1" presStyleCnt="0"/>
      <dgm:spPr/>
    </dgm:pt>
    <dgm:pt modelId="{224D3CE6-EB28-4F4D-BD68-355B79E77152}" type="pres">
      <dgm:prSet presAssocID="{B7AD8FAA-2E57-46E8-9A44-331FFE6F7D18}" presName="composite" presStyleCnt="0"/>
      <dgm:spPr/>
    </dgm:pt>
    <dgm:pt modelId="{B58D2BFE-33E1-4D20-98BC-E3996A16E142}" type="pres">
      <dgm:prSet presAssocID="{B7AD8FAA-2E57-46E8-9A44-331FFE6F7D18}" presName="background" presStyleLbl="node0" presStyleIdx="2" presStyleCnt="3"/>
      <dgm:spPr/>
    </dgm:pt>
    <dgm:pt modelId="{102C2B94-AD22-456F-9EE8-68A23756AC06}" type="pres">
      <dgm:prSet presAssocID="{B7AD8FAA-2E57-46E8-9A44-331FFE6F7D18}" presName="text" presStyleLbl="fgAcc0" presStyleIdx="2" presStyleCnt="3">
        <dgm:presLayoutVars>
          <dgm:chPref val="3"/>
        </dgm:presLayoutVars>
      </dgm:prSet>
      <dgm:spPr/>
      <dgm:t>
        <a:bodyPr/>
        <a:lstStyle/>
        <a:p>
          <a:endParaRPr lang="en-US"/>
        </a:p>
      </dgm:t>
    </dgm:pt>
    <dgm:pt modelId="{E0D2242F-C1AD-4C2E-8829-E2D03DFC2A81}" type="pres">
      <dgm:prSet presAssocID="{B7AD8FAA-2E57-46E8-9A44-331FFE6F7D18}" presName="hierChild2" presStyleCnt="0"/>
      <dgm:spPr/>
    </dgm:pt>
  </dgm:ptLst>
  <dgm:cxnLst>
    <dgm:cxn modelId="{46F6453A-E93B-427B-8775-677CBC51D6BD}" srcId="{9875BAE1-B712-433C-902C-54A469C479D5}" destId="{B7AD8FAA-2E57-46E8-9A44-331FFE6F7D18}" srcOrd="2" destOrd="0" parTransId="{7DD0AF4F-E454-49D3-9FAD-E127FD03587C}" sibTransId="{CC4A2FC7-1A97-4498-9432-5CBE7C3AA4ED}"/>
    <dgm:cxn modelId="{18942948-E243-4CB5-B2E3-9A0648BB82F7}" srcId="{9875BAE1-B712-433C-902C-54A469C479D5}" destId="{B2ED7C0E-9B78-4B5E-A46C-B5CDB1F00903}" srcOrd="0" destOrd="0" parTransId="{0FC6DF53-9771-44B9-8288-F273524852E7}" sibTransId="{E2096C74-1411-4AE6-A0C9-440B49DA22D9}"/>
    <dgm:cxn modelId="{6E82C7A3-CCE7-446E-9AFE-A46AD6F2FED7}" type="presOf" srcId="{9875BAE1-B712-433C-902C-54A469C479D5}" destId="{ECB17E86-F970-407E-BB62-B0DE362236B7}" srcOrd="0" destOrd="0" presId="urn:microsoft.com/office/officeart/2005/8/layout/hierarchy1"/>
    <dgm:cxn modelId="{E3A179DF-0B5D-4B92-9F02-5DE102A0BA71}" srcId="{9875BAE1-B712-433C-902C-54A469C479D5}" destId="{61906407-B6CB-4B25-9437-7728B9CF8625}" srcOrd="1" destOrd="0" parTransId="{34FFCE80-A044-480C-9541-6C8EF6DE764B}" sibTransId="{72E0188D-D7B5-4EE1-A0ED-84C6D4E8A01B}"/>
    <dgm:cxn modelId="{010B4276-6194-4641-A66D-71CC0F55F768}" type="presOf" srcId="{B2ED7C0E-9B78-4B5E-A46C-B5CDB1F00903}" destId="{E5EEC9B6-539D-4E2E-82E5-933D05C7F096}" srcOrd="0" destOrd="0" presId="urn:microsoft.com/office/officeart/2005/8/layout/hierarchy1"/>
    <dgm:cxn modelId="{8FCAC92A-24EC-4BED-A7C8-CB8DEB2FFB75}" type="presOf" srcId="{61906407-B6CB-4B25-9437-7728B9CF8625}" destId="{DFC0AF3C-B0BA-4EA5-95F9-F9A04392B673}" srcOrd="0" destOrd="0" presId="urn:microsoft.com/office/officeart/2005/8/layout/hierarchy1"/>
    <dgm:cxn modelId="{EE9B5EDC-1BE0-4EA6-822A-74A0E0824B2D}" type="presOf" srcId="{B7AD8FAA-2E57-46E8-9A44-331FFE6F7D18}" destId="{102C2B94-AD22-456F-9EE8-68A23756AC06}" srcOrd="0" destOrd="0" presId="urn:microsoft.com/office/officeart/2005/8/layout/hierarchy1"/>
    <dgm:cxn modelId="{6A02F407-C0E1-4AF3-8670-3832ACF31C0F}" type="presParOf" srcId="{ECB17E86-F970-407E-BB62-B0DE362236B7}" destId="{8E648FBE-F437-49F5-92E3-EF5F2F6F285F}" srcOrd="0" destOrd="0" presId="urn:microsoft.com/office/officeart/2005/8/layout/hierarchy1"/>
    <dgm:cxn modelId="{43C76436-397C-477F-81E9-8F20BF97C4D1}" type="presParOf" srcId="{8E648FBE-F437-49F5-92E3-EF5F2F6F285F}" destId="{0E6A9D73-025A-49D1-9233-022D2C77AD98}" srcOrd="0" destOrd="0" presId="urn:microsoft.com/office/officeart/2005/8/layout/hierarchy1"/>
    <dgm:cxn modelId="{26472245-E966-494E-8FD7-E1B139905BFA}" type="presParOf" srcId="{0E6A9D73-025A-49D1-9233-022D2C77AD98}" destId="{086411B8-3FE6-4893-B715-A12AABE3ABA8}" srcOrd="0" destOrd="0" presId="urn:microsoft.com/office/officeart/2005/8/layout/hierarchy1"/>
    <dgm:cxn modelId="{4DE493D0-AB67-437A-8171-E3C8CE8328C9}" type="presParOf" srcId="{0E6A9D73-025A-49D1-9233-022D2C77AD98}" destId="{E5EEC9B6-539D-4E2E-82E5-933D05C7F096}" srcOrd="1" destOrd="0" presId="urn:microsoft.com/office/officeart/2005/8/layout/hierarchy1"/>
    <dgm:cxn modelId="{05FBEDBC-BE14-42D3-9B53-80A8FEB48EEF}" type="presParOf" srcId="{8E648FBE-F437-49F5-92E3-EF5F2F6F285F}" destId="{A2F01237-12E5-466D-863F-01A753966E37}" srcOrd="1" destOrd="0" presId="urn:microsoft.com/office/officeart/2005/8/layout/hierarchy1"/>
    <dgm:cxn modelId="{FE8250DE-32AF-48F1-BB93-9FAFDAE11AE3}" type="presParOf" srcId="{ECB17E86-F970-407E-BB62-B0DE362236B7}" destId="{1332F85A-1E85-4EBC-ADE5-17769FD506E4}" srcOrd="1" destOrd="0" presId="urn:microsoft.com/office/officeart/2005/8/layout/hierarchy1"/>
    <dgm:cxn modelId="{95E3BEF9-A60F-4C4A-9FC1-C7FEA3EA775F}" type="presParOf" srcId="{1332F85A-1E85-4EBC-ADE5-17769FD506E4}" destId="{C2EED44E-7823-4065-A7D2-65F94ACABF35}" srcOrd="0" destOrd="0" presId="urn:microsoft.com/office/officeart/2005/8/layout/hierarchy1"/>
    <dgm:cxn modelId="{07A8D95B-B436-449D-BE50-1A906104635D}" type="presParOf" srcId="{C2EED44E-7823-4065-A7D2-65F94ACABF35}" destId="{5324978B-8E6A-48C8-9B7A-D8F2D6B64276}" srcOrd="0" destOrd="0" presId="urn:microsoft.com/office/officeart/2005/8/layout/hierarchy1"/>
    <dgm:cxn modelId="{D02676BB-A71A-40F4-BAF6-4516CAB97268}" type="presParOf" srcId="{C2EED44E-7823-4065-A7D2-65F94ACABF35}" destId="{DFC0AF3C-B0BA-4EA5-95F9-F9A04392B673}" srcOrd="1" destOrd="0" presId="urn:microsoft.com/office/officeart/2005/8/layout/hierarchy1"/>
    <dgm:cxn modelId="{142107DE-5BB3-4705-A970-407159614155}" type="presParOf" srcId="{1332F85A-1E85-4EBC-ADE5-17769FD506E4}" destId="{B7BB20B3-7AB5-4527-A554-3942FC782CCA}" srcOrd="1" destOrd="0" presId="urn:microsoft.com/office/officeart/2005/8/layout/hierarchy1"/>
    <dgm:cxn modelId="{ACFEAF8C-5BDB-4935-BD51-6849945C4683}" type="presParOf" srcId="{ECB17E86-F970-407E-BB62-B0DE362236B7}" destId="{52C447F7-68CD-4CFA-B974-028FB85588C1}" srcOrd="2" destOrd="0" presId="urn:microsoft.com/office/officeart/2005/8/layout/hierarchy1"/>
    <dgm:cxn modelId="{3B55EFE3-221F-4342-9772-7B11A3C2C89F}" type="presParOf" srcId="{52C447F7-68CD-4CFA-B974-028FB85588C1}" destId="{224D3CE6-EB28-4F4D-BD68-355B79E77152}" srcOrd="0" destOrd="0" presId="urn:microsoft.com/office/officeart/2005/8/layout/hierarchy1"/>
    <dgm:cxn modelId="{199C26CD-CA63-413A-B4AC-B3F8DAB9A600}" type="presParOf" srcId="{224D3CE6-EB28-4F4D-BD68-355B79E77152}" destId="{B58D2BFE-33E1-4D20-98BC-E3996A16E142}" srcOrd="0" destOrd="0" presId="urn:microsoft.com/office/officeart/2005/8/layout/hierarchy1"/>
    <dgm:cxn modelId="{5C1766D0-D5C9-4675-B745-A491EF626A0D}" type="presParOf" srcId="{224D3CE6-EB28-4F4D-BD68-355B79E77152}" destId="{102C2B94-AD22-456F-9EE8-68A23756AC06}" srcOrd="1" destOrd="0" presId="urn:microsoft.com/office/officeart/2005/8/layout/hierarchy1"/>
    <dgm:cxn modelId="{89168FC0-7411-4925-9085-D4283D6EF09B}" type="presParOf" srcId="{52C447F7-68CD-4CFA-B974-028FB85588C1}" destId="{E0D2242F-C1AD-4C2E-8829-E2D03DFC2A8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875BAE1-B712-433C-902C-54A469C479D5}" type="doc">
      <dgm:prSet loTypeId="urn:microsoft.com/office/officeart/2005/8/layout/hierarchy1" loCatId="hierarchy" qsTypeId="urn:microsoft.com/office/officeart/2005/8/quickstyle/simple4" qsCatId="simple" csTypeId="urn:microsoft.com/office/officeart/2005/8/colors/accent1_2" csCatId="accent1"/>
      <dgm:spPr/>
      <dgm:t>
        <a:bodyPr/>
        <a:lstStyle/>
        <a:p>
          <a:endParaRPr lang="en-US"/>
        </a:p>
      </dgm:t>
    </dgm:pt>
    <dgm:pt modelId="{B2ED7C0E-9B78-4B5E-A46C-B5CDB1F00903}">
      <dgm:prSet/>
      <dgm:spPr/>
      <dgm:t>
        <a:bodyPr/>
        <a:lstStyle/>
        <a:p>
          <a:pPr rtl="0"/>
          <a:r>
            <a:rPr lang="vi-VN"/>
            <a:t>Mã hóa dữ liệu lưu trữ</a:t>
          </a:r>
          <a:endParaRPr lang="en-US"/>
        </a:p>
      </dgm:t>
    </dgm:pt>
    <dgm:pt modelId="{0FC6DF53-9771-44B9-8288-F273524852E7}" type="parTrans" cxnId="{18942948-E243-4CB5-B2E3-9A0648BB82F7}">
      <dgm:prSet/>
      <dgm:spPr/>
      <dgm:t>
        <a:bodyPr/>
        <a:lstStyle/>
        <a:p>
          <a:endParaRPr lang="en-US"/>
        </a:p>
      </dgm:t>
    </dgm:pt>
    <dgm:pt modelId="{E2096C74-1411-4AE6-A0C9-440B49DA22D9}" type="sibTrans" cxnId="{18942948-E243-4CB5-B2E3-9A0648BB82F7}">
      <dgm:prSet/>
      <dgm:spPr/>
      <dgm:t>
        <a:bodyPr/>
        <a:lstStyle/>
        <a:p>
          <a:endParaRPr lang="en-US"/>
        </a:p>
      </dgm:t>
    </dgm:pt>
    <dgm:pt modelId="{61906407-B6CB-4B25-9437-7728B9CF8625}">
      <dgm:prSet/>
      <dgm:spPr/>
      <dgm:t>
        <a:bodyPr/>
        <a:lstStyle/>
        <a:p>
          <a:pPr rtl="0"/>
          <a:r>
            <a:rPr lang="vi-VN"/>
            <a:t>Mã hóa đầu cuối</a:t>
          </a:r>
          <a:endParaRPr lang="en-US"/>
        </a:p>
      </dgm:t>
    </dgm:pt>
    <dgm:pt modelId="{34FFCE80-A044-480C-9541-6C8EF6DE764B}" type="parTrans" cxnId="{E3A179DF-0B5D-4B92-9F02-5DE102A0BA71}">
      <dgm:prSet/>
      <dgm:spPr/>
      <dgm:t>
        <a:bodyPr/>
        <a:lstStyle/>
        <a:p>
          <a:endParaRPr lang="en-US"/>
        </a:p>
      </dgm:t>
    </dgm:pt>
    <dgm:pt modelId="{72E0188D-D7B5-4EE1-A0ED-84C6D4E8A01B}" type="sibTrans" cxnId="{E3A179DF-0B5D-4B92-9F02-5DE102A0BA71}">
      <dgm:prSet/>
      <dgm:spPr/>
      <dgm:t>
        <a:bodyPr/>
        <a:lstStyle/>
        <a:p>
          <a:endParaRPr lang="en-US"/>
        </a:p>
      </dgm:t>
    </dgm:pt>
    <dgm:pt modelId="{B7AD8FAA-2E57-46E8-9A44-331FFE6F7D18}">
      <dgm:prSet/>
      <dgm:spPr/>
      <dgm:t>
        <a:bodyPr/>
        <a:lstStyle/>
        <a:p>
          <a:pPr rtl="0"/>
          <a:r>
            <a:rPr lang="vi-VN"/>
            <a:t>Mã hóa kênh truyền</a:t>
          </a:r>
          <a:endParaRPr lang="en-US"/>
        </a:p>
      </dgm:t>
    </dgm:pt>
    <dgm:pt modelId="{7DD0AF4F-E454-49D3-9FAD-E127FD03587C}" type="parTrans" cxnId="{46F6453A-E93B-427B-8775-677CBC51D6BD}">
      <dgm:prSet/>
      <dgm:spPr/>
      <dgm:t>
        <a:bodyPr/>
        <a:lstStyle/>
        <a:p>
          <a:endParaRPr lang="en-US"/>
        </a:p>
      </dgm:t>
    </dgm:pt>
    <dgm:pt modelId="{CC4A2FC7-1A97-4498-9432-5CBE7C3AA4ED}" type="sibTrans" cxnId="{46F6453A-E93B-427B-8775-677CBC51D6BD}">
      <dgm:prSet/>
      <dgm:spPr/>
      <dgm:t>
        <a:bodyPr/>
        <a:lstStyle/>
        <a:p>
          <a:endParaRPr lang="en-US"/>
        </a:p>
      </dgm:t>
    </dgm:pt>
    <dgm:pt modelId="{ECB17E86-F970-407E-BB62-B0DE362236B7}" type="pres">
      <dgm:prSet presAssocID="{9875BAE1-B712-433C-902C-54A469C479D5}" presName="hierChild1" presStyleCnt="0">
        <dgm:presLayoutVars>
          <dgm:chPref val="1"/>
          <dgm:dir/>
          <dgm:animOne val="branch"/>
          <dgm:animLvl val="lvl"/>
          <dgm:resizeHandles/>
        </dgm:presLayoutVars>
      </dgm:prSet>
      <dgm:spPr/>
      <dgm:t>
        <a:bodyPr/>
        <a:lstStyle/>
        <a:p>
          <a:endParaRPr lang="en-US"/>
        </a:p>
      </dgm:t>
    </dgm:pt>
    <dgm:pt modelId="{8E648FBE-F437-49F5-92E3-EF5F2F6F285F}" type="pres">
      <dgm:prSet presAssocID="{B2ED7C0E-9B78-4B5E-A46C-B5CDB1F00903}" presName="hierRoot1" presStyleCnt="0"/>
      <dgm:spPr/>
    </dgm:pt>
    <dgm:pt modelId="{0E6A9D73-025A-49D1-9233-022D2C77AD98}" type="pres">
      <dgm:prSet presAssocID="{B2ED7C0E-9B78-4B5E-A46C-B5CDB1F00903}" presName="composite" presStyleCnt="0"/>
      <dgm:spPr/>
    </dgm:pt>
    <dgm:pt modelId="{086411B8-3FE6-4893-B715-A12AABE3ABA8}" type="pres">
      <dgm:prSet presAssocID="{B2ED7C0E-9B78-4B5E-A46C-B5CDB1F00903}" presName="background" presStyleLbl="node0" presStyleIdx="0" presStyleCnt="3"/>
      <dgm:spPr/>
    </dgm:pt>
    <dgm:pt modelId="{E5EEC9B6-539D-4E2E-82E5-933D05C7F096}" type="pres">
      <dgm:prSet presAssocID="{B2ED7C0E-9B78-4B5E-A46C-B5CDB1F00903}" presName="text" presStyleLbl="fgAcc0" presStyleIdx="0" presStyleCnt="3">
        <dgm:presLayoutVars>
          <dgm:chPref val="3"/>
        </dgm:presLayoutVars>
      </dgm:prSet>
      <dgm:spPr/>
      <dgm:t>
        <a:bodyPr/>
        <a:lstStyle/>
        <a:p>
          <a:endParaRPr lang="en-US"/>
        </a:p>
      </dgm:t>
    </dgm:pt>
    <dgm:pt modelId="{A2F01237-12E5-466D-863F-01A753966E37}" type="pres">
      <dgm:prSet presAssocID="{B2ED7C0E-9B78-4B5E-A46C-B5CDB1F00903}" presName="hierChild2" presStyleCnt="0"/>
      <dgm:spPr/>
    </dgm:pt>
    <dgm:pt modelId="{1332F85A-1E85-4EBC-ADE5-17769FD506E4}" type="pres">
      <dgm:prSet presAssocID="{61906407-B6CB-4B25-9437-7728B9CF8625}" presName="hierRoot1" presStyleCnt="0"/>
      <dgm:spPr/>
    </dgm:pt>
    <dgm:pt modelId="{C2EED44E-7823-4065-A7D2-65F94ACABF35}" type="pres">
      <dgm:prSet presAssocID="{61906407-B6CB-4B25-9437-7728B9CF8625}" presName="composite" presStyleCnt="0"/>
      <dgm:spPr/>
    </dgm:pt>
    <dgm:pt modelId="{5324978B-8E6A-48C8-9B7A-D8F2D6B64276}" type="pres">
      <dgm:prSet presAssocID="{61906407-B6CB-4B25-9437-7728B9CF8625}" presName="background" presStyleLbl="node0" presStyleIdx="1" presStyleCnt="3"/>
      <dgm:spPr/>
    </dgm:pt>
    <dgm:pt modelId="{DFC0AF3C-B0BA-4EA5-95F9-F9A04392B673}" type="pres">
      <dgm:prSet presAssocID="{61906407-B6CB-4B25-9437-7728B9CF8625}" presName="text" presStyleLbl="fgAcc0" presStyleIdx="1" presStyleCnt="3">
        <dgm:presLayoutVars>
          <dgm:chPref val="3"/>
        </dgm:presLayoutVars>
      </dgm:prSet>
      <dgm:spPr/>
      <dgm:t>
        <a:bodyPr/>
        <a:lstStyle/>
        <a:p>
          <a:endParaRPr lang="en-US"/>
        </a:p>
      </dgm:t>
    </dgm:pt>
    <dgm:pt modelId="{B7BB20B3-7AB5-4527-A554-3942FC782CCA}" type="pres">
      <dgm:prSet presAssocID="{61906407-B6CB-4B25-9437-7728B9CF8625}" presName="hierChild2" presStyleCnt="0"/>
      <dgm:spPr/>
    </dgm:pt>
    <dgm:pt modelId="{52C447F7-68CD-4CFA-B974-028FB85588C1}" type="pres">
      <dgm:prSet presAssocID="{B7AD8FAA-2E57-46E8-9A44-331FFE6F7D18}" presName="hierRoot1" presStyleCnt="0"/>
      <dgm:spPr/>
    </dgm:pt>
    <dgm:pt modelId="{224D3CE6-EB28-4F4D-BD68-355B79E77152}" type="pres">
      <dgm:prSet presAssocID="{B7AD8FAA-2E57-46E8-9A44-331FFE6F7D18}" presName="composite" presStyleCnt="0"/>
      <dgm:spPr/>
    </dgm:pt>
    <dgm:pt modelId="{B58D2BFE-33E1-4D20-98BC-E3996A16E142}" type="pres">
      <dgm:prSet presAssocID="{B7AD8FAA-2E57-46E8-9A44-331FFE6F7D18}" presName="background" presStyleLbl="node0" presStyleIdx="2" presStyleCnt="3"/>
      <dgm:spPr/>
    </dgm:pt>
    <dgm:pt modelId="{102C2B94-AD22-456F-9EE8-68A23756AC06}" type="pres">
      <dgm:prSet presAssocID="{B7AD8FAA-2E57-46E8-9A44-331FFE6F7D18}" presName="text" presStyleLbl="fgAcc0" presStyleIdx="2" presStyleCnt="3">
        <dgm:presLayoutVars>
          <dgm:chPref val="3"/>
        </dgm:presLayoutVars>
      </dgm:prSet>
      <dgm:spPr/>
      <dgm:t>
        <a:bodyPr/>
        <a:lstStyle/>
        <a:p>
          <a:endParaRPr lang="en-US"/>
        </a:p>
      </dgm:t>
    </dgm:pt>
    <dgm:pt modelId="{E0D2242F-C1AD-4C2E-8829-E2D03DFC2A81}" type="pres">
      <dgm:prSet presAssocID="{B7AD8FAA-2E57-46E8-9A44-331FFE6F7D18}" presName="hierChild2" presStyleCnt="0"/>
      <dgm:spPr/>
    </dgm:pt>
  </dgm:ptLst>
  <dgm:cxnLst>
    <dgm:cxn modelId="{46F6453A-E93B-427B-8775-677CBC51D6BD}" srcId="{9875BAE1-B712-433C-902C-54A469C479D5}" destId="{B7AD8FAA-2E57-46E8-9A44-331FFE6F7D18}" srcOrd="2" destOrd="0" parTransId="{7DD0AF4F-E454-49D3-9FAD-E127FD03587C}" sibTransId="{CC4A2FC7-1A97-4498-9432-5CBE7C3AA4ED}"/>
    <dgm:cxn modelId="{18942948-E243-4CB5-B2E3-9A0648BB82F7}" srcId="{9875BAE1-B712-433C-902C-54A469C479D5}" destId="{B2ED7C0E-9B78-4B5E-A46C-B5CDB1F00903}" srcOrd="0" destOrd="0" parTransId="{0FC6DF53-9771-44B9-8288-F273524852E7}" sibTransId="{E2096C74-1411-4AE6-A0C9-440B49DA22D9}"/>
    <dgm:cxn modelId="{E3A179DF-0B5D-4B92-9F02-5DE102A0BA71}" srcId="{9875BAE1-B712-433C-902C-54A469C479D5}" destId="{61906407-B6CB-4B25-9437-7728B9CF8625}" srcOrd="1" destOrd="0" parTransId="{34FFCE80-A044-480C-9541-6C8EF6DE764B}" sibTransId="{72E0188D-D7B5-4EE1-A0ED-84C6D4E8A01B}"/>
    <dgm:cxn modelId="{2F8F3D46-670C-4E45-985C-D2F1285B74FF}" type="presOf" srcId="{61906407-B6CB-4B25-9437-7728B9CF8625}" destId="{DFC0AF3C-B0BA-4EA5-95F9-F9A04392B673}" srcOrd="0" destOrd="0" presId="urn:microsoft.com/office/officeart/2005/8/layout/hierarchy1"/>
    <dgm:cxn modelId="{F97AD713-C6FE-448F-A8D7-BCA16784182E}" type="presOf" srcId="{B7AD8FAA-2E57-46E8-9A44-331FFE6F7D18}" destId="{102C2B94-AD22-456F-9EE8-68A23756AC06}" srcOrd="0" destOrd="0" presId="urn:microsoft.com/office/officeart/2005/8/layout/hierarchy1"/>
    <dgm:cxn modelId="{16B979B6-15A1-41B6-B7A0-D567CB5B7BEB}" type="presOf" srcId="{9875BAE1-B712-433C-902C-54A469C479D5}" destId="{ECB17E86-F970-407E-BB62-B0DE362236B7}" srcOrd="0" destOrd="0" presId="urn:microsoft.com/office/officeart/2005/8/layout/hierarchy1"/>
    <dgm:cxn modelId="{1686A431-8ACC-40CB-B707-C11390B0AB79}" type="presOf" srcId="{B2ED7C0E-9B78-4B5E-A46C-B5CDB1F00903}" destId="{E5EEC9B6-539D-4E2E-82E5-933D05C7F096}" srcOrd="0" destOrd="0" presId="urn:microsoft.com/office/officeart/2005/8/layout/hierarchy1"/>
    <dgm:cxn modelId="{9744FA63-271F-4528-B4CA-7A5936359DE9}" type="presParOf" srcId="{ECB17E86-F970-407E-BB62-B0DE362236B7}" destId="{8E648FBE-F437-49F5-92E3-EF5F2F6F285F}" srcOrd="0" destOrd="0" presId="urn:microsoft.com/office/officeart/2005/8/layout/hierarchy1"/>
    <dgm:cxn modelId="{2D504510-4612-438F-BFA0-299A21D0FD2B}" type="presParOf" srcId="{8E648FBE-F437-49F5-92E3-EF5F2F6F285F}" destId="{0E6A9D73-025A-49D1-9233-022D2C77AD98}" srcOrd="0" destOrd="0" presId="urn:microsoft.com/office/officeart/2005/8/layout/hierarchy1"/>
    <dgm:cxn modelId="{5656EA72-EB0E-4388-80CE-0BCB7DABB283}" type="presParOf" srcId="{0E6A9D73-025A-49D1-9233-022D2C77AD98}" destId="{086411B8-3FE6-4893-B715-A12AABE3ABA8}" srcOrd="0" destOrd="0" presId="urn:microsoft.com/office/officeart/2005/8/layout/hierarchy1"/>
    <dgm:cxn modelId="{5AFB9BC2-8987-4544-A1F5-8646F58F60ED}" type="presParOf" srcId="{0E6A9D73-025A-49D1-9233-022D2C77AD98}" destId="{E5EEC9B6-539D-4E2E-82E5-933D05C7F096}" srcOrd="1" destOrd="0" presId="urn:microsoft.com/office/officeart/2005/8/layout/hierarchy1"/>
    <dgm:cxn modelId="{66EAA2AB-04A6-49D3-BF2D-5881AB5F9460}" type="presParOf" srcId="{8E648FBE-F437-49F5-92E3-EF5F2F6F285F}" destId="{A2F01237-12E5-466D-863F-01A753966E37}" srcOrd="1" destOrd="0" presId="urn:microsoft.com/office/officeart/2005/8/layout/hierarchy1"/>
    <dgm:cxn modelId="{010C21EA-6FB5-4EC9-B436-FB4CA44B0C4E}" type="presParOf" srcId="{ECB17E86-F970-407E-BB62-B0DE362236B7}" destId="{1332F85A-1E85-4EBC-ADE5-17769FD506E4}" srcOrd="1" destOrd="0" presId="urn:microsoft.com/office/officeart/2005/8/layout/hierarchy1"/>
    <dgm:cxn modelId="{D3C834AC-188C-4D0C-B8EE-E2B353BFA3A5}" type="presParOf" srcId="{1332F85A-1E85-4EBC-ADE5-17769FD506E4}" destId="{C2EED44E-7823-4065-A7D2-65F94ACABF35}" srcOrd="0" destOrd="0" presId="urn:microsoft.com/office/officeart/2005/8/layout/hierarchy1"/>
    <dgm:cxn modelId="{78FB33FF-1BD6-4435-80E6-1B5EAD571FFB}" type="presParOf" srcId="{C2EED44E-7823-4065-A7D2-65F94ACABF35}" destId="{5324978B-8E6A-48C8-9B7A-D8F2D6B64276}" srcOrd="0" destOrd="0" presId="urn:microsoft.com/office/officeart/2005/8/layout/hierarchy1"/>
    <dgm:cxn modelId="{D63399E6-ACB7-4A27-AC27-9702B9B9F9E7}" type="presParOf" srcId="{C2EED44E-7823-4065-A7D2-65F94ACABF35}" destId="{DFC0AF3C-B0BA-4EA5-95F9-F9A04392B673}" srcOrd="1" destOrd="0" presId="urn:microsoft.com/office/officeart/2005/8/layout/hierarchy1"/>
    <dgm:cxn modelId="{1C2D3AC2-6247-4C06-A007-CD62CC8F1448}" type="presParOf" srcId="{1332F85A-1E85-4EBC-ADE5-17769FD506E4}" destId="{B7BB20B3-7AB5-4527-A554-3942FC782CCA}" srcOrd="1" destOrd="0" presId="urn:microsoft.com/office/officeart/2005/8/layout/hierarchy1"/>
    <dgm:cxn modelId="{CC700FFB-C4F7-4AC8-B2ED-CC822B4EBC64}" type="presParOf" srcId="{ECB17E86-F970-407E-BB62-B0DE362236B7}" destId="{52C447F7-68CD-4CFA-B974-028FB85588C1}" srcOrd="2" destOrd="0" presId="urn:microsoft.com/office/officeart/2005/8/layout/hierarchy1"/>
    <dgm:cxn modelId="{EB2521E5-88C6-4586-96EF-74CBD8B88753}" type="presParOf" srcId="{52C447F7-68CD-4CFA-B974-028FB85588C1}" destId="{224D3CE6-EB28-4F4D-BD68-355B79E77152}" srcOrd="0" destOrd="0" presId="urn:microsoft.com/office/officeart/2005/8/layout/hierarchy1"/>
    <dgm:cxn modelId="{6E9870B3-6207-479E-AB85-988BC20CE394}" type="presParOf" srcId="{224D3CE6-EB28-4F4D-BD68-355B79E77152}" destId="{B58D2BFE-33E1-4D20-98BC-E3996A16E142}" srcOrd="0" destOrd="0" presId="urn:microsoft.com/office/officeart/2005/8/layout/hierarchy1"/>
    <dgm:cxn modelId="{2FCE79FA-101E-469B-A157-673ECADC92DC}" type="presParOf" srcId="{224D3CE6-EB28-4F4D-BD68-355B79E77152}" destId="{102C2B94-AD22-456F-9EE8-68A23756AC06}" srcOrd="1" destOrd="0" presId="urn:microsoft.com/office/officeart/2005/8/layout/hierarchy1"/>
    <dgm:cxn modelId="{DFB356BC-0359-4D84-A305-98B4151EE7E0}" type="presParOf" srcId="{52C447F7-68CD-4CFA-B974-028FB85588C1}" destId="{E0D2242F-C1AD-4C2E-8829-E2D03DFC2A8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F891F1-E5D8-4C62-92FB-2781A1D6FBA0}">
      <dsp:nvSpPr>
        <dsp:cNvPr id="0" name=""/>
        <dsp:cNvSpPr/>
      </dsp:nvSpPr>
      <dsp:spPr>
        <a:xfrm>
          <a:off x="1381336" y="0"/>
          <a:ext cx="6381328" cy="6381328"/>
        </a:xfrm>
        <a:prstGeom prst="diamond">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F117B103-4207-420B-AC98-B22E54A359E3}">
      <dsp:nvSpPr>
        <dsp:cNvPr id="0" name=""/>
        <dsp:cNvSpPr/>
      </dsp:nvSpPr>
      <dsp:spPr>
        <a:xfrm>
          <a:off x="1987562" y="606226"/>
          <a:ext cx="2488717" cy="2488717"/>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vi-VN" sz="3600" kern="1200"/>
            <a:t>Đảm bảo tính bí mật</a:t>
          </a:r>
          <a:endParaRPr lang="en-US" sz="3600" kern="1200"/>
        </a:p>
      </dsp:txBody>
      <dsp:txXfrm>
        <a:off x="2109051" y="727715"/>
        <a:ext cx="2245739" cy="2245739"/>
      </dsp:txXfrm>
    </dsp:sp>
    <dsp:sp modelId="{4245BD29-550F-4617-8D8F-56FE5C2005AC}">
      <dsp:nvSpPr>
        <dsp:cNvPr id="0" name=""/>
        <dsp:cNvSpPr/>
      </dsp:nvSpPr>
      <dsp:spPr>
        <a:xfrm>
          <a:off x="4667719" y="606226"/>
          <a:ext cx="2488717" cy="2488717"/>
        </a:xfrm>
        <a:prstGeom prst="roundRect">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vi-VN" sz="3600" kern="1200"/>
            <a:t>Đảm bảo tính toàn vẹn</a:t>
          </a:r>
          <a:endParaRPr lang="en-US" sz="3600" kern="1200"/>
        </a:p>
      </dsp:txBody>
      <dsp:txXfrm>
        <a:off x="4789208" y="727715"/>
        <a:ext cx="2245739" cy="2245739"/>
      </dsp:txXfrm>
    </dsp:sp>
    <dsp:sp modelId="{C5CA68DA-CF0D-4C8E-9C02-17C12876427F}">
      <dsp:nvSpPr>
        <dsp:cNvPr id="0" name=""/>
        <dsp:cNvSpPr/>
      </dsp:nvSpPr>
      <dsp:spPr>
        <a:xfrm>
          <a:off x="1987562" y="3286383"/>
          <a:ext cx="2488717" cy="2488717"/>
        </a:xfrm>
        <a:prstGeom prst="roundRect">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vi-VN" sz="3600" kern="1200"/>
            <a:t>Đảm bảo tính xác thực</a:t>
          </a:r>
          <a:endParaRPr lang="en-US" sz="3600" kern="1200"/>
        </a:p>
      </dsp:txBody>
      <dsp:txXfrm>
        <a:off x="2109051" y="3407872"/>
        <a:ext cx="2245739" cy="2245739"/>
      </dsp:txXfrm>
    </dsp:sp>
    <dsp:sp modelId="{2036A5B8-3CF0-4AF6-85D4-0BDF131A4C63}">
      <dsp:nvSpPr>
        <dsp:cNvPr id="0" name=""/>
        <dsp:cNvSpPr/>
      </dsp:nvSpPr>
      <dsp:spPr>
        <a:xfrm>
          <a:off x="4667719" y="3286383"/>
          <a:ext cx="2488717" cy="2488717"/>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vi-VN" sz="3600" kern="1200"/>
            <a:t>Đảm bảo tính chống chối bỏ</a:t>
          </a:r>
          <a:endParaRPr lang="en-US" sz="3600" kern="1200"/>
        </a:p>
      </dsp:txBody>
      <dsp:txXfrm>
        <a:off x="4789208" y="3407872"/>
        <a:ext cx="2245739" cy="22457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6411B8-3FE6-4893-B715-A12AABE3ABA8}">
      <dsp:nvSpPr>
        <dsp:cNvPr id="0" name=""/>
        <dsp:cNvSpPr/>
      </dsp:nvSpPr>
      <dsp:spPr>
        <a:xfrm>
          <a:off x="0" y="2238402"/>
          <a:ext cx="2571749" cy="1633061"/>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E5EEC9B6-539D-4E2E-82E5-933D05C7F096}">
      <dsp:nvSpPr>
        <dsp:cNvPr id="0" name=""/>
        <dsp:cNvSpPr/>
      </dsp:nvSpPr>
      <dsp:spPr>
        <a:xfrm>
          <a:off x="285750" y="2509864"/>
          <a:ext cx="2571749" cy="163306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vi-VN" sz="3300" kern="1200"/>
            <a:t>Mã hóa dữ liệu lưu trữ</a:t>
          </a:r>
          <a:endParaRPr lang="en-US" sz="3300" kern="1200"/>
        </a:p>
      </dsp:txBody>
      <dsp:txXfrm>
        <a:off x="333581" y="2557695"/>
        <a:ext cx="2476087" cy="1537399"/>
      </dsp:txXfrm>
    </dsp:sp>
    <dsp:sp modelId="{5324978B-8E6A-48C8-9B7A-D8F2D6B64276}">
      <dsp:nvSpPr>
        <dsp:cNvPr id="0" name=""/>
        <dsp:cNvSpPr/>
      </dsp:nvSpPr>
      <dsp:spPr>
        <a:xfrm>
          <a:off x="3143250" y="2238402"/>
          <a:ext cx="2571749" cy="1633061"/>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DFC0AF3C-B0BA-4EA5-95F9-F9A04392B673}">
      <dsp:nvSpPr>
        <dsp:cNvPr id="0" name=""/>
        <dsp:cNvSpPr/>
      </dsp:nvSpPr>
      <dsp:spPr>
        <a:xfrm>
          <a:off x="3429000" y="2509864"/>
          <a:ext cx="2571749" cy="163306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vi-VN" sz="3300" kern="1200" dirty="0"/>
            <a:t>Mã hóa đầu cuối</a:t>
          </a:r>
          <a:endParaRPr lang="en-US" sz="3300" kern="1200" dirty="0"/>
        </a:p>
      </dsp:txBody>
      <dsp:txXfrm>
        <a:off x="3476831" y="2557695"/>
        <a:ext cx="2476087" cy="1537399"/>
      </dsp:txXfrm>
    </dsp:sp>
    <dsp:sp modelId="{B58D2BFE-33E1-4D20-98BC-E3996A16E142}">
      <dsp:nvSpPr>
        <dsp:cNvPr id="0" name=""/>
        <dsp:cNvSpPr/>
      </dsp:nvSpPr>
      <dsp:spPr>
        <a:xfrm>
          <a:off x="6286500" y="2238402"/>
          <a:ext cx="2571749" cy="1633061"/>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102C2B94-AD22-456F-9EE8-68A23756AC06}">
      <dsp:nvSpPr>
        <dsp:cNvPr id="0" name=""/>
        <dsp:cNvSpPr/>
      </dsp:nvSpPr>
      <dsp:spPr>
        <a:xfrm>
          <a:off x="6572250" y="2509864"/>
          <a:ext cx="2571749" cy="163306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vi-VN" sz="3300" kern="1200"/>
            <a:t>Mã hóa kênh truyền</a:t>
          </a:r>
          <a:endParaRPr lang="en-US" sz="3300" kern="1200"/>
        </a:p>
      </dsp:txBody>
      <dsp:txXfrm>
        <a:off x="6620081" y="2557695"/>
        <a:ext cx="2476087" cy="15373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6411B8-3FE6-4893-B715-A12AABE3ABA8}">
      <dsp:nvSpPr>
        <dsp:cNvPr id="0" name=""/>
        <dsp:cNvSpPr/>
      </dsp:nvSpPr>
      <dsp:spPr>
        <a:xfrm>
          <a:off x="0" y="2238402"/>
          <a:ext cx="2571749" cy="1633061"/>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E5EEC9B6-539D-4E2E-82E5-933D05C7F096}">
      <dsp:nvSpPr>
        <dsp:cNvPr id="0" name=""/>
        <dsp:cNvSpPr/>
      </dsp:nvSpPr>
      <dsp:spPr>
        <a:xfrm>
          <a:off x="285750" y="2509864"/>
          <a:ext cx="2571749" cy="163306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vi-VN" sz="3300" kern="1200"/>
            <a:t>Mã hóa dữ liệu lưu trữ</a:t>
          </a:r>
          <a:endParaRPr lang="en-US" sz="3300" kern="1200"/>
        </a:p>
      </dsp:txBody>
      <dsp:txXfrm>
        <a:off x="333581" y="2557695"/>
        <a:ext cx="2476087" cy="1537399"/>
      </dsp:txXfrm>
    </dsp:sp>
    <dsp:sp modelId="{5324978B-8E6A-48C8-9B7A-D8F2D6B64276}">
      <dsp:nvSpPr>
        <dsp:cNvPr id="0" name=""/>
        <dsp:cNvSpPr/>
      </dsp:nvSpPr>
      <dsp:spPr>
        <a:xfrm>
          <a:off x="3143250" y="2238402"/>
          <a:ext cx="2571749" cy="1633061"/>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DFC0AF3C-B0BA-4EA5-95F9-F9A04392B673}">
      <dsp:nvSpPr>
        <dsp:cNvPr id="0" name=""/>
        <dsp:cNvSpPr/>
      </dsp:nvSpPr>
      <dsp:spPr>
        <a:xfrm>
          <a:off x="3429000" y="2509864"/>
          <a:ext cx="2571749" cy="163306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vi-VN" sz="3300" kern="1200"/>
            <a:t>Mã hóa đầu cuối</a:t>
          </a:r>
          <a:endParaRPr lang="en-US" sz="3300" kern="1200"/>
        </a:p>
      </dsp:txBody>
      <dsp:txXfrm>
        <a:off x="3476831" y="2557695"/>
        <a:ext cx="2476087" cy="1537399"/>
      </dsp:txXfrm>
    </dsp:sp>
    <dsp:sp modelId="{B58D2BFE-33E1-4D20-98BC-E3996A16E142}">
      <dsp:nvSpPr>
        <dsp:cNvPr id="0" name=""/>
        <dsp:cNvSpPr/>
      </dsp:nvSpPr>
      <dsp:spPr>
        <a:xfrm>
          <a:off x="6286500" y="2238402"/>
          <a:ext cx="2571749" cy="1633061"/>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102C2B94-AD22-456F-9EE8-68A23756AC06}">
      <dsp:nvSpPr>
        <dsp:cNvPr id="0" name=""/>
        <dsp:cNvSpPr/>
      </dsp:nvSpPr>
      <dsp:spPr>
        <a:xfrm>
          <a:off x="6572250" y="2509864"/>
          <a:ext cx="2571749" cy="163306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vi-VN" sz="3300" kern="1200"/>
            <a:t>Mã hóa kênh truyền</a:t>
          </a:r>
          <a:endParaRPr lang="en-US" sz="3300" kern="1200"/>
        </a:p>
      </dsp:txBody>
      <dsp:txXfrm>
        <a:off x="6620081" y="2557695"/>
        <a:ext cx="2476087" cy="15373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6411B8-3FE6-4893-B715-A12AABE3ABA8}">
      <dsp:nvSpPr>
        <dsp:cNvPr id="0" name=""/>
        <dsp:cNvSpPr/>
      </dsp:nvSpPr>
      <dsp:spPr>
        <a:xfrm>
          <a:off x="0" y="2238402"/>
          <a:ext cx="2571749" cy="1633061"/>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E5EEC9B6-539D-4E2E-82E5-933D05C7F096}">
      <dsp:nvSpPr>
        <dsp:cNvPr id="0" name=""/>
        <dsp:cNvSpPr/>
      </dsp:nvSpPr>
      <dsp:spPr>
        <a:xfrm>
          <a:off x="285750" y="2509864"/>
          <a:ext cx="2571749" cy="163306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vi-VN" sz="3300" kern="1200"/>
            <a:t>Mã hóa dữ liệu lưu trữ</a:t>
          </a:r>
          <a:endParaRPr lang="en-US" sz="3300" kern="1200"/>
        </a:p>
      </dsp:txBody>
      <dsp:txXfrm>
        <a:off x="333581" y="2557695"/>
        <a:ext cx="2476087" cy="1537399"/>
      </dsp:txXfrm>
    </dsp:sp>
    <dsp:sp modelId="{5324978B-8E6A-48C8-9B7A-D8F2D6B64276}">
      <dsp:nvSpPr>
        <dsp:cNvPr id="0" name=""/>
        <dsp:cNvSpPr/>
      </dsp:nvSpPr>
      <dsp:spPr>
        <a:xfrm>
          <a:off x="3143250" y="2238402"/>
          <a:ext cx="2571749" cy="1633061"/>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DFC0AF3C-B0BA-4EA5-95F9-F9A04392B673}">
      <dsp:nvSpPr>
        <dsp:cNvPr id="0" name=""/>
        <dsp:cNvSpPr/>
      </dsp:nvSpPr>
      <dsp:spPr>
        <a:xfrm>
          <a:off x="3429000" y="2509864"/>
          <a:ext cx="2571749" cy="163306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vi-VN" sz="3300" kern="1200"/>
            <a:t>Mã hóa đầu cuối</a:t>
          </a:r>
          <a:endParaRPr lang="en-US" sz="3300" kern="1200"/>
        </a:p>
      </dsp:txBody>
      <dsp:txXfrm>
        <a:off x="3476831" y="2557695"/>
        <a:ext cx="2476087" cy="1537399"/>
      </dsp:txXfrm>
    </dsp:sp>
    <dsp:sp modelId="{B58D2BFE-33E1-4D20-98BC-E3996A16E142}">
      <dsp:nvSpPr>
        <dsp:cNvPr id="0" name=""/>
        <dsp:cNvSpPr/>
      </dsp:nvSpPr>
      <dsp:spPr>
        <a:xfrm>
          <a:off x="6286500" y="2238402"/>
          <a:ext cx="2571749" cy="1633061"/>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102C2B94-AD22-456F-9EE8-68A23756AC06}">
      <dsp:nvSpPr>
        <dsp:cNvPr id="0" name=""/>
        <dsp:cNvSpPr/>
      </dsp:nvSpPr>
      <dsp:spPr>
        <a:xfrm>
          <a:off x="6572250" y="2509864"/>
          <a:ext cx="2571749" cy="163306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vi-VN" sz="3300" kern="1200"/>
            <a:t>Mã hóa kênh truyền</a:t>
          </a:r>
          <a:endParaRPr lang="en-US" sz="3300" kern="1200"/>
        </a:p>
      </dsp:txBody>
      <dsp:txXfrm>
        <a:off x="6620081" y="2557695"/>
        <a:ext cx="2476087" cy="1537399"/>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V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D765C6-2E33-CE43-86AC-F4DEA95B02C6}" type="datetimeFigureOut">
              <a:rPr lang="en-VN" smtClean="0"/>
              <a:t>11/19/2021</a:t>
            </a:fld>
            <a:endParaRPr lang="en-V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V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V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BE0382-7187-C742-B010-8A5B535401A7}" type="slidenum">
              <a:rPr lang="en-VN" smtClean="0"/>
              <a:t>‹#›</a:t>
            </a:fld>
            <a:endParaRPr lang="en-VN"/>
          </a:p>
        </p:txBody>
      </p:sp>
    </p:spTree>
    <p:extLst>
      <p:ext uri="{BB962C8B-B14F-4D97-AF65-F5344CB8AC3E}">
        <p14:creationId xmlns:p14="http://schemas.microsoft.com/office/powerpoint/2010/main" val="1408470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394" indent="-171394">
              <a:buFont typeface="Wingdings" pitchFamily="2" charset="2"/>
              <a:buChar char="§"/>
            </a:pPr>
            <a:r>
              <a:rPr lang="vi-VN" dirty="0"/>
              <a:t>exFAT</a:t>
            </a:r>
            <a:r>
              <a:rPr lang="vi-VN" baseline="0" dirty="0"/>
              <a:t> là hệ quản trị tập tin được Microsoft phát triển nhắm đến thiết bị lưu trữ ngoại vi và cho máy ảnh, máy quay, điện thoại... </a:t>
            </a:r>
            <a:r>
              <a:rPr lang="vi-VN" baseline="0"/>
              <a:t>Nó được hỗ trợ bởi cả Windows và Linux, Mac OS</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6</a:t>
            </a:fld>
            <a:endParaRPr lang="ru-RU"/>
          </a:p>
        </p:txBody>
      </p:sp>
    </p:spTree>
    <p:extLst>
      <p:ext uri="{BB962C8B-B14F-4D97-AF65-F5344CB8AC3E}">
        <p14:creationId xmlns:p14="http://schemas.microsoft.com/office/powerpoint/2010/main" val="21486327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394" indent="-171394">
              <a:buFont typeface="Wingdings" pitchFamily="2" charset="2"/>
              <a:buChar char="§"/>
            </a:pPr>
            <a:r>
              <a:rPr lang="en-US" dirty="0"/>
              <a:t>EFS - Encrypting File System. Encrypted Files and Folders</a:t>
            </a:r>
            <a:r>
              <a:rPr lang="vi-VN" dirty="0"/>
              <a:t>, http://ntfs.com/internals-encrypted-files.htm</a:t>
            </a:r>
          </a:p>
          <a:p>
            <a:pPr marL="171394" indent="-171394">
              <a:buFont typeface="Wingdings" pitchFamily="2" charset="2"/>
              <a:buChar char="§"/>
            </a:pPr>
            <a:r>
              <a:rPr lang="en-US" dirty="0"/>
              <a:t>DES-X</a:t>
            </a:r>
            <a:r>
              <a:rPr lang="vi-VN" dirty="0"/>
              <a:t>, http://en.wikipedia.org/wiki/DES-X</a:t>
            </a:r>
          </a:p>
          <a:p>
            <a:pPr marL="171394" indent="-171394">
              <a:buFont typeface="Wingdings" pitchFamily="2" charset="2"/>
              <a:buChar char="§"/>
            </a:pPr>
            <a:r>
              <a:rPr lang="en-US" dirty="0"/>
              <a:t>Changes in EFS</a:t>
            </a:r>
            <a:r>
              <a:rPr lang="vi-VN" dirty="0"/>
              <a:t>, https://technet.microsoft.com/en-us/library/dd630631%28v=ws.10%29.aspx</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7</a:t>
            </a:fld>
            <a:endParaRPr lang="ru-RU"/>
          </a:p>
        </p:txBody>
      </p:sp>
    </p:spTree>
    <p:extLst>
      <p:ext uri="{BB962C8B-B14F-4D97-AF65-F5344CB8AC3E}">
        <p14:creationId xmlns:p14="http://schemas.microsoft.com/office/powerpoint/2010/main" val="328864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91F8C0C-5812-497D-B352-B5908CC200C0}" type="slidenum">
              <a:rPr lang="ru-RU" smtClean="0"/>
              <a:t>9</a:t>
            </a:fld>
            <a:endParaRPr lang="ru-RU"/>
          </a:p>
        </p:txBody>
      </p:sp>
    </p:spTree>
    <p:extLst>
      <p:ext uri="{BB962C8B-B14F-4D97-AF65-F5344CB8AC3E}">
        <p14:creationId xmlns:p14="http://schemas.microsoft.com/office/powerpoint/2010/main" val="3657176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394" indent="-171394">
              <a:buFont typeface="Wingdings" pitchFamily="2" charset="2"/>
              <a:buChar char="§"/>
            </a:pPr>
            <a:r>
              <a:rPr lang="en-US" dirty="0"/>
              <a:t>Hardware-based full disk encryption</a:t>
            </a:r>
            <a:r>
              <a:rPr lang="vi-VN" dirty="0"/>
              <a:t>, http://en.wikipedia.org/wiki/Hardware-based_full_disk_encryption</a:t>
            </a:r>
          </a:p>
          <a:p>
            <a:pPr marL="171394" indent="-171394">
              <a:buFont typeface="Wingdings" pitchFamily="2" charset="2"/>
              <a:buChar char="§"/>
            </a:pPr>
            <a:r>
              <a:rPr lang="en-US" dirty="0"/>
              <a:t>HDD FDE is made by HDD vendors using the OPAL and Enterprise standards developed by the Trusted Computing Group.[1] Key management takes place within the hard disk controller and encryption keys are 128 or 256 bit Advanced Encryption Standard (AES) keys. Authentication on power up of the drive must still take place within the CPU via either a software pre-boot authentication environment (i.e., with a software-based full disk encryption component - hybrid full disk encryption) or with a BIOS password.</a:t>
            </a:r>
            <a:endParaRPr lang="vi-VN" dirty="0"/>
          </a:p>
          <a:p>
            <a:pPr marL="171394" indent="-171394">
              <a:buFont typeface="Wingdings" pitchFamily="2" charset="2"/>
              <a:buChar char="§"/>
            </a:pPr>
            <a:r>
              <a:rPr lang="en-US" dirty="0"/>
              <a:t>Within a standard hard drive form factor case both the </a:t>
            </a:r>
            <a:r>
              <a:rPr lang="en-US" dirty="0" err="1"/>
              <a:t>encryptor</a:t>
            </a:r>
            <a:r>
              <a:rPr lang="en-US" dirty="0"/>
              <a:t> (BC) and a smaller form factor, commercially available, hard disk drive is enclosed.</a:t>
            </a:r>
            <a:endParaRPr lang="vi-VN" dirty="0"/>
          </a:p>
          <a:p>
            <a:pPr marL="171394" indent="-171394">
              <a:buFont typeface="Wingdings" pitchFamily="2" charset="2"/>
              <a:buChar char="§"/>
            </a:pPr>
            <a:r>
              <a:rPr lang="en-US" dirty="0"/>
              <a:t>The </a:t>
            </a:r>
            <a:r>
              <a:rPr lang="en-US" dirty="0" err="1"/>
              <a:t>encryptor</a:t>
            </a:r>
            <a:r>
              <a:rPr lang="en-US" dirty="0"/>
              <a:t> bridge and chipset (BC) is placed between the computer and the standard hard disk drive, encrypting every sector written to it.</a:t>
            </a:r>
            <a:endParaRPr lang="vi-VN" dirty="0"/>
          </a:p>
          <a:p>
            <a:pPr marL="171394" indent="-171394">
              <a:buFont typeface="Wingdings" pitchFamily="2" charset="2"/>
              <a:buChar char="§"/>
            </a:pP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17</a:t>
            </a:fld>
            <a:endParaRPr lang="ru-RU"/>
          </a:p>
        </p:txBody>
      </p:sp>
    </p:spTree>
    <p:extLst>
      <p:ext uri="{BB962C8B-B14F-4D97-AF65-F5344CB8AC3E}">
        <p14:creationId xmlns:p14="http://schemas.microsoft.com/office/powerpoint/2010/main" val="41476865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18</a:t>
            </a:fld>
            <a:endParaRPr lang="ru-RU"/>
          </a:p>
        </p:txBody>
      </p:sp>
    </p:spTree>
    <p:extLst>
      <p:ext uri="{BB962C8B-B14F-4D97-AF65-F5344CB8AC3E}">
        <p14:creationId xmlns:p14="http://schemas.microsoft.com/office/powerpoint/2010/main" val="5982542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394" indent="-171394">
              <a:buFont typeface="Wingdings" pitchFamily="2" charset="2"/>
              <a:buChar char="§"/>
            </a:pPr>
            <a:r>
              <a:rPr lang="en-US" dirty="0"/>
              <a:t>How to Make </a:t>
            </a:r>
            <a:r>
              <a:rPr lang="en-US" dirty="0" err="1"/>
              <a:t>BitLocker</a:t>
            </a:r>
            <a:r>
              <a:rPr lang="en-US" dirty="0"/>
              <a:t> Use 256-bit AES Encryption Instead of 128-bit AES</a:t>
            </a:r>
            <a:r>
              <a:rPr lang="vi-VN" dirty="0"/>
              <a:t>, http://www.howtogeek.com/193649/how-to-make-bitlocker-use-256-bit-aes-encryption-instead-of-128-bit-aes/</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19</a:t>
            </a:fld>
            <a:endParaRPr lang="ru-RU"/>
          </a:p>
        </p:txBody>
      </p:sp>
    </p:spTree>
    <p:extLst>
      <p:ext uri="{BB962C8B-B14F-4D97-AF65-F5344CB8AC3E}">
        <p14:creationId xmlns:p14="http://schemas.microsoft.com/office/powerpoint/2010/main" val="30012045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394" indent="-171394">
              <a:buFont typeface="Wingdings" pitchFamily="2" charset="2"/>
              <a:buChar char="§"/>
            </a:pPr>
            <a:r>
              <a:rPr lang="vi-VN" dirty="0"/>
              <a:t>Để</a:t>
            </a:r>
            <a:r>
              <a:rPr lang="vi-VN" baseline="0" dirty="0"/>
              <a:t> mã hóa một ổ đĩa nào đó, ví dụ ổ đĩa USB Flash, nhấn chuột phải vào ổ đĩa đó và chọn «Turn on BitLocker...»</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20</a:t>
            </a:fld>
            <a:endParaRPr lang="ru-RU"/>
          </a:p>
        </p:txBody>
      </p:sp>
    </p:spTree>
    <p:extLst>
      <p:ext uri="{BB962C8B-B14F-4D97-AF65-F5344CB8AC3E}">
        <p14:creationId xmlns:p14="http://schemas.microsoft.com/office/powerpoint/2010/main" val="1151713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23</a:t>
            </a:fld>
            <a:endParaRPr lang="ru-RU"/>
          </a:p>
        </p:txBody>
      </p:sp>
    </p:spTree>
    <p:extLst>
      <p:ext uri="{BB962C8B-B14F-4D97-AF65-F5344CB8AC3E}">
        <p14:creationId xmlns:p14="http://schemas.microsoft.com/office/powerpoint/2010/main" val="68811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CD57F-C09A-3043-B3DE-1BEBAA722BE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VN"/>
          </a:p>
        </p:txBody>
      </p:sp>
      <p:sp>
        <p:nvSpPr>
          <p:cNvPr id="3" name="Subtitle 2">
            <a:extLst>
              <a:ext uri="{FF2B5EF4-FFF2-40B4-BE49-F238E27FC236}">
                <a16:creationId xmlns:a16="http://schemas.microsoft.com/office/drawing/2014/main" id="{368C19EB-1D1D-C740-A8A0-592FE44DCF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VN"/>
          </a:p>
        </p:txBody>
      </p:sp>
      <p:sp>
        <p:nvSpPr>
          <p:cNvPr id="4" name="Date Placeholder 3">
            <a:extLst>
              <a:ext uri="{FF2B5EF4-FFF2-40B4-BE49-F238E27FC236}">
                <a16:creationId xmlns:a16="http://schemas.microsoft.com/office/drawing/2014/main" id="{1E78AE55-AB33-3B47-83C0-CC2C434EC7CB}"/>
              </a:ext>
            </a:extLst>
          </p:cNvPr>
          <p:cNvSpPr>
            <a:spLocks noGrp="1"/>
          </p:cNvSpPr>
          <p:nvPr>
            <p:ph type="dt" sz="half" idx="10"/>
          </p:nvPr>
        </p:nvSpPr>
        <p:spPr/>
        <p:txBody>
          <a:bodyPr/>
          <a:lstStyle/>
          <a:p>
            <a:fld id="{26E8AD24-B56B-8743-9B94-75CD1F3532D9}" type="datetimeFigureOut">
              <a:rPr lang="en-VN" smtClean="0"/>
              <a:t>11/19/2021</a:t>
            </a:fld>
            <a:endParaRPr lang="en-VN"/>
          </a:p>
        </p:txBody>
      </p:sp>
      <p:sp>
        <p:nvSpPr>
          <p:cNvPr id="5" name="Footer Placeholder 4">
            <a:extLst>
              <a:ext uri="{FF2B5EF4-FFF2-40B4-BE49-F238E27FC236}">
                <a16:creationId xmlns:a16="http://schemas.microsoft.com/office/drawing/2014/main" id="{49733D73-FC5D-2C43-BD51-65951E848586}"/>
              </a:ext>
            </a:extLst>
          </p:cNvPr>
          <p:cNvSpPr>
            <a:spLocks noGrp="1"/>
          </p:cNvSpPr>
          <p:nvPr>
            <p:ph type="ftr" sz="quarter" idx="11"/>
          </p:nvPr>
        </p:nvSpPr>
        <p:spPr/>
        <p:txBody>
          <a:bodyPr/>
          <a:lstStyle/>
          <a:p>
            <a:endParaRPr lang="en-VN"/>
          </a:p>
        </p:txBody>
      </p:sp>
      <p:sp>
        <p:nvSpPr>
          <p:cNvPr id="6" name="Slide Number Placeholder 5">
            <a:extLst>
              <a:ext uri="{FF2B5EF4-FFF2-40B4-BE49-F238E27FC236}">
                <a16:creationId xmlns:a16="http://schemas.microsoft.com/office/drawing/2014/main" id="{C9139E49-8818-4941-8D40-95C03188EDC7}"/>
              </a:ext>
            </a:extLst>
          </p:cNvPr>
          <p:cNvSpPr>
            <a:spLocks noGrp="1"/>
          </p:cNvSpPr>
          <p:nvPr>
            <p:ph type="sldNum" sz="quarter" idx="12"/>
          </p:nvPr>
        </p:nvSpPr>
        <p:spPr/>
        <p:txBody>
          <a:bodyPr/>
          <a:lstStyle/>
          <a:p>
            <a:fld id="{40D9E813-5147-ED4C-884C-B4A0D19A784A}" type="slidenum">
              <a:rPr lang="en-VN" smtClean="0"/>
              <a:t>‹#›</a:t>
            </a:fld>
            <a:endParaRPr lang="en-VN"/>
          </a:p>
        </p:txBody>
      </p:sp>
    </p:spTree>
    <p:extLst>
      <p:ext uri="{BB962C8B-B14F-4D97-AF65-F5344CB8AC3E}">
        <p14:creationId xmlns:p14="http://schemas.microsoft.com/office/powerpoint/2010/main" val="3757635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1A776-290E-6042-A585-AC47D7B7F10C}"/>
              </a:ext>
            </a:extLst>
          </p:cNvPr>
          <p:cNvSpPr>
            <a:spLocks noGrp="1"/>
          </p:cNvSpPr>
          <p:nvPr>
            <p:ph type="title"/>
          </p:nvPr>
        </p:nvSpPr>
        <p:spPr/>
        <p:txBody>
          <a:bodyPr/>
          <a:lstStyle/>
          <a:p>
            <a:r>
              <a:rPr lang="en-US"/>
              <a:t>Click to edit Master title style</a:t>
            </a:r>
            <a:endParaRPr lang="en-VN"/>
          </a:p>
        </p:txBody>
      </p:sp>
      <p:sp>
        <p:nvSpPr>
          <p:cNvPr id="3" name="Content Placeholder 2">
            <a:extLst>
              <a:ext uri="{FF2B5EF4-FFF2-40B4-BE49-F238E27FC236}">
                <a16:creationId xmlns:a16="http://schemas.microsoft.com/office/drawing/2014/main" id="{1E792770-8C7A-FD44-989B-E9BCF648BF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N"/>
          </a:p>
        </p:txBody>
      </p:sp>
      <p:sp>
        <p:nvSpPr>
          <p:cNvPr id="4" name="Date Placeholder 3">
            <a:extLst>
              <a:ext uri="{FF2B5EF4-FFF2-40B4-BE49-F238E27FC236}">
                <a16:creationId xmlns:a16="http://schemas.microsoft.com/office/drawing/2014/main" id="{3C4DF46B-5FB8-5D46-971B-EB9A8A3CD656}"/>
              </a:ext>
            </a:extLst>
          </p:cNvPr>
          <p:cNvSpPr>
            <a:spLocks noGrp="1"/>
          </p:cNvSpPr>
          <p:nvPr>
            <p:ph type="dt" sz="half" idx="10"/>
          </p:nvPr>
        </p:nvSpPr>
        <p:spPr/>
        <p:txBody>
          <a:bodyPr/>
          <a:lstStyle/>
          <a:p>
            <a:fld id="{26E8AD24-B56B-8743-9B94-75CD1F3532D9}" type="datetimeFigureOut">
              <a:rPr lang="en-VN" smtClean="0"/>
              <a:t>11/19/2021</a:t>
            </a:fld>
            <a:endParaRPr lang="en-VN"/>
          </a:p>
        </p:txBody>
      </p:sp>
      <p:sp>
        <p:nvSpPr>
          <p:cNvPr id="5" name="Footer Placeholder 4">
            <a:extLst>
              <a:ext uri="{FF2B5EF4-FFF2-40B4-BE49-F238E27FC236}">
                <a16:creationId xmlns:a16="http://schemas.microsoft.com/office/drawing/2014/main" id="{7C76477F-28BD-424B-B4E7-59805C23709A}"/>
              </a:ext>
            </a:extLst>
          </p:cNvPr>
          <p:cNvSpPr>
            <a:spLocks noGrp="1"/>
          </p:cNvSpPr>
          <p:nvPr>
            <p:ph type="ftr" sz="quarter" idx="11"/>
          </p:nvPr>
        </p:nvSpPr>
        <p:spPr/>
        <p:txBody>
          <a:bodyPr/>
          <a:lstStyle/>
          <a:p>
            <a:endParaRPr lang="en-VN"/>
          </a:p>
        </p:txBody>
      </p:sp>
      <p:sp>
        <p:nvSpPr>
          <p:cNvPr id="6" name="Slide Number Placeholder 5">
            <a:extLst>
              <a:ext uri="{FF2B5EF4-FFF2-40B4-BE49-F238E27FC236}">
                <a16:creationId xmlns:a16="http://schemas.microsoft.com/office/drawing/2014/main" id="{B553DCCB-ED20-9847-B37D-C0AB5FD006CC}"/>
              </a:ext>
            </a:extLst>
          </p:cNvPr>
          <p:cNvSpPr>
            <a:spLocks noGrp="1"/>
          </p:cNvSpPr>
          <p:nvPr>
            <p:ph type="sldNum" sz="quarter" idx="12"/>
          </p:nvPr>
        </p:nvSpPr>
        <p:spPr/>
        <p:txBody>
          <a:bodyPr/>
          <a:lstStyle/>
          <a:p>
            <a:fld id="{40D9E813-5147-ED4C-884C-B4A0D19A784A}" type="slidenum">
              <a:rPr lang="en-VN" smtClean="0"/>
              <a:t>‹#›</a:t>
            </a:fld>
            <a:endParaRPr lang="en-VN"/>
          </a:p>
        </p:txBody>
      </p:sp>
    </p:spTree>
    <p:extLst>
      <p:ext uri="{BB962C8B-B14F-4D97-AF65-F5344CB8AC3E}">
        <p14:creationId xmlns:p14="http://schemas.microsoft.com/office/powerpoint/2010/main" val="2055619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ABD29A-4B89-5046-B4BE-A71DCC71DE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VN"/>
          </a:p>
        </p:txBody>
      </p:sp>
      <p:sp>
        <p:nvSpPr>
          <p:cNvPr id="3" name="Text Placeholder 2">
            <a:extLst>
              <a:ext uri="{FF2B5EF4-FFF2-40B4-BE49-F238E27FC236}">
                <a16:creationId xmlns:a16="http://schemas.microsoft.com/office/drawing/2014/main" id="{60D58D32-35F0-E244-9164-1CB284B357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34F910-2EB0-954A-99C3-8B5E0F87F8A5}"/>
              </a:ext>
            </a:extLst>
          </p:cNvPr>
          <p:cNvSpPr>
            <a:spLocks noGrp="1"/>
          </p:cNvSpPr>
          <p:nvPr>
            <p:ph type="dt" sz="half" idx="10"/>
          </p:nvPr>
        </p:nvSpPr>
        <p:spPr/>
        <p:txBody>
          <a:bodyPr/>
          <a:lstStyle/>
          <a:p>
            <a:fld id="{26E8AD24-B56B-8743-9B94-75CD1F3532D9}" type="datetimeFigureOut">
              <a:rPr lang="en-VN" smtClean="0"/>
              <a:t>11/19/2021</a:t>
            </a:fld>
            <a:endParaRPr lang="en-VN"/>
          </a:p>
        </p:txBody>
      </p:sp>
      <p:sp>
        <p:nvSpPr>
          <p:cNvPr id="5" name="Footer Placeholder 4">
            <a:extLst>
              <a:ext uri="{FF2B5EF4-FFF2-40B4-BE49-F238E27FC236}">
                <a16:creationId xmlns:a16="http://schemas.microsoft.com/office/drawing/2014/main" id="{6F170F76-EF61-3B47-95BF-D49280165145}"/>
              </a:ext>
            </a:extLst>
          </p:cNvPr>
          <p:cNvSpPr>
            <a:spLocks noGrp="1"/>
          </p:cNvSpPr>
          <p:nvPr>
            <p:ph type="ftr" sz="quarter" idx="11"/>
          </p:nvPr>
        </p:nvSpPr>
        <p:spPr/>
        <p:txBody>
          <a:bodyPr/>
          <a:lstStyle/>
          <a:p>
            <a:endParaRPr lang="en-VN"/>
          </a:p>
        </p:txBody>
      </p:sp>
      <p:sp>
        <p:nvSpPr>
          <p:cNvPr id="6" name="Slide Number Placeholder 5">
            <a:extLst>
              <a:ext uri="{FF2B5EF4-FFF2-40B4-BE49-F238E27FC236}">
                <a16:creationId xmlns:a16="http://schemas.microsoft.com/office/drawing/2014/main" id="{56748C83-9739-6741-8794-25588071A99A}"/>
              </a:ext>
            </a:extLst>
          </p:cNvPr>
          <p:cNvSpPr>
            <a:spLocks noGrp="1"/>
          </p:cNvSpPr>
          <p:nvPr>
            <p:ph type="sldNum" sz="quarter" idx="12"/>
          </p:nvPr>
        </p:nvSpPr>
        <p:spPr/>
        <p:txBody>
          <a:bodyPr/>
          <a:lstStyle/>
          <a:p>
            <a:fld id="{40D9E813-5147-ED4C-884C-B4A0D19A784A}" type="slidenum">
              <a:rPr lang="en-VN" smtClean="0"/>
              <a:t>‹#›</a:t>
            </a:fld>
            <a:endParaRPr lang="en-VN"/>
          </a:p>
        </p:txBody>
      </p:sp>
    </p:spTree>
    <p:extLst>
      <p:ext uri="{BB962C8B-B14F-4D97-AF65-F5344CB8AC3E}">
        <p14:creationId xmlns:p14="http://schemas.microsoft.com/office/powerpoint/2010/main" val="23720471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371E4-6ED1-2046-8094-C72293B21969}"/>
              </a:ext>
            </a:extLst>
          </p:cNvPr>
          <p:cNvSpPr>
            <a:spLocks noGrp="1"/>
          </p:cNvSpPr>
          <p:nvPr>
            <p:ph type="title"/>
          </p:nvPr>
        </p:nvSpPr>
        <p:spPr/>
        <p:txBody>
          <a:bodyPr/>
          <a:lstStyle/>
          <a:p>
            <a:r>
              <a:rPr lang="en-US"/>
              <a:t>Click to edit Master title style</a:t>
            </a:r>
            <a:endParaRPr lang="en-VN"/>
          </a:p>
        </p:txBody>
      </p:sp>
      <p:sp>
        <p:nvSpPr>
          <p:cNvPr id="3" name="Content Placeholder 2">
            <a:extLst>
              <a:ext uri="{FF2B5EF4-FFF2-40B4-BE49-F238E27FC236}">
                <a16:creationId xmlns:a16="http://schemas.microsoft.com/office/drawing/2014/main" id="{85EB56FA-AE43-EA40-A6C2-E4FF6DAB15A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N"/>
          </a:p>
        </p:txBody>
      </p:sp>
      <p:sp>
        <p:nvSpPr>
          <p:cNvPr id="4" name="Content Placeholder 3">
            <a:extLst>
              <a:ext uri="{FF2B5EF4-FFF2-40B4-BE49-F238E27FC236}">
                <a16:creationId xmlns:a16="http://schemas.microsoft.com/office/drawing/2014/main" id="{EF3F6FE7-2A9A-8746-ADE4-C87C0F7B14A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N"/>
          </a:p>
        </p:txBody>
      </p:sp>
      <p:sp>
        <p:nvSpPr>
          <p:cNvPr id="5" name="Date Placeholder 4">
            <a:extLst>
              <a:ext uri="{FF2B5EF4-FFF2-40B4-BE49-F238E27FC236}">
                <a16:creationId xmlns:a16="http://schemas.microsoft.com/office/drawing/2014/main" id="{EEF7B10E-E55C-6D44-95EE-7635335D9F0B}"/>
              </a:ext>
            </a:extLst>
          </p:cNvPr>
          <p:cNvSpPr>
            <a:spLocks noGrp="1"/>
          </p:cNvSpPr>
          <p:nvPr>
            <p:ph type="dt" sz="half" idx="10"/>
          </p:nvPr>
        </p:nvSpPr>
        <p:spPr/>
        <p:txBody>
          <a:bodyPr/>
          <a:lstStyle/>
          <a:p>
            <a:fld id="{26E8AD24-B56B-8743-9B94-75CD1F3532D9}" type="datetimeFigureOut">
              <a:rPr lang="en-VN" smtClean="0"/>
              <a:t>11/19/2021</a:t>
            </a:fld>
            <a:endParaRPr lang="en-VN"/>
          </a:p>
        </p:txBody>
      </p:sp>
      <p:sp>
        <p:nvSpPr>
          <p:cNvPr id="6" name="Footer Placeholder 5">
            <a:extLst>
              <a:ext uri="{FF2B5EF4-FFF2-40B4-BE49-F238E27FC236}">
                <a16:creationId xmlns:a16="http://schemas.microsoft.com/office/drawing/2014/main" id="{58A15247-8971-F740-A6FE-DAF25DE93A11}"/>
              </a:ext>
            </a:extLst>
          </p:cNvPr>
          <p:cNvSpPr>
            <a:spLocks noGrp="1"/>
          </p:cNvSpPr>
          <p:nvPr>
            <p:ph type="ftr" sz="quarter" idx="11"/>
          </p:nvPr>
        </p:nvSpPr>
        <p:spPr/>
        <p:txBody>
          <a:bodyPr/>
          <a:lstStyle/>
          <a:p>
            <a:endParaRPr lang="en-VN"/>
          </a:p>
        </p:txBody>
      </p:sp>
      <p:sp>
        <p:nvSpPr>
          <p:cNvPr id="7" name="Slide Number Placeholder 6">
            <a:extLst>
              <a:ext uri="{FF2B5EF4-FFF2-40B4-BE49-F238E27FC236}">
                <a16:creationId xmlns:a16="http://schemas.microsoft.com/office/drawing/2014/main" id="{97C60474-0A5C-D24A-8510-68F07E7858DB}"/>
              </a:ext>
            </a:extLst>
          </p:cNvPr>
          <p:cNvSpPr>
            <a:spLocks noGrp="1"/>
          </p:cNvSpPr>
          <p:nvPr>
            <p:ph type="sldNum" sz="quarter" idx="12"/>
          </p:nvPr>
        </p:nvSpPr>
        <p:spPr/>
        <p:txBody>
          <a:bodyPr/>
          <a:lstStyle/>
          <a:p>
            <a:fld id="{40D9E813-5147-ED4C-884C-B4A0D19A784A}" type="slidenum">
              <a:rPr lang="en-VN" smtClean="0"/>
              <a:t>‹#›</a:t>
            </a:fld>
            <a:endParaRPr lang="en-VN"/>
          </a:p>
        </p:txBody>
      </p:sp>
    </p:spTree>
    <p:extLst>
      <p:ext uri="{BB962C8B-B14F-4D97-AF65-F5344CB8AC3E}">
        <p14:creationId xmlns:p14="http://schemas.microsoft.com/office/powerpoint/2010/main" val="20626081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EDBCE-5487-D64D-A988-6AF9CFF0991E}"/>
              </a:ext>
            </a:extLst>
          </p:cNvPr>
          <p:cNvSpPr>
            <a:spLocks noGrp="1"/>
          </p:cNvSpPr>
          <p:nvPr>
            <p:ph type="title"/>
          </p:nvPr>
        </p:nvSpPr>
        <p:spPr>
          <a:xfrm>
            <a:off x="839788" y="365125"/>
            <a:ext cx="10515600" cy="1325563"/>
          </a:xfrm>
        </p:spPr>
        <p:txBody>
          <a:bodyPr/>
          <a:lstStyle/>
          <a:p>
            <a:r>
              <a:rPr lang="en-US"/>
              <a:t>Click to edit Master title style</a:t>
            </a:r>
            <a:endParaRPr lang="en-VN"/>
          </a:p>
        </p:txBody>
      </p:sp>
      <p:sp>
        <p:nvSpPr>
          <p:cNvPr id="3" name="Text Placeholder 2">
            <a:extLst>
              <a:ext uri="{FF2B5EF4-FFF2-40B4-BE49-F238E27FC236}">
                <a16:creationId xmlns:a16="http://schemas.microsoft.com/office/drawing/2014/main" id="{CC5D48BD-5C88-6443-B5D0-2E0BCD1295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94FE18-D953-3647-8FA7-9AB5F823E8C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N"/>
          </a:p>
        </p:txBody>
      </p:sp>
      <p:sp>
        <p:nvSpPr>
          <p:cNvPr id="5" name="Text Placeholder 4">
            <a:extLst>
              <a:ext uri="{FF2B5EF4-FFF2-40B4-BE49-F238E27FC236}">
                <a16:creationId xmlns:a16="http://schemas.microsoft.com/office/drawing/2014/main" id="{DE1CD239-61B5-FC47-94F2-95D45084E8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48D5FE-2BF9-D142-955A-F668470F089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N"/>
          </a:p>
        </p:txBody>
      </p:sp>
      <p:sp>
        <p:nvSpPr>
          <p:cNvPr id="7" name="Date Placeholder 6">
            <a:extLst>
              <a:ext uri="{FF2B5EF4-FFF2-40B4-BE49-F238E27FC236}">
                <a16:creationId xmlns:a16="http://schemas.microsoft.com/office/drawing/2014/main" id="{8822EBA9-3EB9-064C-8998-8ACBEA921DDF}"/>
              </a:ext>
            </a:extLst>
          </p:cNvPr>
          <p:cNvSpPr>
            <a:spLocks noGrp="1"/>
          </p:cNvSpPr>
          <p:nvPr>
            <p:ph type="dt" sz="half" idx="10"/>
          </p:nvPr>
        </p:nvSpPr>
        <p:spPr/>
        <p:txBody>
          <a:bodyPr/>
          <a:lstStyle/>
          <a:p>
            <a:fld id="{26E8AD24-B56B-8743-9B94-75CD1F3532D9}" type="datetimeFigureOut">
              <a:rPr lang="en-VN" smtClean="0"/>
              <a:t>11/19/2021</a:t>
            </a:fld>
            <a:endParaRPr lang="en-VN"/>
          </a:p>
        </p:txBody>
      </p:sp>
      <p:sp>
        <p:nvSpPr>
          <p:cNvPr id="8" name="Footer Placeholder 7">
            <a:extLst>
              <a:ext uri="{FF2B5EF4-FFF2-40B4-BE49-F238E27FC236}">
                <a16:creationId xmlns:a16="http://schemas.microsoft.com/office/drawing/2014/main" id="{88343349-2DF9-A04C-ABE9-76EDC3B7B64A}"/>
              </a:ext>
            </a:extLst>
          </p:cNvPr>
          <p:cNvSpPr>
            <a:spLocks noGrp="1"/>
          </p:cNvSpPr>
          <p:nvPr>
            <p:ph type="ftr" sz="quarter" idx="11"/>
          </p:nvPr>
        </p:nvSpPr>
        <p:spPr/>
        <p:txBody>
          <a:bodyPr/>
          <a:lstStyle/>
          <a:p>
            <a:endParaRPr lang="en-VN"/>
          </a:p>
        </p:txBody>
      </p:sp>
      <p:sp>
        <p:nvSpPr>
          <p:cNvPr id="9" name="Slide Number Placeholder 8">
            <a:extLst>
              <a:ext uri="{FF2B5EF4-FFF2-40B4-BE49-F238E27FC236}">
                <a16:creationId xmlns:a16="http://schemas.microsoft.com/office/drawing/2014/main" id="{5646FA29-77AC-A74E-8C60-8A9F411AF41D}"/>
              </a:ext>
            </a:extLst>
          </p:cNvPr>
          <p:cNvSpPr>
            <a:spLocks noGrp="1"/>
          </p:cNvSpPr>
          <p:nvPr>
            <p:ph type="sldNum" sz="quarter" idx="12"/>
          </p:nvPr>
        </p:nvSpPr>
        <p:spPr/>
        <p:txBody>
          <a:bodyPr/>
          <a:lstStyle/>
          <a:p>
            <a:fld id="{40D9E813-5147-ED4C-884C-B4A0D19A784A}" type="slidenum">
              <a:rPr lang="en-VN" smtClean="0"/>
              <a:t>‹#›</a:t>
            </a:fld>
            <a:endParaRPr lang="en-VN"/>
          </a:p>
        </p:txBody>
      </p:sp>
    </p:spTree>
    <p:extLst>
      <p:ext uri="{BB962C8B-B14F-4D97-AF65-F5344CB8AC3E}">
        <p14:creationId xmlns:p14="http://schemas.microsoft.com/office/powerpoint/2010/main" val="2708724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6721B-E05F-9C4E-AE16-748B2884508E}"/>
              </a:ext>
            </a:extLst>
          </p:cNvPr>
          <p:cNvSpPr>
            <a:spLocks noGrp="1"/>
          </p:cNvSpPr>
          <p:nvPr>
            <p:ph type="title"/>
          </p:nvPr>
        </p:nvSpPr>
        <p:spPr/>
        <p:txBody>
          <a:bodyPr/>
          <a:lstStyle/>
          <a:p>
            <a:r>
              <a:rPr lang="en-US"/>
              <a:t>Click to edit Master title style</a:t>
            </a:r>
            <a:endParaRPr lang="en-VN"/>
          </a:p>
        </p:txBody>
      </p:sp>
      <p:sp>
        <p:nvSpPr>
          <p:cNvPr id="3" name="Date Placeholder 2">
            <a:extLst>
              <a:ext uri="{FF2B5EF4-FFF2-40B4-BE49-F238E27FC236}">
                <a16:creationId xmlns:a16="http://schemas.microsoft.com/office/drawing/2014/main" id="{29F659B5-6987-D64D-B119-93B7DEBD1772}"/>
              </a:ext>
            </a:extLst>
          </p:cNvPr>
          <p:cNvSpPr>
            <a:spLocks noGrp="1"/>
          </p:cNvSpPr>
          <p:nvPr>
            <p:ph type="dt" sz="half" idx="10"/>
          </p:nvPr>
        </p:nvSpPr>
        <p:spPr/>
        <p:txBody>
          <a:bodyPr/>
          <a:lstStyle/>
          <a:p>
            <a:fld id="{26E8AD24-B56B-8743-9B94-75CD1F3532D9}" type="datetimeFigureOut">
              <a:rPr lang="en-VN" smtClean="0"/>
              <a:t>11/19/2021</a:t>
            </a:fld>
            <a:endParaRPr lang="en-VN"/>
          </a:p>
        </p:txBody>
      </p:sp>
      <p:sp>
        <p:nvSpPr>
          <p:cNvPr id="4" name="Footer Placeholder 3">
            <a:extLst>
              <a:ext uri="{FF2B5EF4-FFF2-40B4-BE49-F238E27FC236}">
                <a16:creationId xmlns:a16="http://schemas.microsoft.com/office/drawing/2014/main" id="{20AB8990-30D0-8143-81C0-97631562FA64}"/>
              </a:ext>
            </a:extLst>
          </p:cNvPr>
          <p:cNvSpPr>
            <a:spLocks noGrp="1"/>
          </p:cNvSpPr>
          <p:nvPr>
            <p:ph type="ftr" sz="quarter" idx="11"/>
          </p:nvPr>
        </p:nvSpPr>
        <p:spPr/>
        <p:txBody>
          <a:bodyPr/>
          <a:lstStyle/>
          <a:p>
            <a:endParaRPr lang="en-VN"/>
          </a:p>
        </p:txBody>
      </p:sp>
      <p:sp>
        <p:nvSpPr>
          <p:cNvPr id="5" name="Slide Number Placeholder 4">
            <a:extLst>
              <a:ext uri="{FF2B5EF4-FFF2-40B4-BE49-F238E27FC236}">
                <a16:creationId xmlns:a16="http://schemas.microsoft.com/office/drawing/2014/main" id="{A3DC065E-B645-844E-AC95-44BCB7D30883}"/>
              </a:ext>
            </a:extLst>
          </p:cNvPr>
          <p:cNvSpPr>
            <a:spLocks noGrp="1"/>
          </p:cNvSpPr>
          <p:nvPr>
            <p:ph type="sldNum" sz="quarter" idx="12"/>
          </p:nvPr>
        </p:nvSpPr>
        <p:spPr/>
        <p:txBody>
          <a:bodyPr/>
          <a:lstStyle/>
          <a:p>
            <a:fld id="{40D9E813-5147-ED4C-884C-B4A0D19A784A}" type="slidenum">
              <a:rPr lang="en-VN" smtClean="0"/>
              <a:t>‹#›</a:t>
            </a:fld>
            <a:endParaRPr lang="en-VN"/>
          </a:p>
        </p:txBody>
      </p:sp>
    </p:spTree>
    <p:extLst>
      <p:ext uri="{BB962C8B-B14F-4D97-AF65-F5344CB8AC3E}">
        <p14:creationId xmlns:p14="http://schemas.microsoft.com/office/powerpoint/2010/main" val="1474800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9B4EF4-8353-E74D-A845-7D21FEB5FE77}"/>
              </a:ext>
            </a:extLst>
          </p:cNvPr>
          <p:cNvSpPr>
            <a:spLocks noGrp="1"/>
          </p:cNvSpPr>
          <p:nvPr>
            <p:ph type="dt" sz="half" idx="10"/>
          </p:nvPr>
        </p:nvSpPr>
        <p:spPr/>
        <p:txBody>
          <a:bodyPr/>
          <a:lstStyle/>
          <a:p>
            <a:fld id="{26E8AD24-B56B-8743-9B94-75CD1F3532D9}" type="datetimeFigureOut">
              <a:rPr lang="en-VN" smtClean="0"/>
              <a:t>11/19/2021</a:t>
            </a:fld>
            <a:endParaRPr lang="en-VN"/>
          </a:p>
        </p:txBody>
      </p:sp>
      <p:sp>
        <p:nvSpPr>
          <p:cNvPr id="3" name="Footer Placeholder 2">
            <a:extLst>
              <a:ext uri="{FF2B5EF4-FFF2-40B4-BE49-F238E27FC236}">
                <a16:creationId xmlns:a16="http://schemas.microsoft.com/office/drawing/2014/main" id="{905F9CC7-FA84-A645-BC6B-34CDD15095FB}"/>
              </a:ext>
            </a:extLst>
          </p:cNvPr>
          <p:cNvSpPr>
            <a:spLocks noGrp="1"/>
          </p:cNvSpPr>
          <p:nvPr>
            <p:ph type="ftr" sz="quarter" idx="11"/>
          </p:nvPr>
        </p:nvSpPr>
        <p:spPr/>
        <p:txBody>
          <a:bodyPr/>
          <a:lstStyle/>
          <a:p>
            <a:endParaRPr lang="en-VN"/>
          </a:p>
        </p:txBody>
      </p:sp>
      <p:sp>
        <p:nvSpPr>
          <p:cNvPr id="4" name="Slide Number Placeholder 3">
            <a:extLst>
              <a:ext uri="{FF2B5EF4-FFF2-40B4-BE49-F238E27FC236}">
                <a16:creationId xmlns:a16="http://schemas.microsoft.com/office/drawing/2014/main" id="{4FA46F68-860F-4A44-AE48-3089A74E7C60}"/>
              </a:ext>
            </a:extLst>
          </p:cNvPr>
          <p:cNvSpPr>
            <a:spLocks noGrp="1"/>
          </p:cNvSpPr>
          <p:nvPr>
            <p:ph type="sldNum" sz="quarter" idx="12"/>
          </p:nvPr>
        </p:nvSpPr>
        <p:spPr/>
        <p:txBody>
          <a:bodyPr/>
          <a:lstStyle/>
          <a:p>
            <a:fld id="{40D9E813-5147-ED4C-884C-B4A0D19A784A}" type="slidenum">
              <a:rPr lang="en-VN" smtClean="0"/>
              <a:t>‹#›</a:t>
            </a:fld>
            <a:endParaRPr lang="en-VN"/>
          </a:p>
        </p:txBody>
      </p:sp>
    </p:spTree>
    <p:extLst>
      <p:ext uri="{BB962C8B-B14F-4D97-AF65-F5344CB8AC3E}">
        <p14:creationId xmlns:p14="http://schemas.microsoft.com/office/powerpoint/2010/main" val="358754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815B4-E117-D448-88A2-3E194FFF86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VN"/>
          </a:p>
        </p:txBody>
      </p:sp>
      <p:sp>
        <p:nvSpPr>
          <p:cNvPr id="3" name="Content Placeholder 2">
            <a:extLst>
              <a:ext uri="{FF2B5EF4-FFF2-40B4-BE49-F238E27FC236}">
                <a16:creationId xmlns:a16="http://schemas.microsoft.com/office/drawing/2014/main" id="{E44C92F7-FA3C-7743-9074-D43E2FF4CD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N"/>
          </a:p>
        </p:txBody>
      </p:sp>
      <p:sp>
        <p:nvSpPr>
          <p:cNvPr id="4" name="Text Placeholder 3">
            <a:extLst>
              <a:ext uri="{FF2B5EF4-FFF2-40B4-BE49-F238E27FC236}">
                <a16:creationId xmlns:a16="http://schemas.microsoft.com/office/drawing/2014/main" id="{F574F479-0E50-764D-A515-57769F18A1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3887AB-114C-C243-BB37-E41CC5B0A7B5}"/>
              </a:ext>
            </a:extLst>
          </p:cNvPr>
          <p:cNvSpPr>
            <a:spLocks noGrp="1"/>
          </p:cNvSpPr>
          <p:nvPr>
            <p:ph type="dt" sz="half" idx="10"/>
          </p:nvPr>
        </p:nvSpPr>
        <p:spPr/>
        <p:txBody>
          <a:bodyPr/>
          <a:lstStyle/>
          <a:p>
            <a:fld id="{26E8AD24-B56B-8743-9B94-75CD1F3532D9}" type="datetimeFigureOut">
              <a:rPr lang="en-VN" smtClean="0"/>
              <a:t>11/19/2021</a:t>
            </a:fld>
            <a:endParaRPr lang="en-VN"/>
          </a:p>
        </p:txBody>
      </p:sp>
      <p:sp>
        <p:nvSpPr>
          <p:cNvPr id="6" name="Footer Placeholder 5">
            <a:extLst>
              <a:ext uri="{FF2B5EF4-FFF2-40B4-BE49-F238E27FC236}">
                <a16:creationId xmlns:a16="http://schemas.microsoft.com/office/drawing/2014/main" id="{6FC3689E-C727-A046-AB04-18471E12627C}"/>
              </a:ext>
            </a:extLst>
          </p:cNvPr>
          <p:cNvSpPr>
            <a:spLocks noGrp="1"/>
          </p:cNvSpPr>
          <p:nvPr>
            <p:ph type="ftr" sz="quarter" idx="11"/>
          </p:nvPr>
        </p:nvSpPr>
        <p:spPr/>
        <p:txBody>
          <a:bodyPr/>
          <a:lstStyle/>
          <a:p>
            <a:endParaRPr lang="en-VN"/>
          </a:p>
        </p:txBody>
      </p:sp>
      <p:sp>
        <p:nvSpPr>
          <p:cNvPr id="7" name="Slide Number Placeholder 6">
            <a:extLst>
              <a:ext uri="{FF2B5EF4-FFF2-40B4-BE49-F238E27FC236}">
                <a16:creationId xmlns:a16="http://schemas.microsoft.com/office/drawing/2014/main" id="{E30569E9-F9B8-7F48-8CD4-4005D9135CF8}"/>
              </a:ext>
            </a:extLst>
          </p:cNvPr>
          <p:cNvSpPr>
            <a:spLocks noGrp="1"/>
          </p:cNvSpPr>
          <p:nvPr>
            <p:ph type="sldNum" sz="quarter" idx="12"/>
          </p:nvPr>
        </p:nvSpPr>
        <p:spPr/>
        <p:txBody>
          <a:bodyPr/>
          <a:lstStyle/>
          <a:p>
            <a:fld id="{40D9E813-5147-ED4C-884C-B4A0D19A784A}" type="slidenum">
              <a:rPr lang="en-VN" smtClean="0"/>
              <a:t>‹#›</a:t>
            </a:fld>
            <a:endParaRPr lang="en-VN"/>
          </a:p>
        </p:txBody>
      </p:sp>
    </p:spTree>
    <p:extLst>
      <p:ext uri="{BB962C8B-B14F-4D97-AF65-F5344CB8AC3E}">
        <p14:creationId xmlns:p14="http://schemas.microsoft.com/office/powerpoint/2010/main" val="15223579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DA481-5126-F044-8E14-071C8A1E73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VN"/>
          </a:p>
        </p:txBody>
      </p:sp>
      <p:sp>
        <p:nvSpPr>
          <p:cNvPr id="3" name="Picture Placeholder 2">
            <a:extLst>
              <a:ext uri="{FF2B5EF4-FFF2-40B4-BE49-F238E27FC236}">
                <a16:creationId xmlns:a16="http://schemas.microsoft.com/office/drawing/2014/main" id="{9C404F80-37F8-5944-AC30-2793C1C4A7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VN"/>
          </a:p>
        </p:txBody>
      </p:sp>
      <p:sp>
        <p:nvSpPr>
          <p:cNvPr id="4" name="Text Placeholder 3">
            <a:extLst>
              <a:ext uri="{FF2B5EF4-FFF2-40B4-BE49-F238E27FC236}">
                <a16:creationId xmlns:a16="http://schemas.microsoft.com/office/drawing/2014/main" id="{876DF31D-9855-F345-A795-97F8907C38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29F4B7-6A0D-4F4B-9922-A14C8F9038B1}"/>
              </a:ext>
            </a:extLst>
          </p:cNvPr>
          <p:cNvSpPr>
            <a:spLocks noGrp="1"/>
          </p:cNvSpPr>
          <p:nvPr>
            <p:ph type="dt" sz="half" idx="10"/>
          </p:nvPr>
        </p:nvSpPr>
        <p:spPr/>
        <p:txBody>
          <a:bodyPr/>
          <a:lstStyle/>
          <a:p>
            <a:fld id="{26E8AD24-B56B-8743-9B94-75CD1F3532D9}" type="datetimeFigureOut">
              <a:rPr lang="en-VN" smtClean="0"/>
              <a:t>11/19/2021</a:t>
            </a:fld>
            <a:endParaRPr lang="en-VN"/>
          </a:p>
        </p:txBody>
      </p:sp>
      <p:sp>
        <p:nvSpPr>
          <p:cNvPr id="6" name="Footer Placeholder 5">
            <a:extLst>
              <a:ext uri="{FF2B5EF4-FFF2-40B4-BE49-F238E27FC236}">
                <a16:creationId xmlns:a16="http://schemas.microsoft.com/office/drawing/2014/main" id="{C84DEAFE-E575-FA47-9278-838F01B69F5D}"/>
              </a:ext>
            </a:extLst>
          </p:cNvPr>
          <p:cNvSpPr>
            <a:spLocks noGrp="1"/>
          </p:cNvSpPr>
          <p:nvPr>
            <p:ph type="ftr" sz="quarter" idx="11"/>
          </p:nvPr>
        </p:nvSpPr>
        <p:spPr/>
        <p:txBody>
          <a:bodyPr/>
          <a:lstStyle/>
          <a:p>
            <a:endParaRPr lang="en-VN"/>
          </a:p>
        </p:txBody>
      </p:sp>
      <p:sp>
        <p:nvSpPr>
          <p:cNvPr id="7" name="Slide Number Placeholder 6">
            <a:extLst>
              <a:ext uri="{FF2B5EF4-FFF2-40B4-BE49-F238E27FC236}">
                <a16:creationId xmlns:a16="http://schemas.microsoft.com/office/drawing/2014/main" id="{F68AA9AA-595B-EC47-BCD5-FAFB7CB3E37C}"/>
              </a:ext>
            </a:extLst>
          </p:cNvPr>
          <p:cNvSpPr>
            <a:spLocks noGrp="1"/>
          </p:cNvSpPr>
          <p:nvPr>
            <p:ph type="sldNum" sz="quarter" idx="12"/>
          </p:nvPr>
        </p:nvSpPr>
        <p:spPr/>
        <p:txBody>
          <a:bodyPr/>
          <a:lstStyle/>
          <a:p>
            <a:fld id="{40D9E813-5147-ED4C-884C-B4A0D19A784A}" type="slidenum">
              <a:rPr lang="en-VN" smtClean="0"/>
              <a:t>‹#›</a:t>
            </a:fld>
            <a:endParaRPr lang="en-VN"/>
          </a:p>
        </p:txBody>
      </p:sp>
    </p:spTree>
    <p:extLst>
      <p:ext uri="{BB962C8B-B14F-4D97-AF65-F5344CB8AC3E}">
        <p14:creationId xmlns:p14="http://schemas.microsoft.com/office/powerpoint/2010/main" val="4240053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6F43B-BE3F-CF49-B547-C7EE23C392DD}"/>
              </a:ext>
            </a:extLst>
          </p:cNvPr>
          <p:cNvSpPr>
            <a:spLocks noGrp="1"/>
          </p:cNvSpPr>
          <p:nvPr>
            <p:ph type="title"/>
          </p:nvPr>
        </p:nvSpPr>
        <p:spPr/>
        <p:txBody>
          <a:bodyPr/>
          <a:lstStyle/>
          <a:p>
            <a:r>
              <a:rPr lang="en-US"/>
              <a:t>Click to edit Master title style</a:t>
            </a:r>
            <a:endParaRPr lang="en-VN"/>
          </a:p>
        </p:txBody>
      </p:sp>
      <p:sp>
        <p:nvSpPr>
          <p:cNvPr id="3" name="Vertical Text Placeholder 2">
            <a:extLst>
              <a:ext uri="{FF2B5EF4-FFF2-40B4-BE49-F238E27FC236}">
                <a16:creationId xmlns:a16="http://schemas.microsoft.com/office/drawing/2014/main" id="{E92AA544-5C0E-CB43-AB8A-29B492746B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N"/>
          </a:p>
        </p:txBody>
      </p:sp>
      <p:sp>
        <p:nvSpPr>
          <p:cNvPr id="4" name="Date Placeholder 3">
            <a:extLst>
              <a:ext uri="{FF2B5EF4-FFF2-40B4-BE49-F238E27FC236}">
                <a16:creationId xmlns:a16="http://schemas.microsoft.com/office/drawing/2014/main" id="{90CC6EB2-9120-4249-A6F1-7D60CAA9C05E}"/>
              </a:ext>
            </a:extLst>
          </p:cNvPr>
          <p:cNvSpPr>
            <a:spLocks noGrp="1"/>
          </p:cNvSpPr>
          <p:nvPr>
            <p:ph type="dt" sz="half" idx="10"/>
          </p:nvPr>
        </p:nvSpPr>
        <p:spPr/>
        <p:txBody>
          <a:bodyPr/>
          <a:lstStyle/>
          <a:p>
            <a:fld id="{26E8AD24-B56B-8743-9B94-75CD1F3532D9}" type="datetimeFigureOut">
              <a:rPr lang="en-VN" smtClean="0"/>
              <a:t>11/19/2021</a:t>
            </a:fld>
            <a:endParaRPr lang="en-VN"/>
          </a:p>
        </p:txBody>
      </p:sp>
      <p:sp>
        <p:nvSpPr>
          <p:cNvPr id="5" name="Footer Placeholder 4">
            <a:extLst>
              <a:ext uri="{FF2B5EF4-FFF2-40B4-BE49-F238E27FC236}">
                <a16:creationId xmlns:a16="http://schemas.microsoft.com/office/drawing/2014/main" id="{34D0021A-AF05-D347-8CA8-D2B7339A6A4D}"/>
              </a:ext>
            </a:extLst>
          </p:cNvPr>
          <p:cNvSpPr>
            <a:spLocks noGrp="1"/>
          </p:cNvSpPr>
          <p:nvPr>
            <p:ph type="ftr" sz="quarter" idx="11"/>
          </p:nvPr>
        </p:nvSpPr>
        <p:spPr/>
        <p:txBody>
          <a:bodyPr/>
          <a:lstStyle/>
          <a:p>
            <a:endParaRPr lang="en-VN"/>
          </a:p>
        </p:txBody>
      </p:sp>
      <p:sp>
        <p:nvSpPr>
          <p:cNvPr id="6" name="Slide Number Placeholder 5">
            <a:extLst>
              <a:ext uri="{FF2B5EF4-FFF2-40B4-BE49-F238E27FC236}">
                <a16:creationId xmlns:a16="http://schemas.microsoft.com/office/drawing/2014/main" id="{58BC19B7-CF4F-2146-B88B-091F739C2CC0}"/>
              </a:ext>
            </a:extLst>
          </p:cNvPr>
          <p:cNvSpPr>
            <a:spLocks noGrp="1"/>
          </p:cNvSpPr>
          <p:nvPr>
            <p:ph type="sldNum" sz="quarter" idx="12"/>
          </p:nvPr>
        </p:nvSpPr>
        <p:spPr/>
        <p:txBody>
          <a:bodyPr/>
          <a:lstStyle/>
          <a:p>
            <a:fld id="{40D9E813-5147-ED4C-884C-B4A0D19A784A}" type="slidenum">
              <a:rPr lang="en-VN" smtClean="0"/>
              <a:t>‹#›</a:t>
            </a:fld>
            <a:endParaRPr lang="en-VN"/>
          </a:p>
        </p:txBody>
      </p:sp>
    </p:spTree>
    <p:extLst>
      <p:ext uri="{BB962C8B-B14F-4D97-AF65-F5344CB8AC3E}">
        <p14:creationId xmlns:p14="http://schemas.microsoft.com/office/powerpoint/2010/main" val="3110231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8C85117-D821-A342-96CF-10FD7EB1FA6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VN"/>
          </a:p>
        </p:txBody>
      </p:sp>
      <p:sp>
        <p:nvSpPr>
          <p:cNvPr id="3" name="Vertical Text Placeholder 2">
            <a:extLst>
              <a:ext uri="{FF2B5EF4-FFF2-40B4-BE49-F238E27FC236}">
                <a16:creationId xmlns:a16="http://schemas.microsoft.com/office/drawing/2014/main" id="{EDB14DFB-7440-9B4A-82E1-89AB484FF1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N"/>
          </a:p>
        </p:txBody>
      </p:sp>
      <p:sp>
        <p:nvSpPr>
          <p:cNvPr id="4" name="Date Placeholder 3">
            <a:extLst>
              <a:ext uri="{FF2B5EF4-FFF2-40B4-BE49-F238E27FC236}">
                <a16:creationId xmlns:a16="http://schemas.microsoft.com/office/drawing/2014/main" id="{C9773289-7607-A343-AAC5-4B6AA15E4FD8}"/>
              </a:ext>
            </a:extLst>
          </p:cNvPr>
          <p:cNvSpPr>
            <a:spLocks noGrp="1"/>
          </p:cNvSpPr>
          <p:nvPr>
            <p:ph type="dt" sz="half" idx="10"/>
          </p:nvPr>
        </p:nvSpPr>
        <p:spPr/>
        <p:txBody>
          <a:bodyPr/>
          <a:lstStyle/>
          <a:p>
            <a:fld id="{26E8AD24-B56B-8743-9B94-75CD1F3532D9}" type="datetimeFigureOut">
              <a:rPr lang="en-VN" smtClean="0"/>
              <a:t>11/19/2021</a:t>
            </a:fld>
            <a:endParaRPr lang="en-VN"/>
          </a:p>
        </p:txBody>
      </p:sp>
      <p:sp>
        <p:nvSpPr>
          <p:cNvPr id="5" name="Footer Placeholder 4">
            <a:extLst>
              <a:ext uri="{FF2B5EF4-FFF2-40B4-BE49-F238E27FC236}">
                <a16:creationId xmlns:a16="http://schemas.microsoft.com/office/drawing/2014/main" id="{76C55155-44A2-9A46-B058-000A283F0562}"/>
              </a:ext>
            </a:extLst>
          </p:cNvPr>
          <p:cNvSpPr>
            <a:spLocks noGrp="1"/>
          </p:cNvSpPr>
          <p:nvPr>
            <p:ph type="ftr" sz="quarter" idx="11"/>
          </p:nvPr>
        </p:nvSpPr>
        <p:spPr/>
        <p:txBody>
          <a:bodyPr/>
          <a:lstStyle/>
          <a:p>
            <a:endParaRPr lang="en-VN"/>
          </a:p>
        </p:txBody>
      </p:sp>
      <p:sp>
        <p:nvSpPr>
          <p:cNvPr id="6" name="Slide Number Placeholder 5">
            <a:extLst>
              <a:ext uri="{FF2B5EF4-FFF2-40B4-BE49-F238E27FC236}">
                <a16:creationId xmlns:a16="http://schemas.microsoft.com/office/drawing/2014/main" id="{93238AB7-4E9C-1C47-A845-CB4FD1D0D316}"/>
              </a:ext>
            </a:extLst>
          </p:cNvPr>
          <p:cNvSpPr>
            <a:spLocks noGrp="1"/>
          </p:cNvSpPr>
          <p:nvPr>
            <p:ph type="sldNum" sz="quarter" idx="12"/>
          </p:nvPr>
        </p:nvSpPr>
        <p:spPr/>
        <p:txBody>
          <a:bodyPr/>
          <a:lstStyle/>
          <a:p>
            <a:fld id="{40D9E813-5147-ED4C-884C-B4A0D19A784A}" type="slidenum">
              <a:rPr lang="en-VN" smtClean="0"/>
              <a:t>‹#›</a:t>
            </a:fld>
            <a:endParaRPr lang="en-VN"/>
          </a:p>
        </p:txBody>
      </p:sp>
    </p:spTree>
    <p:extLst>
      <p:ext uri="{BB962C8B-B14F-4D97-AF65-F5344CB8AC3E}">
        <p14:creationId xmlns:p14="http://schemas.microsoft.com/office/powerpoint/2010/main" val="27106420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476672"/>
            <a:ext cx="12192000" cy="6381328"/>
          </a:xfrm>
        </p:spPr>
        <p:txBody>
          <a:bodyPr/>
          <a:lstStyle>
            <a:lvl1pPr>
              <a:defRPr>
                <a:latin typeface="Tahoma" pitchFamily="34" charset="0"/>
                <a:ea typeface="Tahoma" pitchFamily="34" charset="0"/>
                <a:cs typeface="Tahoma" pitchFamily="34" charset="0"/>
              </a:defRPr>
            </a:lvl1pPr>
            <a:lvl2pPr>
              <a:defRPr>
                <a:latin typeface="Tahoma" pitchFamily="34" charset="0"/>
                <a:ea typeface="Tahoma" pitchFamily="34" charset="0"/>
                <a:cs typeface="Tahoma" pitchFamily="34" charset="0"/>
              </a:defRPr>
            </a:lvl2pPr>
            <a:lvl3pPr>
              <a:defRPr>
                <a:latin typeface="Tahoma" pitchFamily="34" charset="0"/>
                <a:ea typeface="Tahoma" pitchFamily="34" charset="0"/>
                <a:cs typeface="Tahoma" pitchFamily="34" charset="0"/>
              </a:defRPr>
            </a:lvl3pPr>
            <a:lvl4pPr>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dirty="0"/>
          </a:p>
        </p:txBody>
      </p:sp>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0" y="-27384"/>
            <a:ext cx="12192000" cy="504056"/>
          </a:xfrm>
          <a:solidFill>
            <a:schemeClr val="tx2">
              <a:lumMod val="40000"/>
              <a:lumOff val="60000"/>
            </a:schemeClr>
          </a:solidFill>
        </p:spPr>
        <p:txBody>
          <a:bodyPr>
            <a:noAutofit/>
          </a:bodyPr>
          <a:lstStyle>
            <a:lvl1pPr>
              <a:defRPr sz="3200" b="1" baseline="0">
                <a:solidFill>
                  <a:srgbClr val="FFFF00"/>
                </a:solidFill>
                <a:latin typeface="Arial Narrow" pitchFamily="34" charset="0"/>
              </a:defRPr>
            </a:lvl1pPr>
          </a:lstStyle>
          <a:p>
            <a:r>
              <a:rPr lang="vi-VN" dirty="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spTree>
    <p:extLst>
      <p:ext uri="{BB962C8B-B14F-4D97-AF65-F5344CB8AC3E}">
        <p14:creationId xmlns:p14="http://schemas.microsoft.com/office/powerpoint/2010/main" val="335558170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Mục lục phụ">
    <p:bg>
      <p:bgPr>
        <a:gradFill>
          <a:gsLst>
            <a:gs pos="0">
              <a:schemeClr val="accent1">
                <a:tint val="66000"/>
                <a:satMod val="160000"/>
              </a:schemeClr>
            </a:gs>
            <a:gs pos="50000">
              <a:schemeClr val="accent1">
                <a:tint val="44500"/>
                <a:satMod val="160000"/>
              </a:schemeClr>
            </a:gs>
            <a:gs pos="100000">
              <a:schemeClr val="tx2">
                <a:lumMod val="40000"/>
                <a:lumOff val="60000"/>
              </a:schemeClr>
            </a:gs>
          </a:gsLst>
          <a:lin ang="5400000" scaled="0"/>
        </a:gra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609600" y="1676400"/>
            <a:ext cx="11176000" cy="685800"/>
          </a:xfrm>
        </p:spPr>
        <p:txBody>
          <a:bodyPr>
            <a:noAutofit/>
          </a:bodyPr>
          <a:lstStyle>
            <a:lvl1pPr marL="0" indent="0">
              <a:buNone/>
              <a:defRPr sz="4000" b="1"/>
            </a:lvl1pPr>
            <a:lvl2pPr marL="457200" indent="0">
              <a:buNone/>
              <a:defRPr/>
            </a:lvl2pPr>
          </a:lstStyle>
          <a:p>
            <a:pPr lvl="0"/>
            <a:r>
              <a:rPr lang="en-US" dirty="0"/>
              <a:t>Click to edit Master text styles</a:t>
            </a:r>
          </a:p>
        </p:txBody>
      </p:sp>
      <p:sp>
        <p:nvSpPr>
          <p:cNvPr id="6" name="Text Placeholder 5"/>
          <p:cNvSpPr>
            <a:spLocks noGrp="1"/>
          </p:cNvSpPr>
          <p:nvPr>
            <p:ph type="body" sz="quarter" idx="11"/>
          </p:nvPr>
        </p:nvSpPr>
        <p:spPr>
          <a:xfrm>
            <a:off x="609600" y="2438400"/>
            <a:ext cx="11176000" cy="3124200"/>
          </a:xfrm>
          <a:solidFill>
            <a:schemeClr val="bg1"/>
          </a:solidFill>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6460802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6399304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chemeClr val="tx2">
            <a:lumMod val="50000"/>
          </a:schemeClr>
        </a:solidFill>
        <a:effectLst/>
      </p:bgPr>
    </p:bg>
    <p:spTree>
      <p:nvGrpSpPr>
        <p:cNvPr id="1" name=""/>
        <p:cNvGrpSpPr/>
        <p:nvPr/>
      </p:nvGrpSpPr>
      <p:grpSpPr>
        <a:xfrm>
          <a:off x="0" y="0"/>
          <a:ext cx="0" cy="0"/>
          <a:chOff x="0" y="0"/>
          <a:chExt cx="0" cy="0"/>
        </a:xfrm>
      </p:grpSpPr>
      <p:sp>
        <p:nvSpPr>
          <p:cNvPr id="2" name="Oval 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3" name="Oval 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4" name="Oval 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8" name="TextBox 7"/>
          <p:cNvSpPr txBox="1"/>
          <p:nvPr userDrawn="1"/>
        </p:nvSpPr>
        <p:spPr>
          <a:xfrm>
            <a:off x="100739" y="6552744"/>
            <a:ext cx="808811" cy="276999"/>
          </a:xfrm>
          <a:prstGeom prst="rect">
            <a:avLst/>
          </a:prstGeom>
          <a:noFill/>
        </p:spPr>
        <p:txBody>
          <a:bodyPr wrap="non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smtClean="0">
                <a:ln>
                  <a:noFill/>
                </a:ln>
                <a:solidFill>
                  <a:prstClr val="white"/>
                </a:solidFill>
                <a:effectLst/>
                <a:uLnTx/>
                <a:uFillTx/>
                <a:latin typeface="Lato"/>
                <a:ea typeface="Lato" panose="020F0502020204030203" pitchFamily="34" charset="0"/>
                <a:cs typeface="Lato" panose="020F0502020204030203" pitchFamily="34" charset="0"/>
              </a:rPr>
              <a:t>TEK4.VN</a:t>
            </a:r>
            <a:endParaRPr kumimoji="0" lang="en-US" sz="1200" b="1" i="0" u="none" strike="noStrike" kern="1200" cap="none" spc="0" normalizeH="0" baseline="0" noProof="0" dirty="0">
              <a:ln>
                <a:noFill/>
              </a:ln>
              <a:solidFill>
                <a:prstClr val="white"/>
              </a:solidFill>
              <a:effectLst/>
              <a:uLnTx/>
              <a:uFillTx/>
              <a:latin typeface="Lato"/>
              <a:ea typeface="Lato" panose="020F0502020204030203" pitchFamily="34" charset="0"/>
              <a:cs typeface="Lato" panose="020F0502020204030203" pitchFamily="34" charset="0"/>
            </a:endParaRPr>
          </a:p>
        </p:txBody>
      </p:sp>
      <p:sp>
        <p:nvSpPr>
          <p:cNvPr id="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1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1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1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14" name="TextBox 13"/>
          <p:cNvSpPr txBox="1"/>
          <p:nvPr userDrawn="1"/>
        </p:nvSpPr>
        <p:spPr>
          <a:xfrm>
            <a:off x="10711223" y="460923"/>
            <a:ext cx="322524" cy="230832"/>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AE0D7024-2FC2-462E-B85C-83B71DB3828F}" type="slidenum">
              <a:rPr kumimoji="0" lang="en-US" sz="900" b="0" i="0" u="none" strike="noStrike" kern="1200" cap="none" spc="0" normalizeH="0" baseline="0" noProof="0" smtClean="0">
                <a:ln>
                  <a:noFill/>
                </a:ln>
                <a:solidFill>
                  <a:srgbClr val="44546A">
                    <a:lumMod val="50000"/>
                  </a:srgbClr>
                </a:solidFill>
                <a:effectLst/>
                <a:uLnTx/>
                <a:uFillTx/>
                <a:latin typeface="Lato Black"/>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44546A">
                  <a:lumMod val="50000"/>
                </a:srgbClr>
              </a:solidFill>
              <a:effectLst/>
              <a:uLnTx/>
              <a:uFillTx/>
              <a:latin typeface="Lato Black"/>
              <a:ea typeface="+mn-ea"/>
              <a:cs typeface="+mn-cs"/>
            </a:endParaRPr>
          </a:p>
        </p:txBody>
      </p:sp>
    </p:spTree>
    <p:extLst>
      <p:ext uri="{BB962C8B-B14F-4D97-AF65-F5344CB8AC3E}">
        <p14:creationId xmlns:p14="http://schemas.microsoft.com/office/powerpoint/2010/main" val="1069844670"/>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3948051"/>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0" y="1612233"/>
            <a:ext cx="12192000" cy="2735179"/>
          </a:xfrm>
          <a:custGeom>
            <a:avLst/>
            <a:gdLst>
              <a:gd name="connsiteX0" fmla="*/ 0 w 12192000"/>
              <a:gd name="connsiteY0" fmla="*/ 0 h 2735179"/>
              <a:gd name="connsiteX1" fmla="*/ 12192000 w 12192000"/>
              <a:gd name="connsiteY1" fmla="*/ 0 h 2735179"/>
              <a:gd name="connsiteX2" fmla="*/ 12192000 w 12192000"/>
              <a:gd name="connsiteY2" fmla="*/ 2735179 h 2735179"/>
              <a:gd name="connsiteX3" fmla="*/ 0 w 12192000"/>
              <a:gd name="connsiteY3" fmla="*/ 2735179 h 2735179"/>
            </a:gdLst>
            <a:ahLst/>
            <a:cxnLst>
              <a:cxn ang="0">
                <a:pos x="connsiteX0" y="connsiteY0"/>
              </a:cxn>
              <a:cxn ang="0">
                <a:pos x="connsiteX1" y="connsiteY1"/>
              </a:cxn>
              <a:cxn ang="0">
                <a:pos x="connsiteX2" y="connsiteY2"/>
              </a:cxn>
              <a:cxn ang="0">
                <a:pos x="connsiteX3" y="connsiteY3"/>
              </a:cxn>
            </a:cxnLst>
            <a:rect l="l" t="t" r="r" b="b"/>
            <a:pathLst>
              <a:path w="12192000" h="2735179">
                <a:moveTo>
                  <a:pt x="0" y="0"/>
                </a:moveTo>
                <a:lnTo>
                  <a:pt x="12192000" y="0"/>
                </a:lnTo>
                <a:lnTo>
                  <a:pt x="12192000" y="2735179"/>
                </a:lnTo>
                <a:lnTo>
                  <a:pt x="0" y="2735179"/>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12" name="TextBox 11"/>
          <p:cNvSpPr txBox="1"/>
          <p:nvPr userDrawn="1"/>
        </p:nvSpPr>
        <p:spPr>
          <a:xfrm>
            <a:off x="0" y="6555149"/>
            <a:ext cx="808811" cy="276999"/>
          </a:xfrm>
          <a:prstGeom prst="rect">
            <a:avLst/>
          </a:prstGeom>
          <a:noFill/>
        </p:spPr>
        <p:txBody>
          <a:bodyPr wrap="non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smtClean="0">
                <a:ln>
                  <a:noFill/>
                </a:ln>
                <a:solidFill>
                  <a:prstClr val="white"/>
                </a:solidFill>
                <a:effectLst/>
                <a:uLnTx/>
                <a:uFillTx/>
                <a:latin typeface="Lato"/>
                <a:ea typeface="Lato" panose="020F0502020204030203" pitchFamily="34" charset="0"/>
                <a:cs typeface="Lato" panose="020F0502020204030203" pitchFamily="34" charset="0"/>
              </a:rPr>
              <a:t>TEK4.VN</a:t>
            </a:r>
            <a:endParaRPr kumimoji="0" lang="en-US" sz="1200" b="1" i="0" u="none" strike="noStrike" kern="1200" cap="none" spc="0" normalizeH="0" baseline="0" noProof="0" dirty="0">
              <a:ln>
                <a:noFill/>
              </a:ln>
              <a:solidFill>
                <a:prstClr val="white"/>
              </a:solidFill>
              <a:effectLst/>
              <a:uLnTx/>
              <a:uFillTx/>
              <a:latin typeface="Lato"/>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AE0D7024-2FC2-462E-B85C-83B71DB3828F}" type="slidenum">
              <a:rPr kumimoji="0" lang="en-US" sz="900" b="0" i="0" u="none" strike="noStrike" kern="1200" cap="none" spc="0" normalizeH="0" baseline="0" noProof="0" smtClean="0">
                <a:ln>
                  <a:noFill/>
                </a:ln>
                <a:solidFill>
                  <a:srgbClr val="44546A">
                    <a:lumMod val="50000"/>
                  </a:srgbClr>
                </a:solidFill>
                <a:effectLst/>
                <a:uLnTx/>
                <a:uFillTx/>
                <a:latin typeface="Lato Black"/>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44546A">
                  <a:lumMod val="50000"/>
                </a:srgbClr>
              </a:solidFill>
              <a:effectLst/>
              <a:uLnTx/>
              <a:uFillTx/>
              <a:latin typeface="Lato Black"/>
              <a:ea typeface="+mn-ea"/>
              <a:cs typeface="+mn-cs"/>
            </a:endParaRPr>
          </a:p>
        </p:txBody>
      </p:sp>
    </p:spTree>
    <p:extLst>
      <p:ext uri="{BB962C8B-B14F-4D97-AF65-F5344CB8AC3E}">
        <p14:creationId xmlns:p14="http://schemas.microsoft.com/office/powerpoint/2010/main" val="3212815928"/>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609600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TextBox 11"/>
          <p:cNvSpPr txBox="1"/>
          <p:nvPr userDrawn="1"/>
        </p:nvSpPr>
        <p:spPr>
          <a:xfrm>
            <a:off x="0" y="6545024"/>
            <a:ext cx="808811" cy="276999"/>
          </a:xfrm>
          <a:prstGeom prst="rect">
            <a:avLst/>
          </a:prstGeom>
          <a:noFill/>
        </p:spPr>
        <p:txBody>
          <a:bodyPr wrap="non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smtClean="0">
                <a:ln>
                  <a:noFill/>
                </a:ln>
                <a:solidFill>
                  <a:prstClr val="white"/>
                </a:solidFill>
                <a:effectLst/>
                <a:uLnTx/>
                <a:uFillTx/>
                <a:latin typeface="Lato"/>
                <a:ea typeface="Lato" panose="020F0502020204030203" pitchFamily="34" charset="0"/>
                <a:cs typeface="Lato" panose="020F0502020204030203" pitchFamily="34" charset="0"/>
              </a:rPr>
              <a:t>TEK4.VN</a:t>
            </a:r>
            <a:endParaRPr kumimoji="0" lang="en-US" sz="1200" b="1" i="0" u="none" strike="noStrike" kern="1200" cap="none" spc="0" normalizeH="0" baseline="0" noProof="0" dirty="0">
              <a:ln>
                <a:noFill/>
              </a:ln>
              <a:solidFill>
                <a:prstClr val="white"/>
              </a:solidFill>
              <a:effectLst/>
              <a:uLnTx/>
              <a:uFillTx/>
              <a:latin typeface="Lato"/>
              <a:ea typeface="Lato" panose="020F0502020204030203" pitchFamily="34" charset="0"/>
              <a:cs typeface="Lato" panose="020F0502020204030203" pitchFamily="34" charset="0"/>
            </a:endParaRPr>
          </a:p>
        </p:txBody>
      </p:sp>
      <p:sp>
        <p:nvSpPr>
          <p:cNvPr id="15"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Tree>
    <p:extLst>
      <p:ext uri="{BB962C8B-B14F-4D97-AF65-F5344CB8AC3E}">
        <p14:creationId xmlns:p14="http://schemas.microsoft.com/office/powerpoint/2010/main" val="4209251881"/>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363710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635591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907472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18" name="TextBox 17"/>
          <p:cNvSpPr txBox="1"/>
          <p:nvPr userDrawn="1"/>
        </p:nvSpPr>
        <p:spPr>
          <a:xfrm>
            <a:off x="109586" y="6502379"/>
            <a:ext cx="808811" cy="276999"/>
          </a:xfrm>
          <a:prstGeom prst="rect">
            <a:avLst/>
          </a:prstGeom>
          <a:noFill/>
        </p:spPr>
        <p:txBody>
          <a:bodyPr wrap="non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smtClean="0">
                <a:ln>
                  <a:noFill/>
                </a:ln>
                <a:solidFill>
                  <a:prstClr val="white"/>
                </a:solidFill>
                <a:effectLst/>
                <a:uLnTx/>
                <a:uFillTx/>
                <a:latin typeface="Lato"/>
                <a:ea typeface="Lato" panose="020F0502020204030203" pitchFamily="34" charset="0"/>
                <a:cs typeface="Lato" panose="020F0502020204030203" pitchFamily="34" charset="0"/>
              </a:rPr>
              <a:t>TEK4.VN</a:t>
            </a:r>
            <a:endParaRPr kumimoji="0" lang="en-US" sz="1200" b="1" i="0" u="none" strike="noStrike" kern="1200" cap="none" spc="0" normalizeH="0" baseline="0" noProof="0" dirty="0">
              <a:ln>
                <a:noFill/>
              </a:ln>
              <a:solidFill>
                <a:prstClr val="white"/>
              </a:solidFill>
              <a:effectLst/>
              <a:uLnTx/>
              <a:uFillTx/>
              <a:latin typeface="Lato"/>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AE0D7024-2FC2-462E-B85C-83B71DB3828F}" type="slidenum">
              <a:rPr kumimoji="0" lang="en-US" sz="900" b="0" i="0" u="none" strike="noStrike" kern="1200" cap="none" spc="0" normalizeH="0" baseline="0" noProof="0" smtClean="0">
                <a:ln>
                  <a:noFill/>
                </a:ln>
                <a:solidFill>
                  <a:srgbClr val="44546A">
                    <a:lumMod val="50000"/>
                  </a:srgbClr>
                </a:solidFill>
                <a:effectLst/>
                <a:uLnTx/>
                <a:uFillTx/>
                <a:latin typeface="Lato Black"/>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44546A">
                  <a:lumMod val="50000"/>
                </a:srgbClr>
              </a:solidFill>
              <a:effectLst/>
              <a:uLnTx/>
              <a:uFillTx/>
              <a:latin typeface="Lato Black"/>
              <a:ea typeface="+mn-ea"/>
              <a:cs typeface="+mn-cs"/>
            </a:endParaRPr>
          </a:p>
        </p:txBody>
      </p:sp>
    </p:spTree>
    <p:extLst>
      <p:ext uri="{BB962C8B-B14F-4D97-AF65-F5344CB8AC3E}">
        <p14:creationId xmlns:p14="http://schemas.microsoft.com/office/powerpoint/2010/main" val="469706291"/>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6097949"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3508124"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8687775"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18" name="TextBox 17"/>
          <p:cNvSpPr txBox="1"/>
          <p:nvPr userDrawn="1"/>
        </p:nvSpPr>
        <p:spPr>
          <a:xfrm>
            <a:off x="109586" y="6490329"/>
            <a:ext cx="808811" cy="276999"/>
          </a:xfrm>
          <a:prstGeom prst="rect">
            <a:avLst/>
          </a:prstGeom>
          <a:noFill/>
        </p:spPr>
        <p:txBody>
          <a:bodyPr wrap="non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smtClean="0">
                <a:ln>
                  <a:noFill/>
                </a:ln>
                <a:solidFill>
                  <a:prstClr val="white"/>
                </a:solidFill>
                <a:effectLst/>
                <a:uLnTx/>
                <a:uFillTx/>
                <a:latin typeface="Lato"/>
                <a:ea typeface="Lato" panose="020F0502020204030203" pitchFamily="34" charset="0"/>
                <a:cs typeface="Lato" panose="020F0502020204030203" pitchFamily="34" charset="0"/>
              </a:rPr>
              <a:t>TEK4.VN</a:t>
            </a:r>
            <a:endParaRPr kumimoji="0" lang="en-US" sz="1200" b="1" i="0" u="none" strike="noStrike" kern="1200" cap="none" spc="0" normalizeH="0" baseline="0" noProof="0" dirty="0">
              <a:ln>
                <a:noFill/>
              </a:ln>
              <a:solidFill>
                <a:prstClr val="white"/>
              </a:solidFill>
              <a:effectLst/>
              <a:uLnTx/>
              <a:uFillTx/>
              <a:latin typeface="Lato"/>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AE0D7024-2FC2-462E-B85C-83B71DB3828F}" type="slidenum">
              <a:rPr kumimoji="0" lang="en-US" sz="900" b="0" i="0" u="none" strike="noStrike" kern="1200" cap="none" spc="0" normalizeH="0" baseline="0" noProof="0" smtClean="0">
                <a:ln>
                  <a:noFill/>
                </a:ln>
                <a:solidFill>
                  <a:srgbClr val="44546A">
                    <a:lumMod val="50000"/>
                  </a:srgbClr>
                </a:solidFill>
                <a:effectLst/>
                <a:uLnTx/>
                <a:uFillTx/>
                <a:latin typeface="Lato Black"/>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44546A">
                  <a:lumMod val="50000"/>
                </a:srgbClr>
              </a:solidFill>
              <a:effectLst/>
              <a:uLnTx/>
              <a:uFillTx/>
              <a:latin typeface="Lato Black"/>
              <a:ea typeface="+mn-ea"/>
              <a:cs typeface="+mn-cs"/>
            </a:endParaRPr>
          </a:p>
        </p:txBody>
      </p:sp>
    </p:spTree>
    <p:extLst>
      <p:ext uri="{BB962C8B-B14F-4D97-AF65-F5344CB8AC3E}">
        <p14:creationId xmlns:p14="http://schemas.microsoft.com/office/powerpoint/2010/main" val="1311363858"/>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1118752" y="1917215"/>
            <a:ext cx="4760037" cy="2678153"/>
          </a:xfrm>
          <a:custGeom>
            <a:avLst/>
            <a:gdLst>
              <a:gd name="connsiteX0" fmla="*/ 0 w 4760037"/>
              <a:gd name="connsiteY0" fmla="*/ 0 h 2678153"/>
              <a:gd name="connsiteX1" fmla="*/ 4760037 w 4760037"/>
              <a:gd name="connsiteY1" fmla="*/ 0 h 2678153"/>
              <a:gd name="connsiteX2" fmla="*/ 4760037 w 4760037"/>
              <a:gd name="connsiteY2" fmla="*/ 2678153 h 2678153"/>
              <a:gd name="connsiteX3" fmla="*/ 0 w 4760037"/>
              <a:gd name="connsiteY3" fmla="*/ 2678153 h 2678153"/>
            </a:gdLst>
            <a:ahLst/>
            <a:cxnLst>
              <a:cxn ang="0">
                <a:pos x="connsiteX0" y="connsiteY0"/>
              </a:cxn>
              <a:cxn ang="0">
                <a:pos x="connsiteX1" y="connsiteY1"/>
              </a:cxn>
              <a:cxn ang="0">
                <a:pos x="connsiteX2" y="connsiteY2"/>
              </a:cxn>
              <a:cxn ang="0">
                <a:pos x="connsiteX3" y="connsiteY3"/>
              </a:cxn>
            </a:cxnLst>
            <a:rect l="l" t="t" r="r" b="b"/>
            <a:pathLst>
              <a:path w="4760037" h="2678153">
                <a:moveTo>
                  <a:pt x="0" y="0"/>
                </a:moveTo>
                <a:lnTo>
                  <a:pt x="4760037" y="0"/>
                </a:lnTo>
                <a:lnTo>
                  <a:pt x="4760037" y="2678153"/>
                </a:lnTo>
                <a:lnTo>
                  <a:pt x="0" y="2678153"/>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12" name="TextBox 11"/>
          <p:cNvSpPr txBox="1"/>
          <p:nvPr userDrawn="1"/>
        </p:nvSpPr>
        <p:spPr>
          <a:xfrm>
            <a:off x="74682" y="6536315"/>
            <a:ext cx="808811" cy="276999"/>
          </a:xfrm>
          <a:prstGeom prst="rect">
            <a:avLst/>
          </a:prstGeom>
          <a:noFill/>
        </p:spPr>
        <p:txBody>
          <a:bodyPr wrap="non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smtClean="0">
                <a:ln>
                  <a:noFill/>
                </a:ln>
                <a:solidFill>
                  <a:prstClr val="white"/>
                </a:solidFill>
                <a:effectLst/>
                <a:uLnTx/>
                <a:uFillTx/>
                <a:latin typeface="Lato"/>
                <a:ea typeface="Lato" panose="020F0502020204030203" pitchFamily="34" charset="0"/>
                <a:cs typeface="Lato" panose="020F0502020204030203" pitchFamily="34" charset="0"/>
              </a:rPr>
              <a:t>TEK4.VN</a:t>
            </a:r>
            <a:endParaRPr kumimoji="0" lang="en-US" sz="1200" b="1" i="0" u="none" strike="noStrike" kern="1200" cap="none" spc="0" normalizeH="0" baseline="0" noProof="0" dirty="0">
              <a:ln>
                <a:noFill/>
              </a:ln>
              <a:solidFill>
                <a:prstClr val="white"/>
              </a:solidFill>
              <a:effectLst/>
              <a:uLnTx/>
              <a:uFillTx/>
              <a:latin typeface="Lato"/>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AE0D7024-2FC2-462E-B85C-83B71DB3828F}" type="slidenum">
              <a:rPr kumimoji="0" lang="en-US" sz="900" b="0" i="0" u="none" strike="noStrike" kern="1200" cap="none" spc="0" normalizeH="0" baseline="0" noProof="0" smtClean="0">
                <a:ln>
                  <a:noFill/>
                </a:ln>
                <a:solidFill>
                  <a:srgbClr val="44546A">
                    <a:lumMod val="50000"/>
                  </a:srgbClr>
                </a:solidFill>
                <a:effectLst/>
                <a:uLnTx/>
                <a:uFillTx/>
                <a:latin typeface="Lato Black"/>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44546A">
                  <a:lumMod val="50000"/>
                </a:srgbClr>
              </a:solidFill>
              <a:effectLst/>
              <a:uLnTx/>
              <a:uFillTx/>
              <a:latin typeface="Lato Black"/>
              <a:ea typeface="+mn-ea"/>
              <a:cs typeface="+mn-cs"/>
            </a:endParaRPr>
          </a:p>
        </p:txBody>
      </p:sp>
    </p:spTree>
    <p:extLst>
      <p:ext uri="{BB962C8B-B14F-4D97-AF65-F5344CB8AC3E}">
        <p14:creationId xmlns:p14="http://schemas.microsoft.com/office/powerpoint/2010/main" val="1611011027"/>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0515600" cy="793115"/>
          </a:xfrm>
          <a:prstGeom prst="rect">
            <a:avLst/>
          </a:prstGeom>
        </p:spPr>
        <p:txBody>
          <a:bodyPr/>
          <a:lstStyle>
            <a:lvl1pPr>
              <a:defRPr>
                <a:solidFill>
                  <a:schemeClr val="bg1"/>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25238220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9263" y="299116"/>
            <a:ext cx="11012131" cy="1018035"/>
          </a:xfrm>
        </p:spPr>
        <p:txBody>
          <a:bodyPr>
            <a:normAutofit/>
          </a:bodyPr>
          <a:lstStyle>
            <a:lvl1pPr algn="r">
              <a:defRPr sz="4800" baseline="0">
                <a:solidFill>
                  <a:srgbClr val="0070C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618285" y="1750141"/>
            <a:ext cx="10994760" cy="4621160"/>
          </a:xfrm>
        </p:spPr>
        <p:txBody>
          <a:bodyPr/>
          <a:lstStyle>
            <a:lvl1pPr algn="l">
              <a:defRPr sz="3733">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74F12-AA26-4AC8-9962-C36BB8F32554}" type="datetimeFigureOut">
              <a:rPr kumimoji="0" lang="en-US" sz="1800" b="0" i="0" u="none" strike="noStrike" kern="1200" cap="none" spc="0" normalizeH="0" baseline="0" noProof="0" smtClean="0">
                <a:ln>
                  <a:noFill/>
                </a:ln>
                <a:solidFill>
                  <a:prstClr val="black"/>
                </a:solidFill>
                <a:effectLst/>
                <a:uLnTx/>
                <a:uFillTx/>
                <a:latin typeface="Lato"/>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11/19/2021</a:t>
            </a:fld>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82CCC60-E8CD-4174-8B1A-7DF615B22EEF}" type="slidenum">
              <a:rPr kumimoji="0" lang="en-US" sz="1800" b="0" i="0" u="none" strike="noStrike" kern="1200" cap="none" spc="0" normalizeH="0" baseline="0" noProof="0" smtClean="0">
                <a:ln>
                  <a:noFill/>
                </a:ln>
                <a:solidFill>
                  <a:prstClr val="black"/>
                </a:solidFill>
                <a:effectLst/>
                <a:uLnTx/>
                <a:uFillTx/>
                <a:latin typeface="Lato"/>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800" b="0" i="0" u="none" strike="noStrike" kern="1200" cap="none" spc="0" normalizeH="0" baseline="0" noProof="0">
              <a:ln>
                <a:noFill/>
              </a:ln>
              <a:solidFill>
                <a:prstClr val="black"/>
              </a:solidFill>
              <a:effectLst/>
              <a:uLnTx/>
              <a:uFillTx/>
              <a:latin typeface="Lato"/>
              <a:ea typeface="+mn-ea"/>
              <a:cs typeface="+mn-cs"/>
            </a:endParaRPr>
          </a:p>
        </p:txBody>
      </p:sp>
    </p:spTree>
    <p:extLst>
      <p:ext uri="{BB962C8B-B14F-4D97-AF65-F5344CB8AC3E}">
        <p14:creationId xmlns:p14="http://schemas.microsoft.com/office/powerpoint/2010/main" val="37876344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800" b="0" i="0" u="none" strike="noStrike" kern="1200" cap="none" spc="0" normalizeH="0" baseline="0" noProof="0" smtClean="0">
                <a:ln>
                  <a:noFill/>
                </a:ln>
                <a:solidFill>
                  <a:prstClr val="black"/>
                </a:solidFill>
                <a:effectLst/>
                <a:uLnTx/>
                <a:uFillTx/>
                <a:latin typeface="Lato"/>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19/11/2021</a:t>
            </a:fld>
            <a:endParaRPr kumimoji="0" lang="en-GB" sz="1800" b="0" i="0" u="none" strike="noStrike" kern="1200" cap="none" spc="0" normalizeH="0" baseline="0" noProof="0">
              <a:ln>
                <a:noFill/>
              </a:ln>
              <a:solidFill>
                <a:prstClr val="black"/>
              </a:solidFill>
              <a:effectLst/>
              <a:uLnTx/>
              <a:uFillTx/>
              <a:latin typeface="Lato"/>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Lato"/>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800" b="0" i="0" u="none" strike="noStrike" kern="1200" cap="none" spc="0" normalizeH="0" baseline="0" noProof="0" smtClean="0">
                <a:ln>
                  <a:noFill/>
                </a:ln>
                <a:solidFill>
                  <a:prstClr val="black"/>
                </a:solidFill>
                <a:effectLst/>
                <a:uLnTx/>
                <a:uFillTx/>
                <a:latin typeface="Lato"/>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prstClr val="black"/>
              </a:solidFill>
              <a:effectLst/>
              <a:uLnTx/>
              <a:uFillTx/>
              <a:latin typeface="Lato"/>
              <a:ea typeface="+mn-ea"/>
              <a:cs typeface="+mn-cs"/>
            </a:endParaRPr>
          </a:p>
        </p:txBody>
      </p:sp>
    </p:spTree>
    <p:extLst>
      <p:ext uri="{BB962C8B-B14F-4D97-AF65-F5344CB8AC3E}">
        <p14:creationId xmlns:p14="http://schemas.microsoft.com/office/powerpoint/2010/main" val="36976268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iêu đề + Nội dung">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685800"/>
            <a:ext cx="12192000" cy="6172200"/>
          </a:xfrm>
        </p:spPr>
        <p:txBody>
          <a:bodyPr>
            <a:normAutofit/>
          </a:bodyPr>
          <a:lstStyle>
            <a:lvl1pPr>
              <a:lnSpc>
                <a:spcPct val="114000"/>
              </a:lnSpc>
              <a:spcBef>
                <a:spcPts val="600"/>
              </a:spcBef>
              <a:spcAft>
                <a:spcPts val="600"/>
              </a:spcAft>
              <a:defRPr sz="3600">
                <a:latin typeface="Tahoma" pitchFamily="34" charset="0"/>
                <a:ea typeface="Tahoma" pitchFamily="34" charset="0"/>
                <a:cs typeface="Tahoma" pitchFamily="34" charset="0"/>
              </a:defRPr>
            </a:lvl1pPr>
            <a:lvl2pPr>
              <a:defRPr sz="3200">
                <a:latin typeface="Tahoma" pitchFamily="34" charset="0"/>
                <a:ea typeface="Tahoma" pitchFamily="34" charset="0"/>
                <a:cs typeface="Tahoma" pitchFamily="34" charset="0"/>
              </a:defRPr>
            </a:lvl2pPr>
            <a:lvl3pPr>
              <a:defRPr sz="2800">
                <a:latin typeface="Tahoma" pitchFamily="34" charset="0"/>
                <a:ea typeface="Tahoma" pitchFamily="34" charset="0"/>
                <a:cs typeface="Tahoma" pitchFamily="34" charset="0"/>
              </a:defRPr>
            </a:lvl3pPr>
            <a:lvl4pPr>
              <a:defRPr sz="2400">
                <a:latin typeface="Tahoma" pitchFamily="34" charset="0"/>
                <a:ea typeface="Tahoma" pitchFamily="34" charset="0"/>
                <a:cs typeface="Tahoma" pitchFamily="34" charset="0"/>
              </a:defRPr>
            </a:lvl4pPr>
            <a:lvl5pPr>
              <a:defRPr sz="2400">
                <a:latin typeface="Tahoma" pitchFamily="34" charset="0"/>
                <a:ea typeface="Tahoma" pitchFamily="34" charset="0"/>
                <a:cs typeface="Tahoma"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dirty="0"/>
          </a:p>
        </p:txBody>
      </p:sp>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2" name="Title 1"/>
          <p:cNvSpPr>
            <a:spLocks noGrp="1"/>
          </p:cNvSpPr>
          <p:nvPr>
            <p:ph type="title" hasCustomPrompt="1"/>
          </p:nvPr>
        </p:nvSpPr>
        <p:spPr>
          <a:xfrm>
            <a:off x="0" y="-27384"/>
            <a:ext cx="12192000" cy="713184"/>
          </a:xfrm>
          <a:noFill/>
        </p:spPr>
        <p:txBody>
          <a:bodyPr>
            <a:noAutofit/>
          </a:bodyPr>
          <a:lstStyle>
            <a:lvl1pPr>
              <a:defRPr sz="4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3E15BD7C-E074-4D4A-84C3-500EE5B9C190}" type="slidenum">
              <a:rPr kumimoji="0" lang="ru-RU" sz="3200" b="1" i="0" u="none" strike="noStrike" kern="1200" cap="none" spc="0" normalizeH="0" baseline="0" noProof="0" smtClean="0">
                <a:ln>
                  <a:noFill/>
                </a:ln>
                <a:solidFill>
                  <a:srgbClr val="FFFF00"/>
                </a:solidFill>
                <a:effectLst/>
                <a:uLnTx/>
                <a:uFillTx/>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ru-RU" sz="3200" b="1" i="0" u="none" strike="noStrike" kern="1200" cap="none" spc="0" normalizeH="0" baseline="0" noProof="0" dirty="0">
              <a:ln>
                <a:noFill/>
              </a:ln>
              <a:solidFill>
                <a:srgbClr val="FFFF00"/>
              </a:solidFill>
              <a:effectLst/>
              <a:uLnTx/>
              <a:uFillTx/>
              <a:ea typeface="+mn-ea"/>
              <a:cs typeface="+mn-cs"/>
            </a:endParaRPr>
          </a:p>
        </p:txBody>
      </p:sp>
      <p:cxnSp>
        <p:nvCxnSpPr>
          <p:cNvPr id="6" name="Straight Arrow Connector 5"/>
          <p:cNvCxnSpPr/>
          <p:nvPr userDrawn="1"/>
        </p:nvCxnSpPr>
        <p:spPr>
          <a:xfrm>
            <a:off x="0" y="685800"/>
            <a:ext cx="12192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968643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Chỉ có tiêu đề">
    <p:spTree>
      <p:nvGrpSpPr>
        <p:cNvPr id="1" name=""/>
        <p:cNvGrpSpPr/>
        <p:nvPr/>
      </p:nvGrpSpPr>
      <p:grpSpPr>
        <a:xfrm>
          <a:off x="0" y="0"/>
          <a:ext cx="0" cy="0"/>
          <a:chOff x="0" y="0"/>
          <a:chExt cx="0" cy="0"/>
        </a:xfrm>
      </p:grpSpPr>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ato"/>
              <a:ea typeface="+mn-ea"/>
              <a:cs typeface="+mn-cs"/>
            </a:endParaRPr>
          </a:p>
        </p:txBody>
      </p:sp>
      <p:sp>
        <p:nvSpPr>
          <p:cNvPr id="2" name="Title 1"/>
          <p:cNvSpPr>
            <a:spLocks noGrp="1"/>
          </p:cNvSpPr>
          <p:nvPr>
            <p:ph type="title" hasCustomPrompt="1"/>
          </p:nvPr>
        </p:nvSpPr>
        <p:spPr>
          <a:xfrm>
            <a:off x="0" y="-27384"/>
            <a:ext cx="12192000" cy="713184"/>
          </a:xfrm>
          <a:noFill/>
        </p:spPr>
        <p:txBody>
          <a:bodyPr>
            <a:noAutofit/>
          </a:bodyPr>
          <a:lstStyle>
            <a:lvl1pPr>
              <a:defRPr sz="4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3E15BD7C-E074-4D4A-84C3-500EE5B9C190}" type="slidenum">
              <a:rPr kumimoji="0" lang="ru-RU" sz="3200" b="1" i="0" u="none" strike="noStrike" kern="1200" cap="none" spc="0" normalizeH="0" baseline="0" noProof="0" smtClean="0">
                <a:ln>
                  <a:noFill/>
                </a:ln>
                <a:solidFill>
                  <a:srgbClr val="FFFF00"/>
                </a:solidFill>
                <a:effectLst/>
                <a:uLnTx/>
                <a:uFillTx/>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ru-RU" sz="3200" b="1" i="0" u="none" strike="noStrike" kern="1200" cap="none" spc="0" normalizeH="0" baseline="0" noProof="0" dirty="0">
              <a:ln>
                <a:noFill/>
              </a:ln>
              <a:solidFill>
                <a:srgbClr val="FFFF00"/>
              </a:solidFill>
              <a:effectLst/>
              <a:uLnTx/>
              <a:uFillTx/>
              <a:ea typeface="+mn-ea"/>
              <a:cs typeface="+mn-cs"/>
            </a:endParaRPr>
          </a:p>
        </p:txBody>
      </p:sp>
      <p:cxnSp>
        <p:nvCxnSpPr>
          <p:cNvPr id="6" name="Straight Arrow Connector 5"/>
          <p:cNvCxnSpPr/>
          <p:nvPr userDrawn="1"/>
        </p:nvCxnSpPr>
        <p:spPr>
          <a:xfrm>
            <a:off x="0" y="685800"/>
            <a:ext cx="12192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87640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E1D8F0-501A-3143-8F81-393ABF7C7A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VN"/>
          </a:p>
        </p:txBody>
      </p:sp>
      <p:sp>
        <p:nvSpPr>
          <p:cNvPr id="3" name="Text Placeholder 2">
            <a:extLst>
              <a:ext uri="{FF2B5EF4-FFF2-40B4-BE49-F238E27FC236}">
                <a16:creationId xmlns:a16="http://schemas.microsoft.com/office/drawing/2014/main" id="{5E0655BE-DC16-7F4E-9E58-3C79BADA15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N"/>
          </a:p>
        </p:txBody>
      </p:sp>
      <p:sp>
        <p:nvSpPr>
          <p:cNvPr id="4" name="Date Placeholder 3">
            <a:extLst>
              <a:ext uri="{FF2B5EF4-FFF2-40B4-BE49-F238E27FC236}">
                <a16:creationId xmlns:a16="http://schemas.microsoft.com/office/drawing/2014/main" id="{486F7254-F5A8-EB49-BE59-44B2324466E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E8AD24-B56B-8743-9B94-75CD1F3532D9}" type="datetimeFigureOut">
              <a:rPr lang="en-VN" smtClean="0"/>
              <a:t>11/19/2021</a:t>
            </a:fld>
            <a:endParaRPr lang="en-VN"/>
          </a:p>
        </p:txBody>
      </p:sp>
      <p:sp>
        <p:nvSpPr>
          <p:cNvPr id="5" name="Footer Placeholder 4">
            <a:extLst>
              <a:ext uri="{FF2B5EF4-FFF2-40B4-BE49-F238E27FC236}">
                <a16:creationId xmlns:a16="http://schemas.microsoft.com/office/drawing/2014/main" id="{B341BE05-EF67-E14A-8C28-78164BD7D8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VN"/>
          </a:p>
        </p:txBody>
      </p:sp>
      <p:sp>
        <p:nvSpPr>
          <p:cNvPr id="6" name="Slide Number Placeholder 5">
            <a:extLst>
              <a:ext uri="{FF2B5EF4-FFF2-40B4-BE49-F238E27FC236}">
                <a16:creationId xmlns:a16="http://schemas.microsoft.com/office/drawing/2014/main" id="{533E2006-A1AB-AF46-B558-8B94D1E275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D9E813-5147-ED4C-884C-B4A0D19A784A}" type="slidenum">
              <a:rPr lang="en-VN" smtClean="0"/>
              <a:t>‹#›</a:t>
            </a:fld>
            <a:endParaRPr lang="en-VN"/>
          </a:p>
        </p:txBody>
      </p:sp>
    </p:spTree>
    <p:extLst>
      <p:ext uri="{BB962C8B-B14F-4D97-AF65-F5344CB8AC3E}">
        <p14:creationId xmlns:p14="http://schemas.microsoft.com/office/powerpoint/2010/main" val="807543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4183960"/>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10.jpe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hyperlink" Target="https://medium.com/@modi.arun91/application-security-starting-from-scratch-fc1bd4acda0c" TargetMode="External"/><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hyperlink" Target="https://tek4.v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80">
          <a:fgClr>
            <a:schemeClr val="tx2">
              <a:lumMod val="50000"/>
            </a:schemeClr>
          </a:fgClr>
          <a:bgClr>
            <a:schemeClr val="tx2">
              <a:lumMod val="75000"/>
            </a:schemeClr>
          </a:bgClr>
        </a:pattFill>
        <a:effectLst/>
      </p:bgPr>
    </p:bg>
    <p:spTree>
      <p:nvGrpSpPr>
        <p:cNvPr id="1" name=""/>
        <p:cNvGrpSpPr/>
        <p:nvPr/>
      </p:nvGrpSpPr>
      <p:grpSpPr>
        <a:xfrm>
          <a:off x="0" y="0"/>
          <a:ext cx="0" cy="0"/>
          <a:chOff x="0" y="0"/>
          <a:chExt cx="0" cy="0"/>
        </a:xfrm>
      </p:grpSpPr>
      <p:cxnSp>
        <p:nvCxnSpPr>
          <p:cNvPr id="20" name="Straight Connector 19"/>
          <p:cNvCxnSpPr/>
          <p:nvPr/>
        </p:nvCxnSpPr>
        <p:spPr>
          <a:xfrm>
            <a:off x="5638699" y="4029356"/>
            <a:ext cx="914602" cy="0"/>
          </a:xfrm>
          <a:prstGeom prst="line">
            <a:avLst/>
          </a:prstGeom>
          <a:ln w="57150">
            <a:solidFill>
              <a:srgbClr val="01CEAF"/>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2"/>
          <a:stretch>
            <a:fillRect/>
          </a:stretch>
        </p:blipFill>
        <p:spPr>
          <a:xfrm>
            <a:off x="1604865" y="3367217"/>
            <a:ext cx="3668442" cy="2751332"/>
          </a:xfrm>
          <a:prstGeom prst="rect">
            <a:avLst/>
          </a:prstGeom>
        </p:spPr>
      </p:pic>
      <p:sp>
        <p:nvSpPr>
          <p:cNvPr id="6" name="TextBox 5"/>
          <p:cNvSpPr txBox="1"/>
          <p:nvPr/>
        </p:nvSpPr>
        <p:spPr>
          <a:xfrm>
            <a:off x="1489601" y="898185"/>
            <a:ext cx="9752991" cy="175432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Lato"/>
                <a:ea typeface="+mn-ea"/>
                <a:cs typeface="+mn-cs"/>
              </a:rPr>
              <a:t>Foundation </a:t>
            </a:r>
            <a:r>
              <a:rPr kumimoji="0" lang="en-US" sz="4400" b="1" i="0" u="none" strike="noStrike" kern="1200" cap="none" spc="0" normalizeH="0" baseline="0" noProof="0" dirty="0">
                <a:ln>
                  <a:noFill/>
                </a:ln>
                <a:solidFill>
                  <a:prstClr val="white"/>
                </a:solidFill>
                <a:effectLst/>
                <a:uLnTx/>
                <a:uFillTx/>
                <a:latin typeface="Lato"/>
                <a:ea typeface="+mn-ea"/>
                <a:cs typeface="+mn-cs"/>
              </a:rPr>
              <a:t>of Information </a:t>
            </a:r>
            <a:r>
              <a:rPr kumimoji="0" lang="en-US" sz="4400" b="1" i="0" u="none" strike="noStrike" kern="1200" cap="none" spc="0" normalizeH="0" baseline="0" noProof="0" dirty="0" smtClean="0">
                <a:ln>
                  <a:noFill/>
                </a:ln>
                <a:solidFill>
                  <a:prstClr val="white"/>
                </a:solidFill>
                <a:effectLst/>
                <a:uLnTx/>
                <a:uFillTx/>
                <a:latin typeface="Lato"/>
                <a:ea typeface="+mn-ea"/>
                <a:cs typeface="+mn-cs"/>
              </a:rPr>
              <a:t>Security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BÀI </a:t>
            </a:r>
            <a:r>
              <a:rPr lang="en-US" sz="3200" b="1" dirty="0" smtClean="0">
                <a:solidFill>
                  <a:prstClr val="white"/>
                </a:solidFill>
                <a:latin typeface="Times New Roman" panose="02020603050405020304" pitchFamily="18" charset="0"/>
                <a:ea typeface="Lato Black" panose="020F0502020204030203" pitchFamily="34" charset="0"/>
                <a:cs typeface="Times New Roman" panose="02020603050405020304" pitchFamily="18" charset="0"/>
              </a:rPr>
              <a:t>10</a:t>
            </a:r>
            <a:r>
              <a:rPr kumimoji="0" lang="en-US" sz="3200" b="1" i="0" u="none" strike="noStrike" kern="1200" cap="none" spc="0" normalizeH="0" baseline="0" noProof="0" dirty="0"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 </a:t>
            </a:r>
            <a:r>
              <a:rPr kumimoji="0" lang="en-US" sz="3200" b="1" i="0" u="none" strike="noStrike" kern="1200" cap="none" spc="0" normalizeH="0" baseline="0" noProof="0" dirty="0" err="1"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Đảm</a:t>
            </a:r>
            <a:r>
              <a:rPr kumimoji="0" lang="en-US" sz="3200" b="1" i="0" u="none" strike="noStrike" kern="1200" cap="none" spc="0" normalizeH="0" noProof="0" dirty="0"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 </a:t>
            </a:r>
            <a:r>
              <a:rPr kumimoji="0" lang="en-US" sz="3200" b="1" i="0" u="none" strike="noStrike" kern="1200" cap="none" spc="0" normalizeH="0" noProof="0" dirty="0" err="1"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bả</a:t>
            </a:r>
            <a:r>
              <a:rPr lang="en-US" sz="3200" b="1" dirty="0" smtClean="0">
                <a:solidFill>
                  <a:prstClr val="white"/>
                </a:solidFill>
                <a:latin typeface="Times New Roman" panose="02020603050405020304" pitchFamily="18" charset="0"/>
                <a:ea typeface="Lato Black" panose="020F0502020204030203" pitchFamily="34" charset="0"/>
                <a:cs typeface="Times New Roman" panose="02020603050405020304" pitchFamily="18" charset="0"/>
              </a:rPr>
              <a:t>o an </a:t>
            </a:r>
            <a:r>
              <a:rPr lang="en-US" sz="3200" b="1" dirty="0" err="1" smtClean="0">
                <a:solidFill>
                  <a:prstClr val="white"/>
                </a:solidFill>
                <a:latin typeface="Times New Roman" panose="02020603050405020304" pitchFamily="18" charset="0"/>
                <a:ea typeface="Lato Black" panose="020F0502020204030203" pitchFamily="34" charset="0"/>
                <a:cs typeface="Times New Roman" panose="02020603050405020304" pitchFamily="18" charset="0"/>
              </a:rPr>
              <a:t>toàn</a:t>
            </a:r>
            <a:r>
              <a:rPr lang="en-US" sz="3200" b="1" dirty="0" smtClean="0">
                <a:solidFill>
                  <a:prstClr val="white"/>
                </a:solidFill>
                <a:latin typeface="Times New Roman" panose="02020603050405020304" pitchFamily="18" charset="0"/>
                <a:ea typeface="Lato Black" panose="020F0502020204030203" pitchFamily="34" charset="0"/>
                <a:cs typeface="Times New Roman" panose="02020603050405020304" pitchFamily="18" charset="0"/>
              </a:rPr>
              <a:t> </a:t>
            </a:r>
            <a:r>
              <a:rPr lang="en-US" sz="3200" b="1" dirty="0" err="1" smtClean="0">
                <a:solidFill>
                  <a:prstClr val="white"/>
                </a:solidFill>
                <a:latin typeface="Times New Roman" panose="02020603050405020304" pitchFamily="18" charset="0"/>
                <a:ea typeface="Lato Black" panose="020F0502020204030203" pitchFamily="34" charset="0"/>
                <a:cs typeface="Times New Roman" panose="02020603050405020304" pitchFamily="18" charset="0"/>
              </a:rPr>
              <a:t>thông</a:t>
            </a:r>
            <a:r>
              <a:rPr lang="en-US" sz="3200" b="1" dirty="0" smtClean="0">
                <a:solidFill>
                  <a:prstClr val="white"/>
                </a:solidFill>
                <a:latin typeface="Times New Roman" panose="02020603050405020304" pitchFamily="18" charset="0"/>
                <a:ea typeface="Lato Black" panose="020F0502020204030203" pitchFamily="34" charset="0"/>
                <a:cs typeface="Times New Roman" panose="02020603050405020304" pitchFamily="18" charset="0"/>
              </a:rPr>
              <a:t> tin </a:t>
            </a:r>
            <a:r>
              <a:rPr lang="en-US" sz="3200" b="1" dirty="0" err="1" smtClean="0">
                <a:solidFill>
                  <a:prstClr val="white"/>
                </a:solidFill>
                <a:latin typeface="Times New Roman" panose="02020603050405020304" pitchFamily="18" charset="0"/>
                <a:ea typeface="Lato Black" panose="020F0502020204030203" pitchFamily="34" charset="0"/>
                <a:cs typeface="Times New Roman" panose="02020603050405020304" pitchFamily="18" charset="0"/>
              </a:rPr>
              <a:t>bằng</a:t>
            </a:r>
            <a:r>
              <a:rPr lang="en-US" sz="3200" b="1" dirty="0" smtClean="0">
                <a:solidFill>
                  <a:prstClr val="white"/>
                </a:solidFill>
                <a:latin typeface="Times New Roman" panose="02020603050405020304" pitchFamily="18" charset="0"/>
                <a:ea typeface="Lato Black" panose="020F0502020204030203" pitchFamily="34" charset="0"/>
                <a:cs typeface="Times New Roman" panose="02020603050405020304" pitchFamily="18" charset="0"/>
              </a:rPr>
              <a:t> </a:t>
            </a:r>
            <a:r>
              <a:rPr lang="en-US" sz="3200" b="1" err="1" smtClean="0">
                <a:solidFill>
                  <a:prstClr val="white"/>
                </a:solidFill>
                <a:latin typeface="Times New Roman" panose="02020603050405020304" pitchFamily="18" charset="0"/>
                <a:ea typeface="Lato Black" panose="020F0502020204030203" pitchFamily="34" charset="0"/>
                <a:cs typeface="Times New Roman" panose="02020603050405020304" pitchFamily="18" charset="0"/>
              </a:rPr>
              <a:t>mật</a:t>
            </a:r>
            <a:r>
              <a:rPr lang="en-US" sz="3200" b="1" smtClean="0">
                <a:solidFill>
                  <a:prstClr val="white"/>
                </a:solidFill>
                <a:latin typeface="Times New Roman" panose="02020603050405020304" pitchFamily="18" charset="0"/>
                <a:ea typeface="Lato Black" panose="020F0502020204030203" pitchFamily="34" charset="0"/>
                <a:cs typeface="Times New Roman" panose="02020603050405020304" pitchFamily="18" charset="0"/>
              </a:rPr>
              <a:t> mã (tiếp)</a:t>
            </a:r>
            <a:endParaRPr kumimoji="0" lang="en-US" sz="3200" b="1" i="0" u="none" strike="noStrike" kern="1200" cap="none" spc="0" normalizeH="0" baseline="0" noProof="0" dirty="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Lecturer: Vu </a:t>
            </a:r>
            <a:r>
              <a:rPr kumimoji="0" lang="en-US" sz="3200" b="1" i="0" u="none" strike="noStrike" kern="1200" cap="none" spc="0" normalizeH="0" baseline="0" noProof="0" dirty="0" err="1"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Duy</a:t>
            </a:r>
            <a:r>
              <a:rPr kumimoji="0" lang="en-US" sz="3200" b="1" i="0" u="none" strike="noStrike" kern="1200" cap="none" spc="0" normalizeH="0" baseline="0" noProof="0" dirty="0"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 </a:t>
            </a:r>
            <a:r>
              <a:rPr kumimoji="0" lang="en-US" sz="3200" b="1" i="0" u="none" strike="noStrike" kern="1200" cap="none" spc="0" normalizeH="0" baseline="0" noProof="0" dirty="0" err="1"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rPr>
              <a:t>Hien</a:t>
            </a:r>
            <a:endParaRPr kumimoji="0" lang="en-US" sz="3200" b="1" i="0" u="none" strike="noStrike" kern="1200" cap="none" spc="0" normalizeH="0" baseline="0" noProof="0" dirty="0" smtClean="0">
              <a:ln>
                <a:noFill/>
              </a:ln>
              <a:solidFill>
                <a:prstClr val="white"/>
              </a:solidFill>
              <a:effectLst/>
              <a:uLnTx/>
              <a:uFillTx/>
              <a:latin typeface="Times New Roman" panose="02020603050405020304" pitchFamily="18" charset="0"/>
              <a:ea typeface="Lato Black" panose="020F0502020204030203" pitchFamily="34" charset="0"/>
              <a:cs typeface="Times New Roman" panose="02020603050405020304" pitchFamily="18" charset="0"/>
            </a:endParaRPr>
          </a:p>
        </p:txBody>
      </p:sp>
    </p:spTree>
    <p:extLst>
      <p:ext uri="{BB962C8B-B14F-4D97-AF65-F5344CB8AC3E}">
        <p14:creationId xmlns:p14="http://schemas.microsoft.com/office/powerpoint/2010/main" val="763291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sz="quarter" idx="13"/>
          </p:nvPr>
        </p:nvGraphicFramePr>
        <p:xfrm>
          <a:off x="1524000" y="476672"/>
          <a:ext cx="9144000" cy="6381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r>
              <a:rPr lang="vi-VN" dirty="0"/>
              <a:t>Ứng dụng của mật mã</a:t>
            </a:r>
            <a:endParaRPr lang="en-US" dirty="0"/>
          </a:p>
        </p:txBody>
      </p:sp>
      <p:sp>
        <p:nvSpPr>
          <p:cNvPr id="5" name="Slide Number Placeholder 4"/>
          <p:cNvSpPr>
            <a:spLocks noGrp="1"/>
          </p:cNvSpPr>
          <p:nvPr>
            <p:ph type="sldNum" sz="quarter" idx="12"/>
          </p:nvPr>
        </p:nvSpPr>
        <p:spPr/>
        <p:txBody>
          <a:bodyPr/>
          <a:lstStyle/>
          <a:p>
            <a:fld id="{3E15BD7C-E074-4D4A-84C3-500EE5B9C190}" type="slidenum">
              <a:rPr lang="ru-RU" smtClean="0"/>
              <a:pPr/>
              <a:t>2</a:t>
            </a:fld>
            <a:endParaRPr lang="ru-RU" dirty="0"/>
          </a:p>
        </p:txBody>
      </p:sp>
    </p:spTree>
    <p:extLst>
      <p:ext uri="{BB962C8B-B14F-4D97-AF65-F5344CB8AC3E}">
        <p14:creationId xmlns:p14="http://schemas.microsoft.com/office/powerpoint/2010/main" val="28881834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sz="quarter" idx="13"/>
          </p:nvPr>
        </p:nvGraphicFramePr>
        <p:xfrm>
          <a:off x="1524000" y="476672"/>
          <a:ext cx="9144000" cy="6381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r>
              <a:rPr lang="vi-VN" dirty="0"/>
              <a:t>Các dạng đảm bảo tính bí mật</a:t>
            </a:r>
            <a:endParaRPr lang="en-US" dirty="0"/>
          </a:p>
        </p:txBody>
      </p:sp>
      <p:sp>
        <p:nvSpPr>
          <p:cNvPr id="5" name="Slide Number Placeholder 4"/>
          <p:cNvSpPr>
            <a:spLocks noGrp="1"/>
          </p:cNvSpPr>
          <p:nvPr>
            <p:ph type="sldNum" sz="quarter" idx="12"/>
          </p:nvPr>
        </p:nvSpPr>
        <p:spPr/>
        <p:txBody>
          <a:bodyPr/>
          <a:lstStyle/>
          <a:p>
            <a:fld id="{3E15BD7C-E074-4D4A-84C3-500EE5B9C190}" type="slidenum">
              <a:rPr lang="ru-RU" smtClean="0"/>
              <a:pPr/>
              <a:t>3</a:t>
            </a:fld>
            <a:endParaRPr lang="ru-RU" dirty="0"/>
          </a:p>
        </p:txBody>
      </p:sp>
      <p:sp>
        <p:nvSpPr>
          <p:cNvPr id="11" name="Oval 10"/>
          <p:cNvSpPr/>
          <p:nvPr/>
        </p:nvSpPr>
        <p:spPr>
          <a:xfrm>
            <a:off x="1828800" y="2438400"/>
            <a:ext cx="2438400" cy="243840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12811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3)">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3"/>
          </p:nvPr>
        </p:nvSpPr>
        <p:spPr/>
        <p:txBody>
          <a:bodyPr anchor="ctr"/>
          <a:lstStyle/>
          <a:p>
            <a:pPr>
              <a:buFont typeface="Wingdings" pitchFamily="2" charset="2"/>
              <a:buChar char="q"/>
            </a:pPr>
            <a:r>
              <a:rPr lang="vi-VN" b="1" dirty="0"/>
              <a:t>Mã hóa dữ liệu lưu trữ</a:t>
            </a:r>
          </a:p>
          <a:p>
            <a:r>
              <a:rPr lang="vi-VN" dirty="0"/>
              <a:t>Dữ liệu chủ yếu tồn tại ở dạng mã hóa</a:t>
            </a:r>
          </a:p>
          <a:p>
            <a:r>
              <a:rPr lang="vi-VN" dirty="0"/>
              <a:t>Dữ liệu chỉ được giải mã khi cần sử dụng</a:t>
            </a:r>
          </a:p>
          <a:p>
            <a:r>
              <a:rPr lang="vi-VN" dirty="0"/>
              <a:t>Sau khi dùng xong, dữ liệu được mã hóa trở lại</a:t>
            </a:r>
          </a:p>
          <a:p>
            <a:pPr>
              <a:buFont typeface="Wingdings" pitchFamily="2" charset="2"/>
              <a:buChar char="q"/>
            </a:pPr>
            <a:r>
              <a:rPr lang="vi-VN" b="1" dirty="0"/>
              <a:t>Ví dụ:</a:t>
            </a:r>
          </a:p>
          <a:p>
            <a:r>
              <a:rPr lang="vi-VN" dirty="0"/>
              <a:t>Encryption File System</a:t>
            </a:r>
          </a:p>
          <a:p>
            <a:r>
              <a:rPr lang="vi-VN" dirty="0"/>
              <a:t>Mã hóa ổ đĩa, ổ đĩa ảo</a:t>
            </a:r>
          </a:p>
          <a:p>
            <a:r>
              <a:rPr lang="vi-VN" dirty="0"/>
              <a:t>Mã hóa email, điện mật</a:t>
            </a:r>
          </a:p>
          <a:p>
            <a:r>
              <a:rPr lang="vi-VN" dirty="0"/>
              <a:t>Các ứng dụng mật mã khác: Office, PDF,...</a:t>
            </a:r>
          </a:p>
        </p:txBody>
      </p:sp>
      <p:sp>
        <p:nvSpPr>
          <p:cNvPr id="3" name="Title 2"/>
          <p:cNvSpPr>
            <a:spLocks noGrp="1"/>
          </p:cNvSpPr>
          <p:nvPr>
            <p:ph type="title"/>
          </p:nvPr>
        </p:nvSpPr>
        <p:spPr/>
        <p:txBody>
          <a:bodyPr/>
          <a:lstStyle/>
          <a:p>
            <a:r>
              <a:rPr lang="vi-VN" dirty="0"/>
              <a:t>Các dạng đảm bảo tính bí mật</a:t>
            </a:r>
            <a:endParaRPr lang="en-US" dirty="0"/>
          </a:p>
        </p:txBody>
      </p:sp>
      <p:sp>
        <p:nvSpPr>
          <p:cNvPr id="5" name="Slide Number Placeholder 4"/>
          <p:cNvSpPr>
            <a:spLocks noGrp="1"/>
          </p:cNvSpPr>
          <p:nvPr>
            <p:ph type="sldNum" sz="quarter" idx="12"/>
          </p:nvPr>
        </p:nvSpPr>
        <p:spPr/>
        <p:txBody>
          <a:bodyPr/>
          <a:lstStyle/>
          <a:p>
            <a:fld id="{3E15BD7C-E074-4D4A-84C3-500EE5B9C190}" type="slidenum">
              <a:rPr lang="ru-RU" smtClean="0"/>
              <a:pPr/>
              <a:t>4</a:t>
            </a:fld>
            <a:endParaRPr lang="ru-RU" dirty="0"/>
          </a:p>
        </p:txBody>
      </p:sp>
    </p:spTree>
    <p:extLst>
      <p:ext uri="{BB962C8B-B14F-4D97-AF65-F5344CB8AC3E}">
        <p14:creationId xmlns:p14="http://schemas.microsoft.com/office/powerpoint/2010/main" val="390615674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vi-VN" dirty="0"/>
              <a:t>Mã hóa dữ liệu lưu trữ</a:t>
            </a:r>
            <a:endParaRPr lang="en-US" dirty="0"/>
          </a:p>
        </p:txBody>
      </p:sp>
      <p:sp>
        <p:nvSpPr>
          <p:cNvPr id="5" name="Text Placeholder 4"/>
          <p:cNvSpPr>
            <a:spLocks noGrp="1"/>
          </p:cNvSpPr>
          <p:nvPr>
            <p:ph type="body" sz="quarter" idx="11"/>
          </p:nvPr>
        </p:nvSpPr>
        <p:spPr/>
        <p:txBody>
          <a:bodyPr/>
          <a:lstStyle/>
          <a:p>
            <a:r>
              <a:rPr lang="vi-VN" dirty="0"/>
              <a:t>Hệ quản trị tập tin mật mã EFS</a:t>
            </a:r>
          </a:p>
          <a:p>
            <a:r>
              <a:rPr lang="vi-VN" dirty="0"/>
              <a:t>Mã hóa ổ đĩa</a:t>
            </a:r>
          </a:p>
          <a:p>
            <a:r>
              <a:rPr lang="vi-VN" dirty="0"/>
              <a:t>Mã hóa dữ liệu khi đồng bộ qua đám mây</a:t>
            </a:r>
            <a:endParaRPr lang="en-US" dirty="0"/>
          </a:p>
        </p:txBody>
      </p:sp>
    </p:spTree>
    <p:extLst>
      <p:ext uri="{BB962C8B-B14F-4D97-AF65-F5344CB8AC3E}">
        <p14:creationId xmlns:p14="http://schemas.microsoft.com/office/powerpoint/2010/main" val="207901670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5">
                                            <p:txEl>
                                              <p:pRg st="0" end="0"/>
                                            </p:txEl>
                                          </p:spTgt>
                                        </p:tgtEl>
                                        <p:attrNameLst>
                                          <p:attrName>style.color</p:attrName>
                                        </p:attrNameLst>
                                      </p:cBhvr>
                                      <p:to>
                                        <a:srgbClr val="FF0000"/>
                                      </p:to>
                                    </p:animClr>
                                    <p:animClr clrSpc="rgb" dir="cw">
                                      <p:cBhvr>
                                        <p:cTn id="7" dur="500" fill="hold"/>
                                        <p:tgtEl>
                                          <p:spTgt spid="5">
                                            <p:txEl>
                                              <p:pRg st="0" end="0"/>
                                            </p:txEl>
                                          </p:spTgt>
                                        </p:tgtEl>
                                        <p:attrNameLst>
                                          <p:attrName>fillcolor</p:attrName>
                                        </p:attrNameLst>
                                      </p:cBhvr>
                                      <p:to>
                                        <a:srgbClr val="FF0000"/>
                                      </p:to>
                                    </p:animClr>
                                    <p:set>
                                      <p:cBhvr>
                                        <p:cTn id="8" dur="500" fill="hold"/>
                                        <p:tgtEl>
                                          <p:spTgt spid="5">
                                            <p:txEl>
                                              <p:pRg st="0" end="0"/>
                                            </p:txEl>
                                          </p:spTgt>
                                        </p:tgtEl>
                                        <p:attrNameLst>
                                          <p:attrName>fill.type</p:attrName>
                                        </p:attrNameLst>
                                      </p:cBhvr>
                                      <p:to>
                                        <p:strVal val="solid"/>
                                      </p:to>
                                    </p:set>
                                    <p:set>
                                      <p:cBhvr>
                                        <p:cTn id="9" dur="500" fill="hold"/>
                                        <p:tgtEl>
                                          <p:spTgt spid="5">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pPr>
              <a:buFont typeface="Wingdings" pitchFamily="2" charset="2"/>
              <a:buChar char="q"/>
            </a:pPr>
            <a:r>
              <a:rPr lang="vi-VN" dirty="0"/>
              <a:t>Các hệ quản trị tập tin mà Windows hỗ trợ</a:t>
            </a:r>
          </a:p>
          <a:p>
            <a:r>
              <a:rPr lang="vi-VN" dirty="0"/>
              <a:t>FAT, FAT32</a:t>
            </a:r>
          </a:p>
          <a:p>
            <a:r>
              <a:rPr lang="vi-VN" dirty="0"/>
              <a:t>NTFS</a:t>
            </a:r>
          </a:p>
          <a:p>
            <a:r>
              <a:rPr lang="vi-VN" dirty="0"/>
              <a:t>exFAT</a:t>
            </a:r>
          </a:p>
          <a:p>
            <a:pPr>
              <a:buFont typeface="Wingdings" pitchFamily="2" charset="2"/>
              <a:buChar char="q"/>
            </a:pPr>
            <a:r>
              <a:rPr lang="vi-VN" dirty="0"/>
              <a:t>Chỉ có NTFS hỗ trợ mã hóa, trong đó chức năng mã hóa được thực hiện bởi thành phần EFS (Encryption File System)</a:t>
            </a:r>
          </a:p>
          <a:p>
            <a:pPr>
              <a:buFont typeface="Wingdings" pitchFamily="2" charset="2"/>
              <a:buChar char="q"/>
            </a:pPr>
            <a:r>
              <a:rPr lang="vi-VN" dirty="0"/>
              <a:t>EFS xuất hiện trong NTFS 3.0 trở về sau với chức năng mã hóa dữ liệu một cách trong suốt, giúp bảo mật dữ liệu ngay cả khi tin tặc chiếm được (tiếp cận vật lý) thiết bị lưu trữ.</a:t>
            </a:r>
          </a:p>
          <a:p>
            <a:pPr>
              <a:buFont typeface="Wingdings" pitchFamily="2" charset="2"/>
              <a:buChar char="q"/>
            </a:pPr>
            <a:endParaRPr lang="en-US" dirty="0"/>
          </a:p>
        </p:txBody>
      </p:sp>
      <p:sp>
        <p:nvSpPr>
          <p:cNvPr id="3" name="Title 2"/>
          <p:cNvSpPr>
            <a:spLocks noGrp="1"/>
          </p:cNvSpPr>
          <p:nvPr>
            <p:ph type="title"/>
          </p:nvPr>
        </p:nvSpPr>
        <p:spPr/>
        <p:txBody>
          <a:bodyPr/>
          <a:lstStyle/>
          <a:p>
            <a:r>
              <a:rPr lang="vi-VN" dirty="0"/>
              <a:t>Hệ quản trị tập tin</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6</a:t>
            </a:fld>
            <a:endParaRPr lang="ru-RU" dirty="0"/>
          </a:p>
        </p:txBody>
      </p:sp>
    </p:spTree>
    <p:extLst>
      <p:ext uri="{BB962C8B-B14F-4D97-AF65-F5344CB8AC3E}">
        <p14:creationId xmlns:p14="http://schemas.microsoft.com/office/powerpoint/2010/main" val="89555058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spcBef>
                <a:spcPts val="1200"/>
              </a:spcBef>
              <a:spcAft>
                <a:spcPts val="1200"/>
              </a:spcAft>
              <a:buFont typeface="Wingdings" pitchFamily="2" charset="2"/>
              <a:buChar char="q"/>
            </a:pPr>
            <a:r>
              <a:rPr lang="en-US" dirty="0"/>
              <a:t>EFS </a:t>
            </a:r>
            <a:r>
              <a:rPr lang="vi-VN" dirty="0"/>
              <a:t>thực hiện mã hóa bằng việc sử dụng mật mã khóa công khai (RSA, ECC) kết hợp mật mã đối xứng (DES-X, AES). </a:t>
            </a:r>
          </a:p>
          <a:p>
            <a:pPr>
              <a:spcBef>
                <a:spcPts val="1200"/>
              </a:spcBef>
              <a:spcAft>
                <a:spcPts val="1200"/>
              </a:spcAft>
              <a:buFont typeface="Wingdings" pitchFamily="2" charset="2"/>
              <a:buChar char="q"/>
            </a:pPr>
            <a:r>
              <a:rPr lang="vi-VN" dirty="0"/>
              <a:t>Thuật toán thuộc Suite-B (ECC và AES) được bắt đầu hỗ trợ từ Windows 7.</a:t>
            </a:r>
          </a:p>
          <a:p>
            <a:pPr>
              <a:spcBef>
                <a:spcPts val="1200"/>
              </a:spcBef>
              <a:spcAft>
                <a:spcPts val="1200"/>
              </a:spcAft>
              <a:buFont typeface="Wingdings" pitchFamily="2" charset="2"/>
              <a:buChar char="q"/>
            </a:pPr>
            <a:r>
              <a:rPr lang="vi-VN" dirty="0"/>
              <a:t>File được mã hóa bằng mật mã đối xứng, sử dụng khóa ngẫu nhiên</a:t>
            </a:r>
          </a:p>
          <a:p>
            <a:pPr>
              <a:spcBef>
                <a:spcPts val="1200"/>
              </a:spcBef>
              <a:spcAft>
                <a:spcPts val="1200"/>
              </a:spcAft>
              <a:buFont typeface="Wingdings" pitchFamily="2" charset="2"/>
              <a:buChar char="q"/>
            </a:pPr>
            <a:r>
              <a:rPr lang="vi-VN" dirty="0"/>
              <a:t>Khóa mã hóa file được mã hóa bằng khóa công khai của người dùng</a:t>
            </a:r>
            <a:endParaRPr lang="en-US" dirty="0"/>
          </a:p>
        </p:txBody>
      </p:sp>
      <p:sp>
        <p:nvSpPr>
          <p:cNvPr id="3" name="Title 2"/>
          <p:cNvSpPr>
            <a:spLocks noGrp="1"/>
          </p:cNvSpPr>
          <p:nvPr>
            <p:ph type="title"/>
          </p:nvPr>
        </p:nvSpPr>
        <p:spPr/>
        <p:txBody>
          <a:bodyPr/>
          <a:lstStyle/>
          <a:p>
            <a:r>
              <a:rPr lang="en-US" dirty="0"/>
              <a:t>EFS - </a:t>
            </a:r>
            <a:r>
              <a:rPr lang="vi-VN" dirty="0"/>
              <a:t>Encryption File System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7</a:t>
            </a:fld>
            <a:endParaRPr lang="ru-RU" dirty="0"/>
          </a:p>
        </p:txBody>
      </p:sp>
    </p:spTree>
    <p:extLst>
      <p:ext uri="{BB962C8B-B14F-4D97-AF65-F5344CB8AC3E}">
        <p14:creationId xmlns:p14="http://schemas.microsoft.com/office/powerpoint/2010/main" val="55504946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3"/>
          </p:nvPr>
        </p:nvSpPr>
        <p:spPr>
          <a:xfrm>
            <a:off x="1524000" y="4419600"/>
            <a:ext cx="9144000" cy="2438400"/>
          </a:xfrm>
        </p:spPr>
        <p:txBody>
          <a:bodyPr>
            <a:normAutofit/>
          </a:bodyPr>
          <a:lstStyle/>
          <a:p>
            <a:pPr marL="0" indent="0">
              <a:buNone/>
              <a:tabLst>
                <a:tab pos="742950" algn="l"/>
              </a:tabLst>
            </a:pPr>
            <a:r>
              <a:rPr lang="vi-VN" dirty="0"/>
              <a:t>AE:	Thuật toán bất đối xứng (Asymmetric Encryption)</a:t>
            </a:r>
          </a:p>
          <a:p>
            <a:pPr marL="0" indent="0">
              <a:buNone/>
              <a:tabLst>
                <a:tab pos="742950" algn="l"/>
              </a:tabLst>
            </a:pPr>
            <a:r>
              <a:rPr lang="vi-VN" dirty="0"/>
              <a:t>SE:	Thuật toán đối xứng (Symmetric Encryption)</a:t>
            </a:r>
          </a:p>
          <a:p>
            <a:pPr marL="0" indent="0">
              <a:buNone/>
              <a:tabLst>
                <a:tab pos="742950" algn="l"/>
              </a:tabLst>
            </a:pPr>
            <a:r>
              <a:rPr lang="vi-VN" dirty="0"/>
              <a:t>FEK:	Khóa mã hóa file (File Encryption Key)</a:t>
            </a:r>
          </a:p>
          <a:p>
            <a:pPr marL="0" indent="0">
              <a:buNone/>
              <a:tabLst>
                <a:tab pos="742950" algn="l"/>
              </a:tabLst>
            </a:pPr>
            <a:r>
              <a:rPr lang="vi-VN" dirty="0"/>
              <a:t>KP:	Khóa công khai của người dùng (User’s Public Key)</a:t>
            </a:r>
          </a:p>
        </p:txBody>
      </p:sp>
      <p:sp>
        <p:nvSpPr>
          <p:cNvPr id="3" name="Title 2"/>
          <p:cNvSpPr>
            <a:spLocks noGrp="1"/>
          </p:cNvSpPr>
          <p:nvPr>
            <p:ph type="title"/>
          </p:nvPr>
        </p:nvSpPr>
        <p:spPr/>
        <p:txBody>
          <a:bodyPr/>
          <a:lstStyle/>
          <a:p>
            <a:r>
              <a:rPr lang="en-US" dirty="0"/>
              <a:t>EFS - </a:t>
            </a:r>
            <a:r>
              <a:rPr lang="vi-VN" dirty="0"/>
              <a:t>Encryption File System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8</a:t>
            </a:fld>
            <a:endParaRPr lang="ru-RU"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609600"/>
            <a:ext cx="7239000" cy="33555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193900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3"/>
          </p:nvPr>
        </p:nvSpPr>
        <p:spPr>
          <a:xfrm>
            <a:off x="1524000" y="4419600"/>
            <a:ext cx="9144000" cy="2438400"/>
          </a:xfrm>
        </p:spPr>
        <p:txBody>
          <a:bodyPr>
            <a:normAutofit/>
          </a:bodyPr>
          <a:lstStyle/>
          <a:p>
            <a:pPr marL="0" indent="0">
              <a:buNone/>
              <a:tabLst>
                <a:tab pos="742950" algn="l"/>
              </a:tabLst>
            </a:pPr>
            <a:r>
              <a:rPr lang="vi-VN" dirty="0"/>
              <a:t>Giải mã:</a:t>
            </a:r>
          </a:p>
          <a:p>
            <a:pPr>
              <a:tabLst>
                <a:tab pos="742950" algn="l"/>
              </a:tabLst>
            </a:pPr>
            <a:r>
              <a:rPr lang="vi-VN" dirty="0"/>
              <a:t>FEK = AD(K, KS)</a:t>
            </a:r>
          </a:p>
          <a:p>
            <a:pPr>
              <a:tabLst>
                <a:tab pos="742950" algn="l"/>
              </a:tabLst>
            </a:pPr>
            <a:r>
              <a:rPr lang="vi-VN" dirty="0"/>
              <a:t>M = SD(C, FEK)</a:t>
            </a:r>
          </a:p>
        </p:txBody>
      </p:sp>
      <p:sp>
        <p:nvSpPr>
          <p:cNvPr id="3" name="Title 2"/>
          <p:cNvSpPr>
            <a:spLocks noGrp="1"/>
          </p:cNvSpPr>
          <p:nvPr>
            <p:ph type="title"/>
          </p:nvPr>
        </p:nvSpPr>
        <p:spPr/>
        <p:txBody>
          <a:bodyPr/>
          <a:lstStyle/>
          <a:p>
            <a:r>
              <a:rPr lang="en-US" dirty="0"/>
              <a:t>EFS - </a:t>
            </a:r>
            <a:r>
              <a:rPr lang="vi-VN" dirty="0"/>
              <a:t>Encryption File System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9</a:t>
            </a:fld>
            <a:endParaRPr lang="ru-RU"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0" y="609600"/>
            <a:ext cx="7239000" cy="33555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840376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quarter" idx="13"/>
          </p:nvPr>
        </p:nvSpPr>
        <p:spPr/>
        <p:txBody>
          <a:bodyPr/>
          <a:lstStyle/>
          <a:p>
            <a:pPr>
              <a:buFont typeface="Wingdings" pitchFamily="2" charset="2"/>
              <a:buChar char="q"/>
            </a:pPr>
            <a:r>
              <a:rPr lang="vi-VN" dirty="0"/>
              <a:t>Trường hợp file được chia sẻ với người khác</a:t>
            </a:r>
            <a:endParaRPr lang="en-US" dirty="0"/>
          </a:p>
        </p:txBody>
      </p:sp>
      <p:sp>
        <p:nvSpPr>
          <p:cNvPr id="3" name="Title 2"/>
          <p:cNvSpPr>
            <a:spLocks noGrp="1"/>
          </p:cNvSpPr>
          <p:nvPr>
            <p:ph type="title"/>
          </p:nvPr>
        </p:nvSpPr>
        <p:spPr/>
        <p:txBody>
          <a:bodyPr/>
          <a:lstStyle/>
          <a:p>
            <a:r>
              <a:rPr lang="en-US" dirty="0"/>
              <a:t>EFS - </a:t>
            </a:r>
            <a:r>
              <a:rPr lang="vi-VN" dirty="0"/>
              <a:t>Encryption File System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10</a:t>
            </a:fld>
            <a:endParaRPr lang="ru-RU" dirty="0"/>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6032" y="1085850"/>
            <a:ext cx="8088923" cy="5757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388504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quarter" idx="13"/>
          </p:nvPr>
        </p:nvSpPr>
        <p:spPr/>
        <p:txBody>
          <a:bodyPr/>
          <a:lstStyle/>
          <a:p>
            <a:pPr>
              <a:buFont typeface="Wingdings" pitchFamily="2" charset="2"/>
              <a:buChar char="q"/>
            </a:pPr>
            <a:r>
              <a:rPr lang="vi-VN" dirty="0"/>
              <a:t>Để mã hóa file/thư mục, nhấn chuột phải và chọn mục «Properties»</a:t>
            </a:r>
          </a:p>
          <a:p>
            <a:pPr>
              <a:buFont typeface="Wingdings" pitchFamily="2" charset="2"/>
              <a:buChar char="q"/>
            </a:pPr>
            <a:endParaRPr lang="en-US" dirty="0"/>
          </a:p>
        </p:txBody>
      </p:sp>
      <p:sp>
        <p:nvSpPr>
          <p:cNvPr id="3" name="Title 2"/>
          <p:cNvSpPr>
            <a:spLocks noGrp="1"/>
          </p:cNvSpPr>
          <p:nvPr>
            <p:ph type="title"/>
          </p:nvPr>
        </p:nvSpPr>
        <p:spPr/>
        <p:txBody>
          <a:bodyPr/>
          <a:lstStyle/>
          <a:p>
            <a:r>
              <a:rPr lang="en-US" dirty="0"/>
              <a:t>EFS - </a:t>
            </a:r>
            <a:r>
              <a:rPr lang="vi-VN" dirty="0"/>
              <a:t>Encryption File System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11</a:t>
            </a:fld>
            <a:endParaRPr lang="ru-RU"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5692" y="1572715"/>
            <a:ext cx="8159262" cy="526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0009065" y="5671263"/>
            <a:ext cx="2116670" cy="646331"/>
          </a:xfrm>
          <a:prstGeom prst="rect">
            <a:avLst/>
          </a:prstGeom>
          <a:noFill/>
        </p:spPr>
        <p:txBody>
          <a:bodyPr wrap="none" rtlCol="0">
            <a:spAutoFit/>
          </a:bodyPr>
          <a:lstStyle/>
          <a:p>
            <a:r>
              <a:rPr lang="en-US" smtClean="0"/>
              <a:t>Nguồn: ảnh chụp </a:t>
            </a:r>
          </a:p>
          <a:p>
            <a:r>
              <a:rPr lang="en-US" smtClean="0"/>
              <a:t>màn hình của tác giả</a:t>
            </a:r>
            <a:endParaRPr lang="en-US"/>
          </a:p>
        </p:txBody>
      </p:sp>
    </p:spTree>
    <p:extLst>
      <p:ext uri="{BB962C8B-B14F-4D97-AF65-F5344CB8AC3E}">
        <p14:creationId xmlns:p14="http://schemas.microsoft.com/office/powerpoint/2010/main" val="335699753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quarter" idx="13"/>
          </p:nvPr>
        </p:nvSpPr>
        <p:spPr>
          <a:xfrm>
            <a:off x="6377354" y="476672"/>
            <a:ext cx="4290646" cy="6381328"/>
          </a:xfrm>
        </p:spPr>
        <p:txBody>
          <a:bodyPr/>
          <a:lstStyle/>
          <a:p>
            <a:pPr>
              <a:buFont typeface="Wingdings" pitchFamily="2" charset="2"/>
              <a:buChar char="q"/>
            </a:pPr>
            <a:r>
              <a:rPr lang="vi-VN" dirty="0"/>
              <a:t>Tiếp đó, chọn nút «Advanced» (tính năng nâng cao)</a:t>
            </a:r>
          </a:p>
          <a:p>
            <a:pPr>
              <a:buFont typeface="Wingdings" pitchFamily="2" charset="2"/>
              <a:buChar char="q"/>
            </a:pPr>
            <a:endParaRPr lang="en-US" dirty="0"/>
          </a:p>
        </p:txBody>
      </p:sp>
      <p:sp>
        <p:nvSpPr>
          <p:cNvPr id="3" name="Title 2"/>
          <p:cNvSpPr>
            <a:spLocks noGrp="1"/>
          </p:cNvSpPr>
          <p:nvPr>
            <p:ph type="title"/>
          </p:nvPr>
        </p:nvSpPr>
        <p:spPr/>
        <p:txBody>
          <a:bodyPr/>
          <a:lstStyle/>
          <a:p>
            <a:r>
              <a:rPr lang="en-US" dirty="0"/>
              <a:t>EFS - </a:t>
            </a:r>
            <a:r>
              <a:rPr lang="vi-VN" dirty="0"/>
              <a:t>Encryption File System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12</a:t>
            </a:fld>
            <a:endParaRPr lang="ru-RU"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1586" y="457200"/>
            <a:ext cx="4765431" cy="64167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6448679" y="6064455"/>
            <a:ext cx="2116670" cy="646331"/>
          </a:xfrm>
          <a:prstGeom prst="rect">
            <a:avLst/>
          </a:prstGeom>
          <a:noFill/>
        </p:spPr>
        <p:txBody>
          <a:bodyPr wrap="none" rtlCol="0">
            <a:spAutoFit/>
          </a:bodyPr>
          <a:lstStyle/>
          <a:p>
            <a:r>
              <a:rPr lang="en-US" smtClean="0"/>
              <a:t>Nguồn: ảnh chụp </a:t>
            </a:r>
          </a:p>
          <a:p>
            <a:r>
              <a:rPr lang="en-US" smtClean="0"/>
              <a:t>màn hình của tác giả</a:t>
            </a:r>
            <a:endParaRPr lang="en-US"/>
          </a:p>
        </p:txBody>
      </p:sp>
    </p:spTree>
    <p:extLst>
      <p:ext uri="{BB962C8B-B14F-4D97-AF65-F5344CB8AC3E}">
        <p14:creationId xmlns:p14="http://schemas.microsoft.com/office/powerpoint/2010/main" val="36724656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quarter" idx="13"/>
          </p:nvPr>
        </p:nvSpPr>
        <p:spPr/>
        <p:txBody>
          <a:bodyPr/>
          <a:lstStyle/>
          <a:p>
            <a:pPr>
              <a:buFont typeface="Wingdings" pitchFamily="2" charset="2"/>
              <a:buChar char="q"/>
            </a:pPr>
            <a:r>
              <a:rPr lang="vi-VN" dirty="0"/>
              <a:t>Đánh dấu chọn mục «Encrypt contents to secure data.</a:t>
            </a:r>
          </a:p>
          <a:p>
            <a:pPr>
              <a:buFont typeface="Wingdings" pitchFamily="2" charset="2"/>
              <a:buChar char="q"/>
            </a:pPr>
            <a:endParaRPr lang="en-US" dirty="0"/>
          </a:p>
        </p:txBody>
      </p:sp>
      <p:sp>
        <p:nvSpPr>
          <p:cNvPr id="3" name="Title 2"/>
          <p:cNvSpPr>
            <a:spLocks noGrp="1"/>
          </p:cNvSpPr>
          <p:nvPr>
            <p:ph type="title"/>
          </p:nvPr>
        </p:nvSpPr>
        <p:spPr/>
        <p:txBody>
          <a:bodyPr/>
          <a:lstStyle/>
          <a:p>
            <a:r>
              <a:rPr lang="en-US" dirty="0"/>
              <a:t>EFS - </a:t>
            </a:r>
            <a:r>
              <a:rPr lang="vi-VN" dirty="0"/>
              <a:t>Encryption File System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13</a:t>
            </a:fld>
            <a:endParaRPr lang="ru-RU" dirty="0"/>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1784" y="1676400"/>
            <a:ext cx="6049108" cy="4989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9259917" y="5886904"/>
            <a:ext cx="2116670" cy="646331"/>
          </a:xfrm>
          <a:prstGeom prst="rect">
            <a:avLst/>
          </a:prstGeom>
          <a:noFill/>
        </p:spPr>
        <p:txBody>
          <a:bodyPr wrap="none" rtlCol="0">
            <a:spAutoFit/>
          </a:bodyPr>
          <a:lstStyle/>
          <a:p>
            <a:r>
              <a:rPr lang="en-US" smtClean="0"/>
              <a:t>Nguồn: ảnh chụp </a:t>
            </a:r>
          </a:p>
          <a:p>
            <a:r>
              <a:rPr lang="en-US" smtClean="0"/>
              <a:t>màn hình của tác giả</a:t>
            </a:r>
            <a:endParaRPr lang="en-US"/>
          </a:p>
        </p:txBody>
      </p:sp>
    </p:spTree>
    <p:extLst>
      <p:ext uri="{BB962C8B-B14F-4D97-AF65-F5344CB8AC3E}">
        <p14:creationId xmlns:p14="http://schemas.microsoft.com/office/powerpoint/2010/main" val="379798336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quarter" idx="13"/>
          </p:nvPr>
        </p:nvSpPr>
        <p:spPr/>
        <p:txBody>
          <a:bodyPr/>
          <a:lstStyle/>
          <a:p>
            <a:pPr>
              <a:buFont typeface="Wingdings" pitchFamily="2" charset="2"/>
              <a:buChar char="q"/>
            </a:pPr>
            <a:r>
              <a:rPr lang="vi-VN" dirty="0"/>
              <a:t>File/thư mục được mã hóa sẽ có màu xanh</a:t>
            </a:r>
          </a:p>
          <a:p>
            <a:pPr>
              <a:buFont typeface="Wingdings" pitchFamily="2" charset="2"/>
              <a:buChar char="q"/>
            </a:pPr>
            <a:endParaRPr lang="en-US" dirty="0"/>
          </a:p>
        </p:txBody>
      </p:sp>
      <p:sp>
        <p:nvSpPr>
          <p:cNvPr id="3" name="Title 2"/>
          <p:cNvSpPr>
            <a:spLocks noGrp="1"/>
          </p:cNvSpPr>
          <p:nvPr>
            <p:ph type="title"/>
          </p:nvPr>
        </p:nvSpPr>
        <p:spPr/>
        <p:txBody>
          <a:bodyPr/>
          <a:lstStyle/>
          <a:p>
            <a:r>
              <a:rPr lang="en-US" dirty="0"/>
              <a:t>EFS - </a:t>
            </a:r>
            <a:r>
              <a:rPr lang="vi-VN" dirty="0"/>
              <a:t>Encryption File System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14</a:t>
            </a:fld>
            <a:endParaRPr lang="ru-RU"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2" y="1143000"/>
            <a:ext cx="8516875" cy="5120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9259917" y="6283637"/>
            <a:ext cx="2116670" cy="646331"/>
          </a:xfrm>
          <a:prstGeom prst="rect">
            <a:avLst/>
          </a:prstGeom>
          <a:noFill/>
        </p:spPr>
        <p:txBody>
          <a:bodyPr wrap="none" rtlCol="0">
            <a:spAutoFit/>
          </a:bodyPr>
          <a:lstStyle/>
          <a:p>
            <a:r>
              <a:rPr lang="en-US" smtClean="0"/>
              <a:t>Nguồn: ảnh chụp </a:t>
            </a:r>
          </a:p>
          <a:p>
            <a:r>
              <a:rPr lang="en-US" smtClean="0"/>
              <a:t>màn hình của tác giả</a:t>
            </a:r>
            <a:endParaRPr lang="en-US"/>
          </a:p>
        </p:txBody>
      </p:sp>
    </p:spTree>
    <p:extLst>
      <p:ext uri="{BB962C8B-B14F-4D97-AF65-F5344CB8AC3E}">
        <p14:creationId xmlns:p14="http://schemas.microsoft.com/office/powerpoint/2010/main" val="310309795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vi-VN" dirty="0"/>
              <a:t>Mã hóa dữ liệu lưu trữ</a:t>
            </a:r>
            <a:endParaRPr lang="en-US" dirty="0"/>
          </a:p>
        </p:txBody>
      </p:sp>
      <p:sp>
        <p:nvSpPr>
          <p:cNvPr id="5" name="Text Placeholder 4"/>
          <p:cNvSpPr>
            <a:spLocks noGrp="1"/>
          </p:cNvSpPr>
          <p:nvPr>
            <p:ph type="body" sz="quarter" idx="11"/>
          </p:nvPr>
        </p:nvSpPr>
        <p:spPr/>
        <p:txBody>
          <a:bodyPr/>
          <a:lstStyle/>
          <a:p>
            <a:r>
              <a:rPr lang="vi-VN" dirty="0"/>
              <a:t>Hệ quản trị tập tin mật mã EFS</a:t>
            </a:r>
          </a:p>
          <a:p>
            <a:r>
              <a:rPr lang="vi-VN" b="1" dirty="0">
                <a:solidFill>
                  <a:srgbClr val="FF0000"/>
                </a:solidFill>
              </a:rPr>
              <a:t>Mã hóa ổ đĩa</a:t>
            </a:r>
          </a:p>
          <a:p>
            <a:r>
              <a:rPr lang="vi-VN" dirty="0"/>
              <a:t>Mã hóa dữ liệu khi đồng bộ qua đám mây</a:t>
            </a:r>
            <a:endParaRPr lang="en-US" dirty="0"/>
          </a:p>
        </p:txBody>
      </p:sp>
    </p:spTree>
    <p:extLst>
      <p:ext uri="{BB962C8B-B14F-4D97-AF65-F5344CB8AC3E}">
        <p14:creationId xmlns:p14="http://schemas.microsoft.com/office/powerpoint/2010/main" val="337186848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3"/>
          </p:nvPr>
        </p:nvSpPr>
        <p:spPr/>
        <p:txBody>
          <a:bodyPr anchor="ctr"/>
          <a:lstStyle/>
          <a:p>
            <a:pPr>
              <a:buFont typeface="Wingdings" pitchFamily="2" charset="2"/>
              <a:buChar char="q"/>
            </a:pPr>
            <a:r>
              <a:rPr lang="vi-VN" dirty="0"/>
              <a:t>Sản phẩm mã hóa dữ liệu của bên thứ ba thường ở dạng chương trình mã hóa ổ đĩa</a:t>
            </a:r>
          </a:p>
          <a:p>
            <a:pPr lvl="1">
              <a:buFont typeface="Arial" pitchFamily="34" charset="0"/>
              <a:buChar char="•"/>
            </a:pPr>
            <a:r>
              <a:rPr lang="vi-VN" dirty="0"/>
              <a:t>Mã hóa ổ đĩa ảo</a:t>
            </a:r>
          </a:p>
          <a:p>
            <a:pPr lvl="2">
              <a:buFont typeface="Courier New" pitchFamily="49" charset="0"/>
              <a:buChar char="o"/>
            </a:pPr>
            <a:r>
              <a:rPr lang="vi-VN" dirty="0"/>
              <a:t>Đĩa ảo tồn tại dưới dạng một file duy nhất</a:t>
            </a:r>
          </a:p>
          <a:p>
            <a:pPr lvl="2">
              <a:buFont typeface="Courier New" pitchFamily="49" charset="0"/>
              <a:buChar char="o"/>
            </a:pPr>
            <a:r>
              <a:rPr lang="vi-VN" dirty="0"/>
              <a:t>Đĩa ảo tồn tại dưới dạng một thư mục</a:t>
            </a:r>
          </a:p>
          <a:p>
            <a:pPr lvl="1">
              <a:buFont typeface="Arial" pitchFamily="34" charset="0"/>
              <a:buChar char="•"/>
            </a:pPr>
            <a:r>
              <a:rPr lang="vi-VN" dirty="0"/>
              <a:t>Mã hóa ổ đĩa vật lý</a:t>
            </a:r>
          </a:p>
          <a:p>
            <a:pPr>
              <a:buFont typeface="Wingdings" pitchFamily="2" charset="2"/>
              <a:buChar char="q"/>
            </a:pPr>
            <a:r>
              <a:rPr lang="vi-VN" dirty="0"/>
              <a:t>Có những phần mềm mã hóa file dữ liệu nhưng không thuận tiện trong sử dụng</a:t>
            </a:r>
            <a:endParaRPr lang="en-US" dirty="0"/>
          </a:p>
        </p:txBody>
      </p:sp>
      <p:sp>
        <p:nvSpPr>
          <p:cNvPr id="3" name="Title 2"/>
          <p:cNvSpPr>
            <a:spLocks noGrp="1"/>
          </p:cNvSpPr>
          <p:nvPr>
            <p:ph type="title"/>
          </p:nvPr>
        </p:nvSpPr>
        <p:spPr/>
        <p:txBody>
          <a:bodyPr/>
          <a:lstStyle/>
          <a:p>
            <a:r>
              <a:rPr lang="vi-VN" dirty="0"/>
              <a:t>Mã hóa ổ đĩa</a:t>
            </a:r>
          </a:p>
        </p:txBody>
      </p:sp>
      <p:sp>
        <p:nvSpPr>
          <p:cNvPr id="4" name="Slide Number Placeholder 3"/>
          <p:cNvSpPr>
            <a:spLocks noGrp="1"/>
          </p:cNvSpPr>
          <p:nvPr>
            <p:ph type="sldNum" sz="quarter" idx="12"/>
          </p:nvPr>
        </p:nvSpPr>
        <p:spPr/>
        <p:txBody>
          <a:bodyPr/>
          <a:lstStyle/>
          <a:p>
            <a:fld id="{3E15BD7C-E074-4D4A-84C3-500EE5B9C190}" type="slidenum">
              <a:rPr lang="ru-RU" smtClean="0"/>
              <a:pPr/>
              <a:t>16</a:t>
            </a:fld>
            <a:endParaRPr lang="ru-RU" dirty="0"/>
          </a:p>
        </p:txBody>
      </p:sp>
    </p:spTree>
    <p:extLst>
      <p:ext uri="{BB962C8B-B14F-4D97-AF65-F5344CB8AC3E}">
        <p14:creationId xmlns:p14="http://schemas.microsoft.com/office/powerpoint/2010/main" val="34220384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3"/>
          </p:nvPr>
        </p:nvSpPr>
        <p:spPr/>
        <p:txBody>
          <a:bodyPr anchor="t"/>
          <a:lstStyle/>
          <a:p>
            <a:pPr>
              <a:buFont typeface="Wingdings" pitchFamily="2" charset="2"/>
              <a:buChar char="q"/>
            </a:pPr>
            <a:r>
              <a:rPr lang="vi-VN" dirty="0"/>
              <a:t>Có những sản phẩm chuyên dụng, thực hiện mã hóa ổ đĩa bằng phần cứng</a:t>
            </a:r>
          </a:p>
          <a:p>
            <a:pPr lvl="1">
              <a:buFont typeface="Arial" pitchFamily="34" charset="0"/>
              <a:buChar char="•"/>
            </a:pPr>
            <a:r>
              <a:rPr lang="en-US" dirty="0"/>
              <a:t>Hard Disk Drive (HDD) FDE (usually referred to as SED)</a:t>
            </a:r>
          </a:p>
          <a:p>
            <a:pPr lvl="1">
              <a:buFont typeface="Arial" pitchFamily="34" charset="0"/>
              <a:buChar char="•"/>
            </a:pPr>
            <a:r>
              <a:rPr lang="en-US" dirty="0"/>
              <a:t>Enclosed hard disk drive FDE</a:t>
            </a:r>
          </a:p>
          <a:p>
            <a:pPr lvl="1">
              <a:buFont typeface="Arial" pitchFamily="34" charset="0"/>
              <a:buChar char="•"/>
            </a:pPr>
            <a:r>
              <a:rPr lang="en-US" dirty="0"/>
              <a:t>Bridge and Chipset (BC) FDE</a:t>
            </a:r>
            <a:endParaRPr lang="vi-VN" dirty="0"/>
          </a:p>
        </p:txBody>
      </p:sp>
      <p:sp>
        <p:nvSpPr>
          <p:cNvPr id="3" name="Title 2"/>
          <p:cNvSpPr>
            <a:spLocks noGrp="1"/>
          </p:cNvSpPr>
          <p:nvPr>
            <p:ph type="title"/>
          </p:nvPr>
        </p:nvSpPr>
        <p:spPr/>
        <p:txBody>
          <a:bodyPr/>
          <a:lstStyle/>
          <a:p>
            <a:r>
              <a:rPr lang="vi-VN" dirty="0"/>
              <a:t>Mã hóa ổ đĩa</a:t>
            </a:r>
          </a:p>
        </p:txBody>
      </p:sp>
      <p:sp>
        <p:nvSpPr>
          <p:cNvPr id="4" name="Slide Number Placeholder 3"/>
          <p:cNvSpPr>
            <a:spLocks noGrp="1"/>
          </p:cNvSpPr>
          <p:nvPr>
            <p:ph type="sldNum" sz="quarter" idx="12"/>
          </p:nvPr>
        </p:nvSpPr>
        <p:spPr/>
        <p:txBody>
          <a:bodyPr/>
          <a:lstStyle/>
          <a:p>
            <a:fld id="{3E15BD7C-E074-4D4A-84C3-500EE5B9C190}" type="slidenum">
              <a:rPr lang="ru-RU" smtClean="0"/>
              <a:pPr/>
              <a:t>17</a:t>
            </a:fld>
            <a:endParaRPr lang="ru-RU" dirty="0"/>
          </a:p>
        </p:txBody>
      </p:sp>
      <p:sp>
        <p:nvSpPr>
          <p:cNvPr id="2" name="AutoShape 4" descr="Image result for Enclosed hard disk drive FDE"/>
          <p:cNvSpPr>
            <a:spLocks noChangeAspect="1" noChangeArrowheads="1"/>
          </p:cNvSpPr>
          <p:nvPr/>
        </p:nvSpPr>
        <p:spPr bwMode="auto">
          <a:xfrm>
            <a:off x="1667608" y="-144463"/>
            <a:ext cx="281354"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Image result for Enclosed hard disk drive FDE"/>
          <p:cNvSpPr>
            <a:spLocks noChangeAspect="1" noChangeArrowheads="1"/>
          </p:cNvSpPr>
          <p:nvPr/>
        </p:nvSpPr>
        <p:spPr bwMode="auto">
          <a:xfrm>
            <a:off x="1808285" y="7939"/>
            <a:ext cx="281354"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5508" y="3505201"/>
            <a:ext cx="3105984" cy="25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AutoShape 11" descr="Image result for Hard disk drive FDE"/>
          <p:cNvSpPr>
            <a:spLocks noChangeAspect="1" noChangeArrowheads="1"/>
          </p:cNvSpPr>
          <p:nvPr/>
        </p:nvSpPr>
        <p:spPr bwMode="auto">
          <a:xfrm>
            <a:off x="1948961" y="160339"/>
            <a:ext cx="281354"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204"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48962" y="3505201"/>
            <a:ext cx="1661746" cy="25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06" name="Picture 14" descr="http://www.suritel.ru/pictures/catalog/pr740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84625" y="3505201"/>
            <a:ext cx="3172360" cy="254317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093985" y="6221452"/>
            <a:ext cx="1684051" cy="369332"/>
          </a:xfrm>
          <a:prstGeom prst="rect">
            <a:avLst/>
          </a:prstGeom>
          <a:noFill/>
        </p:spPr>
        <p:txBody>
          <a:bodyPr wrap="none" rtlCol="0">
            <a:spAutoFit/>
          </a:bodyPr>
          <a:lstStyle/>
          <a:p>
            <a:r>
              <a:rPr lang="en-US" smtClean="0"/>
              <a:t>Nguồn: Internet</a:t>
            </a:r>
            <a:endParaRPr lang="en-US"/>
          </a:p>
        </p:txBody>
      </p:sp>
    </p:spTree>
    <p:extLst>
      <p:ext uri="{BB962C8B-B14F-4D97-AF65-F5344CB8AC3E}">
        <p14:creationId xmlns:p14="http://schemas.microsoft.com/office/powerpoint/2010/main" val="276464296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endParaRPr lang="en-US" dirty="0"/>
          </a:p>
        </p:txBody>
      </p:sp>
      <p:sp>
        <p:nvSpPr>
          <p:cNvPr id="3" name="Title 2"/>
          <p:cNvSpPr>
            <a:spLocks noGrp="1"/>
          </p:cNvSpPr>
          <p:nvPr>
            <p:ph type="title"/>
          </p:nvPr>
        </p:nvSpPr>
        <p:spPr/>
        <p:txBody>
          <a:bodyPr/>
          <a:lstStyle/>
          <a:p>
            <a:r>
              <a:rPr lang="vi-VN" dirty="0"/>
              <a:t>Mã hóa ổ đĩa</a:t>
            </a:r>
          </a:p>
        </p:txBody>
      </p:sp>
      <p:sp>
        <p:nvSpPr>
          <p:cNvPr id="4" name="Slide Number Placeholder 3"/>
          <p:cNvSpPr>
            <a:spLocks noGrp="1"/>
          </p:cNvSpPr>
          <p:nvPr>
            <p:ph type="sldNum" sz="quarter" idx="12"/>
          </p:nvPr>
        </p:nvSpPr>
        <p:spPr/>
        <p:txBody>
          <a:bodyPr/>
          <a:lstStyle/>
          <a:p>
            <a:fld id="{3E15BD7C-E074-4D4A-84C3-500EE5B9C190}" type="slidenum">
              <a:rPr lang="ru-RU" smtClean="0"/>
              <a:pPr/>
              <a:t>18</a:t>
            </a:fld>
            <a:endParaRPr lang="ru-RU" dirty="0"/>
          </a:p>
        </p:txBody>
      </p:sp>
      <p:graphicFrame>
        <p:nvGraphicFramePr>
          <p:cNvPr id="8" name="Content Placeholder 5"/>
          <p:cNvGraphicFramePr>
            <a:graphicFrameLocks/>
          </p:cNvGraphicFramePr>
          <p:nvPr/>
        </p:nvGraphicFramePr>
        <p:xfrm>
          <a:off x="1524000" y="1371600"/>
          <a:ext cx="9073660" cy="4511040"/>
        </p:xfrm>
        <a:graphic>
          <a:graphicData uri="http://schemas.openxmlformats.org/drawingml/2006/table">
            <a:tbl>
              <a:tblPr firstRow="1" bandRow="1">
                <a:tableStyleId>{5C22544A-7EE6-4342-B048-85BDC9FD1C3A}</a:tableStyleId>
              </a:tblPr>
              <a:tblGrid>
                <a:gridCol w="1814732">
                  <a:extLst>
                    <a:ext uri="{9D8B030D-6E8A-4147-A177-3AD203B41FA5}">
                      <a16:colId xmlns:a16="http://schemas.microsoft.com/office/drawing/2014/main" val="20000"/>
                    </a:ext>
                  </a:extLst>
                </a:gridCol>
                <a:gridCol w="1814732">
                  <a:extLst>
                    <a:ext uri="{9D8B030D-6E8A-4147-A177-3AD203B41FA5}">
                      <a16:colId xmlns:a16="http://schemas.microsoft.com/office/drawing/2014/main" val="20001"/>
                    </a:ext>
                  </a:extLst>
                </a:gridCol>
                <a:gridCol w="1814732">
                  <a:extLst>
                    <a:ext uri="{9D8B030D-6E8A-4147-A177-3AD203B41FA5}">
                      <a16:colId xmlns:a16="http://schemas.microsoft.com/office/drawing/2014/main" val="20002"/>
                    </a:ext>
                  </a:extLst>
                </a:gridCol>
                <a:gridCol w="1814732">
                  <a:extLst>
                    <a:ext uri="{9D8B030D-6E8A-4147-A177-3AD203B41FA5}">
                      <a16:colId xmlns:a16="http://schemas.microsoft.com/office/drawing/2014/main" val="20003"/>
                    </a:ext>
                  </a:extLst>
                </a:gridCol>
                <a:gridCol w="1814732">
                  <a:extLst>
                    <a:ext uri="{9D8B030D-6E8A-4147-A177-3AD203B41FA5}">
                      <a16:colId xmlns:a16="http://schemas.microsoft.com/office/drawing/2014/main" val="20004"/>
                    </a:ext>
                  </a:extLst>
                </a:gridCol>
              </a:tblGrid>
              <a:tr h="137160">
                <a:tc>
                  <a:txBody>
                    <a:bodyPr/>
                    <a:lstStyle/>
                    <a:p>
                      <a:pPr algn="l"/>
                      <a:endParaRPr lang="en-US" sz="2400" dirty="0"/>
                    </a:p>
                  </a:txBody>
                  <a:tcPr marL="84406" marR="84406"/>
                </a:tc>
                <a:tc>
                  <a:txBody>
                    <a:bodyPr/>
                    <a:lstStyle/>
                    <a:p>
                      <a:pPr algn="ctr"/>
                      <a:r>
                        <a:rPr lang="vi-VN" sz="2400" dirty="0"/>
                        <a:t>Mã</a:t>
                      </a:r>
                      <a:r>
                        <a:rPr lang="vi-VN" sz="2400" baseline="0" dirty="0"/>
                        <a:t> nguồn mở</a:t>
                      </a:r>
                      <a:endParaRPr lang="en-US" sz="2400" dirty="0"/>
                    </a:p>
                  </a:txBody>
                  <a:tcPr marL="84406" marR="84406"/>
                </a:tc>
                <a:tc>
                  <a:txBody>
                    <a:bodyPr/>
                    <a:lstStyle/>
                    <a:p>
                      <a:pPr algn="ctr"/>
                      <a:r>
                        <a:rPr lang="vi-VN" sz="2400" dirty="0"/>
                        <a:t>Mã</a:t>
                      </a:r>
                      <a:r>
                        <a:rPr lang="vi-VN" sz="2400" baseline="0" dirty="0"/>
                        <a:t> hóa đĩa ảo</a:t>
                      </a:r>
                      <a:endParaRPr lang="en-US" sz="2400" dirty="0"/>
                    </a:p>
                  </a:txBody>
                  <a:tcPr marL="84406" marR="84406"/>
                </a:tc>
                <a:tc>
                  <a:txBody>
                    <a:bodyPr/>
                    <a:lstStyle/>
                    <a:p>
                      <a:pPr algn="ctr"/>
                      <a:r>
                        <a:rPr lang="vi-VN" sz="2400" dirty="0"/>
                        <a:t>Mã</a:t>
                      </a:r>
                      <a:r>
                        <a:rPr lang="vi-VN" sz="2400" baseline="0" dirty="0"/>
                        <a:t> hóa đĩa vật lý</a:t>
                      </a:r>
                      <a:endParaRPr lang="en-US" sz="2400" dirty="0"/>
                    </a:p>
                  </a:txBody>
                  <a:tcPr marL="84406" marR="84406"/>
                </a:tc>
                <a:tc>
                  <a:txBody>
                    <a:bodyPr/>
                    <a:lstStyle/>
                    <a:p>
                      <a:pPr algn="ctr"/>
                      <a:r>
                        <a:rPr lang="vi-VN" sz="2400" dirty="0"/>
                        <a:t>Tổ</a:t>
                      </a:r>
                      <a:r>
                        <a:rPr lang="vi-VN" sz="2400" baseline="0" dirty="0"/>
                        <a:t> chức đĩa ảo</a:t>
                      </a:r>
                      <a:endParaRPr lang="en-US" sz="2400" dirty="0"/>
                    </a:p>
                  </a:txBody>
                  <a:tcPr marL="84406" marR="84406"/>
                </a:tc>
                <a:extLst>
                  <a:ext uri="{0D108BD9-81ED-4DB2-BD59-A6C34878D82A}">
                    <a16:rowId xmlns:a16="http://schemas.microsoft.com/office/drawing/2014/main" val="10000"/>
                  </a:ext>
                </a:extLst>
              </a:tr>
              <a:tr h="614680">
                <a:tc>
                  <a:txBody>
                    <a:bodyPr/>
                    <a:lstStyle/>
                    <a:p>
                      <a:pPr algn="l"/>
                      <a:r>
                        <a:rPr lang="vi-VN" sz="2400" dirty="0"/>
                        <a:t>BitLocker</a:t>
                      </a:r>
                      <a:endParaRPr lang="en-US" sz="2400" dirty="0"/>
                    </a:p>
                  </a:txBody>
                  <a:tcPr marL="84406" marR="84406"/>
                </a:tc>
                <a:tc>
                  <a:txBody>
                    <a:bodyPr/>
                    <a:lstStyle/>
                    <a:p>
                      <a:pPr algn="ctr"/>
                      <a:endParaRPr lang="en-US" sz="2400" dirty="0"/>
                    </a:p>
                  </a:txBody>
                  <a:tcPr marL="84406" marR="84406"/>
                </a:tc>
                <a:tc>
                  <a:txBody>
                    <a:bodyPr/>
                    <a:lstStyle/>
                    <a:p>
                      <a:pPr algn="ctr"/>
                      <a:endParaRPr lang="en-US" sz="2400" dirty="0"/>
                    </a:p>
                  </a:txBody>
                  <a:tcPr marL="84406" marR="84406"/>
                </a:tc>
                <a:tc>
                  <a:txBody>
                    <a:bodyPr/>
                    <a:lstStyle/>
                    <a:p>
                      <a:pPr algn="ctr"/>
                      <a:r>
                        <a:rPr lang="en-US" sz="2400" dirty="0">
                          <a:sym typeface="Wingdings 2"/>
                        </a:rPr>
                        <a:t></a:t>
                      </a:r>
                      <a:endParaRPr lang="en-US" sz="2400" dirty="0"/>
                    </a:p>
                  </a:txBody>
                  <a:tcPr marL="84406" marR="84406"/>
                </a:tc>
                <a:tc>
                  <a:txBody>
                    <a:bodyPr/>
                    <a:lstStyle/>
                    <a:p>
                      <a:pPr algn="ctr"/>
                      <a:endParaRPr lang="en-US" sz="2400" dirty="0"/>
                    </a:p>
                  </a:txBody>
                  <a:tcPr marL="84406" marR="84406"/>
                </a:tc>
                <a:extLst>
                  <a:ext uri="{0D108BD9-81ED-4DB2-BD59-A6C34878D82A}">
                    <a16:rowId xmlns:a16="http://schemas.microsoft.com/office/drawing/2014/main" val="10001"/>
                  </a:ext>
                </a:extLst>
              </a:tr>
              <a:tr h="614680">
                <a:tc>
                  <a:txBody>
                    <a:bodyPr/>
                    <a:lstStyle/>
                    <a:p>
                      <a:pPr algn="l"/>
                      <a:r>
                        <a:rPr lang="vi-VN" sz="2400" dirty="0"/>
                        <a:t>R-Crypto</a:t>
                      </a:r>
                      <a:endParaRPr lang="en-US" sz="2400" dirty="0"/>
                    </a:p>
                  </a:txBody>
                  <a:tcPr marL="84406" marR="84406"/>
                </a:tc>
                <a:tc>
                  <a:txBody>
                    <a:bodyPr/>
                    <a:lstStyle/>
                    <a:p>
                      <a:pPr algn="ctr"/>
                      <a:endParaRPr lang="en-US" sz="2400" dirty="0"/>
                    </a:p>
                  </a:txBody>
                  <a:tcPr marL="84406" marR="84406"/>
                </a:tc>
                <a:tc>
                  <a:txBody>
                    <a:bodyPr/>
                    <a:lstStyle/>
                    <a:p>
                      <a:pPr algn="ctr"/>
                      <a:r>
                        <a:rPr lang="en-US" sz="2400" dirty="0">
                          <a:sym typeface="Wingdings 2"/>
                        </a:rPr>
                        <a:t></a:t>
                      </a:r>
                      <a:endParaRPr lang="en-US" sz="2400" dirty="0"/>
                    </a:p>
                  </a:txBody>
                  <a:tcPr marL="84406" marR="84406"/>
                </a:tc>
                <a:tc>
                  <a:txBody>
                    <a:bodyPr/>
                    <a:lstStyle/>
                    <a:p>
                      <a:pPr algn="ctr"/>
                      <a:endParaRPr lang="en-US" sz="2400" dirty="0"/>
                    </a:p>
                  </a:txBody>
                  <a:tcPr marL="84406" marR="84406"/>
                </a:tc>
                <a:tc>
                  <a:txBody>
                    <a:bodyPr/>
                    <a:lstStyle/>
                    <a:p>
                      <a:pPr algn="ctr"/>
                      <a:r>
                        <a:rPr lang="vi-VN" sz="2400" dirty="0"/>
                        <a:t>file</a:t>
                      </a:r>
                      <a:endParaRPr lang="en-US" sz="2400" dirty="0"/>
                    </a:p>
                  </a:txBody>
                  <a:tcPr marL="84406" marR="84406"/>
                </a:tc>
                <a:extLst>
                  <a:ext uri="{0D108BD9-81ED-4DB2-BD59-A6C34878D82A}">
                    <a16:rowId xmlns:a16="http://schemas.microsoft.com/office/drawing/2014/main" val="10002"/>
                  </a:ext>
                </a:extLst>
              </a:tr>
              <a:tr h="614680">
                <a:tc>
                  <a:txBody>
                    <a:bodyPr/>
                    <a:lstStyle/>
                    <a:p>
                      <a:pPr algn="l"/>
                      <a:r>
                        <a:rPr lang="vi-VN" sz="2400" dirty="0"/>
                        <a:t>TrueCrypt</a:t>
                      </a:r>
                      <a:endParaRPr lang="en-US" sz="2400" dirty="0"/>
                    </a:p>
                  </a:txBody>
                  <a:tcPr marL="84406" marR="84406"/>
                </a:tc>
                <a:tc>
                  <a:txBody>
                    <a:bodyPr/>
                    <a:lstStyle/>
                    <a:p>
                      <a:pPr algn="ctr"/>
                      <a:r>
                        <a:rPr lang="en-US" sz="2400" dirty="0">
                          <a:sym typeface="Wingdings 2"/>
                        </a:rPr>
                        <a:t></a:t>
                      </a:r>
                      <a:endParaRPr lang="en-US" sz="2400" dirty="0"/>
                    </a:p>
                  </a:txBody>
                  <a:tcPr marL="84406" marR="84406"/>
                </a:tc>
                <a:tc>
                  <a:txBody>
                    <a:bodyPr/>
                    <a:lstStyle/>
                    <a:p>
                      <a:pPr algn="ctr"/>
                      <a:r>
                        <a:rPr lang="en-US" sz="2400" dirty="0">
                          <a:sym typeface="Wingdings 2"/>
                        </a:rPr>
                        <a:t></a:t>
                      </a:r>
                      <a:endParaRPr lang="en-US" sz="2400" dirty="0"/>
                    </a:p>
                  </a:txBody>
                  <a:tcPr marL="84406" marR="84406"/>
                </a:tc>
                <a:tc>
                  <a:txBody>
                    <a:bodyPr/>
                    <a:lstStyle/>
                    <a:p>
                      <a:pPr algn="ctr"/>
                      <a:r>
                        <a:rPr lang="en-US" sz="2400" dirty="0">
                          <a:sym typeface="Wingdings 2"/>
                        </a:rPr>
                        <a:t></a:t>
                      </a:r>
                      <a:endParaRPr lang="en-US" sz="2400" dirty="0"/>
                    </a:p>
                  </a:txBody>
                  <a:tcPr marL="84406" marR="84406"/>
                </a:tc>
                <a:tc>
                  <a:txBody>
                    <a:bodyPr/>
                    <a:lstStyle/>
                    <a:p>
                      <a:pPr algn="ctr"/>
                      <a:r>
                        <a:rPr lang="vi-VN" sz="2400" dirty="0"/>
                        <a:t>file</a:t>
                      </a:r>
                      <a:endParaRPr lang="en-US" sz="2400" dirty="0"/>
                    </a:p>
                  </a:txBody>
                  <a:tcPr marL="84406" marR="84406"/>
                </a:tc>
                <a:extLst>
                  <a:ext uri="{0D108BD9-81ED-4DB2-BD59-A6C34878D82A}">
                    <a16:rowId xmlns:a16="http://schemas.microsoft.com/office/drawing/2014/main" val="10003"/>
                  </a:ext>
                </a:extLst>
              </a:tr>
              <a:tr h="614680">
                <a:tc>
                  <a:txBody>
                    <a:bodyPr/>
                    <a:lstStyle/>
                    <a:p>
                      <a:pPr algn="l"/>
                      <a:r>
                        <a:rPr lang="vi-VN" sz="2400" dirty="0"/>
                        <a:t>FreeOTFE</a:t>
                      </a:r>
                      <a:endParaRPr lang="en-US" sz="2400" dirty="0"/>
                    </a:p>
                  </a:txBody>
                  <a:tcPr marL="84406" marR="84406"/>
                </a:tc>
                <a:tc>
                  <a:txBody>
                    <a:bodyPr/>
                    <a:lstStyle/>
                    <a:p>
                      <a:pPr algn="ctr"/>
                      <a:r>
                        <a:rPr lang="en-US" sz="2400" dirty="0">
                          <a:sym typeface="Wingdings 2"/>
                        </a:rPr>
                        <a:t></a:t>
                      </a:r>
                      <a:endParaRPr lang="en-US" sz="2400" dirty="0"/>
                    </a:p>
                  </a:txBody>
                  <a:tcPr marL="84406" marR="84406"/>
                </a:tc>
                <a:tc>
                  <a:txBody>
                    <a:bodyPr/>
                    <a:lstStyle/>
                    <a:p>
                      <a:pPr algn="ctr"/>
                      <a:r>
                        <a:rPr lang="en-US" sz="2400" dirty="0">
                          <a:sym typeface="Wingdings 2"/>
                        </a:rPr>
                        <a:t></a:t>
                      </a:r>
                      <a:endParaRPr lang="en-US" sz="2400" dirty="0"/>
                    </a:p>
                  </a:txBody>
                  <a:tcPr marL="84406" marR="84406"/>
                </a:tc>
                <a:tc>
                  <a:txBody>
                    <a:bodyPr/>
                    <a:lstStyle/>
                    <a:p>
                      <a:pPr algn="ctr"/>
                      <a:endParaRPr lang="en-US" sz="2400" dirty="0"/>
                    </a:p>
                  </a:txBody>
                  <a:tcPr marL="84406" marR="84406"/>
                </a:tc>
                <a:tc>
                  <a:txBody>
                    <a:bodyPr/>
                    <a:lstStyle/>
                    <a:p>
                      <a:pPr algn="ctr"/>
                      <a:r>
                        <a:rPr lang="vi-VN" sz="2400" dirty="0"/>
                        <a:t>file</a:t>
                      </a:r>
                      <a:endParaRPr lang="en-US" sz="2400" dirty="0"/>
                    </a:p>
                  </a:txBody>
                  <a:tcPr marL="84406" marR="84406"/>
                </a:tc>
                <a:extLst>
                  <a:ext uri="{0D108BD9-81ED-4DB2-BD59-A6C34878D82A}">
                    <a16:rowId xmlns:a16="http://schemas.microsoft.com/office/drawing/2014/main" val="10004"/>
                  </a:ext>
                </a:extLst>
              </a:tr>
              <a:tr h="614680">
                <a:tc>
                  <a:txBody>
                    <a:bodyPr/>
                    <a:lstStyle/>
                    <a:p>
                      <a:pPr algn="l"/>
                      <a:r>
                        <a:rPr lang="vi-VN" sz="2400" dirty="0"/>
                        <a:t>Vera</a:t>
                      </a:r>
                      <a:endParaRPr lang="en-US" sz="2400" dirty="0"/>
                    </a:p>
                  </a:txBody>
                  <a:tcPr marL="84406" marR="84406"/>
                </a:tc>
                <a:tc>
                  <a:txBody>
                    <a:bodyPr/>
                    <a:lstStyle/>
                    <a:p>
                      <a:pPr algn="ctr"/>
                      <a:r>
                        <a:rPr lang="en-US" sz="2400" dirty="0">
                          <a:sym typeface="Wingdings 2"/>
                        </a:rPr>
                        <a:t></a:t>
                      </a:r>
                      <a:endParaRPr lang="en-US" sz="2400" dirty="0"/>
                    </a:p>
                  </a:txBody>
                  <a:tcPr marL="84406" marR="84406"/>
                </a:tc>
                <a:tc>
                  <a:txBody>
                    <a:bodyPr/>
                    <a:lstStyle/>
                    <a:p>
                      <a:pPr algn="ctr"/>
                      <a:r>
                        <a:rPr lang="en-US" sz="2400" dirty="0">
                          <a:sym typeface="Wingdings 2"/>
                        </a:rPr>
                        <a:t></a:t>
                      </a:r>
                      <a:endParaRPr lang="en-US" sz="2400" dirty="0"/>
                    </a:p>
                  </a:txBody>
                  <a:tcPr marL="84406" marR="84406"/>
                </a:tc>
                <a:tc>
                  <a:txBody>
                    <a:bodyPr/>
                    <a:lstStyle/>
                    <a:p>
                      <a:pPr algn="ctr"/>
                      <a:r>
                        <a:rPr lang="en-US" sz="2400" dirty="0">
                          <a:sym typeface="Wingdings 2"/>
                        </a:rPr>
                        <a:t></a:t>
                      </a:r>
                      <a:endParaRPr lang="en-US" sz="2400" dirty="0"/>
                    </a:p>
                  </a:txBody>
                  <a:tcPr marL="84406" marR="84406"/>
                </a:tc>
                <a:tc>
                  <a:txBody>
                    <a:bodyPr/>
                    <a:lstStyle/>
                    <a:p>
                      <a:pPr algn="ctr"/>
                      <a:r>
                        <a:rPr lang="vi-VN" sz="2400" dirty="0"/>
                        <a:t>file</a:t>
                      </a:r>
                      <a:endParaRPr lang="en-US" sz="2400" dirty="0"/>
                    </a:p>
                  </a:txBody>
                  <a:tcPr marL="84406" marR="84406"/>
                </a:tc>
                <a:extLst>
                  <a:ext uri="{0D108BD9-81ED-4DB2-BD59-A6C34878D82A}">
                    <a16:rowId xmlns:a16="http://schemas.microsoft.com/office/drawing/2014/main" val="10005"/>
                  </a:ext>
                </a:extLst>
              </a:tr>
              <a:tr h="614680">
                <a:tc>
                  <a:txBody>
                    <a:bodyPr/>
                    <a:lstStyle/>
                    <a:p>
                      <a:pPr algn="l"/>
                      <a:r>
                        <a:rPr lang="vi-VN" sz="2400" dirty="0"/>
                        <a:t>BoxCryptor</a:t>
                      </a:r>
                      <a:endParaRPr lang="en-US" sz="2400" dirty="0"/>
                    </a:p>
                  </a:txBody>
                  <a:tcPr marL="84406" marR="84406"/>
                </a:tc>
                <a:tc>
                  <a:txBody>
                    <a:bodyPr/>
                    <a:lstStyle/>
                    <a:p>
                      <a:pPr algn="ctr"/>
                      <a:endParaRPr lang="en-US" sz="2400" dirty="0"/>
                    </a:p>
                  </a:txBody>
                  <a:tcPr marL="84406" marR="84406"/>
                </a:tc>
                <a:tc>
                  <a:txBody>
                    <a:bodyPr/>
                    <a:lstStyle/>
                    <a:p>
                      <a:pPr algn="ctr"/>
                      <a:r>
                        <a:rPr lang="en-US" sz="2400" dirty="0">
                          <a:sym typeface="Wingdings 2"/>
                        </a:rPr>
                        <a:t></a:t>
                      </a:r>
                      <a:endParaRPr lang="en-US" sz="2400" dirty="0"/>
                    </a:p>
                  </a:txBody>
                  <a:tcPr marL="84406" marR="84406"/>
                </a:tc>
                <a:tc>
                  <a:txBody>
                    <a:bodyPr/>
                    <a:lstStyle/>
                    <a:p>
                      <a:pPr algn="ctr"/>
                      <a:endParaRPr lang="en-US" sz="2400"/>
                    </a:p>
                  </a:txBody>
                  <a:tcPr marL="84406" marR="84406"/>
                </a:tc>
                <a:tc>
                  <a:txBody>
                    <a:bodyPr/>
                    <a:lstStyle/>
                    <a:p>
                      <a:pPr algn="ctr"/>
                      <a:r>
                        <a:rPr lang="vi-VN" sz="2400" dirty="0"/>
                        <a:t>Thư mục</a:t>
                      </a:r>
                      <a:endParaRPr lang="en-US" sz="2400" dirty="0"/>
                    </a:p>
                  </a:txBody>
                  <a:tcPr marL="84406" marR="84406"/>
                </a:tc>
                <a:extLst>
                  <a:ext uri="{0D108BD9-81ED-4DB2-BD59-A6C34878D82A}">
                    <a16:rowId xmlns:a16="http://schemas.microsoft.com/office/drawing/2014/main" val="10006"/>
                  </a:ext>
                </a:extLst>
              </a:tr>
            </a:tbl>
          </a:graphicData>
        </a:graphic>
      </p:graphicFrame>
      <p:sp>
        <p:nvSpPr>
          <p:cNvPr id="5" name="Rounded Rectangle 4"/>
          <p:cNvSpPr/>
          <p:nvPr/>
        </p:nvSpPr>
        <p:spPr>
          <a:xfrm>
            <a:off x="1524001" y="2209800"/>
            <a:ext cx="8862646" cy="609600"/>
          </a:xfrm>
          <a:prstGeom prst="roundRect">
            <a:avLst/>
          </a:prstGeom>
          <a:noFill/>
          <a:ln w="762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Rounded Rectangle 6"/>
          <p:cNvSpPr/>
          <p:nvPr/>
        </p:nvSpPr>
        <p:spPr>
          <a:xfrm>
            <a:off x="1487488" y="4724400"/>
            <a:ext cx="8863013" cy="609600"/>
          </a:xfrm>
          <a:prstGeom prst="roundRect">
            <a:avLst/>
          </a:prstGeom>
          <a:noFill/>
          <a:ln w="76200">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p>
        </p:txBody>
      </p:sp>
    </p:spTree>
    <p:extLst>
      <p:ext uri="{BB962C8B-B14F-4D97-AF65-F5344CB8AC3E}">
        <p14:creationId xmlns:p14="http://schemas.microsoft.com/office/powerpoint/2010/main" val="197969851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spcBef>
                <a:spcPts val="600"/>
              </a:spcBef>
              <a:spcAft>
                <a:spcPts val="600"/>
              </a:spcAft>
              <a:buFont typeface="Wingdings" pitchFamily="2" charset="2"/>
              <a:buChar char="q"/>
            </a:pPr>
            <a:r>
              <a:rPr lang="vi-VN" dirty="0"/>
              <a:t>BitLocker là phần mềm mã hóa ổ đĩa trong suốt (Windows Vista, Windows 7 trở về sau)</a:t>
            </a:r>
          </a:p>
          <a:p>
            <a:pPr>
              <a:spcBef>
                <a:spcPts val="600"/>
              </a:spcBef>
              <a:spcAft>
                <a:spcPts val="600"/>
              </a:spcAft>
              <a:buFont typeface="Wingdings" pitchFamily="2" charset="2"/>
              <a:buChar char="q"/>
            </a:pPr>
            <a:r>
              <a:rPr lang="vi-VN" dirty="0"/>
              <a:t>Thuật toán: mặc định AES-128, có thể cấu hình để sử dụng AES-256</a:t>
            </a:r>
          </a:p>
          <a:p>
            <a:pPr>
              <a:spcBef>
                <a:spcPts val="600"/>
              </a:spcBef>
              <a:spcAft>
                <a:spcPts val="600"/>
              </a:spcAft>
              <a:buFont typeface="Wingdings" pitchFamily="2" charset="2"/>
              <a:buChar char="q"/>
            </a:pPr>
            <a:r>
              <a:rPr lang="vi-VN" dirty="0"/>
              <a:t>Chức năng: bảo mật dữ liệu khi vật mang bị đánh cắp (khi đối phương có được mức tiếp cận vật lý)</a:t>
            </a:r>
          </a:p>
          <a:p>
            <a:pPr>
              <a:spcBef>
                <a:spcPts val="600"/>
              </a:spcBef>
              <a:spcAft>
                <a:spcPts val="600"/>
              </a:spcAft>
              <a:buFont typeface="Wingdings" pitchFamily="2" charset="2"/>
              <a:buChar char="q"/>
            </a:pPr>
            <a:r>
              <a:rPr lang="vi-VN" dirty="0"/>
              <a:t>So sánh: EFS chỉ mã hóa file và thư mục</a:t>
            </a:r>
          </a:p>
          <a:p>
            <a:pPr>
              <a:spcBef>
                <a:spcPts val="600"/>
              </a:spcBef>
              <a:spcAft>
                <a:spcPts val="600"/>
              </a:spcAft>
              <a:buFont typeface="Wingdings" pitchFamily="2" charset="2"/>
              <a:buChar char="q"/>
            </a:pPr>
            <a:r>
              <a:rPr lang="vi-VN" dirty="0"/>
              <a:t>Khóa bảo vệ: mật khẩu, smartcard</a:t>
            </a:r>
            <a:endParaRPr lang="en-US" dirty="0"/>
          </a:p>
        </p:txBody>
      </p:sp>
      <p:sp>
        <p:nvSpPr>
          <p:cNvPr id="3" name="Title 2"/>
          <p:cNvSpPr>
            <a:spLocks noGrp="1"/>
          </p:cNvSpPr>
          <p:nvPr>
            <p:ph type="title"/>
          </p:nvPr>
        </p:nvSpPr>
        <p:spPr/>
        <p:txBody>
          <a:bodyPr/>
          <a:lstStyle/>
          <a:p>
            <a:r>
              <a:rPr lang="vi-VN" dirty="0"/>
              <a:t>Công cụ BitLocker của Windows</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19</a:t>
            </a:fld>
            <a:endParaRPr lang="ru-RU" dirty="0"/>
          </a:p>
        </p:txBody>
      </p:sp>
    </p:spTree>
    <p:extLst>
      <p:ext uri="{BB962C8B-B14F-4D97-AF65-F5344CB8AC3E}">
        <p14:creationId xmlns:p14="http://schemas.microsoft.com/office/powerpoint/2010/main" val="80276230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Công cụ BitLocker của Windows</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20</a:t>
            </a:fld>
            <a:endParaRPr lang="ru-RU"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0093" y="609600"/>
            <a:ext cx="5908431" cy="61697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8408865" y="5671263"/>
            <a:ext cx="2116670" cy="646331"/>
          </a:xfrm>
          <a:prstGeom prst="rect">
            <a:avLst/>
          </a:prstGeom>
          <a:noFill/>
        </p:spPr>
        <p:txBody>
          <a:bodyPr wrap="none" rtlCol="0">
            <a:spAutoFit/>
          </a:bodyPr>
          <a:lstStyle/>
          <a:p>
            <a:r>
              <a:rPr lang="en-US" smtClean="0"/>
              <a:t>Nguồn: ảnh chụp </a:t>
            </a:r>
          </a:p>
          <a:p>
            <a:r>
              <a:rPr lang="en-US" smtClean="0"/>
              <a:t>màn hình của tác giả</a:t>
            </a:r>
            <a:endParaRPr lang="en-US"/>
          </a:p>
        </p:txBody>
      </p:sp>
    </p:spTree>
    <p:extLst>
      <p:ext uri="{BB962C8B-B14F-4D97-AF65-F5344CB8AC3E}">
        <p14:creationId xmlns:p14="http://schemas.microsoft.com/office/powerpoint/2010/main" val="256274069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Mã hóa ổ đĩa</a:t>
            </a:r>
          </a:p>
        </p:txBody>
      </p:sp>
      <p:sp>
        <p:nvSpPr>
          <p:cNvPr id="4" name="Slide Number Placeholder 3"/>
          <p:cNvSpPr>
            <a:spLocks noGrp="1"/>
          </p:cNvSpPr>
          <p:nvPr>
            <p:ph type="sldNum" sz="quarter" idx="12"/>
          </p:nvPr>
        </p:nvSpPr>
        <p:spPr/>
        <p:txBody>
          <a:bodyPr/>
          <a:lstStyle/>
          <a:p>
            <a:fld id="{3E15BD7C-E074-4D4A-84C3-500EE5B9C190}" type="slidenum">
              <a:rPr lang="ru-RU" smtClean="0"/>
              <a:pPr/>
              <a:t>21</a:t>
            </a:fld>
            <a:endParaRPr lang="ru-RU" dirty="0"/>
          </a:p>
        </p:txBody>
      </p:sp>
      <p:sp>
        <p:nvSpPr>
          <p:cNvPr id="2" name="Content Placeholder 1"/>
          <p:cNvSpPr>
            <a:spLocks noGrp="1"/>
          </p:cNvSpPr>
          <p:nvPr>
            <p:ph sz="quarter" idx="13"/>
          </p:nvPr>
        </p:nvSpPr>
        <p:spPr/>
        <p:txBody>
          <a:bodyPr/>
          <a:lstStyle/>
          <a:p>
            <a:pPr marL="0" indent="0" algn="ctr">
              <a:buNone/>
            </a:pPr>
            <a:r>
              <a:rPr lang="vi-VN" b="1" dirty="0">
                <a:solidFill>
                  <a:srgbClr val="FF0000"/>
                </a:solidFill>
              </a:rPr>
              <a:t>Thông số kỹ thuật của VERA</a:t>
            </a:r>
          </a:p>
          <a:p>
            <a:pPr>
              <a:buFont typeface="Wingdings" pitchFamily="2" charset="2"/>
              <a:buChar char="q"/>
            </a:pPr>
            <a:r>
              <a:rPr lang="vi-VN" b="1" dirty="0"/>
              <a:t>Thuật toán mật mã</a:t>
            </a:r>
          </a:p>
          <a:p>
            <a:r>
              <a:rPr lang="vi-VN" dirty="0"/>
              <a:t>AES, Serpent, Twofish</a:t>
            </a:r>
          </a:p>
          <a:p>
            <a:r>
              <a:rPr lang="vi-VN" dirty="0"/>
              <a:t>AES-Twofish, AES-Twofish-Serpent, Serpent-AES, Serpent-Twofish-AES and Twofish-Serpent</a:t>
            </a:r>
          </a:p>
          <a:p>
            <a:pPr>
              <a:buFont typeface="Wingdings" pitchFamily="2" charset="2"/>
              <a:buChar char="q"/>
            </a:pPr>
            <a:r>
              <a:rPr lang="vi-VN" b="1" dirty="0"/>
              <a:t>Chế độ làm việc</a:t>
            </a:r>
            <a:r>
              <a:rPr lang="vi-VN" dirty="0"/>
              <a:t>: XTS</a:t>
            </a:r>
          </a:p>
          <a:p>
            <a:pPr>
              <a:buFont typeface="Wingdings" pitchFamily="2" charset="2"/>
              <a:buChar char="q"/>
            </a:pPr>
            <a:r>
              <a:rPr lang="vi-VN" b="1" dirty="0"/>
              <a:t>Dẫn xuất khóa</a:t>
            </a:r>
          </a:p>
          <a:p>
            <a:r>
              <a:rPr lang="vi-VN" dirty="0"/>
              <a:t>PBKDF2</a:t>
            </a:r>
          </a:p>
          <a:p>
            <a:r>
              <a:rPr lang="vi-VN" dirty="0"/>
              <a:t>RIPEMD-160, SHA-256, SHA-512, Whirlpool</a:t>
            </a:r>
          </a:p>
          <a:p>
            <a:r>
              <a:rPr lang="vi-VN" dirty="0"/>
              <a:t>Salt: 512 bít</a:t>
            </a:r>
          </a:p>
          <a:p>
            <a:r>
              <a:rPr lang="vi-VN" dirty="0"/>
              <a:t>Bước lặp: 327,661 </a:t>
            </a:r>
            <a:r>
              <a:rPr lang="vi-VN" dirty="0">
                <a:sym typeface="Symbol"/>
              </a:rPr>
              <a:t></a:t>
            </a:r>
            <a:r>
              <a:rPr lang="vi-VN" dirty="0"/>
              <a:t> 655,331 (tùy hàm băm)</a:t>
            </a:r>
          </a:p>
        </p:txBody>
      </p:sp>
      <p:sp>
        <p:nvSpPr>
          <p:cNvPr id="5" name="Rounded Rectangle 4"/>
          <p:cNvSpPr/>
          <p:nvPr/>
        </p:nvSpPr>
        <p:spPr>
          <a:xfrm>
            <a:off x="3352801" y="3429000"/>
            <a:ext cx="5978769" cy="167640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vi-VN" sz="3200" b="1" dirty="0"/>
              <a:t>VERA hỗ trợ nhiều thuật toán mã hóa hơn so với BitLocker</a:t>
            </a:r>
            <a:endParaRPr lang="en-US" sz="3200" b="1" dirty="0"/>
          </a:p>
        </p:txBody>
      </p:sp>
    </p:spTree>
    <p:extLst>
      <p:ext uri="{BB962C8B-B14F-4D97-AF65-F5344CB8AC3E}">
        <p14:creationId xmlns:p14="http://schemas.microsoft.com/office/powerpoint/2010/main" val="318967452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vi-VN" dirty="0"/>
              <a:t>Mã hóa dữ liệu lưu trữ</a:t>
            </a:r>
            <a:endParaRPr lang="en-US" dirty="0"/>
          </a:p>
        </p:txBody>
      </p:sp>
      <p:sp>
        <p:nvSpPr>
          <p:cNvPr id="5" name="Text Placeholder 4"/>
          <p:cNvSpPr>
            <a:spLocks noGrp="1"/>
          </p:cNvSpPr>
          <p:nvPr>
            <p:ph type="body" sz="quarter" idx="11"/>
          </p:nvPr>
        </p:nvSpPr>
        <p:spPr/>
        <p:txBody>
          <a:bodyPr/>
          <a:lstStyle/>
          <a:p>
            <a:r>
              <a:rPr lang="vi-VN" dirty="0"/>
              <a:t>Hệ quản trị tập tin mật mã EFS</a:t>
            </a:r>
          </a:p>
          <a:p>
            <a:r>
              <a:rPr lang="vi-VN" dirty="0"/>
              <a:t>Mã hóa ổ đĩa</a:t>
            </a:r>
          </a:p>
          <a:p>
            <a:r>
              <a:rPr lang="vi-VN" b="1" dirty="0">
                <a:solidFill>
                  <a:srgbClr val="FF0000"/>
                </a:solidFill>
              </a:rPr>
              <a:t>Mã hóa dữ liệu khi đồng bộ qua đám mây</a:t>
            </a:r>
            <a:endParaRPr lang="en-US" b="1" dirty="0">
              <a:solidFill>
                <a:srgbClr val="FF0000"/>
              </a:solidFill>
            </a:endParaRPr>
          </a:p>
        </p:txBody>
      </p:sp>
    </p:spTree>
    <p:extLst>
      <p:ext uri="{BB962C8B-B14F-4D97-AF65-F5344CB8AC3E}">
        <p14:creationId xmlns:p14="http://schemas.microsoft.com/office/powerpoint/2010/main" val="404142217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Mã hóa dữ liệu khi đồng bộ qua đám mây</a:t>
            </a:r>
          </a:p>
        </p:txBody>
      </p:sp>
      <p:sp>
        <p:nvSpPr>
          <p:cNvPr id="4" name="Slide Number Placeholder 3"/>
          <p:cNvSpPr>
            <a:spLocks noGrp="1"/>
          </p:cNvSpPr>
          <p:nvPr>
            <p:ph type="sldNum" sz="quarter" idx="12"/>
          </p:nvPr>
        </p:nvSpPr>
        <p:spPr/>
        <p:txBody>
          <a:bodyPr/>
          <a:lstStyle/>
          <a:p>
            <a:fld id="{3E15BD7C-E074-4D4A-84C3-500EE5B9C190}" type="slidenum">
              <a:rPr lang="ru-RU" smtClean="0"/>
              <a:pPr/>
              <a:t>23</a:t>
            </a:fld>
            <a:endParaRPr lang="ru-RU" dirty="0"/>
          </a:p>
        </p:txBody>
      </p:sp>
      <p:sp>
        <p:nvSpPr>
          <p:cNvPr id="7" name="Content Placeholder 6"/>
          <p:cNvSpPr>
            <a:spLocks noGrp="1"/>
          </p:cNvSpPr>
          <p:nvPr>
            <p:ph sz="quarter" idx="13"/>
          </p:nvPr>
        </p:nvSpPr>
        <p:spPr/>
        <p:txBody>
          <a:bodyPr anchor="ctr"/>
          <a:lstStyle/>
          <a:p>
            <a:pPr>
              <a:buFont typeface="Wingdings" pitchFamily="2" charset="2"/>
              <a:buChar char="q"/>
            </a:pPr>
            <a:endParaRPr lang="vi-VN" dirty="0"/>
          </a:p>
          <a:p>
            <a:pPr>
              <a:buFont typeface="Wingdings" pitchFamily="2" charset="2"/>
              <a:buChar char="q"/>
            </a:pPr>
            <a:r>
              <a:rPr lang="vi-VN" dirty="0"/>
              <a:t>Định hướng mã hóa dữ liệu được đồng bộ qua đám mây</a:t>
            </a:r>
          </a:p>
          <a:p>
            <a:pPr>
              <a:buFont typeface="Wingdings" pitchFamily="2" charset="2"/>
              <a:buChar char="q"/>
            </a:pPr>
            <a:r>
              <a:rPr lang="vi-VN" dirty="0"/>
              <a:t>Thuật toán mật mã: AES-256, RSA</a:t>
            </a:r>
          </a:p>
          <a:p>
            <a:pPr>
              <a:buFont typeface="Wingdings" pitchFamily="2" charset="2"/>
              <a:buChar char="q"/>
            </a:pPr>
            <a:r>
              <a:rPr lang="vi-VN" dirty="0"/>
              <a:t>Mã hóa cả tên file (phiên bản thương mại)</a:t>
            </a:r>
            <a:endParaRPr lang="en-US" dirty="0"/>
          </a:p>
        </p:txBody>
      </p:sp>
      <p:pic>
        <p:nvPicPr>
          <p:cNvPr id="3074" name="Picture 2" descr="https://www.boxcryptor.com/sites/default/files/Logo_BoxCrypto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914400"/>
            <a:ext cx="8174967" cy="175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31011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sz="quarter" idx="13"/>
          </p:nvPr>
        </p:nvGraphicFramePr>
        <p:xfrm>
          <a:off x="1524000" y="476672"/>
          <a:ext cx="9144000" cy="6381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r>
              <a:rPr lang="vi-VN" dirty="0"/>
              <a:t>Các dạng đảm bảo tính bí mật</a:t>
            </a:r>
            <a:endParaRPr lang="en-US" dirty="0"/>
          </a:p>
        </p:txBody>
      </p:sp>
      <p:sp>
        <p:nvSpPr>
          <p:cNvPr id="5" name="Slide Number Placeholder 4"/>
          <p:cNvSpPr>
            <a:spLocks noGrp="1"/>
          </p:cNvSpPr>
          <p:nvPr>
            <p:ph type="sldNum" sz="quarter" idx="12"/>
          </p:nvPr>
        </p:nvSpPr>
        <p:spPr/>
        <p:txBody>
          <a:bodyPr/>
          <a:lstStyle/>
          <a:p>
            <a:fld id="{3E15BD7C-E074-4D4A-84C3-500EE5B9C190}" type="slidenum">
              <a:rPr lang="ru-RU" smtClean="0"/>
              <a:pPr/>
              <a:t>24</a:t>
            </a:fld>
            <a:endParaRPr lang="ru-RU" dirty="0"/>
          </a:p>
        </p:txBody>
      </p:sp>
      <p:sp>
        <p:nvSpPr>
          <p:cNvPr id="7" name="Oval 6"/>
          <p:cNvSpPr/>
          <p:nvPr/>
        </p:nvSpPr>
        <p:spPr>
          <a:xfrm>
            <a:off x="5029200" y="2438400"/>
            <a:ext cx="2438400" cy="243840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528122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3)">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itchFamily="2" charset="2"/>
              <a:buChar char="q"/>
            </a:pPr>
            <a:r>
              <a:rPr lang="vi-VN" b="1" dirty="0"/>
              <a:t>Mã hóa đầu cuối</a:t>
            </a:r>
          </a:p>
          <a:p>
            <a:r>
              <a:rPr lang="vi-VN" dirty="0"/>
              <a:t>Dữ liệu ở các điểm đầu cuối tồn tại ở dạng rõ</a:t>
            </a:r>
          </a:p>
          <a:p>
            <a:r>
              <a:rPr lang="vi-VN" dirty="0"/>
              <a:t>Khi truyền đi, dữ liệu được mã hóa</a:t>
            </a:r>
          </a:p>
          <a:p>
            <a:r>
              <a:rPr lang="vi-VN" dirty="0"/>
              <a:t>Ứng dụng truyền/nhận thực hiện mã hóa/giải mã một cách rõ ràng</a:t>
            </a:r>
          </a:p>
          <a:p>
            <a:pPr>
              <a:buFont typeface="Wingdings" pitchFamily="2" charset="2"/>
              <a:buChar char="q"/>
            </a:pPr>
            <a:r>
              <a:rPr lang="vi-VN" b="1" dirty="0"/>
              <a:t>Ví dụ</a:t>
            </a:r>
          </a:p>
          <a:p>
            <a:r>
              <a:rPr lang="vi-VN" dirty="0"/>
              <a:t>Mã thoại</a:t>
            </a:r>
          </a:p>
          <a:p>
            <a:r>
              <a:rPr lang="vi-VN" dirty="0"/>
              <a:t>Các giao thức: HTTPS, SSH...</a:t>
            </a:r>
            <a:endParaRPr lang="en-US" dirty="0"/>
          </a:p>
        </p:txBody>
      </p:sp>
      <p:sp>
        <p:nvSpPr>
          <p:cNvPr id="3" name="Title 2"/>
          <p:cNvSpPr>
            <a:spLocks noGrp="1"/>
          </p:cNvSpPr>
          <p:nvPr>
            <p:ph type="title"/>
          </p:nvPr>
        </p:nvSpPr>
        <p:spPr/>
        <p:txBody>
          <a:bodyPr/>
          <a:lstStyle/>
          <a:p>
            <a:r>
              <a:rPr lang="vi-VN" dirty="0"/>
              <a:t>Các dạng đảm bảo tính bí mật</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25</a:t>
            </a:fld>
            <a:endParaRPr lang="ru-RU" dirty="0"/>
          </a:p>
        </p:txBody>
      </p:sp>
    </p:spTree>
    <p:extLst>
      <p:ext uri="{BB962C8B-B14F-4D97-AF65-F5344CB8AC3E}">
        <p14:creationId xmlns:p14="http://schemas.microsoft.com/office/powerpoint/2010/main" val="410205644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vi-VN" dirty="0"/>
              <a:t>HTTPS (HTTP over TLS)</a:t>
            </a:r>
            <a:endParaRPr lang="en-US" dirty="0"/>
          </a:p>
        </p:txBody>
      </p:sp>
      <p:sp>
        <p:nvSpPr>
          <p:cNvPr id="3" name="Title 2"/>
          <p:cNvSpPr>
            <a:spLocks noGrp="1"/>
          </p:cNvSpPr>
          <p:nvPr>
            <p:ph type="title"/>
          </p:nvPr>
        </p:nvSpPr>
        <p:spPr/>
        <p:txBody>
          <a:bodyPr/>
          <a:lstStyle/>
          <a:p>
            <a:r>
              <a:rPr lang="vi-VN" dirty="0"/>
              <a:t>Mã hóa đầu cuối</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26</a:t>
            </a:fld>
            <a:endParaRPr lang="ru-RU" dirty="0"/>
          </a:p>
        </p:txBody>
      </p:sp>
      <p:pic>
        <p:nvPicPr>
          <p:cNvPr id="3074" name="Picture 2" descr="http://blogs.msdn.com/cfs-file.ashx/__key/communityserver-blogs-components-weblogfiles/00-00-01-38-03-metablogapi/4336.080613_5F00_0416_5F00_SSLHandshak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676400"/>
            <a:ext cx="8489090" cy="4572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067518" y="6248400"/>
            <a:ext cx="2164054" cy="369332"/>
          </a:xfrm>
          <a:prstGeom prst="rect">
            <a:avLst/>
          </a:prstGeom>
          <a:noFill/>
        </p:spPr>
        <p:txBody>
          <a:bodyPr wrap="none" rtlCol="0">
            <a:spAutoFit/>
          </a:bodyPr>
          <a:lstStyle/>
          <a:p>
            <a:r>
              <a:rPr lang="en-US" smtClean="0"/>
              <a:t>Nguồn: </a:t>
            </a:r>
            <a:r>
              <a:rPr lang="en-US" smtClean="0">
                <a:hlinkClick r:id="rId3"/>
              </a:rPr>
              <a:t>medium.com</a:t>
            </a:r>
            <a:endParaRPr lang="en-US"/>
          </a:p>
        </p:txBody>
      </p:sp>
    </p:spTree>
    <p:extLst>
      <p:ext uri="{BB962C8B-B14F-4D97-AF65-F5344CB8AC3E}">
        <p14:creationId xmlns:p14="http://schemas.microsoft.com/office/powerpoint/2010/main" val="9485369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vi-VN" dirty="0"/>
              <a:t>SSH (Secure Shell)</a:t>
            </a:r>
            <a:endParaRPr lang="en-US" dirty="0"/>
          </a:p>
        </p:txBody>
      </p:sp>
      <p:sp>
        <p:nvSpPr>
          <p:cNvPr id="3" name="Title 2"/>
          <p:cNvSpPr>
            <a:spLocks noGrp="1"/>
          </p:cNvSpPr>
          <p:nvPr>
            <p:ph type="title"/>
          </p:nvPr>
        </p:nvSpPr>
        <p:spPr/>
        <p:txBody>
          <a:bodyPr/>
          <a:lstStyle/>
          <a:p>
            <a:r>
              <a:rPr lang="vi-VN" dirty="0"/>
              <a:t>Mã hóa kênh truyền</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27</a:t>
            </a:fld>
            <a:endParaRPr lang="ru-R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447801"/>
            <a:ext cx="8151704" cy="500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796229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sz="quarter" idx="13"/>
          </p:nvPr>
        </p:nvGraphicFramePr>
        <p:xfrm>
          <a:off x="1524000" y="476672"/>
          <a:ext cx="9144000" cy="6381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r>
              <a:rPr lang="vi-VN" dirty="0"/>
              <a:t>Các dạng đảm bảo tính bí mật</a:t>
            </a:r>
            <a:endParaRPr lang="en-US" dirty="0"/>
          </a:p>
        </p:txBody>
      </p:sp>
      <p:sp>
        <p:nvSpPr>
          <p:cNvPr id="5" name="Slide Number Placeholder 4"/>
          <p:cNvSpPr>
            <a:spLocks noGrp="1"/>
          </p:cNvSpPr>
          <p:nvPr>
            <p:ph type="sldNum" sz="quarter" idx="12"/>
          </p:nvPr>
        </p:nvSpPr>
        <p:spPr/>
        <p:txBody>
          <a:bodyPr/>
          <a:lstStyle/>
          <a:p>
            <a:fld id="{3E15BD7C-E074-4D4A-84C3-500EE5B9C190}" type="slidenum">
              <a:rPr lang="ru-RU" smtClean="0"/>
              <a:pPr/>
              <a:t>28</a:t>
            </a:fld>
            <a:endParaRPr lang="ru-RU" dirty="0"/>
          </a:p>
        </p:txBody>
      </p:sp>
      <p:sp>
        <p:nvSpPr>
          <p:cNvPr id="2" name="Oval 1"/>
          <p:cNvSpPr/>
          <p:nvPr/>
        </p:nvSpPr>
        <p:spPr>
          <a:xfrm>
            <a:off x="8077200" y="2438400"/>
            <a:ext cx="2438400" cy="243840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4566136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3)">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itchFamily="2" charset="2"/>
              <a:buChar char="q"/>
            </a:pPr>
            <a:r>
              <a:rPr lang="vi-VN" b="1" dirty="0"/>
              <a:t>Mã hóa kênh truyền</a:t>
            </a:r>
          </a:p>
          <a:p>
            <a:r>
              <a:rPr lang="vi-VN" dirty="0"/>
              <a:t>Dữ liệu ở các điểm đầu cuối tồn tại ở dạng rõ</a:t>
            </a:r>
          </a:p>
          <a:p>
            <a:r>
              <a:rPr lang="vi-VN" dirty="0"/>
              <a:t>Khi truyền đi, dữ liệu được mã hóa</a:t>
            </a:r>
          </a:p>
          <a:p>
            <a:r>
              <a:rPr lang="vi-VN" dirty="0"/>
              <a:t>Dữ liệu được mã hóa ở tầng mạng hoặc bởi gateway; ứng dụng truyền/nhận không tự mình mã hóa</a:t>
            </a:r>
          </a:p>
          <a:p>
            <a:pPr>
              <a:buFont typeface="Wingdings" pitchFamily="2" charset="2"/>
              <a:buChar char="q"/>
            </a:pPr>
            <a:r>
              <a:rPr lang="vi-VN" b="1" dirty="0"/>
              <a:t>Ví dụ</a:t>
            </a:r>
          </a:p>
          <a:p>
            <a:r>
              <a:rPr lang="vi-VN" dirty="0"/>
              <a:t>Các giao thức VPN</a:t>
            </a:r>
            <a:endParaRPr lang="en-US" dirty="0"/>
          </a:p>
        </p:txBody>
      </p:sp>
      <p:sp>
        <p:nvSpPr>
          <p:cNvPr id="3" name="Title 2"/>
          <p:cNvSpPr>
            <a:spLocks noGrp="1"/>
          </p:cNvSpPr>
          <p:nvPr>
            <p:ph type="title"/>
          </p:nvPr>
        </p:nvSpPr>
        <p:spPr/>
        <p:txBody>
          <a:bodyPr/>
          <a:lstStyle/>
          <a:p>
            <a:r>
              <a:rPr lang="vi-VN" dirty="0"/>
              <a:t>Các dạng đảm bảo tính bí mật</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29</a:t>
            </a:fld>
            <a:endParaRPr lang="ru-RU" dirty="0"/>
          </a:p>
        </p:txBody>
      </p:sp>
    </p:spTree>
    <p:extLst>
      <p:ext uri="{BB962C8B-B14F-4D97-AF65-F5344CB8AC3E}">
        <p14:creationId xmlns:p14="http://schemas.microsoft.com/office/powerpoint/2010/main" val="178775722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pPr>
              <a:buFont typeface="Wingdings" pitchFamily="2" charset="2"/>
              <a:buChar char="q"/>
            </a:pPr>
            <a:r>
              <a:rPr lang="vi-VN" b="1" dirty="0"/>
              <a:t>Site-to-Site (Tunel Mode) VPN</a:t>
            </a:r>
            <a:endParaRPr lang="en-US" b="1" dirty="0"/>
          </a:p>
        </p:txBody>
      </p:sp>
      <p:sp>
        <p:nvSpPr>
          <p:cNvPr id="3" name="Title 2"/>
          <p:cNvSpPr>
            <a:spLocks noGrp="1"/>
          </p:cNvSpPr>
          <p:nvPr>
            <p:ph type="title"/>
          </p:nvPr>
        </p:nvSpPr>
        <p:spPr/>
        <p:txBody>
          <a:bodyPr/>
          <a:lstStyle/>
          <a:p>
            <a:r>
              <a:rPr lang="vi-VN" dirty="0"/>
              <a:t>Mã hóa kênh truyền</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30</a:t>
            </a:fld>
            <a:endParaRPr lang="ru-RU" dirty="0"/>
          </a:p>
        </p:txBody>
      </p:sp>
      <p:pic>
        <p:nvPicPr>
          <p:cNvPr id="3074" name="Picture 2" descr="http://www.skullbox.net/vpns/sitetosit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1" y="1905001"/>
            <a:ext cx="8340725" cy="366100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070238" y="6070062"/>
            <a:ext cx="2051524" cy="369332"/>
          </a:xfrm>
          <a:prstGeom prst="rect">
            <a:avLst/>
          </a:prstGeom>
          <a:noFill/>
        </p:spPr>
        <p:txBody>
          <a:bodyPr wrap="none" rtlCol="0">
            <a:spAutoFit/>
          </a:bodyPr>
          <a:lstStyle/>
          <a:p>
            <a:r>
              <a:rPr lang="en-US" smtClean="0"/>
              <a:t>Nguồn: skullbox.net</a:t>
            </a:r>
            <a:endParaRPr lang="en-US"/>
          </a:p>
        </p:txBody>
      </p:sp>
    </p:spTree>
    <p:extLst>
      <p:ext uri="{BB962C8B-B14F-4D97-AF65-F5344CB8AC3E}">
        <p14:creationId xmlns:p14="http://schemas.microsoft.com/office/powerpoint/2010/main" val="98182540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pPr>
              <a:buFont typeface="Wingdings" pitchFamily="2" charset="2"/>
              <a:buChar char="q"/>
            </a:pPr>
            <a:r>
              <a:rPr lang="vi-VN" b="1" dirty="0"/>
              <a:t>Point-to-Point (Transport Mode) VPN</a:t>
            </a:r>
            <a:endParaRPr lang="en-US" b="1" dirty="0"/>
          </a:p>
        </p:txBody>
      </p:sp>
      <p:sp>
        <p:nvSpPr>
          <p:cNvPr id="3" name="Title 2"/>
          <p:cNvSpPr>
            <a:spLocks noGrp="1"/>
          </p:cNvSpPr>
          <p:nvPr>
            <p:ph type="title"/>
          </p:nvPr>
        </p:nvSpPr>
        <p:spPr/>
        <p:txBody>
          <a:bodyPr/>
          <a:lstStyle/>
          <a:p>
            <a:r>
              <a:rPr lang="vi-VN" dirty="0"/>
              <a:t>Mã hóa kênh truyền</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31</a:t>
            </a:fld>
            <a:endParaRPr lang="ru-RU"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143001"/>
            <a:ext cx="8267700" cy="5140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170223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pPr>
              <a:buFont typeface="Wingdings" pitchFamily="2" charset="2"/>
              <a:buChar char="q"/>
            </a:pPr>
            <a:r>
              <a:rPr lang="vi-VN" b="1" dirty="0"/>
              <a:t>Point-to-Site (Remote Access) VPN</a:t>
            </a:r>
            <a:endParaRPr lang="en-US" b="1" dirty="0"/>
          </a:p>
        </p:txBody>
      </p:sp>
      <p:sp>
        <p:nvSpPr>
          <p:cNvPr id="3" name="Title 2"/>
          <p:cNvSpPr>
            <a:spLocks noGrp="1"/>
          </p:cNvSpPr>
          <p:nvPr>
            <p:ph type="title"/>
          </p:nvPr>
        </p:nvSpPr>
        <p:spPr/>
        <p:txBody>
          <a:bodyPr/>
          <a:lstStyle/>
          <a:p>
            <a:r>
              <a:rPr lang="vi-VN" dirty="0"/>
              <a:t>Mã hóa kênh truyền</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32</a:t>
            </a:fld>
            <a:endParaRPr lang="ru-RU" dirty="0"/>
          </a:p>
        </p:txBody>
      </p:sp>
      <p:pic>
        <p:nvPicPr>
          <p:cNvPr id="4098" name="Picture 2" descr="http://arameshpoem.com/wp-content/uploads/20150702/pptp.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1143001"/>
            <a:ext cx="7620000" cy="47261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070238" y="6070062"/>
            <a:ext cx="2051524" cy="369332"/>
          </a:xfrm>
          <a:prstGeom prst="rect">
            <a:avLst/>
          </a:prstGeom>
          <a:noFill/>
        </p:spPr>
        <p:txBody>
          <a:bodyPr wrap="none" rtlCol="0">
            <a:spAutoFit/>
          </a:bodyPr>
          <a:lstStyle/>
          <a:p>
            <a:r>
              <a:rPr lang="en-US" smtClean="0"/>
              <a:t>Nguồn: skullbox.net</a:t>
            </a:r>
            <a:endParaRPr lang="en-US"/>
          </a:p>
        </p:txBody>
      </p:sp>
    </p:spTree>
    <p:extLst>
      <p:ext uri="{BB962C8B-B14F-4D97-AF65-F5344CB8AC3E}">
        <p14:creationId xmlns:p14="http://schemas.microsoft.com/office/powerpoint/2010/main" val="97907159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latin typeface="Arial" panose="020B0604020202020204" pitchFamily="34" charset="0"/>
                <a:cs typeface="Arial" panose="020B0604020202020204" pitchFamily="34" charset="0"/>
              </a:rPr>
              <a:t>Tài</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liệu</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tham</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khảo</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22343" y="1404908"/>
            <a:ext cx="10994760" cy="4621160"/>
          </a:xfrm>
        </p:spPr>
        <p:txBody>
          <a:bodyPr/>
          <a:lstStyle/>
          <a:p>
            <a:pPr marL="0" indent="0">
              <a:buNone/>
            </a:pPr>
            <a:r>
              <a:rPr lang="en-GB" dirty="0"/>
              <a:t>[1] Dieter </a:t>
            </a:r>
            <a:r>
              <a:rPr lang="en-GB" dirty="0" err="1"/>
              <a:t>Gollmann</a:t>
            </a:r>
            <a:r>
              <a:rPr lang="en-GB" dirty="0"/>
              <a:t>, </a:t>
            </a:r>
            <a:r>
              <a:rPr lang="en-US" dirty="0"/>
              <a:t>Computer Security, Hamburg </a:t>
            </a:r>
            <a:r>
              <a:rPr lang="en-US" dirty="0" err="1"/>
              <a:t>Uninersity</a:t>
            </a:r>
            <a:r>
              <a:rPr lang="en-US" dirty="0"/>
              <a:t> of Technology</a:t>
            </a:r>
          </a:p>
          <a:p>
            <a:pPr marL="0" indent="0">
              <a:buNone/>
            </a:pPr>
            <a:r>
              <a:rPr lang="en-US" dirty="0"/>
              <a:t>  </a:t>
            </a:r>
            <a:endParaRPr lang="en-GB" dirty="0"/>
          </a:p>
          <a:p>
            <a:pPr marL="0" indent="0">
              <a:buNone/>
            </a:pPr>
            <a:r>
              <a:rPr lang="en-GB" dirty="0"/>
              <a:t>[2] </a:t>
            </a:r>
            <a:r>
              <a:rPr lang="vi-VN" dirty="0"/>
              <a:t>Lê Đình Vinh, Trần Đức Sự, Vũ Thị Vân, Giáo trình Cơ sở an toàn thông tin, NXB Thông tin &amp; Truyền thông, </a:t>
            </a:r>
            <a:r>
              <a:rPr lang="vi-VN" dirty="0" smtClean="0"/>
              <a:t>2013</a:t>
            </a:r>
            <a:endParaRPr lang="en-US" dirty="0" smtClean="0"/>
          </a:p>
          <a:p>
            <a:pPr marL="0" indent="0">
              <a:buNone/>
            </a:pPr>
            <a:endParaRPr lang="en-US" dirty="0"/>
          </a:p>
          <a:p>
            <a:pPr marL="0" indent="0">
              <a:buNone/>
            </a:pPr>
            <a:r>
              <a:rPr lang="en-US" dirty="0" smtClean="0"/>
              <a:t>[3] </a:t>
            </a:r>
            <a:r>
              <a:rPr lang="en-US" dirty="0" smtClean="0">
                <a:hlinkClick r:id="rId2"/>
              </a:rPr>
              <a:t>https://tek4.vn</a:t>
            </a:r>
            <a:endParaRPr lang="en-US" dirty="0" smtClean="0"/>
          </a:p>
        </p:txBody>
      </p:sp>
    </p:spTree>
    <p:extLst>
      <p:ext uri="{BB962C8B-B14F-4D97-AF65-F5344CB8AC3E}">
        <p14:creationId xmlns:p14="http://schemas.microsoft.com/office/powerpoint/2010/main" val="2964938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ZColor Dark Theme">
      <a:dk1>
        <a:sysClr val="windowText" lastClr="000000"/>
      </a:dk1>
      <a:lt1>
        <a:sysClr val="window" lastClr="FFFFFF"/>
      </a:lt1>
      <a:dk2>
        <a:srgbClr val="44546A"/>
      </a:dk2>
      <a:lt2>
        <a:srgbClr val="EBEBEB"/>
      </a:lt2>
      <a:accent1>
        <a:srgbClr val="4DD6B0"/>
      </a:accent1>
      <a:accent2>
        <a:srgbClr val="4DD6B0"/>
      </a:accent2>
      <a:accent3>
        <a:srgbClr val="4DD6B0"/>
      </a:accent3>
      <a:accent4>
        <a:srgbClr val="4DD6B0"/>
      </a:accent4>
      <a:accent5>
        <a:srgbClr val="4DD6B0"/>
      </a:accent5>
      <a:accent6>
        <a:srgbClr val="4DD6B0"/>
      </a:accent6>
      <a:hlink>
        <a:srgbClr val="0563C1"/>
      </a:hlink>
      <a:folHlink>
        <a:srgbClr val="954F72"/>
      </a:folHlink>
    </a:clrScheme>
    <a:fontScheme name="Lato Black">
      <a:majorFont>
        <a:latin typeface="Lato Black"/>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TotalTime>
  <Words>1543</Words>
  <Application>Microsoft Office PowerPoint</Application>
  <PresentationFormat>Widescreen</PresentationFormat>
  <Paragraphs>227</Paragraphs>
  <Slides>33</Slides>
  <Notes>8</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33</vt:i4>
      </vt:variant>
    </vt:vector>
  </HeadingPairs>
  <TitlesOfParts>
    <vt:vector size="47" baseType="lpstr">
      <vt:lpstr>Arial</vt:lpstr>
      <vt:lpstr>Arial Narrow</vt:lpstr>
      <vt:lpstr>Calibri</vt:lpstr>
      <vt:lpstr>Calibri Light</vt:lpstr>
      <vt:lpstr>Courier New</vt:lpstr>
      <vt:lpstr>Lato</vt:lpstr>
      <vt:lpstr>Lato Black</vt:lpstr>
      <vt:lpstr>Symbol</vt:lpstr>
      <vt:lpstr>Tahoma</vt:lpstr>
      <vt:lpstr>Times New Roman</vt:lpstr>
      <vt:lpstr>Wingdings</vt:lpstr>
      <vt:lpstr>Wingdings 2</vt:lpstr>
      <vt:lpstr>Office Theme</vt:lpstr>
      <vt:lpstr>1_Office Theme</vt:lpstr>
      <vt:lpstr>PowerPoint Presentation</vt:lpstr>
      <vt:lpstr>Ứng dụng của mật mã</vt:lpstr>
      <vt:lpstr>Các dạng đảm bảo tính bí mật</vt:lpstr>
      <vt:lpstr>Các dạng đảm bảo tính bí mật</vt:lpstr>
      <vt:lpstr>PowerPoint Presentation</vt:lpstr>
      <vt:lpstr>Hệ quản trị tập tin</vt:lpstr>
      <vt:lpstr>EFS - Encryption File System</vt:lpstr>
      <vt:lpstr>EFS - Encryption File System</vt:lpstr>
      <vt:lpstr>EFS - Encryption File System</vt:lpstr>
      <vt:lpstr>EFS - Encryption File System</vt:lpstr>
      <vt:lpstr>EFS - Encryption File System</vt:lpstr>
      <vt:lpstr>EFS - Encryption File System</vt:lpstr>
      <vt:lpstr>EFS - Encryption File System</vt:lpstr>
      <vt:lpstr>EFS - Encryption File System</vt:lpstr>
      <vt:lpstr>PowerPoint Presentation</vt:lpstr>
      <vt:lpstr>Mã hóa ổ đĩa</vt:lpstr>
      <vt:lpstr>Mã hóa ổ đĩa</vt:lpstr>
      <vt:lpstr>Mã hóa ổ đĩa</vt:lpstr>
      <vt:lpstr>Công cụ BitLocker của Windows</vt:lpstr>
      <vt:lpstr>Công cụ BitLocker của Windows</vt:lpstr>
      <vt:lpstr>Mã hóa ổ đĩa</vt:lpstr>
      <vt:lpstr>PowerPoint Presentation</vt:lpstr>
      <vt:lpstr>Mã hóa dữ liệu khi đồng bộ qua đám mây</vt:lpstr>
      <vt:lpstr>Các dạng đảm bảo tính bí mật</vt:lpstr>
      <vt:lpstr>Các dạng đảm bảo tính bí mật</vt:lpstr>
      <vt:lpstr>Mã hóa đầu cuối</vt:lpstr>
      <vt:lpstr>Mã hóa kênh truyền</vt:lpstr>
      <vt:lpstr>Các dạng đảm bảo tính bí mật</vt:lpstr>
      <vt:lpstr>Các dạng đảm bảo tính bí mật</vt:lpstr>
      <vt:lpstr>Mã hóa kênh truyền</vt:lpstr>
      <vt:lpstr>Mã hóa kênh truyền</vt:lpstr>
      <vt:lpstr>Mã hóa kênh truyền</vt:lpstr>
      <vt:lpstr>Tài liệu tham khảo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Ứng dụng của mật mã</dc:title>
  <dc:creator>Trần Anh Tú</dc:creator>
  <cp:lastModifiedBy>Thinkpad</cp:lastModifiedBy>
  <cp:revision>12</cp:revision>
  <dcterms:created xsi:type="dcterms:W3CDTF">2021-11-13T12:58:03Z</dcterms:created>
  <dcterms:modified xsi:type="dcterms:W3CDTF">2021-11-19T13:10:20Z</dcterms:modified>
</cp:coreProperties>
</file>