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5" r:id="rId2"/>
  </p:sldMasterIdLst>
  <p:notesMasterIdLst>
    <p:notesMasterId r:id="rId65"/>
  </p:notesMasterIdLst>
  <p:sldIdLst>
    <p:sldId id="256" r:id="rId3"/>
    <p:sldId id="420" r:id="rId4"/>
    <p:sldId id="419" r:id="rId5"/>
    <p:sldId id="542" r:id="rId6"/>
    <p:sldId id="543" r:id="rId7"/>
    <p:sldId id="544" r:id="rId8"/>
    <p:sldId id="535" r:id="rId9"/>
    <p:sldId id="537" r:id="rId10"/>
    <p:sldId id="538" r:id="rId11"/>
    <p:sldId id="539" r:id="rId12"/>
    <p:sldId id="536" r:id="rId13"/>
    <p:sldId id="540" r:id="rId14"/>
    <p:sldId id="548" r:id="rId15"/>
    <p:sldId id="546" r:id="rId16"/>
    <p:sldId id="547" r:id="rId17"/>
    <p:sldId id="541" r:id="rId18"/>
    <p:sldId id="451" r:id="rId19"/>
    <p:sldId id="452" r:id="rId20"/>
    <p:sldId id="453" r:id="rId21"/>
    <p:sldId id="454" r:id="rId22"/>
    <p:sldId id="455" r:id="rId23"/>
    <p:sldId id="456" r:id="rId24"/>
    <p:sldId id="457" r:id="rId25"/>
    <p:sldId id="458" r:id="rId26"/>
    <p:sldId id="459" r:id="rId27"/>
    <p:sldId id="460" r:id="rId28"/>
    <p:sldId id="461" r:id="rId29"/>
    <p:sldId id="462" r:id="rId30"/>
    <p:sldId id="463" r:id="rId31"/>
    <p:sldId id="464" r:id="rId32"/>
    <p:sldId id="465" r:id="rId33"/>
    <p:sldId id="466" r:id="rId34"/>
    <p:sldId id="467" r:id="rId35"/>
    <p:sldId id="468" r:id="rId36"/>
    <p:sldId id="469" r:id="rId37"/>
    <p:sldId id="470" r:id="rId38"/>
    <p:sldId id="471" r:id="rId39"/>
    <p:sldId id="472" r:id="rId40"/>
    <p:sldId id="476" r:id="rId41"/>
    <p:sldId id="477" r:id="rId42"/>
    <p:sldId id="478" r:id="rId43"/>
    <p:sldId id="479" r:id="rId44"/>
    <p:sldId id="488" r:id="rId45"/>
    <p:sldId id="489" r:id="rId46"/>
    <p:sldId id="490" r:id="rId47"/>
    <p:sldId id="545" r:id="rId48"/>
    <p:sldId id="503" r:id="rId49"/>
    <p:sldId id="505" r:id="rId50"/>
    <p:sldId id="506" r:id="rId51"/>
    <p:sldId id="512" r:id="rId52"/>
    <p:sldId id="513" r:id="rId53"/>
    <p:sldId id="549" r:id="rId54"/>
    <p:sldId id="577" r:id="rId55"/>
    <p:sldId id="578" r:id="rId56"/>
    <p:sldId id="579" r:id="rId57"/>
    <p:sldId id="580" r:id="rId58"/>
    <p:sldId id="581" r:id="rId59"/>
    <p:sldId id="582" r:id="rId60"/>
    <p:sldId id="583" r:id="rId61"/>
    <p:sldId id="584" r:id="rId62"/>
    <p:sldId id="585" r:id="rId63"/>
    <p:sldId id="586" r:id="rId6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3" orient="horz" pos="2160" userDrawn="1">
          <p15:clr>
            <a:srgbClr val="A4A3A4"/>
          </p15:clr>
        </p15:guide>
        <p15:guide id="4" pos="576" userDrawn="1">
          <p15:clr>
            <a:srgbClr val="A4A3A4"/>
          </p15:clr>
        </p15:guide>
        <p15:guide id="5" pos="710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CEAF"/>
    <a:srgbClr val="2F35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120" autoAdjust="0"/>
  </p:normalViewPr>
  <p:slideViewPr>
    <p:cSldViewPr snapToGrid="0" showGuides="1">
      <p:cViewPr varScale="1">
        <p:scale>
          <a:sx n="78" d="100"/>
          <a:sy n="78" d="100"/>
        </p:scale>
        <p:origin x="778" y="72"/>
      </p:cViewPr>
      <p:guideLst>
        <p:guide pos="3840"/>
        <p:guide orient="horz" pos="2160"/>
        <p:guide pos="576"/>
        <p:guide pos="710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notesViewPr>
    <p:cSldViewPr snapToGrid="0">
      <p:cViewPr varScale="1">
        <p:scale>
          <a:sx n="66" d="100"/>
          <a:sy n="66" d="100"/>
        </p:scale>
        <p:origin x="2280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EA8158D-1D17-428E-86BD-51B795C597BC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2A19807-279D-439F-9FF5-0073249553EC}">
      <dgm:prSet phldrT="[Text]"/>
      <dgm:spPr>
        <a:solidFill>
          <a:srgbClr val="7030A0"/>
        </a:solidFill>
      </dgm:spPr>
      <dgm:t>
        <a:bodyPr/>
        <a:lstStyle/>
        <a:p>
          <a:r>
            <a:rPr lang="en-US" dirty="0" err="1" smtClean="0"/>
            <a:t>Tổng</a:t>
          </a:r>
          <a:r>
            <a:rPr lang="en-US" dirty="0" smtClean="0"/>
            <a:t> </a:t>
          </a:r>
          <a:r>
            <a:rPr lang="en-US" dirty="0" err="1" smtClean="0"/>
            <a:t>quan</a:t>
          </a:r>
          <a:r>
            <a:rPr lang="en-US" dirty="0" smtClean="0"/>
            <a:t> </a:t>
          </a:r>
          <a:r>
            <a:rPr lang="en-US" dirty="0" err="1" smtClean="0"/>
            <a:t>về</a:t>
          </a:r>
          <a:r>
            <a:rPr lang="en-US" dirty="0" smtClean="0"/>
            <a:t> an </a:t>
          </a:r>
          <a:r>
            <a:rPr lang="en-US" dirty="0" err="1" smtClean="0"/>
            <a:t>toàn</a:t>
          </a:r>
          <a:r>
            <a:rPr lang="en-US" dirty="0" smtClean="0"/>
            <a:t> </a:t>
          </a:r>
          <a:r>
            <a:rPr lang="en-US" dirty="0" err="1" smtClean="0"/>
            <a:t>mạng</a:t>
          </a:r>
          <a:endParaRPr lang="en-US" dirty="0"/>
        </a:p>
      </dgm:t>
    </dgm:pt>
    <dgm:pt modelId="{4A6F7F70-C876-404A-9414-73926A669C3A}" type="parTrans" cxnId="{E1A6A38A-8F8D-4B3C-A2C6-3633FCB01D00}">
      <dgm:prSet/>
      <dgm:spPr/>
      <dgm:t>
        <a:bodyPr/>
        <a:lstStyle/>
        <a:p>
          <a:endParaRPr lang="en-US"/>
        </a:p>
      </dgm:t>
    </dgm:pt>
    <dgm:pt modelId="{E4389497-A051-46B8-84AB-4798ABB363ED}" type="sibTrans" cxnId="{E1A6A38A-8F8D-4B3C-A2C6-3633FCB01D00}">
      <dgm:prSet/>
      <dgm:spPr/>
      <dgm:t>
        <a:bodyPr/>
        <a:lstStyle/>
        <a:p>
          <a:endParaRPr lang="en-US"/>
        </a:p>
      </dgm:t>
    </dgm:pt>
    <dgm:pt modelId="{3CA46E5C-F4DC-4087-AB4B-8B4691D47E24}">
      <dgm:prSet phldrT="[Text]"/>
      <dgm:spPr>
        <a:solidFill>
          <a:srgbClr val="C00000"/>
        </a:solidFill>
      </dgm:spPr>
      <dgm:t>
        <a:bodyPr/>
        <a:lstStyle/>
        <a:p>
          <a:r>
            <a:rPr lang="en-US" dirty="0" smtClean="0"/>
            <a:t>IDS / IPS</a:t>
          </a:r>
          <a:endParaRPr lang="en-US" dirty="0"/>
        </a:p>
      </dgm:t>
    </dgm:pt>
    <dgm:pt modelId="{3FFD2790-CF2D-492E-B07C-1AA679743318}" type="parTrans" cxnId="{CFC7C421-A776-4615-A9B9-B59DA2604382}">
      <dgm:prSet/>
      <dgm:spPr/>
      <dgm:t>
        <a:bodyPr/>
        <a:lstStyle/>
        <a:p>
          <a:endParaRPr lang="en-US"/>
        </a:p>
      </dgm:t>
    </dgm:pt>
    <dgm:pt modelId="{152B9DA2-0FC9-441A-B30D-FD9C79678218}" type="sibTrans" cxnId="{CFC7C421-A776-4615-A9B9-B59DA2604382}">
      <dgm:prSet/>
      <dgm:spPr/>
      <dgm:t>
        <a:bodyPr/>
        <a:lstStyle/>
        <a:p>
          <a:endParaRPr lang="en-US"/>
        </a:p>
      </dgm:t>
    </dgm:pt>
    <dgm:pt modelId="{CA3C1957-6B31-4BFF-B50E-924324C857E1}">
      <dgm:prSet phldrT="[Text]"/>
      <dgm:spPr>
        <a:solidFill>
          <a:srgbClr val="0070C0"/>
        </a:solidFill>
      </dgm:spPr>
      <dgm:t>
        <a:bodyPr/>
        <a:lstStyle/>
        <a:p>
          <a:r>
            <a:rPr lang="en-US" dirty="0" err="1" smtClean="0"/>
            <a:t>Hệ</a:t>
          </a:r>
          <a:r>
            <a:rPr lang="en-US" dirty="0" smtClean="0"/>
            <a:t> </a:t>
          </a:r>
          <a:r>
            <a:rPr lang="en-US" dirty="0" err="1" smtClean="0"/>
            <a:t>thống</a:t>
          </a:r>
          <a:r>
            <a:rPr lang="en-US" dirty="0" smtClean="0"/>
            <a:t> </a:t>
          </a:r>
          <a:r>
            <a:rPr lang="en-US" dirty="0" err="1" smtClean="0"/>
            <a:t>giám</a:t>
          </a:r>
          <a:r>
            <a:rPr lang="en-US" dirty="0" smtClean="0"/>
            <a:t> </a:t>
          </a:r>
          <a:r>
            <a:rPr lang="en-US" dirty="0" err="1" smtClean="0"/>
            <a:t>sát</a:t>
          </a:r>
          <a:r>
            <a:rPr lang="en-US" dirty="0" smtClean="0"/>
            <a:t> ATTT</a:t>
          </a:r>
          <a:endParaRPr lang="en-US" dirty="0"/>
        </a:p>
      </dgm:t>
    </dgm:pt>
    <dgm:pt modelId="{9D48055D-BD44-4532-B3ED-71948922FB84}" type="parTrans" cxnId="{7D40AEF8-E43C-4F73-8B9F-3FADB77F0894}">
      <dgm:prSet/>
      <dgm:spPr/>
      <dgm:t>
        <a:bodyPr/>
        <a:lstStyle/>
        <a:p>
          <a:endParaRPr lang="en-US"/>
        </a:p>
      </dgm:t>
    </dgm:pt>
    <dgm:pt modelId="{02770B0E-134D-4D30-A2CD-DF6DC2916D9F}" type="sibTrans" cxnId="{7D40AEF8-E43C-4F73-8B9F-3FADB77F0894}">
      <dgm:prSet/>
      <dgm:spPr/>
      <dgm:t>
        <a:bodyPr/>
        <a:lstStyle/>
        <a:p>
          <a:endParaRPr lang="en-US"/>
        </a:p>
      </dgm:t>
    </dgm:pt>
    <dgm:pt modelId="{79DBE4A0-B511-4DA9-BB29-8FFEEEA96092}">
      <dgm:prSet/>
      <dgm:spPr>
        <a:solidFill>
          <a:srgbClr val="00B050"/>
        </a:solidFill>
      </dgm:spPr>
      <dgm:t>
        <a:bodyPr/>
        <a:lstStyle/>
        <a:p>
          <a:r>
            <a:rPr lang="en-US" dirty="0" err="1" smtClean="0"/>
            <a:t>Một</a:t>
          </a:r>
          <a:r>
            <a:rPr lang="en-US" dirty="0" smtClean="0"/>
            <a:t> </a:t>
          </a:r>
          <a:r>
            <a:rPr lang="en-US" dirty="0" err="1" smtClean="0"/>
            <a:t>số</a:t>
          </a:r>
          <a:r>
            <a:rPr lang="en-US" dirty="0" smtClean="0"/>
            <a:t> </a:t>
          </a:r>
          <a:r>
            <a:rPr lang="en-US" dirty="0" err="1" smtClean="0"/>
            <a:t>công</a:t>
          </a:r>
          <a:r>
            <a:rPr lang="en-US" dirty="0" smtClean="0"/>
            <a:t> </a:t>
          </a:r>
          <a:r>
            <a:rPr lang="en-US" dirty="0" err="1" smtClean="0"/>
            <a:t>nghệ</a:t>
          </a:r>
          <a:r>
            <a:rPr lang="en-US" dirty="0" smtClean="0"/>
            <a:t> an </a:t>
          </a:r>
          <a:r>
            <a:rPr lang="en-US" dirty="0" err="1" smtClean="0"/>
            <a:t>toàn</a:t>
          </a:r>
          <a:r>
            <a:rPr lang="en-US" dirty="0" smtClean="0"/>
            <a:t> </a:t>
          </a:r>
          <a:r>
            <a:rPr lang="en-US" dirty="0" err="1" smtClean="0"/>
            <a:t>mạng</a:t>
          </a:r>
          <a:r>
            <a:rPr lang="en-US" dirty="0" smtClean="0"/>
            <a:t> </a:t>
          </a:r>
          <a:r>
            <a:rPr lang="en-US" dirty="0" err="1" smtClean="0"/>
            <a:t>khác</a:t>
          </a:r>
          <a:endParaRPr lang="en-US" dirty="0"/>
        </a:p>
      </dgm:t>
    </dgm:pt>
    <dgm:pt modelId="{2642154C-323A-49A9-B9C2-0C9F05AB1C3C}" type="parTrans" cxnId="{3841C25D-B2F1-4E3E-BCE4-B5480C5C1EE9}">
      <dgm:prSet/>
      <dgm:spPr/>
    </dgm:pt>
    <dgm:pt modelId="{A0ECC7F2-D3ED-465F-A7B9-A00BF5776878}" type="sibTrans" cxnId="{3841C25D-B2F1-4E3E-BCE4-B5480C5C1EE9}">
      <dgm:prSet/>
      <dgm:spPr/>
    </dgm:pt>
    <dgm:pt modelId="{94AFFB7F-5F8E-42FB-9F00-3925037B5481}">
      <dgm:prSet/>
      <dgm:spPr>
        <a:solidFill>
          <a:srgbClr val="00B0F0"/>
        </a:solidFill>
      </dgm:spPr>
      <dgm:t>
        <a:bodyPr/>
        <a:lstStyle/>
        <a:p>
          <a:r>
            <a:rPr lang="en-US" dirty="0" err="1" smtClean="0"/>
            <a:t>Tường</a:t>
          </a:r>
          <a:r>
            <a:rPr lang="en-US" dirty="0" smtClean="0"/>
            <a:t> </a:t>
          </a:r>
          <a:r>
            <a:rPr lang="en-US" dirty="0" err="1" smtClean="0"/>
            <a:t>lửa</a:t>
          </a:r>
          <a:endParaRPr lang="en-US" dirty="0"/>
        </a:p>
      </dgm:t>
    </dgm:pt>
    <dgm:pt modelId="{36D63EC7-D2FE-4749-A73A-5D54AE231384}" type="parTrans" cxnId="{33EBF134-5EE0-43F9-80E0-74B7289DAC6F}">
      <dgm:prSet/>
      <dgm:spPr/>
    </dgm:pt>
    <dgm:pt modelId="{845905D8-508C-45B9-A04C-8CBFD3B90C49}" type="sibTrans" cxnId="{33EBF134-5EE0-43F9-80E0-74B7289DAC6F}">
      <dgm:prSet/>
      <dgm:spPr/>
    </dgm:pt>
    <dgm:pt modelId="{D6B13BDC-1665-4E94-82D4-442F823EE5BF}">
      <dgm:prSet/>
      <dgm:spPr>
        <a:solidFill>
          <a:srgbClr val="FF0000"/>
        </a:solidFill>
      </dgm:spPr>
      <dgm:t>
        <a:bodyPr/>
        <a:lstStyle/>
        <a:p>
          <a:r>
            <a:rPr lang="en-US" dirty="0" smtClean="0"/>
            <a:t>An </a:t>
          </a:r>
          <a:r>
            <a:rPr lang="en-US" dirty="0" err="1" smtClean="0"/>
            <a:t>toàn</a:t>
          </a:r>
          <a:r>
            <a:rPr lang="en-US" dirty="0" smtClean="0"/>
            <a:t> </a:t>
          </a:r>
          <a:r>
            <a:rPr lang="en-US" dirty="0" err="1" smtClean="0"/>
            <a:t>mạng</a:t>
          </a:r>
          <a:r>
            <a:rPr lang="en-US" dirty="0" smtClean="0"/>
            <a:t> </a:t>
          </a:r>
          <a:r>
            <a:rPr lang="en-US" dirty="0" err="1" smtClean="0"/>
            <a:t>không</a:t>
          </a:r>
          <a:r>
            <a:rPr lang="en-US" dirty="0" smtClean="0"/>
            <a:t> </a:t>
          </a:r>
          <a:r>
            <a:rPr lang="en-US" dirty="0" err="1" smtClean="0"/>
            <a:t>dây</a:t>
          </a:r>
          <a:endParaRPr lang="en-US" dirty="0"/>
        </a:p>
      </dgm:t>
    </dgm:pt>
    <dgm:pt modelId="{FDF25B49-3698-450A-8D21-B604E7ACCE4A}" type="parTrans" cxnId="{5F594473-2432-4A39-9D90-F7D20C2AAED4}">
      <dgm:prSet/>
      <dgm:spPr/>
    </dgm:pt>
    <dgm:pt modelId="{1325A958-C41E-44A7-A394-DA9E6AFEBE12}" type="sibTrans" cxnId="{5F594473-2432-4A39-9D90-F7D20C2AAED4}">
      <dgm:prSet/>
      <dgm:spPr/>
    </dgm:pt>
    <dgm:pt modelId="{7FBD39EF-6965-41CE-BE49-3088B775FF2D}" type="pres">
      <dgm:prSet presAssocID="{EEA8158D-1D17-428E-86BD-51B795C597BC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260C533-75F2-428F-9B09-91AE369DB4D0}" type="pres">
      <dgm:prSet presAssocID="{32A19807-279D-439F-9FF5-0073249553EC}" presName="parentLin" presStyleCnt="0"/>
      <dgm:spPr/>
    </dgm:pt>
    <dgm:pt modelId="{6EEC3664-08F2-4612-8AC4-93AF0838FEDB}" type="pres">
      <dgm:prSet presAssocID="{32A19807-279D-439F-9FF5-0073249553EC}" presName="parentLeftMargin" presStyleLbl="node1" presStyleIdx="0" presStyleCnt="6"/>
      <dgm:spPr/>
      <dgm:t>
        <a:bodyPr/>
        <a:lstStyle/>
        <a:p>
          <a:endParaRPr lang="en-US"/>
        </a:p>
      </dgm:t>
    </dgm:pt>
    <dgm:pt modelId="{B699A795-0902-4ADC-B7FD-69783EAACED0}" type="pres">
      <dgm:prSet presAssocID="{32A19807-279D-439F-9FF5-0073249553EC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0884403-EFFE-45CD-8BB5-AAF753A2FE07}" type="pres">
      <dgm:prSet presAssocID="{32A19807-279D-439F-9FF5-0073249553EC}" presName="negativeSpace" presStyleCnt="0"/>
      <dgm:spPr/>
    </dgm:pt>
    <dgm:pt modelId="{9ED8E088-26E5-4F41-BC0E-4B0FB462A9A6}" type="pres">
      <dgm:prSet presAssocID="{32A19807-279D-439F-9FF5-0073249553EC}" presName="childText" presStyleLbl="conFgAcc1" presStyleIdx="0" presStyleCnt="6">
        <dgm:presLayoutVars>
          <dgm:bulletEnabled val="1"/>
        </dgm:presLayoutVars>
      </dgm:prSet>
      <dgm:spPr/>
    </dgm:pt>
    <dgm:pt modelId="{6131B0FF-D6B3-4F06-A957-B9B6D5A453B7}" type="pres">
      <dgm:prSet presAssocID="{E4389497-A051-46B8-84AB-4798ABB363ED}" presName="spaceBetweenRectangles" presStyleCnt="0"/>
      <dgm:spPr/>
    </dgm:pt>
    <dgm:pt modelId="{F6CB4799-E6C9-419A-A25D-48593737C596}" type="pres">
      <dgm:prSet presAssocID="{94AFFB7F-5F8E-42FB-9F00-3925037B5481}" presName="parentLin" presStyleCnt="0"/>
      <dgm:spPr/>
    </dgm:pt>
    <dgm:pt modelId="{37737427-9D7B-445B-9FA2-50D0C4DAEFAF}" type="pres">
      <dgm:prSet presAssocID="{94AFFB7F-5F8E-42FB-9F00-3925037B5481}" presName="parentLeftMargin" presStyleLbl="node1" presStyleIdx="0" presStyleCnt="6"/>
      <dgm:spPr/>
      <dgm:t>
        <a:bodyPr/>
        <a:lstStyle/>
        <a:p>
          <a:endParaRPr lang="en-US"/>
        </a:p>
      </dgm:t>
    </dgm:pt>
    <dgm:pt modelId="{9F8F0F78-955B-444A-A1B1-55B5E6160225}" type="pres">
      <dgm:prSet presAssocID="{94AFFB7F-5F8E-42FB-9F00-3925037B5481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A36C383-828F-4AFB-A4FA-753481645FF6}" type="pres">
      <dgm:prSet presAssocID="{94AFFB7F-5F8E-42FB-9F00-3925037B5481}" presName="negativeSpace" presStyleCnt="0"/>
      <dgm:spPr/>
    </dgm:pt>
    <dgm:pt modelId="{FD5F38FC-6930-43D9-873A-D9EEBB8FE5E7}" type="pres">
      <dgm:prSet presAssocID="{94AFFB7F-5F8E-42FB-9F00-3925037B5481}" presName="childText" presStyleLbl="conFgAcc1" presStyleIdx="1" presStyleCnt="6">
        <dgm:presLayoutVars>
          <dgm:bulletEnabled val="1"/>
        </dgm:presLayoutVars>
      </dgm:prSet>
      <dgm:spPr/>
    </dgm:pt>
    <dgm:pt modelId="{88A8584B-BBC5-4D1D-B41E-485744625185}" type="pres">
      <dgm:prSet presAssocID="{845905D8-508C-45B9-A04C-8CBFD3B90C49}" presName="spaceBetweenRectangles" presStyleCnt="0"/>
      <dgm:spPr/>
    </dgm:pt>
    <dgm:pt modelId="{0034CF7D-D7E8-44EA-A53B-9EF7B4739FE3}" type="pres">
      <dgm:prSet presAssocID="{3CA46E5C-F4DC-4087-AB4B-8B4691D47E24}" presName="parentLin" presStyleCnt="0"/>
      <dgm:spPr/>
    </dgm:pt>
    <dgm:pt modelId="{1FA1EAEB-272F-43F7-A7CE-4166D04E99F5}" type="pres">
      <dgm:prSet presAssocID="{3CA46E5C-F4DC-4087-AB4B-8B4691D47E24}" presName="parentLeftMargin" presStyleLbl="node1" presStyleIdx="1" presStyleCnt="6"/>
      <dgm:spPr/>
      <dgm:t>
        <a:bodyPr/>
        <a:lstStyle/>
        <a:p>
          <a:endParaRPr lang="en-US"/>
        </a:p>
      </dgm:t>
    </dgm:pt>
    <dgm:pt modelId="{0138244D-8A57-4781-B1DB-6157BE1A975A}" type="pres">
      <dgm:prSet presAssocID="{3CA46E5C-F4DC-4087-AB4B-8B4691D47E24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1FB5433-E37C-4834-A56B-1ACF032EA6F0}" type="pres">
      <dgm:prSet presAssocID="{3CA46E5C-F4DC-4087-AB4B-8B4691D47E24}" presName="negativeSpace" presStyleCnt="0"/>
      <dgm:spPr/>
    </dgm:pt>
    <dgm:pt modelId="{5440EA3B-233E-40AE-B415-82408DF9B644}" type="pres">
      <dgm:prSet presAssocID="{3CA46E5C-F4DC-4087-AB4B-8B4691D47E24}" presName="childText" presStyleLbl="conFgAcc1" presStyleIdx="2" presStyleCnt="6">
        <dgm:presLayoutVars>
          <dgm:bulletEnabled val="1"/>
        </dgm:presLayoutVars>
      </dgm:prSet>
      <dgm:spPr/>
    </dgm:pt>
    <dgm:pt modelId="{29D8E1D6-6C4A-4A27-B56F-70157D745EAD}" type="pres">
      <dgm:prSet presAssocID="{152B9DA2-0FC9-441A-B30D-FD9C79678218}" presName="spaceBetweenRectangles" presStyleCnt="0"/>
      <dgm:spPr/>
    </dgm:pt>
    <dgm:pt modelId="{8E09D6A9-4DFE-484E-A529-B6E76958E1D7}" type="pres">
      <dgm:prSet presAssocID="{CA3C1957-6B31-4BFF-B50E-924324C857E1}" presName="parentLin" presStyleCnt="0"/>
      <dgm:spPr/>
    </dgm:pt>
    <dgm:pt modelId="{F62E4975-C236-44CD-B615-B386445D70E3}" type="pres">
      <dgm:prSet presAssocID="{CA3C1957-6B31-4BFF-B50E-924324C857E1}" presName="parentLeftMargin" presStyleLbl="node1" presStyleIdx="2" presStyleCnt="6"/>
      <dgm:spPr/>
      <dgm:t>
        <a:bodyPr/>
        <a:lstStyle/>
        <a:p>
          <a:endParaRPr lang="en-US"/>
        </a:p>
      </dgm:t>
    </dgm:pt>
    <dgm:pt modelId="{1E28AADF-9268-4995-9C27-B6F3E69800FF}" type="pres">
      <dgm:prSet presAssocID="{CA3C1957-6B31-4BFF-B50E-924324C857E1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333A472-EBD0-4EFA-9D84-AB2BD6093986}" type="pres">
      <dgm:prSet presAssocID="{CA3C1957-6B31-4BFF-B50E-924324C857E1}" presName="negativeSpace" presStyleCnt="0"/>
      <dgm:spPr/>
    </dgm:pt>
    <dgm:pt modelId="{C0335BCD-A783-4CB8-BFAB-BCA01C8E9DA6}" type="pres">
      <dgm:prSet presAssocID="{CA3C1957-6B31-4BFF-B50E-924324C857E1}" presName="childText" presStyleLbl="conFgAcc1" presStyleIdx="3" presStyleCnt="6">
        <dgm:presLayoutVars>
          <dgm:bulletEnabled val="1"/>
        </dgm:presLayoutVars>
      </dgm:prSet>
      <dgm:spPr/>
    </dgm:pt>
    <dgm:pt modelId="{5C544DFD-9217-4B97-855A-678ED79565C0}" type="pres">
      <dgm:prSet presAssocID="{02770B0E-134D-4D30-A2CD-DF6DC2916D9F}" presName="spaceBetweenRectangles" presStyleCnt="0"/>
      <dgm:spPr/>
    </dgm:pt>
    <dgm:pt modelId="{89662B34-3C97-42C7-8D99-E90CCE589348}" type="pres">
      <dgm:prSet presAssocID="{79DBE4A0-B511-4DA9-BB29-8FFEEEA96092}" presName="parentLin" presStyleCnt="0"/>
      <dgm:spPr/>
    </dgm:pt>
    <dgm:pt modelId="{0ADA3651-A490-4DEA-9B67-B55AE91C410E}" type="pres">
      <dgm:prSet presAssocID="{79DBE4A0-B511-4DA9-BB29-8FFEEEA96092}" presName="parentLeftMargin" presStyleLbl="node1" presStyleIdx="3" presStyleCnt="6"/>
      <dgm:spPr/>
      <dgm:t>
        <a:bodyPr/>
        <a:lstStyle/>
        <a:p>
          <a:endParaRPr lang="en-US"/>
        </a:p>
      </dgm:t>
    </dgm:pt>
    <dgm:pt modelId="{D64E0291-0DC2-471C-8124-19FF320C6914}" type="pres">
      <dgm:prSet presAssocID="{79DBE4A0-B511-4DA9-BB29-8FFEEEA96092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46B9C7E-D4A6-4FBD-A2AC-C77EFCE2776E}" type="pres">
      <dgm:prSet presAssocID="{79DBE4A0-B511-4DA9-BB29-8FFEEEA96092}" presName="negativeSpace" presStyleCnt="0"/>
      <dgm:spPr/>
    </dgm:pt>
    <dgm:pt modelId="{F2628CA4-7ED6-4F37-BC30-18AA3D18A438}" type="pres">
      <dgm:prSet presAssocID="{79DBE4A0-B511-4DA9-BB29-8FFEEEA96092}" presName="childText" presStyleLbl="conFgAcc1" presStyleIdx="4" presStyleCnt="6">
        <dgm:presLayoutVars>
          <dgm:bulletEnabled val="1"/>
        </dgm:presLayoutVars>
      </dgm:prSet>
      <dgm:spPr/>
    </dgm:pt>
    <dgm:pt modelId="{30BD0466-6C16-4ABB-A387-A29424CCB2F9}" type="pres">
      <dgm:prSet presAssocID="{A0ECC7F2-D3ED-465F-A7B9-A00BF5776878}" presName="spaceBetweenRectangles" presStyleCnt="0"/>
      <dgm:spPr/>
    </dgm:pt>
    <dgm:pt modelId="{B5711441-A094-4C75-A123-D7C2598A1ED8}" type="pres">
      <dgm:prSet presAssocID="{D6B13BDC-1665-4E94-82D4-442F823EE5BF}" presName="parentLin" presStyleCnt="0"/>
      <dgm:spPr/>
    </dgm:pt>
    <dgm:pt modelId="{DC5AE4D3-09BB-43F9-8B98-8A60B6AE293E}" type="pres">
      <dgm:prSet presAssocID="{D6B13BDC-1665-4E94-82D4-442F823EE5BF}" presName="parentLeftMargin" presStyleLbl="node1" presStyleIdx="4" presStyleCnt="6"/>
      <dgm:spPr/>
      <dgm:t>
        <a:bodyPr/>
        <a:lstStyle/>
        <a:p>
          <a:endParaRPr lang="en-US"/>
        </a:p>
      </dgm:t>
    </dgm:pt>
    <dgm:pt modelId="{806C8291-B61F-42D3-8800-231B34E742AE}" type="pres">
      <dgm:prSet presAssocID="{D6B13BDC-1665-4E94-82D4-442F823EE5BF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ED45357-FD11-4FBE-8FF2-78672A781F0F}" type="pres">
      <dgm:prSet presAssocID="{D6B13BDC-1665-4E94-82D4-442F823EE5BF}" presName="negativeSpace" presStyleCnt="0"/>
      <dgm:spPr/>
    </dgm:pt>
    <dgm:pt modelId="{5C432DC5-B32F-4595-BA39-71258A4488A6}" type="pres">
      <dgm:prSet presAssocID="{D6B13BDC-1665-4E94-82D4-442F823EE5BF}" presName="childText" presStyleLbl="conFgAcc1" presStyleIdx="5" presStyleCnt="6">
        <dgm:presLayoutVars>
          <dgm:bulletEnabled val="1"/>
        </dgm:presLayoutVars>
      </dgm:prSet>
      <dgm:spPr/>
    </dgm:pt>
  </dgm:ptLst>
  <dgm:cxnLst>
    <dgm:cxn modelId="{D2973974-8461-46AD-BF9A-461283312CEF}" type="presOf" srcId="{CA3C1957-6B31-4BFF-B50E-924324C857E1}" destId="{1E28AADF-9268-4995-9C27-B6F3E69800FF}" srcOrd="1" destOrd="0" presId="urn:microsoft.com/office/officeart/2005/8/layout/list1"/>
    <dgm:cxn modelId="{E05A52BB-3D8D-4AA2-9FF6-BB54C94A742F}" type="presOf" srcId="{94AFFB7F-5F8E-42FB-9F00-3925037B5481}" destId="{37737427-9D7B-445B-9FA2-50D0C4DAEFAF}" srcOrd="0" destOrd="0" presId="urn:microsoft.com/office/officeart/2005/8/layout/list1"/>
    <dgm:cxn modelId="{F5960C1B-2F5D-484F-849F-D77CA1477CF0}" type="presOf" srcId="{79DBE4A0-B511-4DA9-BB29-8FFEEEA96092}" destId="{0ADA3651-A490-4DEA-9B67-B55AE91C410E}" srcOrd="0" destOrd="0" presId="urn:microsoft.com/office/officeart/2005/8/layout/list1"/>
    <dgm:cxn modelId="{5F594473-2432-4A39-9D90-F7D20C2AAED4}" srcId="{EEA8158D-1D17-428E-86BD-51B795C597BC}" destId="{D6B13BDC-1665-4E94-82D4-442F823EE5BF}" srcOrd="5" destOrd="0" parTransId="{FDF25B49-3698-450A-8D21-B604E7ACCE4A}" sibTransId="{1325A958-C41E-44A7-A394-DA9E6AFEBE12}"/>
    <dgm:cxn modelId="{33EBF134-5EE0-43F9-80E0-74B7289DAC6F}" srcId="{EEA8158D-1D17-428E-86BD-51B795C597BC}" destId="{94AFFB7F-5F8E-42FB-9F00-3925037B5481}" srcOrd="1" destOrd="0" parTransId="{36D63EC7-D2FE-4749-A73A-5D54AE231384}" sibTransId="{845905D8-508C-45B9-A04C-8CBFD3B90C49}"/>
    <dgm:cxn modelId="{3841C25D-B2F1-4E3E-BCE4-B5480C5C1EE9}" srcId="{EEA8158D-1D17-428E-86BD-51B795C597BC}" destId="{79DBE4A0-B511-4DA9-BB29-8FFEEEA96092}" srcOrd="4" destOrd="0" parTransId="{2642154C-323A-49A9-B9C2-0C9F05AB1C3C}" sibTransId="{A0ECC7F2-D3ED-465F-A7B9-A00BF5776878}"/>
    <dgm:cxn modelId="{06E87EA4-BA89-4A06-AB20-E241B7828F90}" type="presOf" srcId="{CA3C1957-6B31-4BFF-B50E-924324C857E1}" destId="{F62E4975-C236-44CD-B615-B386445D70E3}" srcOrd="0" destOrd="0" presId="urn:microsoft.com/office/officeart/2005/8/layout/list1"/>
    <dgm:cxn modelId="{FC7D4FA6-D111-456A-9FFF-D6C97E2BD2C9}" type="presOf" srcId="{94AFFB7F-5F8E-42FB-9F00-3925037B5481}" destId="{9F8F0F78-955B-444A-A1B1-55B5E6160225}" srcOrd="1" destOrd="0" presId="urn:microsoft.com/office/officeart/2005/8/layout/list1"/>
    <dgm:cxn modelId="{1E43C913-4DC1-4EF4-95CC-448F504AF5E8}" type="presOf" srcId="{3CA46E5C-F4DC-4087-AB4B-8B4691D47E24}" destId="{1FA1EAEB-272F-43F7-A7CE-4166D04E99F5}" srcOrd="0" destOrd="0" presId="urn:microsoft.com/office/officeart/2005/8/layout/list1"/>
    <dgm:cxn modelId="{E1A6A38A-8F8D-4B3C-A2C6-3633FCB01D00}" srcId="{EEA8158D-1D17-428E-86BD-51B795C597BC}" destId="{32A19807-279D-439F-9FF5-0073249553EC}" srcOrd="0" destOrd="0" parTransId="{4A6F7F70-C876-404A-9414-73926A669C3A}" sibTransId="{E4389497-A051-46B8-84AB-4798ABB363ED}"/>
    <dgm:cxn modelId="{AC23B7C1-98D8-4246-954D-BDED17CB6659}" type="presOf" srcId="{D6B13BDC-1665-4E94-82D4-442F823EE5BF}" destId="{806C8291-B61F-42D3-8800-231B34E742AE}" srcOrd="1" destOrd="0" presId="urn:microsoft.com/office/officeart/2005/8/layout/list1"/>
    <dgm:cxn modelId="{2C31DE93-36C2-42DE-AF4D-9D79E4D96CB8}" type="presOf" srcId="{D6B13BDC-1665-4E94-82D4-442F823EE5BF}" destId="{DC5AE4D3-09BB-43F9-8B98-8A60B6AE293E}" srcOrd="0" destOrd="0" presId="urn:microsoft.com/office/officeart/2005/8/layout/list1"/>
    <dgm:cxn modelId="{CE93D8A6-CE65-4560-B5C8-6CD1A0F62FE3}" type="presOf" srcId="{3CA46E5C-F4DC-4087-AB4B-8B4691D47E24}" destId="{0138244D-8A57-4781-B1DB-6157BE1A975A}" srcOrd="1" destOrd="0" presId="urn:microsoft.com/office/officeart/2005/8/layout/list1"/>
    <dgm:cxn modelId="{0942F0E1-F356-4F6B-9313-B769E6204DEF}" type="presOf" srcId="{32A19807-279D-439F-9FF5-0073249553EC}" destId="{6EEC3664-08F2-4612-8AC4-93AF0838FEDB}" srcOrd="0" destOrd="0" presId="urn:microsoft.com/office/officeart/2005/8/layout/list1"/>
    <dgm:cxn modelId="{CFC7C421-A776-4615-A9B9-B59DA2604382}" srcId="{EEA8158D-1D17-428E-86BD-51B795C597BC}" destId="{3CA46E5C-F4DC-4087-AB4B-8B4691D47E24}" srcOrd="2" destOrd="0" parTransId="{3FFD2790-CF2D-492E-B07C-1AA679743318}" sibTransId="{152B9DA2-0FC9-441A-B30D-FD9C79678218}"/>
    <dgm:cxn modelId="{7D40AEF8-E43C-4F73-8B9F-3FADB77F0894}" srcId="{EEA8158D-1D17-428E-86BD-51B795C597BC}" destId="{CA3C1957-6B31-4BFF-B50E-924324C857E1}" srcOrd="3" destOrd="0" parTransId="{9D48055D-BD44-4532-B3ED-71948922FB84}" sibTransId="{02770B0E-134D-4D30-A2CD-DF6DC2916D9F}"/>
    <dgm:cxn modelId="{9AAAEFD2-24A1-4E8C-BCDB-7C2CEE08EB24}" type="presOf" srcId="{EEA8158D-1D17-428E-86BD-51B795C597BC}" destId="{7FBD39EF-6965-41CE-BE49-3088B775FF2D}" srcOrd="0" destOrd="0" presId="urn:microsoft.com/office/officeart/2005/8/layout/list1"/>
    <dgm:cxn modelId="{E75D1DB2-8B90-4C16-B36A-CDD848B75AD8}" type="presOf" srcId="{79DBE4A0-B511-4DA9-BB29-8FFEEEA96092}" destId="{D64E0291-0DC2-471C-8124-19FF320C6914}" srcOrd="1" destOrd="0" presId="urn:microsoft.com/office/officeart/2005/8/layout/list1"/>
    <dgm:cxn modelId="{BCD2A33A-DE10-42AC-915C-398086E3CA39}" type="presOf" srcId="{32A19807-279D-439F-9FF5-0073249553EC}" destId="{B699A795-0902-4ADC-B7FD-69783EAACED0}" srcOrd="1" destOrd="0" presId="urn:microsoft.com/office/officeart/2005/8/layout/list1"/>
    <dgm:cxn modelId="{E93FCC0B-6317-4812-BEF4-98C7B460C447}" type="presParOf" srcId="{7FBD39EF-6965-41CE-BE49-3088B775FF2D}" destId="{C260C533-75F2-428F-9B09-91AE369DB4D0}" srcOrd="0" destOrd="0" presId="urn:microsoft.com/office/officeart/2005/8/layout/list1"/>
    <dgm:cxn modelId="{F4DDB70A-EC3F-4922-BBAD-5A26E6602A84}" type="presParOf" srcId="{C260C533-75F2-428F-9B09-91AE369DB4D0}" destId="{6EEC3664-08F2-4612-8AC4-93AF0838FEDB}" srcOrd="0" destOrd="0" presId="urn:microsoft.com/office/officeart/2005/8/layout/list1"/>
    <dgm:cxn modelId="{808DD3C8-B8B2-4B12-94BA-FBE14FE37580}" type="presParOf" srcId="{C260C533-75F2-428F-9B09-91AE369DB4D0}" destId="{B699A795-0902-4ADC-B7FD-69783EAACED0}" srcOrd="1" destOrd="0" presId="urn:microsoft.com/office/officeart/2005/8/layout/list1"/>
    <dgm:cxn modelId="{82DB4A90-E687-4398-8287-A8B9FF4FE0E3}" type="presParOf" srcId="{7FBD39EF-6965-41CE-BE49-3088B775FF2D}" destId="{30884403-EFFE-45CD-8BB5-AAF753A2FE07}" srcOrd="1" destOrd="0" presId="urn:microsoft.com/office/officeart/2005/8/layout/list1"/>
    <dgm:cxn modelId="{EF498ECA-A464-4629-8AD3-098976448F3B}" type="presParOf" srcId="{7FBD39EF-6965-41CE-BE49-3088B775FF2D}" destId="{9ED8E088-26E5-4F41-BC0E-4B0FB462A9A6}" srcOrd="2" destOrd="0" presId="urn:microsoft.com/office/officeart/2005/8/layout/list1"/>
    <dgm:cxn modelId="{D8DB0DC8-889D-43E4-952A-9384A3D979F5}" type="presParOf" srcId="{7FBD39EF-6965-41CE-BE49-3088B775FF2D}" destId="{6131B0FF-D6B3-4F06-A957-B9B6D5A453B7}" srcOrd="3" destOrd="0" presId="urn:microsoft.com/office/officeart/2005/8/layout/list1"/>
    <dgm:cxn modelId="{C3252DD5-4CF1-4981-95B7-5FF4727E0010}" type="presParOf" srcId="{7FBD39EF-6965-41CE-BE49-3088B775FF2D}" destId="{F6CB4799-E6C9-419A-A25D-48593737C596}" srcOrd="4" destOrd="0" presId="urn:microsoft.com/office/officeart/2005/8/layout/list1"/>
    <dgm:cxn modelId="{73EC724B-1D9E-401F-8E57-2AB0AA873B09}" type="presParOf" srcId="{F6CB4799-E6C9-419A-A25D-48593737C596}" destId="{37737427-9D7B-445B-9FA2-50D0C4DAEFAF}" srcOrd="0" destOrd="0" presId="urn:microsoft.com/office/officeart/2005/8/layout/list1"/>
    <dgm:cxn modelId="{E2D844B4-3CFB-4EC5-B8D7-7990813D6565}" type="presParOf" srcId="{F6CB4799-E6C9-419A-A25D-48593737C596}" destId="{9F8F0F78-955B-444A-A1B1-55B5E6160225}" srcOrd="1" destOrd="0" presId="urn:microsoft.com/office/officeart/2005/8/layout/list1"/>
    <dgm:cxn modelId="{6FCB56D1-9201-4CDC-BC44-5D1634E3A629}" type="presParOf" srcId="{7FBD39EF-6965-41CE-BE49-3088B775FF2D}" destId="{3A36C383-828F-4AFB-A4FA-753481645FF6}" srcOrd="5" destOrd="0" presId="urn:microsoft.com/office/officeart/2005/8/layout/list1"/>
    <dgm:cxn modelId="{FD86B8A5-F33F-48AE-A938-10DAD954049E}" type="presParOf" srcId="{7FBD39EF-6965-41CE-BE49-3088B775FF2D}" destId="{FD5F38FC-6930-43D9-873A-D9EEBB8FE5E7}" srcOrd="6" destOrd="0" presId="urn:microsoft.com/office/officeart/2005/8/layout/list1"/>
    <dgm:cxn modelId="{112A2C2D-9D9F-4F6C-AE44-3C10EAB0C14F}" type="presParOf" srcId="{7FBD39EF-6965-41CE-BE49-3088B775FF2D}" destId="{88A8584B-BBC5-4D1D-B41E-485744625185}" srcOrd="7" destOrd="0" presId="urn:microsoft.com/office/officeart/2005/8/layout/list1"/>
    <dgm:cxn modelId="{3B050157-1D17-43D2-A8D8-E6619CC82D26}" type="presParOf" srcId="{7FBD39EF-6965-41CE-BE49-3088B775FF2D}" destId="{0034CF7D-D7E8-44EA-A53B-9EF7B4739FE3}" srcOrd="8" destOrd="0" presId="urn:microsoft.com/office/officeart/2005/8/layout/list1"/>
    <dgm:cxn modelId="{1FAD0790-0999-43D8-83FF-6F24A9731A67}" type="presParOf" srcId="{0034CF7D-D7E8-44EA-A53B-9EF7B4739FE3}" destId="{1FA1EAEB-272F-43F7-A7CE-4166D04E99F5}" srcOrd="0" destOrd="0" presId="urn:microsoft.com/office/officeart/2005/8/layout/list1"/>
    <dgm:cxn modelId="{6CFE5852-B06D-4EAB-A53E-EFBB8D2FD063}" type="presParOf" srcId="{0034CF7D-D7E8-44EA-A53B-9EF7B4739FE3}" destId="{0138244D-8A57-4781-B1DB-6157BE1A975A}" srcOrd="1" destOrd="0" presId="urn:microsoft.com/office/officeart/2005/8/layout/list1"/>
    <dgm:cxn modelId="{0A16747C-9126-4D03-89BB-964892E3C70B}" type="presParOf" srcId="{7FBD39EF-6965-41CE-BE49-3088B775FF2D}" destId="{61FB5433-E37C-4834-A56B-1ACF032EA6F0}" srcOrd="9" destOrd="0" presId="urn:microsoft.com/office/officeart/2005/8/layout/list1"/>
    <dgm:cxn modelId="{01762349-4737-467D-B1F9-4DDDEF96F94C}" type="presParOf" srcId="{7FBD39EF-6965-41CE-BE49-3088B775FF2D}" destId="{5440EA3B-233E-40AE-B415-82408DF9B644}" srcOrd="10" destOrd="0" presId="urn:microsoft.com/office/officeart/2005/8/layout/list1"/>
    <dgm:cxn modelId="{24002C2A-45E1-46B6-A058-76FFAC0B1007}" type="presParOf" srcId="{7FBD39EF-6965-41CE-BE49-3088B775FF2D}" destId="{29D8E1D6-6C4A-4A27-B56F-70157D745EAD}" srcOrd="11" destOrd="0" presId="urn:microsoft.com/office/officeart/2005/8/layout/list1"/>
    <dgm:cxn modelId="{634203BF-EF73-4759-A799-ABBE83E4F3EF}" type="presParOf" srcId="{7FBD39EF-6965-41CE-BE49-3088B775FF2D}" destId="{8E09D6A9-4DFE-484E-A529-B6E76958E1D7}" srcOrd="12" destOrd="0" presId="urn:microsoft.com/office/officeart/2005/8/layout/list1"/>
    <dgm:cxn modelId="{6627986E-D8F6-47BE-992A-0393C12BB844}" type="presParOf" srcId="{8E09D6A9-4DFE-484E-A529-B6E76958E1D7}" destId="{F62E4975-C236-44CD-B615-B386445D70E3}" srcOrd="0" destOrd="0" presId="urn:microsoft.com/office/officeart/2005/8/layout/list1"/>
    <dgm:cxn modelId="{98D9B7D0-6E43-4458-AAD1-9199E41D0242}" type="presParOf" srcId="{8E09D6A9-4DFE-484E-A529-B6E76958E1D7}" destId="{1E28AADF-9268-4995-9C27-B6F3E69800FF}" srcOrd="1" destOrd="0" presId="urn:microsoft.com/office/officeart/2005/8/layout/list1"/>
    <dgm:cxn modelId="{85897BBC-A07F-43CD-A7D9-AAA7708CD5F6}" type="presParOf" srcId="{7FBD39EF-6965-41CE-BE49-3088B775FF2D}" destId="{C333A472-EBD0-4EFA-9D84-AB2BD6093986}" srcOrd="13" destOrd="0" presId="urn:microsoft.com/office/officeart/2005/8/layout/list1"/>
    <dgm:cxn modelId="{8AEC84BF-33ED-4A56-AFC4-134989FCD7F4}" type="presParOf" srcId="{7FBD39EF-6965-41CE-BE49-3088B775FF2D}" destId="{C0335BCD-A783-4CB8-BFAB-BCA01C8E9DA6}" srcOrd="14" destOrd="0" presId="urn:microsoft.com/office/officeart/2005/8/layout/list1"/>
    <dgm:cxn modelId="{6EF0CA91-2386-48E3-866E-C20F0D28F672}" type="presParOf" srcId="{7FBD39EF-6965-41CE-BE49-3088B775FF2D}" destId="{5C544DFD-9217-4B97-855A-678ED79565C0}" srcOrd="15" destOrd="0" presId="urn:microsoft.com/office/officeart/2005/8/layout/list1"/>
    <dgm:cxn modelId="{43AA17D8-1634-4C05-8EEF-9E5948F2F5BC}" type="presParOf" srcId="{7FBD39EF-6965-41CE-BE49-3088B775FF2D}" destId="{89662B34-3C97-42C7-8D99-E90CCE589348}" srcOrd="16" destOrd="0" presId="urn:microsoft.com/office/officeart/2005/8/layout/list1"/>
    <dgm:cxn modelId="{BB6B92C0-7390-485B-B86C-2AFF684F7C07}" type="presParOf" srcId="{89662B34-3C97-42C7-8D99-E90CCE589348}" destId="{0ADA3651-A490-4DEA-9B67-B55AE91C410E}" srcOrd="0" destOrd="0" presId="urn:microsoft.com/office/officeart/2005/8/layout/list1"/>
    <dgm:cxn modelId="{88A56378-2211-4E79-9E3D-B4250501BA9F}" type="presParOf" srcId="{89662B34-3C97-42C7-8D99-E90CCE589348}" destId="{D64E0291-0DC2-471C-8124-19FF320C6914}" srcOrd="1" destOrd="0" presId="urn:microsoft.com/office/officeart/2005/8/layout/list1"/>
    <dgm:cxn modelId="{E4EFE29C-B77D-492A-B16D-69EE75BF5CA1}" type="presParOf" srcId="{7FBD39EF-6965-41CE-BE49-3088B775FF2D}" destId="{046B9C7E-D4A6-4FBD-A2AC-C77EFCE2776E}" srcOrd="17" destOrd="0" presId="urn:microsoft.com/office/officeart/2005/8/layout/list1"/>
    <dgm:cxn modelId="{7809DB00-E283-4C07-B924-CBCEE59D1A40}" type="presParOf" srcId="{7FBD39EF-6965-41CE-BE49-3088B775FF2D}" destId="{F2628CA4-7ED6-4F37-BC30-18AA3D18A438}" srcOrd="18" destOrd="0" presId="urn:microsoft.com/office/officeart/2005/8/layout/list1"/>
    <dgm:cxn modelId="{F5150184-E205-4EA7-B59D-CDFC6EC65D73}" type="presParOf" srcId="{7FBD39EF-6965-41CE-BE49-3088B775FF2D}" destId="{30BD0466-6C16-4ABB-A387-A29424CCB2F9}" srcOrd="19" destOrd="0" presId="urn:microsoft.com/office/officeart/2005/8/layout/list1"/>
    <dgm:cxn modelId="{25BCCD27-AB69-4073-BE03-C04C0716F3F6}" type="presParOf" srcId="{7FBD39EF-6965-41CE-BE49-3088B775FF2D}" destId="{B5711441-A094-4C75-A123-D7C2598A1ED8}" srcOrd="20" destOrd="0" presId="urn:microsoft.com/office/officeart/2005/8/layout/list1"/>
    <dgm:cxn modelId="{0AAF0D83-4548-4615-BDB7-071F85611578}" type="presParOf" srcId="{B5711441-A094-4C75-A123-D7C2598A1ED8}" destId="{DC5AE4D3-09BB-43F9-8B98-8A60B6AE293E}" srcOrd="0" destOrd="0" presId="urn:microsoft.com/office/officeart/2005/8/layout/list1"/>
    <dgm:cxn modelId="{189DC037-38B2-4EED-82D2-3C86B38BDB48}" type="presParOf" srcId="{B5711441-A094-4C75-A123-D7C2598A1ED8}" destId="{806C8291-B61F-42D3-8800-231B34E742AE}" srcOrd="1" destOrd="0" presId="urn:microsoft.com/office/officeart/2005/8/layout/list1"/>
    <dgm:cxn modelId="{2F123AA6-37C4-4693-A0CF-6DE7994A0EBE}" type="presParOf" srcId="{7FBD39EF-6965-41CE-BE49-3088B775FF2D}" destId="{BED45357-FD11-4FBE-8FF2-78672A781F0F}" srcOrd="21" destOrd="0" presId="urn:microsoft.com/office/officeart/2005/8/layout/list1"/>
    <dgm:cxn modelId="{A04C7356-7E54-4DBB-82AE-DDC3BEA8452F}" type="presParOf" srcId="{7FBD39EF-6965-41CE-BE49-3088B775FF2D}" destId="{5C432DC5-B32F-4595-BA39-71258A4488A6}" srcOrd="2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D8E088-26E5-4F41-BC0E-4B0FB462A9A6}">
      <dsp:nvSpPr>
        <dsp:cNvPr id="0" name=""/>
        <dsp:cNvSpPr/>
      </dsp:nvSpPr>
      <dsp:spPr>
        <a:xfrm>
          <a:off x="0" y="294066"/>
          <a:ext cx="10995025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699A795-0902-4ADC-B7FD-69783EAACED0}">
      <dsp:nvSpPr>
        <dsp:cNvPr id="0" name=""/>
        <dsp:cNvSpPr/>
      </dsp:nvSpPr>
      <dsp:spPr>
        <a:xfrm>
          <a:off x="549751" y="43146"/>
          <a:ext cx="7696517" cy="501840"/>
        </a:xfrm>
        <a:prstGeom prst="roundRect">
          <a:avLst/>
        </a:prstGeom>
        <a:solidFill>
          <a:srgbClr val="7030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0910" tIns="0" rIns="290910" bIns="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err="1" smtClean="0"/>
            <a:t>Tổng</a:t>
          </a:r>
          <a:r>
            <a:rPr lang="en-US" sz="1700" kern="1200" dirty="0" smtClean="0"/>
            <a:t> </a:t>
          </a:r>
          <a:r>
            <a:rPr lang="en-US" sz="1700" kern="1200" dirty="0" err="1" smtClean="0"/>
            <a:t>quan</a:t>
          </a:r>
          <a:r>
            <a:rPr lang="en-US" sz="1700" kern="1200" dirty="0" smtClean="0"/>
            <a:t> </a:t>
          </a:r>
          <a:r>
            <a:rPr lang="en-US" sz="1700" kern="1200" dirty="0" err="1" smtClean="0"/>
            <a:t>về</a:t>
          </a:r>
          <a:r>
            <a:rPr lang="en-US" sz="1700" kern="1200" dirty="0" smtClean="0"/>
            <a:t> an </a:t>
          </a:r>
          <a:r>
            <a:rPr lang="en-US" sz="1700" kern="1200" dirty="0" err="1" smtClean="0"/>
            <a:t>toàn</a:t>
          </a:r>
          <a:r>
            <a:rPr lang="en-US" sz="1700" kern="1200" dirty="0" smtClean="0"/>
            <a:t> </a:t>
          </a:r>
          <a:r>
            <a:rPr lang="en-US" sz="1700" kern="1200" dirty="0" err="1" smtClean="0"/>
            <a:t>mạng</a:t>
          </a:r>
          <a:endParaRPr lang="en-US" sz="1700" kern="1200" dirty="0"/>
        </a:p>
      </dsp:txBody>
      <dsp:txXfrm>
        <a:off x="574249" y="67644"/>
        <a:ext cx="7647521" cy="452844"/>
      </dsp:txXfrm>
    </dsp:sp>
    <dsp:sp modelId="{FD5F38FC-6930-43D9-873A-D9EEBB8FE5E7}">
      <dsp:nvSpPr>
        <dsp:cNvPr id="0" name=""/>
        <dsp:cNvSpPr/>
      </dsp:nvSpPr>
      <dsp:spPr>
        <a:xfrm>
          <a:off x="0" y="1065186"/>
          <a:ext cx="10995025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8F0F78-955B-444A-A1B1-55B5E6160225}">
      <dsp:nvSpPr>
        <dsp:cNvPr id="0" name=""/>
        <dsp:cNvSpPr/>
      </dsp:nvSpPr>
      <dsp:spPr>
        <a:xfrm>
          <a:off x="549751" y="814266"/>
          <a:ext cx="7696517" cy="501840"/>
        </a:xfrm>
        <a:prstGeom prst="roundRect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0910" tIns="0" rIns="290910" bIns="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err="1" smtClean="0"/>
            <a:t>Tường</a:t>
          </a:r>
          <a:r>
            <a:rPr lang="en-US" sz="1700" kern="1200" dirty="0" smtClean="0"/>
            <a:t> </a:t>
          </a:r>
          <a:r>
            <a:rPr lang="en-US" sz="1700" kern="1200" dirty="0" err="1" smtClean="0"/>
            <a:t>lửa</a:t>
          </a:r>
          <a:endParaRPr lang="en-US" sz="1700" kern="1200" dirty="0"/>
        </a:p>
      </dsp:txBody>
      <dsp:txXfrm>
        <a:off x="574249" y="838764"/>
        <a:ext cx="7647521" cy="452844"/>
      </dsp:txXfrm>
    </dsp:sp>
    <dsp:sp modelId="{5440EA3B-233E-40AE-B415-82408DF9B644}">
      <dsp:nvSpPr>
        <dsp:cNvPr id="0" name=""/>
        <dsp:cNvSpPr/>
      </dsp:nvSpPr>
      <dsp:spPr>
        <a:xfrm>
          <a:off x="0" y="1836306"/>
          <a:ext cx="10995025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138244D-8A57-4781-B1DB-6157BE1A975A}">
      <dsp:nvSpPr>
        <dsp:cNvPr id="0" name=""/>
        <dsp:cNvSpPr/>
      </dsp:nvSpPr>
      <dsp:spPr>
        <a:xfrm>
          <a:off x="549751" y="1585386"/>
          <a:ext cx="7696517" cy="501840"/>
        </a:xfrm>
        <a:prstGeom prst="roundRect">
          <a:avLst/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0910" tIns="0" rIns="290910" bIns="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IDS / IPS</a:t>
          </a:r>
          <a:endParaRPr lang="en-US" sz="1700" kern="1200" dirty="0"/>
        </a:p>
      </dsp:txBody>
      <dsp:txXfrm>
        <a:off x="574249" y="1609884"/>
        <a:ext cx="7647521" cy="452844"/>
      </dsp:txXfrm>
    </dsp:sp>
    <dsp:sp modelId="{C0335BCD-A783-4CB8-BFAB-BCA01C8E9DA6}">
      <dsp:nvSpPr>
        <dsp:cNvPr id="0" name=""/>
        <dsp:cNvSpPr/>
      </dsp:nvSpPr>
      <dsp:spPr>
        <a:xfrm>
          <a:off x="0" y="2607426"/>
          <a:ext cx="10995025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E28AADF-9268-4995-9C27-B6F3E69800FF}">
      <dsp:nvSpPr>
        <dsp:cNvPr id="0" name=""/>
        <dsp:cNvSpPr/>
      </dsp:nvSpPr>
      <dsp:spPr>
        <a:xfrm>
          <a:off x="549751" y="2356506"/>
          <a:ext cx="7696517" cy="501840"/>
        </a:xfrm>
        <a:prstGeom prst="roundRect">
          <a:avLst/>
        </a:prstGeom>
        <a:solidFill>
          <a:srgbClr val="0070C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0910" tIns="0" rIns="290910" bIns="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err="1" smtClean="0"/>
            <a:t>Hệ</a:t>
          </a:r>
          <a:r>
            <a:rPr lang="en-US" sz="1700" kern="1200" dirty="0" smtClean="0"/>
            <a:t> </a:t>
          </a:r>
          <a:r>
            <a:rPr lang="en-US" sz="1700" kern="1200" dirty="0" err="1" smtClean="0"/>
            <a:t>thống</a:t>
          </a:r>
          <a:r>
            <a:rPr lang="en-US" sz="1700" kern="1200" dirty="0" smtClean="0"/>
            <a:t> </a:t>
          </a:r>
          <a:r>
            <a:rPr lang="en-US" sz="1700" kern="1200" dirty="0" err="1" smtClean="0"/>
            <a:t>giám</a:t>
          </a:r>
          <a:r>
            <a:rPr lang="en-US" sz="1700" kern="1200" dirty="0" smtClean="0"/>
            <a:t> </a:t>
          </a:r>
          <a:r>
            <a:rPr lang="en-US" sz="1700" kern="1200" dirty="0" err="1" smtClean="0"/>
            <a:t>sát</a:t>
          </a:r>
          <a:r>
            <a:rPr lang="en-US" sz="1700" kern="1200" dirty="0" smtClean="0"/>
            <a:t> ATTT</a:t>
          </a:r>
          <a:endParaRPr lang="en-US" sz="1700" kern="1200" dirty="0"/>
        </a:p>
      </dsp:txBody>
      <dsp:txXfrm>
        <a:off x="574249" y="2381004"/>
        <a:ext cx="7647521" cy="452844"/>
      </dsp:txXfrm>
    </dsp:sp>
    <dsp:sp modelId="{F2628CA4-7ED6-4F37-BC30-18AA3D18A438}">
      <dsp:nvSpPr>
        <dsp:cNvPr id="0" name=""/>
        <dsp:cNvSpPr/>
      </dsp:nvSpPr>
      <dsp:spPr>
        <a:xfrm>
          <a:off x="0" y="3378546"/>
          <a:ext cx="10995025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64E0291-0DC2-471C-8124-19FF320C6914}">
      <dsp:nvSpPr>
        <dsp:cNvPr id="0" name=""/>
        <dsp:cNvSpPr/>
      </dsp:nvSpPr>
      <dsp:spPr>
        <a:xfrm>
          <a:off x="549751" y="3127626"/>
          <a:ext cx="7696517" cy="501840"/>
        </a:xfrm>
        <a:prstGeom prst="roundRect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0910" tIns="0" rIns="290910" bIns="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err="1" smtClean="0"/>
            <a:t>Một</a:t>
          </a:r>
          <a:r>
            <a:rPr lang="en-US" sz="1700" kern="1200" dirty="0" smtClean="0"/>
            <a:t> </a:t>
          </a:r>
          <a:r>
            <a:rPr lang="en-US" sz="1700" kern="1200" dirty="0" err="1" smtClean="0"/>
            <a:t>số</a:t>
          </a:r>
          <a:r>
            <a:rPr lang="en-US" sz="1700" kern="1200" dirty="0" smtClean="0"/>
            <a:t> </a:t>
          </a:r>
          <a:r>
            <a:rPr lang="en-US" sz="1700" kern="1200" dirty="0" err="1" smtClean="0"/>
            <a:t>công</a:t>
          </a:r>
          <a:r>
            <a:rPr lang="en-US" sz="1700" kern="1200" dirty="0" smtClean="0"/>
            <a:t> </a:t>
          </a:r>
          <a:r>
            <a:rPr lang="en-US" sz="1700" kern="1200" dirty="0" err="1" smtClean="0"/>
            <a:t>nghệ</a:t>
          </a:r>
          <a:r>
            <a:rPr lang="en-US" sz="1700" kern="1200" dirty="0" smtClean="0"/>
            <a:t> an </a:t>
          </a:r>
          <a:r>
            <a:rPr lang="en-US" sz="1700" kern="1200" dirty="0" err="1" smtClean="0"/>
            <a:t>toàn</a:t>
          </a:r>
          <a:r>
            <a:rPr lang="en-US" sz="1700" kern="1200" dirty="0" smtClean="0"/>
            <a:t> </a:t>
          </a:r>
          <a:r>
            <a:rPr lang="en-US" sz="1700" kern="1200" dirty="0" err="1" smtClean="0"/>
            <a:t>mạng</a:t>
          </a:r>
          <a:r>
            <a:rPr lang="en-US" sz="1700" kern="1200" dirty="0" smtClean="0"/>
            <a:t> </a:t>
          </a:r>
          <a:r>
            <a:rPr lang="en-US" sz="1700" kern="1200" dirty="0" err="1" smtClean="0"/>
            <a:t>khác</a:t>
          </a:r>
          <a:endParaRPr lang="en-US" sz="1700" kern="1200" dirty="0"/>
        </a:p>
      </dsp:txBody>
      <dsp:txXfrm>
        <a:off x="574249" y="3152124"/>
        <a:ext cx="7647521" cy="452844"/>
      </dsp:txXfrm>
    </dsp:sp>
    <dsp:sp modelId="{5C432DC5-B32F-4595-BA39-71258A4488A6}">
      <dsp:nvSpPr>
        <dsp:cNvPr id="0" name=""/>
        <dsp:cNvSpPr/>
      </dsp:nvSpPr>
      <dsp:spPr>
        <a:xfrm>
          <a:off x="0" y="4149666"/>
          <a:ext cx="10995025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06C8291-B61F-42D3-8800-231B34E742AE}">
      <dsp:nvSpPr>
        <dsp:cNvPr id="0" name=""/>
        <dsp:cNvSpPr/>
      </dsp:nvSpPr>
      <dsp:spPr>
        <a:xfrm>
          <a:off x="549751" y="3898746"/>
          <a:ext cx="7696517" cy="501840"/>
        </a:xfrm>
        <a:prstGeom prst="roundRect">
          <a:avLst/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0910" tIns="0" rIns="290910" bIns="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An </a:t>
          </a:r>
          <a:r>
            <a:rPr lang="en-US" sz="1700" kern="1200" dirty="0" err="1" smtClean="0"/>
            <a:t>toàn</a:t>
          </a:r>
          <a:r>
            <a:rPr lang="en-US" sz="1700" kern="1200" dirty="0" smtClean="0"/>
            <a:t> </a:t>
          </a:r>
          <a:r>
            <a:rPr lang="en-US" sz="1700" kern="1200" dirty="0" err="1" smtClean="0"/>
            <a:t>mạng</a:t>
          </a:r>
          <a:r>
            <a:rPr lang="en-US" sz="1700" kern="1200" dirty="0" smtClean="0"/>
            <a:t> </a:t>
          </a:r>
          <a:r>
            <a:rPr lang="en-US" sz="1700" kern="1200" dirty="0" err="1" smtClean="0"/>
            <a:t>không</a:t>
          </a:r>
          <a:r>
            <a:rPr lang="en-US" sz="1700" kern="1200" dirty="0" smtClean="0"/>
            <a:t> </a:t>
          </a:r>
          <a:r>
            <a:rPr lang="en-US" sz="1700" kern="1200" dirty="0" err="1" smtClean="0"/>
            <a:t>dây</a:t>
          </a:r>
          <a:endParaRPr lang="en-US" sz="1700" kern="1200" dirty="0"/>
        </a:p>
      </dsp:txBody>
      <dsp:txXfrm>
        <a:off x="574249" y="3923244"/>
        <a:ext cx="7647521" cy="4528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B4B100-3DF2-44B3-A49F-64D4DDB2AB65}" type="datetimeFigureOut">
              <a:rPr lang="en-US" smtClean="0"/>
              <a:t>11/19/2021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531A57-0BE2-4D76-B1C1-1D28E148D0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231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673245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 userDrawn="1"/>
        </p:nvSpPr>
        <p:spPr>
          <a:xfrm>
            <a:off x="10452555" y="449753"/>
            <a:ext cx="253173" cy="253173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" name="Oval 2"/>
          <p:cNvSpPr/>
          <p:nvPr userDrawn="1"/>
        </p:nvSpPr>
        <p:spPr>
          <a:xfrm>
            <a:off x="10744448" y="449754"/>
            <a:ext cx="253173" cy="25317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4" name="Oval 3"/>
          <p:cNvSpPr/>
          <p:nvPr userDrawn="1"/>
        </p:nvSpPr>
        <p:spPr>
          <a:xfrm>
            <a:off x="11024427" y="449753"/>
            <a:ext cx="253173" cy="253173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>
            <a:off x="100739" y="6552744"/>
            <a:ext cx="808811" cy="27699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sz="1200" b="1" dirty="0" smtClean="0">
                <a:solidFill>
                  <a:schemeClr val="bg1"/>
                </a:solidFill>
                <a:latin typeface="+mn-lt"/>
                <a:ea typeface="Lato" panose="020F0502020204030203" pitchFamily="34" charset="0"/>
                <a:cs typeface="Lato" panose="020F0502020204030203" pitchFamily="34" charset="0"/>
              </a:rPr>
              <a:t>TEK4.VN</a:t>
            </a:r>
            <a:endParaRPr lang="en-US" sz="1200" b="1" dirty="0">
              <a:solidFill>
                <a:schemeClr val="bg1"/>
              </a:solidFill>
              <a:latin typeface="+mn-lt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9" name="Freeform 5"/>
          <p:cNvSpPr>
            <a:spLocks noChangeArrowheads="1"/>
          </p:cNvSpPr>
          <p:nvPr userDrawn="1"/>
        </p:nvSpPr>
        <p:spPr bwMode="auto">
          <a:xfrm>
            <a:off x="11121648" y="513134"/>
            <a:ext cx="75935" cy="131426"/>
          </a:xfrm>
          <a:custGeom>
            <a:avLst/>
            <a:gdLst>
              <a:gd name="T0" fmla="*/ 917464 w 228"/>
              <a:gd name="T1" fmla="*/ 6378503 h 396"/>
              <a:gd name="T2" fmla="*/ 917464 w 228"/>
              <a:gd name="T3" fmla="*/ 6378503 h 396"/>
              <a:gd name="T4" fmla="*/ 20449952 w 228"/>
              <a:gd name="T5" fmla="*/ 25644259 h 396"/>
              <a:gd name="T6" fmla="*/ 917464 w 228"/>
              <a:gd name="T7" fmla="*/ 45951270 h 396"/>
              <a:gd name="T8" fmla="*/ 917464 w 228"/>
              <a:gd name="T9" fmla="*/ 45951270 h 396"/>
              <a:gd name="T10" fmla="*/ 0 w 228"/>
              <a:gd name="T11" fmla="*/ 47773648 h 396"/>
              <a:gd name="T12" fmla="*/ 3801645 w 228"/>
              <a:gd name="T13" fmla="*/ 51418403 h 396"/>
              <a:gd name="T14" fmla="*/ 6554398 w 228"/>
              <a:gd name="T15" fmla="*/ 50507395 h 396"/>
              <a:gd name="T16" fmla="*/ 6554398 w 228"/>
              <a:gd name="T17" fmla="*/ 50507395 h 396"/>
              <a:gd name="T18" fmla="*/ 28839639 w 228"/>
              <a:gd name="T19" fmla="*/ 28507892 h 396"/>
              <a:gd name="T20" fmla="*/ 28839639 w 228"/>
              <a:gd name="T21" fmla="*/ 28507892 h 396"/>
              <a:gd name="T22" fmla="*/ 29757103 w 228"/>
              <a:gd name="T23" fmla="*/ 25644259 h 396"/>
              <a:gd name="T24" fmla="*/ 29757103 w 228"/>
              <a:gd name="T25" fmla="*/ 25644259 h 396"/>
              <a:gd name="T26" fmla="*/ 29757103 w 228"/>
              <a:gd name="T27" fmla="*/ 25644259 h 396"/>
              <a:gd name="T28" fmla="*/ 28839639 w 228"/>
              <a:gd name="T29" fmla="*/ 22910511 h 396"/>
              <a:gd name="T30" fmla="*/ 28839639 w 228"/>
              <a:gd name="T31" fmla="*/ 22910511 h 396"/>
              <a:gd name="T32" fmla="*/ 6554398 w 228"/>
              <a:gd name="T33" fmla="*/ 911369 h 396"/>
              <a:gd name="T34" fmla="*/ 6554398 w 228"/>
              <a:gd name="T35" fmla="*/ 911369 h 396"/>
              <a:gd name="T36" fmla="*/ 3801645 w 228"/>
              <a:gd name="T37" fmla="*/ 0 h 396"/>
              <a:gd name="T38" fmla="*/ 0 w 228"/>
              <a:gd name="T39" fmla="*/ 3644756 h 396"/>
              <a:gd name="T40" fmla="*/ 917464 w 228"/>
              <a:gd name="T41" fmla="*/ 6378503 h 39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28" h="396">
                <a:moveTo>
                  <a:pt x="7" y="49"/>
                </a:moveTo>
                <a:lnTo>
                  <a:pt x="7" y="49"/>
                </a:lnTo>
                <a:cubicBezTo>
                  <a:pt x="156" y="197"/>
                  <a:pt x="156" y="197"/>
                  <a:pt x="156" y="197"/>
                </a:cubicBezTo>
                <a:cubicBezTo>
                  <a:pt x="7" y="353"/>
                  <a:pt x="7" y="353"/>
                  <a:pt x="7" y="353"/>
                </a:cubicBezTo>
                <a:cubicBezTo>
                  <a:pt x="0" y="353"/>
                  <a:pt x="0" y="360"/>
                  <a:pt x="0" y="367"/>
                </a:cubicBezTo>
                <a:cubicBezTo>
                  <a:pt x="0" y="388"/>
                  <a:pt x="15" y="395"/>
                  <a:pt x="29" y="395"/>
                </a:cubicBezTo>
                <a:cubicBezTo>
                  <a:pt x="36" y="395"/>
                  <a:pt x="43" y="395"/>
                  <a:pt x="50" y="388"/>
                </a:cubicBezTo>
                <a:cubicBezTo>
                  <a:pt x="220" y="219"/>
                  <a:pt x="220" y="219"/>
                  <a:pt x="220" y="219"/>
                </a:cubicBezTo>
                <a:cubicBezTo>
                  <a:pt x="227" y="212"/>
                  <a:pt x="227" y="205"/>
                  <a:pt x="227" y="197"/>
                </a:cubicBezTo>
                <a:cubicBezTo>
                  <a:pt x="227" y="190"/>
                  <a:pt x="227" y="183"/>
                  <a:pt x="220" y="176"/>
                </a:cubicBezTo>
                <a:cubicBezTo>
                  <a:pt x="50" y="7"/>
                  <a:pt x="50" y="7"/>
                  <a:pt x="50" y="7"/>
                </a:cubicBezTo>
                <a:cubicBezTo>
                  <a:pt x="43" y="7"/>
                  <a:pt x="36" y="0"/>
                  <a:pt x="29" y="0"/>
                </a:cubicBezTo>
                <a:cubicBezTo>
                  <a:pt x="15" y="0"/>
                  <a:pt x="0" y="14"/>
                  <a:pt x="0" y="28"/>
                </a:cubicBezTo>
                <a:cubicBezTo>
                  <a:pt x="0" y="42"/>
                  <a:pt x="7" y="49"/>
                  <a:pt x="7" y="49"/>
                </a:cubicBezTo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x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" name="Freeform 6"/>
          <p:cNvSpPr>
            <a:spLocks noChangeArrowheads="1"/>
          </p:cNvSpPr>
          <p:nvPr userDrawn="1"/>
        </p:nvSpPr>
        <p:spPr bwMode="auto">
          <a:xfrm>
            <a:off x="10534176" y="513134"/>
            <a:ext cx="75935" cy="131426"/>
          </a:xfrm>
          <a:custGeom>
            <a:avLst/>
            <a:gdLst>
              <a:gd name="T0" fmla="*/ 27790747 w 228"/>
              <a:gd name="T1" fmla="*/ 6378503 h 396"/>
              <a:gd name="T2" fmla="*/ 27790747 w 228"/>
              <a:gd name="T3" fmla="*/ 6378503 h 396"/>
              <a:gd name="T4" fmla="*/ 8389687 w 228"/>
              <a:gd name="T5" fmla="*/ 25644259 h 396"/>
              <a:gd name="T6" fmla="*/ 28839639 w 228"/>
              <a:gd name="T7" fmla="*/ 45951270 h 396"/>
              <a:gd name="T8" fmla="*/ 28839639 w 228"/>
              <a:gd name="T9" fmla="*/ 45951270 h 396"/>
              <a:gd name="T10" fmla="*/ 29757103 w 228"/>
              <a:gd name="T11" fmla="*/ 47773648 h 396"/>
              <a:gd name="T12" fmla="*/ 25955458 w 228"/>
              <a:gd name="T13" fmla="*/ 51418403 h 396"/>
              <a:gd name="T14" fmla="*/ 23202705 w 228"/>
              <a:gd name="T15" fmla="*/ 50507395 h 396"/>
              <a:gd name="T16" fmla="*/ 23202705 w 228"/>
              <a:gd name="T17" fmla="*/ 50507395 h 396"/>
              <a:gd name="T18" fmla="*/ 917464 w 228"/>
              <a:gd name="T19" fmla="*/ 28507892 h 396"/>
              <a:gd name="T20" fmla="*/ 917464 w 228"/>
              <a:gd name="T21" fmla="*/ 28507892 h 396"/>
              <a:gd name="T22" fmla="*/ 0 w 228"/>
              <a:gd name="T23" fmla="*/ 25644259 h 396"/>
              <a:gd name="T24" fmla="*/ 0 w 228"/>
              <a:gd name="T25" fmla="*/ 25644259 h 396"/>
              <a:gd name="T26" fmla="*/ 0 w 228"/>
              <a:gd name="T27" fmla="*/ 25644259 h 396"/>
              <a:gd name="T28" fmla="*/ 917464 w 228"/>
              <a:gd name="T29" fmla="*/ 22910511 h 396"/>
              <a:gd name="T30" fmla="*/ 917464 w 228"/>
              <a:gd name="T31" fmla="*/ 22910511 h 396"/>
              <a:gd name="T32" fmla="*/ 23202705 w 228"/>
              <a:gd name="T33" fmla="*/ 911369 h 396"/>
              <a:gd name="T34" fmla="*/ 23202705 w 228"/>
              <a:gd name="T35" fmla="*/ 911369 h 396"/>
              <a:gd name="T36" fmla="*/ 25955458 w 228"/>
              <a:gd name="T37" fmla="*/ 0 h 396"/>
              <a:gd name="T38" fmla="*/ 29757103 w 228"/>
              <a:gd name="T39" fmla="*/ 3644756 h 396"/>
              <a:gd name="T40" fmla="*/ 27790747 w 228"/>
              <a:gd name="T41" fmla="*/ 6378503 h 39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28" h="396">
                <a:moveTo>
                  <a:pt x="212" y="49"/>
                </a:moveTo>
                <a:lnTo>
                  <a:pt x="212" y="49"/>
                </a:lnTo>
                <a:cubicBezTo>
                  <a:pt x="64" y="197"/>
                  <a:pt x="64" y="197"/>
                  <a:pt x="64" y="197"/>
                </a:cubicBezTo>
                <a:cubicBezTo>
                  <a:pt x="220" y="353"/>
                  <a:pt x="220" y="353"/>
                  <a:pt x="220" y="353"/>
                </a:cubicBezTo>
                <a:cubicBezTo>
                  <a:pt x="220" y="353"/>
                  <a:pt x="227" y="360"/>
                  <a:pt x="227" y="367"/>
                </a:cubicBezTo>
                <a:cubicBezTo>
                  <a:pt x="227" y="388"/>
                  <a:pt x="212" y="395"/>
                  <a:pt x="198" y="395"/>
                </a:cubicBezTo>
                <a:cubicBezTo>
                  <a:pt x="191" y="395"/>
                  <a:pt x="184" y="395"/>
                  <a:pt x="177" y="388"/>
                </a:cubicBezTo>
                <a:cubicBezTo>
                  <a:pt x="7" y="219"/>
                  <a:pt x="7" y="219"/>
                  <a:pt x="7" y="219"/>
                </a:cubicBezTo>
                <a:cubicBezTo>
                  <a:pt x="0" y="212"/>
                  <a:pt x="0" y="205"/>
                  <a:pt x="0" y="197"/>
                </a:cubicBezTo>
                <a:cubicBezTo>
                  <a:pt x="0" y="190"/>
                  <a:pt x="0" y="183"/>
                  <a:pt x="7" y="176"/>
                </a:cubicBezTo>
                <a:cubicBezTo>
                  <a:pt x="177" y="7"/>
                  <a:pt x="177" y="7"/>
                  <a:pt x="177" y="7"/>
                </a:cubicBezTo>
                <a:cubicBezTo>
                  <a:pt x="184" y="7"/>
                  <a:pt x="191" y="0"/>
                  <a:pt x="198" y="0"/>
                </a:cubicBezTo>
                <a:cubicBezTo>
                  <a:pt x="212" y="0"/>
                  <a:pt x="227" y="14"/>
                  <a:pt x="227" y="28"/>
                </a:cubicBezTo>
                <a:cubicBezTo>
                  <a:pt x="227" y="42"/>
                  <a:pt x="220" y="49"/>
                  <a:pt x="212" y="49"/>
                </a:cubicBezTo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x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Freeform 69"/>
          <p:cNvSpPr>
            <a:spLocks noChangeArrowheads="1"/>
          </p:cNvSpPr>
          <p:nvPr userDrawn="1"/>
        </p:nvSpPr>
        <p:spPr bwMode="auto">
          <a:xfrm>
            <a:off x="1545443" y="6506949"/>
            <a:ext cx="146261" cy="96400"/>
          </a:xfrm>
          <a:custGeom>
            <a:avLst/>
            <a:gdLst>
              <a:gd name="T0" fmla="*/ 110347 w 514"/>
              <a:gd name="T1" fmla="*/ 77365 h 338"/>
              <a:gd name="T2" fmla="*/ 110347 w 514"/>
              <a:gd name="T3" fmla="*/ 77365 h 338"/>
              <a:gd name="T4" fmla="*/ 134264 w 514"/>
              <a:gd name="T5" fmla="*/ 48489 h 338"/>
              <a:gd name="T6" fmla="*/ 86429 w 514"/>
              <a:gd name="T7" fmla="*/ 0 h 338"/>
              <a:gd name="T8" fmla="*/ 0 w 514"/>
              <a:gd name="T9" fmla="*/ 0 h 338"/>
              <a:gd name="T10" fmla="*/ 0 w 514"/>
              <a:gd name="T11" fmla="*/ 173798 h 338"/>
              <a:gd name="T12" fmla="*/ 86429 w 514"/>
              <a:gd name="T13" fmla="*/ 173798 h 338"/>
              <a:gd name="T14" fmla="*/ 139156 w 514"/>
              <a:gd name="T15" fmla="*/ 120951 h 338"/>
              <a:gd name="T16" fmla="*/ 110347 w 514"/>
              <a:gd name="T17" fmla="*/ 77365 h 338"/>
              <a:gd name="T18" fmla="*/ 38594 w 514"/>
              <a:gd name="T19" fmla="*/ 28876 h 338"/>
              <a:gd name="T20" fmla="*/ 38594 w 514"/>
              <a:gd name="T21" fmla="*/ 28876 h 338"/>
              <a:gd name="T22" fmla="*/ 86429 w 514"/>
              <a:gd name="T23" fmla="*/ 28876 h 338"/>
              <a:gd name="T24" fmla="*/ 101106 w 514"/>
              <a:gd name="T25" fmla="*/ 48489 h 338"/>
              <a:gd name="T26" fmla="*/ 81537 w 514"/>
              <a:gd name="T27" fmla="*/ 68103 h 338"/>
              <a:gd name="T28" fmla="*/ 38594 w 514"/>
              <a:gd name="T29" fmla="*/ 68103 h 338"/>
              <a:gd name="T30" fmla="*/ 38594 w 514"/>
              <a:gd name="T31" fmla="*/ 28876 h 338"/>
              <a:gd name="T32" fmla="*/ 86429 w 514"/>
              <a:gd name="T33" fmla="*/ 144923 h 338"/>
              <a:gd name="T34" fmla="*/ 86429 w 514"/>
              <a:gd name="T35" fmla="*/ 144923 h 338"/>
              <a:gd name="T36" fmla="*/ 38594 w 514"/>
              <a:gd name="T37" fmla="*/ 144923 h 338"/>
              <a:gd name="T38" fmla="*/ 38594 w 514"/>
              <a:gd name="T39" fmla="*/ 96978 h 338"/>
              <a:gd name="T40" fmla="*/ 86429 w 514"/>
              <a:gd name="T41" fmla="*/ 96978 h 338"/>
              <a:gd name="T42" fmla="*/ 105454 w 514"/>
              <a:gd name="T43" fmla="*/ 120951 h 338"/>
              <a:gd name="T44" fmla="*/ 86429 w 514"/>
              <a:gd name="T45" fmla="*/ 144923 h 338"/>
              <a:gd name="T46" fmla="*/ 211996 w 514"/>
              <a:gd name="T47" fmla="*/ 43586 h 338"/>
              <a:gd name="T48" fmla="*/ 211996 w 514"/>
              <a:gd name="T49" fmla="*/ 43586 h 338"/>
              <a:gd name="T50" fmla="*/ 144049 w 514"/>
              <a:gd name="T51" fmla="*/ 111144 h 338"/>
              <a:gd name="T52" fmla="*/ 211996 w 514"/>
              <a:gd name="T53" fmla="*/ 178702 h 338"/>
              <a:gd name="T54" fmla="*/ 269616 w 514"/>
              <a:gd name="T55" fmla="*/ 130757 h 338"/>
              <a:gd name="T56" fmla="*/ 240806 w 514"/>
              <a:gd name="T57" fmla="*/ 130757 h 338"/>
              <a:gd name="T58" fmla="*/ 211996 w 514"/>
              <a:gd name="T59" fmla="*/ 149826 h 338"/>
              <a:gd name="T60" fmla="*/ 183186 w 514"/>
              <a:gd name="T61" fmla="*/ 120951 h 338"/>
              <a:gd name="T62" fmla="*/ 269616 w 514"/>
              <a:gd name="T63" fmla="*/ 120951 h 338"/>
              <a:gd name="T64" fmla="*/ 211996 w 514"/>
              <a:gd name="T65" fmla="*/ 43586 h 338"/>
              <a:gd name="T66" fmla="*/ 235914 w 514"/>
              <a:gd name="T67" fmla="*/ 96978 h 338"/>
              <a:gd name="T68" fmla="*/ 235914 w 514"/>
              <a:gd name="T69" fmla="*/ 96978 h 338"/>
              <a:gd name="T70" fmla="*/ 183186 w 514"/>
              <a:gd name="T71" fmla="*/ 96978 h 338"/>
              <a:gd name="T72" fmla="*/ 211996 w 514"/>
              <a:gd name="T73" fmla="*/ 68103 h 338"/>
              <a:gd name="T74" fmla="*/ 235914 w 514"/>
              <a:gd name="T75" fmla="*/ 96978 h 338"/>
              <a:gd name="T76" fmla="*/ 245698 w 514"/>
              <a:gd name="T77" fmla="*/ 9807 h 338"/>
              <a:gd name="T78" fmla="*/ 245698 w 514"/>
              <a:gd name="T79" fmla="*/ 9807 h 338"/>
              <a:gd name="T80" fmla="*/ 173402 w 514"/>
              <a:gd name="T81" fmla="*/ 9807 h 338"/>
              <a:gd name="T82" fmla="*/ 173402 w 514"/>
              <a:gd name="T83" fmla="*/ 33779 h 338"/>
              <a:gd name="T84" fmla="*/ 245698 w 514"/>
              <a:gd name="T85" fmla="*/ 33779 h 338"/>
              <a:gd name="T86" fmla="*/ 245698 w 514"/>
              <a:gd name="T87" fmla="*/ 9807 h 338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514" h="338">
                <a:moveTo>
                  <a:pt x="203" y="142"/>
                </a:moveTo>
                <a:lnTo>
                  <a:pt x="203" y="142"/>
                </a:lnTo>
                <a:cubicBezTo>
                  <a:pt x="203" y="142"/>
                  <a:pt x="247" y="142"/>
                  <a:pt x="247" y="89"/>
                </a:cubicBezTo>
                <a:cubicBezTo>
                  <a:pt x="247" y="27"/>
                  <a:pt x="212" y="0"/>
                  <a:pt x="159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319"/>
                  <a:pt x="0" y="319"/>
                  <a:pt x="0" y="319"/>
                </a:cubicBezTo>
                <a:cubicBezTo>
                  <a:pt x="159" y="319"/>
                  <a:pt x="159" y="319"/>
                  <a:pt x="159" y="319"/>
                </a:cubicBezTo>
                <a:cubicBezTo>
                  <a:pt x="159" y="319"/>
                  <a:pt x="256" y="328"/>
                  <a:pt x="256" y="222"/>
                </a:cubicBezTo>
                <a:cubicBezTo>
                  <a:pt x="256" y="222"/>
                  <a:pt x="265" y="142"/>
                  <a:pt x="203" y="142"/>
                </a:cubicBezTo>
                <a:close/>
                <a:moveTo>
                  <a:pt x="71" y="53"/>
                </a:moveTo>
                <a:lnTo>
                  <a:pt x="71" y="53"/>
                </a:lnTo>
                <a:cubicBezTo>
                  <a:pt x="159" y="53"/>
                  <a:pt x="159" y="53"/>
                  <a:pt x="159" y="53"/>
                </a:cubicBezTo>
                <a:cubicBezTo>
                  <a:pt x="159" y="53"/>
                  <a:pt x="186" y="53"/>
                  <a:pt x="186" y="89"/>
                </a:cubicBezTo>
                <a:cubicBezTo>
                  <a:pt x="186" y="125"/>
                  <a:pt x="168" y="125"/>
                  <a:pt x="150" y="125"/>
                </a:cubicBezTo>
                <a:cubicBezTo>
                  <a:pt x="71" y="125"/>
                  <a:pt x="71" y="125"/>
                  <a:pt x="71" y="125"/>
                </a:cubicBezTo>
                <a:lnTo>
                  <a:pt x="71" y="53"/>
                </a:lnTo>
                <a:close/>
                <a:moveTo>
                  <a:pt x="159" y="266"/>
                </a:moveTo>
                <a:lnTo>
                  <a:pt x="159" y="266"/>
                </a:lnTo>
                <a:cubicBezTo>
                  <a:pt x="71" y="266"/>
                  <a:pt x="71" y="266"/>
                  <a:pt x="71" y="266"/>
                </a:cubicBezTo>
                <a:cubicBezTo>
                  <a:pt x="71" y="178"/>
                  <a:pt x="71" y="178"/>
                  <a:pt x="71" y="178"/>
                </a:cubicBezTo>
                <a:cubicBezTo>
                  <a:pt x="159" y="178"/>
                  <a:pt x="159" y="178"/>
                  <a:pt x="159" y="178"/>
                </a:cubicBezTo>
                <a:cubicBezTo>
                  <a:pt x="159" y="178"/>
                  <a:pt x="194" y="178"/>
                  <a:pt x="194" y="222"/>
                </a:cubicBezTo>
                <a:cubicBezTo>
                  <a:pt x="194" y="257"/>
                  <a:pt x="168" y="266"/>
                  <a:pt x="159" y="266"/>
                </a:cubicBezTo>
                <a:close/>
                <a:moveTo>
                  <a:pt x="390" y="80"/>
                </a:moveTo>
                <a:lnTo>
                  <a:pt x="390" y="80"/>
                </a:lnTo>
                <a:cubicBezTo>
                  <a:pt x="265" y="80"/>
                  <a:pt x="265" y="204"/>
                  <a:pt x="265" y="204"/>
                </a:cubicBezTo>
                <a:cubicBezTo>
                  <a:pt x="265" y="204"/>
                  <a:pt x="265" y="328"/>
                  <a:pt x="390" y="328"/>
                </a:cubicBezTo>
                <a:cubicBezTo>
                  <a:pt x="390" y="328"/>
                  <a:pt x="496" y="337"/>
                  <a:pt x="496" y="240"/>
                </a:cubicBezTo>
                <a:cubicBezTo>
                  <a:pt x="443" y="240"/>
                  <a:pt x="443" y="240"/>
                  <a:pt x="443" y="240"/>
                </a:cubicBezTo>
                <a:cubicBezTo>
                  <a:pt x="443" y="240"/>
                  <a:pt x="443" y="275"/>
                  <a:pt x="390" y="275"/>
                </a:cubicBezTo>
                <a:cubicBezTo>
                  <a:pt x="390" y="275"/>
                  <a:pt x="337" y="284"/>
                  <a:pt x="337" y="222"/>
                </a:cubicBezTo>
                <a:cubicBezTo>
                  <a:pt x="496" y="222"/>
                  <a:pt x="496" y="222"/>
                  <a:pt x="496" y="222"/>
                </a:cubicBezTo>
                <a:cubicBezTo>
                  <a:pt x="496" y="222"/>
                  <a:pt x="513" y="80"/>
                  <a:pt x="390" y="80"/>
                </a:cubicBezTo>
                <a:close/>
                <a:moveTo>
                  <a:pt x="434" y="178"/>
                </a:moveTo>
                <a:lnTo>
                  <a:pt x="434" y="178"/>
                </a:lnTo>
                <a:cubicBezTo>
                  <a:pt x="337" y="178"/>
                  <a:pt x="337" y="178"/>
                  <a:pt x="337" y="178"/>
                </a:cubicBezTo>
                <a:cubicBezTo>
                  <a:pt x="337" y="178"/>
                  <a:pt x="345" y="125"/>
                  <a:pt x="390" y="125"/>
                </a:cubicBezTo>
                <a:cubicBezTo>
                  <a:pt x="434" y="125"/>
                  <a:pt x="434" y="178"/>
                  <a:pt x="434" y="178"/>
                </a:cubicBezTo>
                <a:close/>
                <a:moveTo>
                  <a:pt x="452" y="18"/>
                </a:moveTo>
                <a:lnTo>
                  <a:pt x="452" y="18"/>
                </a:lnTo>
                <a:cubicBezTo>
                  <a:pt x="319" y="18"/>
                  <a:pt x="319" y="18"/>
                  <a:pt x="319" y="18"/>
                </a:cubicBezTo>
                <a:cubicBezTo>
                  <a:pt x="319" y="62"/>
                  <a:pt x="319" y="62"/>
                  <a:pt x="319" y="62"/>
                </a:cubicBezTo>
                <a:cubicBezTo>
                  <a:pt x="452" y="62"/>
                  <a:pt x="452" y="62"/>
                  <a:pt x="452" y="62"/>
                </a:cubicBezTo>
                <a:lnTo>
                  <a:pt x="452" y="18"/>
                </a:lnTo>
                <a:close/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endParaRPr lang="en-US"/>
          </a:p>
        </p:txBody>
      </p:sp>
      <p:sp>
        <p:nvSpPr>
          <p:cNvPr id="12" name="Freeform 75"/>
          <p:cNvSpPr>
            <a:spLocks noChangeArrowheads="1"/>
          </p:cNvSpPr>
          <p:nvPr userDrawn="1"/>
        </p:nvSpPr>
        <p:spPr bwMode="auto">
          <a:xfrm>
            <a:off x="1300060" y="6490329"/>
            <a:ext cx="69807" cy="129641"/>
          </a:xfrm>
          <a:custGeom>
            <a:avLst/>
            <a:gdLst>
              <a:gd name="T0" fmla="*/ 132814 w 249"/>
              <a:gd name="T1" fmla="*/ 43735 h 453"/>
              <a:gd name="T2" fmla="*/ 132814 w 249"/>
              <a:gd name="T3" fmla="*/ 43735 h 453"/>
              <a:gd name="T4" fmla="*/ 94791 w 249"/>
              <a:gd name="T5" fmla="*/ 43735 h 453"/>
              <a:gd name="T6" fmla="*/ 85687 w 249"/>
              <a:gd name="T7" fmla="*/ 58496 h 453"/>
              <a:gd name="T8" fmla="*/ 85687 w 249"/>
              <a:gd name="T9" fmla="*/ 87470 h 453"/>
              <a:gd name="T10" fmla="*/ 132814 w 249"/>
              <a:gd name="T11" fmla="*/ 87470 h 453"/>
              <a:gd name="T12" fmla="*/ 132814 w 249"/>
              <a:gd name="T13" fmla="*/ 126285 h 453"/>
              <a:gd name="T14" fmla="*/ 85687 w 249"/>
              <a:gd name="T15" fmla="*/ 126285 h 453"/>
              <a:gd name="T16" fmla="*/ 85687 w 249"/>
              <a:gd name="T17" fmla="*/ 247103 h 453"/>
              <a:gd name="T18" fmla="*/ 42308 w 249"/>
              <a:gd name="T19" fmla="*/ 247103 h 453"/>
              <a:gd name="T20" fmla="*/ 42308 w 249"/>
              <a:gd name="T21" fmla="*/ 126285 h 453"/>
              <a:gd name="T22" fmla="*/ 0 w 249"/>
              <a:gd name="T23" fmla="*/ 126285 h 453"/>
              <a:gd name="T24" fmla="*/ 0 w 249"/>
              <a:gd name="T25" fmla="*/ 87470 h 453"/>
              <a:gd name="T26" fmla="*/ 42308 w 249"/>
              <a:gd name="T27" fmla="*/ 87470 h 453"/>
              <a:gd name="T28" fmla="*/ 42308 w 249"/>
              <a:gd name="T29" fmla="*/ 63416 h 453"/>
              <a:gd name="T30" fmla="*/ 94791 w 249"/>
              <a:gd name="T31" fmla="*/ 0 h 453"/>
              <a:gd name="T32" fmla="*/ 132814 w 249"/>
              <a:gd name="T33" fmla="*/ 0 h 453"/>
              <a:gd name="T34" fmla="*/ 132814 w 249"/>
              <a:gd name="T35" fmla="*/ 43735 h 453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249" h="453">
                <a:moveTo>
                  <a:pt x="248" y="80"/>
                </a:moveTo>
                <a:lnTo>
                  <a:pt x="248" y="80"/>
                </a:lnTo>
                <a:cubicBezTo>
                  <a:pt x="177" y="80"/>
                  <a:pt x="177" y="80"/>
                  <a:pt x="177" y="80"/>
                </a:cubicBezTo>
                <a:cubicBezTo>
                  <a:pt x="169" y="80"/>
                  <a:pt x="160" y="89"/>
                  <a:pt x="160" y="107"/>
                </a:cubicBezTo>
                <a:cubicBezTo>
                  <a:pt x="160" y="160"/>
                  <a:pt x="160" y="160"/>
                  <a:pt x="160" y="160"/>
                </a:cubicBezTo>
                <a:cubicBezTo>
                  <a:pt x="248" y="160"/>
                  <a:pt x="248" y="160"/>
                  <a:pt x="248" y="160"/>
                </a:cubicBezTo>
                <a:cubicBezTo>
                  <a:pt x="248" y="231"/>
                  <a:pt x="248" y="231"/>
                  <a:pt x="248" y="231"/>
                </a:cubicBezTo>
                <a:cubicBezTo>
                  <a:pt x="160" y="231"/>
                  <a:pt x="160" y="231"/>
                  <a:pt x="160" y="231"/>
                </a:cubicBezTo>
                <a:cubicBezTo>
                  <a:pt x="160" y="452"/>
                  <a:pt x="160" y="452"/>
                  <a:pt x="160" y="452"/>
                </a:cubicBezTo>
                <a:cubicBezTo>
                  <a:pt x="79" y="452"/>
                  <a:pt x="79" y="452"/>
                  <a:pt x="79" y="452"/>
                </a:cubicBezTo>
                <a:cubicBezTo>
                  <a:pt x="79" y="231"/>
                  <a:pt x="79" y="231"/>
                  <a:pt x="79" y="231"/>
                </a:cubicBezTo>
                <a:cubicBezTo>
                  <a:pt x="0" y="231"/>
                  <a:pt x="0" y="231"/>
                  <a:pt x="0" y="231"/>
                </a:cubicBezTo>
                <a:cubicBezTo>
                  <a:pt x="0" y="160"/>
                  <a:pt x="0" y="160"/>
                  <a:pt x="0" y="160"/>
                </a:cubicBezTo>
                <a:cubicBezTo>
                  <a:pt x="79" y="160"/>
                  <a:pt x="79" y="160"/>
                  <a:pt x="79" y="160"/>
                </a:cubicBezTo>
                <a:cubicBezTo>
                  <a:pt x="79" y="116"/>
                  <a:pt x="79" y="116"/>
                  <a:pt x="79" y="116"/>
                </a:cubicBezTo>
                <a:cubicBezTo>
                  <a:pt x="79" y="54"/>
                  <a:pt x="115" y="0"/>
                  <a:pt x="177" y="0"/>
                </a:cubicBezTo>
                <a:cubicBezTo>
                  <a:pt x="248" y="0"/>
                  <a:pt x="248" y="0"/>
                  <a:pt x="248" y="0"/>
                </a:cubicBezTo>
                <a:lnTo>
                  <a:pt x="248" y="80"/>
                </a:lnTo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endParaRPr lang="en-US"/>
          </a:p>
        </p:txBody>
      </p:sp>
      <p:sp>
        <p:nvSpPr>
          <p:cNvPr id="14" name="TextBox 13"/>
          <p:cNvSpPr txBox="1"/>
          <p:nvPr userDrawn="1"/>
        </p:nvSpPr>
        <p:spPr>
          <a:xfrm>
            <a:off x="10711223" y="460923"/>
            <a:ext cx="322524" cy="2308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fld id="{AE0D7024-2FC2-462E-B85C-83B71DB3828F}" type="slidenum">
              <a:rPr lang="en-US" sz="90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‹#›</a:t>
            </a:fld>
            <a:endParaRPr lang="en-US" sz="900">
              <a:solidFill>
                <a:schemeClr val="tx2">
                  <a:lumMod val="50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55824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608860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1612233"/>
            <a:ext cx="12192000" cy="2735179"/>
          </a:xfrm>
          <a:custGeom>
            <a:avLst/>
            <a:gdLst>
              <a:gd name="connsiteX0" fmla="*/ 0 w 12192000"/>
              <a:gd name="connsiteY0" fmla="*/ 0 h 2735179"/>
              <a:gd name="connsiteX1" fmla="*/ 12192000 w 12192000"/>
              <a:gd name="connsiteY1" fmla="*/ 0 h 2735179"/>
              <a:gd name="connsiteX2" fmla="*/ 12192000 w 12192000"/>
              <a:gd name="connsiteY2" fmla="*/ 2735179 h 2735179"/>
              <a:gd name="connsiteX3" fmla="*/ 0 w 12192000"/>
              <a:gd name="connsiteY3" fmla="*/ 2735179 h 27351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2735179">
                <a:moveTo>
                  <a:pt x="0" y="0"/>
                </a:moveTo>
                <a:lnTo>
                  <a:pt x="12192000" y="0"/>
                </a:lnTo>
                <a:lnTo>
                  <a:pt x="12192000" y="2735179"/>
                </a:lnTo>
                <a:lnTo>
                  <a:pt x="0" y="2735179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200" b="0">
                <a:solidFill>
                  <a:schemeClr val="accent2"/>
                </a:solidFill>
              </a:defRPr>
            </a:lvl1pPr>
          </a:lstStyle>
          <a:p>
            <a:r>
              <a:rPr lang="vi-VN"/>
              <a:t>Drag &amp; Drop Image</a:t>
            </a:r>
            <a:endParaRPr lang="en-US"/>
          </a:p>
        </p:txBody>
      </p:sp>
      <p:sp>
        <p:nvSpPr>
          <p:cNvPr id="6" name="Oval 5"/>
          <p:cNvSpPr/>
          <p:nvPr userDrawn="1"/>
        </p:nvSpPr>
        <p:spPr>
          <a:xfrm>
            <a:off x="10452555" y="449753"/>
            <a:ext cx="253173" cy="253173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 userDrawn="1"/>
        </p:nvSpPr>
        <p:spPr>
          <a:xfrm>
            <a:off x="10744448" y="449754"/>
            <a:ext cx="253173" cy="25317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 userDrawn="1"/>
        </p:nvSpPr>
        <p:spPr>
          <a:xfrm>
            <a:off x="11024427" y="449753"/>
            <a:ext cx="253173" cy="253173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 userDrawn="1"/>
        </p:nvSpPr>
        <p:spPr>
          <a:xfrm>
            <a:off x="0" y="6555149"/>
            <a:ext cx="808811" cy="27699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sz="1200" b="1" dirty="0" smtClean="0">
                <a:solidFill>
                  <a:schemeClr val="bg1"/>
                </a:solidFill>
                <a:latin typeface="+mn-lt"/>
                <a:ea typeface="Lato" panose="020F0502020204030203" pitchFamily="34" charset="0"/>
                <a:cs typeface="Lato" panose="020F0502020204030203" pitchFamily="34" charset="0"/>
              </a:rPr>
              <a:t>TEK4.VN</a:t>
            </a:r>
            <a:endParaRPr lang="en-US" sz="1200" b="1" dirty="0">
              <a:solidFill>
                <a:schemeClr val="bg1"/>
              </a:solidFill>
              <a:latin typeface="+mn-lt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3" name="Freeform 5"/>
          <p:cNvSpPr>
            <a:spLocks noChangeArrowheads="1"/>
          </p:cNvSpPr>
          <p:nvPr userDrawn="1"/>
        </p:nvSpPr>
        <p:spPr bwMode="auto">
          <a:xfrm>
            <a:off x="11121648" y="513134"/>
            <a:ext cx="75935" cy="131426"/>
          </a:xfrm>
          <a:custGeom>
            <a:avLst/>
            <a:gdLst>
              <a:gd name="T0" fmla="*/ 917464 w 228"/>
              <a:gd name="T1" fmla="*/ 6378503 h 396"/>
              <a:gd name="T2" fmla="*/ 917464 w 228"/>
              <a:gd name="T3" fmla="*/ 6378503 h 396"/>
              <a:gd name="T4" fmla="*/ 20449952 w 228"/>
              <a:gd name="T5" fmla="*/ 25644259 h 396"/>
              <a:gd name="T6" fmla="*/ 917464 w 228"/>
              <a:gd name="T7" fmla="*/ 45951270 h 396"/>
              <a:gd name="T8" fmla="*/ 917464 w 228"/>
              <a:gd name="T9" fmla="*/ 45951270 h 396"/>
              <a:gd name="T10" fmla="*/ 0 w 228"/>
              <a:gd name="T11" fmla="*/ 47773648 h 396"/>
              <a:gd name="T12" fmla="*/ 3801645 w 228"/>
              <a:gd name="T13" fmla="*/ 51418403 h 396"/>
              <a:gd name="T14" fmla="*/ 6554398 w 228"/>
              <a:gd name="T15" fmla="*/ 50507395 h 396"/>
              <a:gd name="T16" fmla="*/ 6554398 w 228"/>
              <a:gd name="T17" fmla="*/ 50507395 h 396"/>
              <a:gd name="T18" fmla="*/ 28839639 w 228"/>
              <a:gd name="T19" fmla="*/ 28507892 h 396"/>
              <a:gd name="T20" fmla="*/ 28839639 w 228"/>
              <a:gd name="T21" fmla="*/ 28507892 h 396"/>
              <a:gd name="T22" fmla="*/ 29757103 w 228"/>
              <a:gd name="T23" fmla="*/ 25644259 h 396"/>
              <a:gd name="T24" fmla="*/ 29757103 w 228"/>
              <a:gd name="T25" fmla="*/ 25644259 h 396"/>
              <a:gd name="T26" fmla="*/ 29757103 w 228"/>
              <a:gd name="T27" fmla="*/ 25644259 h 396"/>
              <a:gd name="T28" fmla="*/ 28839639 w 228"/>
              <a:gd name="T29" fmla="*/ 22910511 h 396"/>
              <a:gd name="T30" fmla="*/ 28839639 w 228"/>
              <a:gd name="T31" fmla="*/ 22910511 h 396"/>
              <a:gd name="T32" fmla="*/ 6554398 w 228"/>
              <a:gd name="T33" fmla="*/ 911369 h 396"/>
              <a:gd name="T34" fmla="*/ 6554398 w 228"/>
              <a:gd name="T35" fmla="*/ 911369 h 396"/>
              <a:gd name="T36" fmla="*/ 3801645 w 228"/>
              <a:gd name="T37" fmla="*/ 0 h 396"/>
              <a:gd name="T38" fmla="*/ 0 w 228"/>
              <a:gd name="T39" fmla="*/ 3644756 h 396"/>
              <a:gd name="T40" fmla="*/ 917464 w 228"/>
              <a:gd name="T41" fmla="*/ 6378503 h 39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28" h="396">
                <a:moveTo>
                  <a:pt x="7" y="49"/>
                </a:moveTo>
                <a:lnTo>
                  <a:pt x="7" y="49"/>
                </a:lnTo>
                <a:cubicBezTo>
                  <a:pt x="156" y="197"/>
                  <a:pt x="156" y="197"/>
                  <a:pt x="156" y="197"/>
                </a:cubicBezTo>
                <a:cubicBezTo>
                  <a:pt x="7" y="353"/>
                  <a:pt x="7" y="353"/>
                  <a:pt x="7" y="353"/>
                </a:cubicBezTo>
                <a:cubicBezTo>
                  <a:pt x="0" y="353"/>
                  <a:pt x="0" y="360"/>
                  <a:pt x="0" y="367"/>
                </a:cubicBezTo>
                <a:cubicBezTo>
                  <a:pt x="0" y="388"/>
                  <a:pt x="15" y="395"/>
                  <a:pt x="29" y="395"/>
                </a:cubicBezTo>
                <a:cubicBezTo>
                  <a:pt x="36" y="395"/>
                  <a:pt x="43" y="395"/>
                  <a:pt x="50" y="388"/>
                </a:cubicBezTo>
                <a:cubicBezTo>
                  <a:pt x="220" y="219"/>
                  <a:pt x="220" y="219"/>
                  <a:pt x="220" y="219"/>
                </a:cubicBezTo>
                <a:cubicBezTo>
                  <a:pt x="227" y="212"/>
                  <a:pt x="227" y="205"/>
                  <a:pt x="227" y="197"/>
                </a:cubicBezTo>
                <a:cubicBezTo>
                  <a:pt x="227" y="190"/>
                  <a:pt x="227" y="183"/>
                  <a:pt x="220" y="176"/>
                </a:cubicBezTo>
                <a:cubicBezTo>
                  <a:pt x="50" y="7"/>
                  <a:pt x="50" y="7"/>
                  <a:pt x="50" y="7"/>
                </a:cubicBezTo>
                <a:cubicBezTo>
                  <a:pt x="43" y="7"/>
                  <a:pt x="36" y="0"/>
                  <a:pt x="29" y="0"/>
                </a:cubicBezTo>
                <a:cubicBezTo>
                  <a:pt x="15" y="0"/>
                  <a:pt x="0" y="14"/>
                  <a:pt x="0" y="28"/>
                </a:cubicBezTo>
                <a:cubicBezTo>
                  <a:pt x="0" y="42"/>
                  <a:pt x="7" y="49"/>
                  <a:pt x="7" y="49"/>
                </a:cubicBezTo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x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" name="Freeform 6"/>
          <p:cNvSpPr>
            <a:spLocks noChangeArrowheads="1"/>
          </p:cNvSpPr>
          <p:nvPr userDrawn="1"/>
        </p:nvSpPr>
        <p:spPr bwMode="auto">
          <a:xfrm>
            <a:off x="10534176" y="513134"/>
            <a:ext cx="75935" cy="131426"/>
          </a:xfrm>
          <a:custGeom>
            <a:avLst/>
            <a:gdLst>
              <a:gd name="T0" fmla="*/ 27790747 w 228"/>
              <a:gd name="T1" fmla="*/ 6378503 h 396"/>
              <a:gd name="T2" fmla="*/ 27790747 w 228"/>
              <a:gd name="T3" fmla="*/ 6378503 h 396"/>
              <a:gd name="T4" fmla="*/ 8389687 w 228"/>
              <a:gd name="T5" fmla="*/ 25644259 h 396"/>
              <a:gd name="T6" fmla="*/ 28839639 w 228"/>
              <a:gd name="T7" fmla="*/ 45951270 h 396"/>
              <a:gd name="T8" fmla="*/ 28839639 w 228"/>
              <a:gd name="T9" fmla="*/ 45951270 h 396"/>
              <a:gd name="T10" fmla="*/ 29757103 w 228"/>
              <a:gd name="T11" fmla="*/ 47773648 h 396"/>
              <a:gd name="T12" fmla="*/ 25955458 w 228"/>
              <a:gd name="T13" fmla="*/ 51418403 h 396"/>
              <a:gd name="T14" fmla="*/ 23202705 w 228"/>
              <a:gd name="T15" fmla="*/ 50507395 h 396"/>
              <a:gd name="T16" fmla="*/ 23202705 w 228"/>
              <a:gd name="T17" fmla="*/ 50507395 h 396"/>
              <a:gd name="T18" fmla="*/ 917464 w 228"/>
              <a:gd name="T19" fmla="*/ 28507892 h 396"/>
              <a:gd name="T20" fmla="*/ 917464 w 228"/>
              <a:gd name="T21" fmla="*/ 28507892 h 396"/>
              <a:gd name="T22" fmla="*/ 0 w 228"/>
              <a:gd name="T23" fmla="*/ 25644259 h 396"/>
              <a:gd name="T24" fmla="*/ 0 w 228"/>
              <a:gd name="T25" fmla="*/ 25644259 h 396"/>
              <a:gd name="T26" fmla="*/ 0 w 228"/>
              <a:gd name="T27" fmla="*/ 25644259 h 396"/>
              <a:gd name="T28" fmla="*/ 917464 w 228"/>
              <a:gd name="T29" fmla="*/ 22910511 h 396"/>
              <a:gd name="T30" fmla="*/ 917464 w 228"/>
              <a:gd name="T31" fmla="*/ 22910511 h 396"/>
              <a:gd name="T32" fmla="*/ 23202705 w 228"/>
              <a:gd name="T33" fmla="*/ 911369 h 396"/>
              <a:gd name="T34" fmla="*/ 23202705 w 228"/>
              <a:gd name="T35" fmla="*/ 911369 h 396"/>
              <a:gd name="T36" fmla="*/ 25955458 w 228"/>
              <a:gd name="T37" fmla="*/ 0 h 396"/>
              <a:gd name="T38" fmla="*/ 29757103 w 228"/>
              <a:gd name="T39" fmla="*/ 3644756 h 396"/>
              <a:gd name="T40" fmla="*/ 27790747 w 228"/>
              <a:gd name="T41" fmla="*/ 6378503 h 39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28" h="396">
                <a:moveTo>
                  <a:pt x="212" y="49"/>
                </a:moveTo>
                <a:lnTo>
                  <a:pt x="212" y="49"/>
                </a:lnTo>
                <a:cubicBezTo>
                  <a:pt x="64" y="197"/>
                  <a:pt x="64" y="197"/>
                  <a:pt x="64" y="197"/>
                </a:cubicBezTo>
                <a:cubicBezTo>
                  <a:pt x="220" y="353"/>
                  <a:pt x="220" y="353"/>
                  <a:pt x="220" y="353"/>
                </a:cubicBezTo>
                <a:cubicBezTo>
                  <a:pt x="220" y="353"/>
                  <a:pt x="227" y="360"/>
                  <a:pt x="227" y="367"/>
                </a:cubicBezTo>
                <a:cubicBezTo>
                  <a:pt x="227" y="388"/>
                  <a:pt x="212" y="395"/>
                  <a:pt x="198" y="395"/>
                </a:cubicBezTo>
                <a:cubicBezTo>
                  <a:pt x="191" y="395"/>
                  <a:pt x="184" y="395"/>
                  <a:pt x="177" y="388"/>
                </a:cubicBezTo>
                <a:cubicBezTo>
                  <a:pt x="7" y="219"/>
                  <a:pt x="7" y="219"/>
                  <a:pt x="7" y="219"/>
                </a:cubicBezTo>
                <a:cubicBezTo>
                  <a:pt x="0" y="212"/>
                  <a:pt x="0" y="205"/>
                  <a:pt x="0" y="197"/>
                </a:cubicBezTo>
                <a:cubicBezTo>
                  <a:pt x="0" y="190"/>
                  <a:pt x="0" y="183"/>
                  <a:pt x="7" y="176"/>
                </a:cubicBezTo>
                <a:cubicBezTo>
                  <a:pt x="177" y="7"/>
                  <a:pt x="177" y="7"/>
                  <a:pt x="177" y="7"/>
                </a:cubicBezTo>
                <a:cubicBezTo>
                  <a:pt x="184" y="7"/>
                  <a:pt x="191" y="0"/>
                  <a:pt x="198" y="0"/>
                </a:cubicBezTo>
                <a:cubicBezTo>
                  <a:pt x="212" y="0"/>
                  <a:pt x="227" y="14"/>
                  <a:pt x="227" y="28"/>
                </a:cubicBezTo>
                <a:cubicBezTo>
                  <a:pt x="227" y="42"/>
                  <a:pt x="220" y="49"/>
                  <a:pt x="212" y="49"/>
                </a:cubicBezTo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x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" name="Freeform 85"/>
          <p:cNvSpPr>
            <a:spLocks noChangeArrowheads="1"/>
          </p:cNvSpPr>
          <p:nvPr userDrawn="1"/>
        </p:nvSpPr>
        <p:spPr bwMode="auto">
          <a:xfrm>
            <a:off x="978162" y="6502379"/>
            <a:ext cx="131303" cy="105541"/>
          </a:xfrm>
          <a:custGeom>
            <a:avLst/>
            <a:gdLst>
              <a:gd name="T0" fmla="*/ 250282 w 462"/>
              <a:gd name="T1" fmla="*/ 24258 h 374"/>
              <a:gd name="T2" fmla="*/ 250282 w 462"/>
              <a:gd name="T3" fmla="*/ 24258 h 374"/>
              <a:gd name="T4" fmla="*/ 221508 w 462"/>
              <a:gd name="T5" fmla="*/ 33962 h 374"/>
              <a:gd name="T6" fmla="*/ 240510 w 462"/>
              <a:gd name="T7" fmla="*/ 5391 h 374"/>
              <a:gd name="T8" fmla="*/ 211192 w 462"/>
              <a:gd name="T9" fmla="*/ 19407 h 374"/>
              <a:gd name="T10" fmla="*/ 173189 w 462"/>
              <a:gd name="T11" fmla="*/ 0 h 374"/>
              <a:gd name="T12" fmla="*/ 119983 w 462"/>
              <a:gd name="T13" fmla="*/ 52829 h 374"/>
              <a:gd name="T14" fmla="*/ 124870 w 462"/>
              <a:gd name="T15" fmla="*/ 62532 h 374"/>
              <a:gd name="T16" fmla="*/ 19002 w 462"/>
              <a:gd name="T17" fmla="*/ 10242 h 374"/>
              <a:gd name="T18" fmla="*/ 9229 w 462"/>
              <a:gd name="T19" fmla="*/ 38813 h 374"/>
              <a:gd name="T20" fmla="*/ 33118 w 462"/>
              <a:gd name="T21" fmla="*/ 81400 h 374"/>
              <a:gd name="T22" fmla="*/ 9229 w 462"/>
              <a:gd name="T23" fmla="*/ 72236 h 374"/>
              <a:gd name="T24" fmla="*/ 9229 w 462"/>
              <a:gd name="T25" fmla="*/ 72236 h 374"/>
              <a:gd name="T26" fmla="*/ 53205 w 462"/>
              <a:gd name="T27" fmla="*/ 124526 h 374"/>
              <a:gd name="T28" fmla="*/ 38004 w 462"/>
              <a:gd name="T29" fmla="*/ 124526 h 374"/>
              <a:gd name="T30" fmla="*/ 28774 w 462"/>
              <a:gd name="T31" fmla="*/ 124526 h 374"/>
              <a:gd name="T32" fmla="*/ 77093 w 462"/>
              <a:gd name="T33" fmla="*/ 158487 h 374"/>
              <a:gd name="T34" fmla="*/ 14116 w 462"/>
              <a:gd name="T35" fmla="*/ 182206 h 374"/>
              <a:gd name="T36" fmla="*/ 0 w 462"/>
              <a:gd name="T37" fmla="*/ 182206 h 374"/>
              <a:gd name="T38" fmla="*/ 77093 w 462"/>
              <a:gd name="T39" fmla="*/ 201074 h 374"/>
              <a:gd name="T40" fmla="*/ 221508 w 462"/>
              <a:gd name="T41" fmla="*/ 57681 h 374"/>
              <a:gd name="T42" fmla="*/ 221508 w 462"/>
              <a:gd name="T43" fmla="*/ 52829 h 374"/>
              <a:gd name="T44" fmla="*/ 250282 w 462"/>
              <a:gd name="T45" fmla="*/ 24258 h 374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462" h="374">
                <a:moveTo>
                  <a:pt x="461" y="45"/>
                </a:moveTo>
                <a:lnTo>
                  <a:pt x="461" y="45"/>
                </a:lnTo>
                <a:cubicBezTo>
                  <a:pt x="443" y="54"/>
                  <a:pt x="425" y="63"/>
                  <a:pt x="408" y="63"/>
                </a:cubicBezTo>
                <a:cubicBezTo>
                  <a:pt x="425" y="54"/>
                  <a:pt x="443" y="36"/>
                  <a:pt x="443" y="10"/>
                </a:cubicBezTo>
                <a:cubicBezTo>
                  <a:pt x="425" y="19"/>
                  <a:pt x="408" y="27"/>
                  <a:pt x="389" y="36"/>
                </a:cubicBezTo>
                <a:cubicBezTo>
                  <a:pt x="372" y="19"/>
                  <a:pt x="345" y="0"/>
                  <a:pt x="319" y="0"/>
                </a:cubicBezTo>
                <a:cubicBezTo>
                  <a:pt x="265" y="0"/>
                  <a:pt x="221" y="45"/>
                  <a:pt x="221" y="98"/>
                </a:cubicBezTo>
                <a:cubicBezTo>
                  <a:pt x="221" y="107"/>
                  <a:pt x="221" y="116"/>
                  <a:pt x="230" y="116"/>
                </a:cubicBezTo>
                <a:cubicBezTo>
                  <a:pt x="151" y="116"/>
                  <a:pt x="79" y="81"/>
                  <a:pt x="35" y="19"/>
                </a:cubicBezTo>
                <a:cubicBezTo>
                  <a:pt x="26" y="36"/>
                  <a:pt x="17" y="54"/>
                  <a:pt x="17" y="72"/>
                </a:cubicBezTo>
                <a:cubicBezTo>
                  <a:pt x="17" y="98"/>
                  <a:pt x="35" y="134"/>
                  <a:pt x="61" y="151"/>
                </a:cubicBezTo>
                <a:cubicBezTo>
                  <a:pt x="44" y="143"/>
                  <a:pt x="35" y="143"/>
                  <a:pt x="17" y="134"/>
                </a:cubicBezTo>
                <a:cubicBezTo>
                  <a:pt x="17" y="178"/>
                  <a:pt x="53" y="222"/>
                  <a:pt x="98" y="231"/>
                </a:cubicBezTo>
                <a:cubicBezTo>
                  <a:pt x="89" y="231"/>
                  <a:pt x="79" y="231"/>
                  <a:pt x="70" y="231"/>
                </a:cubicBezTo>
                <a:cubicBezTo>
                  <a:pt x="61" y="231"/>
                  <a:pt x="61" y="231"/>
                  <a:pt x="53" y="231"/>
                </a:cubicBezTo>
                <a:cubicBezTo>
                  <a:pt x="61" y="266"/>
                  <a:pt x="98" y="294"/>
                  <a:pt x="142" y="294"/>
                </a:cubicBezTo>
                <a:cubicBezTo>
                  <a:pt x="106" y="319"/>
                  <a:pt x="70" y="338"/>
                  <a:pt x="26" y="338"/>
                </a:cubicBezTo>
                <a:cubicBezTo>
                  <a:pt x="17" y="338"/>
                  <a:pt x="8" y="338"/>
                  <a:pt x="0" y="338"/>
                </a:cubicBezTo>
                <a:cubicBezTo>
                  <a:pt x="44" y="364"/>
                  <a:pt x="89" y="373"/>
                  <a:pt x="142" y="373"/>
                </a:cubicBezTo>
                <a:cubicBezTo>
                  <a:pt x="319" y="373"/>
                  <a:pt x="408" y="231"/>
                  <a:pt x="408" y="107"/>
                </a:cubicBezTo>
                <a:lnTo>
                  <a:pt x="408" y="98"/>
                </a:lnTo>
                <a:cubicBezTo>
                  <a:pt x="434" y="81"/>
                  <a:pt x="443" y="72"/>
                  <a:pt x="461" y="45"/>
                </a:cubicBezTo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endParaRPr lang="en-US"/>
          </a:p>
        </p:txBody>
      </p:sp>
      <p:sp>
        <p:nvSpPr>
          <p:cNvPr id="18" name="TextBox 17"/>
          <p:cNvSpPr txBox="1"/>
          <p:nvPr userDrawn="1"/>
        </p:nvSpPr>
        <p:spPr>
          <a:xfrm>
            <a:off x="10711223" y="460923"/>
            <a:ext cx="322524" cy="2308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fld id="{AE0D7024-2FC2-462E-B85C-83B71DB3828F}" type="slidenum">
              <a:rPr lang="en-US" sz="90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‹#›</a:t>
            </a:fld>
            <a:endParaRPr lang="en-US" sz="900">
              <a:solidFill>
                <a:schemeClr val="tx2">
                  <a:lumMod val="50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3977957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096000" y="0"/>
            <a:ext cx="6096000" cy="6858000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200" b="0">
                <a:solidFill>
                  <a:schemeClr val="accent2"/>
                </a:solidFill>
              </a:defRPr>
            </a:lvl1pPr>
          </a:lstStyle>
          <a:p>
            <a:r>
              <a:rPr lang="vi-VN"/>
              <a:t>Drag &amp; Drop Image</a:t>
            </a:r>
            <a:endParaRPr lang="en-US"/>
          </a:p>
        </p:txBody>
      </p:sp>
      <p:sp>
        <p:nvSpPr>
          <p:cNvPr id="12" name="TextBox 11"/>
          <p:cNvSpPr txBox="1"/>
          <p:nvPr userDrawn="1"/>
        </p:nvSpPr>
        <p:spPr>
          <a:xfrm>
            <a:off x="0" y="6545024"/>
            <a:ext cx="808811" cy="27699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sz="1200" b="1" dirty="0" smtClean="0">
                <a:solidFill>
                  <a:schemeClr val="bg1"/>
                </a:solidFill>
                <a:latin typeface="+mn-lt"/>
                <a:ea typeface="Lato" panose="020F0502020204030203" pitchFamily="34" charset="0"/>
                <a:cs typeface="Lato" panose="020F0502020204030203" pitchFamily="34" charset="0"/>
              </a:rPr>
              <a:t>TEK4.VN</a:t>
            </a:r>
            <a:endParaRPr lang="en-US" sz="1200" b="1" dirty="0">
              <a:solidFill>
                <a:schemeClr val="bg1"/>
              </a:solidFill>
              <a:latin typeface="+mn-lt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5" name="Freeform 69"/>
          <p:cNvSpPr>
            <a:spLocks noChangeArrowheads="1"/>
          </p:cNvSpPr>
          <p:nvPr userDrawn="1"/>
        </p:nvSpPr>
        <p:spPr bwMode="auto">
          <a:xfrm>
            <a:off x="1545443" y="6506949"/>
            <a:ext cx="146261" cy="96400"/>
          </a:xfrm>
          <a:custGeom>
            <a:avLst/>
            <a:gdLst>
              <a:gd name="T0" fmla="*/ 110347 w 514"/>
              <a:gd name="T1" fmla="*/ 77365 h 338"/>
              <a:gd name="T2" fmla="*/ 110347 w 514"/>
              <a:gd name="T3" fmla="*/ 77365 h 338"/>
              <a:gd name="T4" fmla="*/ 134264 w 514"/>
              <a:gd name="T5" fmla="*/ 48489 h 338"/>
              <a:gd name="T6" fmla="*/ 86429 w 514"/>
              <a:gd name="T7" fmla="*/ 0 h 338"/>
              <a:gd name="T8" fmla="*/ 0 w 514"/>
              <a:gd name="T9" fmla="*/ 0 h 338"/>
              <a:gd name="T10" fmla="*/ 0 w 514"/>
              <a:gd name="T11" fmla="*/ 173798 h 338"/>
              <a:gd name="T12" fmla="*/ 86429 w 514"/>
              <a:gd name="T13" fmla="*/ 173798 h 338"/>
              <a:gd name="T14" fmla="*/ 139156 w 514"/>
              <a:gd name="T15" fmla="*/ 120951 h 338"/>
              <a:gd name="T16" fmla="*/ 110347 w 514"/>
              <a:gd name="T17" fmla="*/ 77365 h 338"/>
              <a:gd name="T18" fmla="*/ 38594 w 514"/>
              <a:gd name="T19" fmla="*/ 28876 h 338"/>
              <a:gd name="T20" fmla="*/ 38594 w 514"/>
              <a:gd name="T21" fmla="*/ 28876 h 338"/>
              <a:gd name="T22" fmla="*/ 86429 w 514"/>
              <a:gd name="T23" fmla="*/ 28876 h 338"/>
              <a:gd name="T24" fmla="*/ 101106 w 514"/>
              <a:gd name="T25" fmla="*/ 48489 h 338"/>
              <a:gd name="T26" fmla="*/ 81537 w 514"/>
              <a:gd name="T27" fmla="*/ 68103 h 338"/>
              <a:gd name="T28" fmla="*/ 38594 w 514"/>
              <a:gd name="T29" fmla="*/ 68103 h 338"/>
              <a:gd name="T30" fmla="*/ 38594 w 514"/>
              <a:gd name="T31" fmla="*/ 28876 h 338"/>
              <a:gd name="T32" fmla="*/ 86429 w 514"/>
              <a:gd name="T33" fmla="*/ 144923 h 338"/>
              <a:gd name="T34" fmla="*/ 86429 w 514"/>
              <a:gd name="T35" fmla="*/ 144923 h 338"/>
              <a:gd name="T36" fmla="*/ 38594 w 514"/>
              <a:gd name="T37" fmla="*/ 144923 h 338"/>
              <a:gd name="T38" fmla="*/ 38594 w 514"/>
              <a:gd name="T39" fmla="*/ 96978 h 338"/>
              <a:gd name="T40" fmla="*/ 86429 w 514"/>
              <a:gd name="T41" fmla="*/ 96978 h 338"/>
              <a:gd name="T42" fmla="*/ 105454 w 514"/>
              <a:gd name="T43" fmla="*/ 120951 h 338"/>
              <a:gd name="T44" fmla="*/ 86429 w 514"/>
              <a:gd name="T45" fmla="*/ 144923 h 338"/>
              <a:gd name="T46" fmla="*/ 211996 w 514"/>
              <a:gd name="T47" fmla="*/ 43586 h 338"/>
              <a:gd name="T48" fmla="*/ 211996 w 514"/>
              <a:gd name="T49" fmla="*/ 43586 h 338"/>
              <a:gd name="T50" fmla="*/ 144049 w 514"/>
              <a:gd name="T51" fmla="*/ 111144 h 338"/>
              <a:gd name="T52" fmla="*/ 211996 w 514"/>
              <a:gd name="T53" fmla="*/ 178702 h 338"/>
              <a:gd name="T54" fmla="*/ 269616 w 514"/>
              <a:gd name="T55" fmla="*/ 130757 h 338"/>
              <a:gd name="T56" fmla="*/ 240806 w 514"/>
              <a:gd name="T57" fmla="*/ 130757 h 338"/>
              <a:gd name="T58" fmla="*/ 211996 w 514"/>
              <a:gd name="T59" fmla="*/ 149826 h 338"/>
              <a:gd name="T60" fmla="*/ 183186 w 514"/>
              <a:gd name="T61" fmla="*/ 120951 h 338"/>
              <a:gd name="T62" fmla="*/ 269616 w 514"/>
              <a:gd name="T63" fmla="*/ 120951 h 338"/>
              <a:gd name="T64" fmla="*/ 211996 w 514"/>
              <a:gd name="T65" fmla="*/ 43586 h 338"/>
              <a:gd name="T66" fmla="*/ 235914 w 514"/>
              <a:gd name="T67" fmla="*/ 96978 h 338"/>
              <a:gd name="T68" fmla="*/ 235914 w 514"/>
              <a:gd name="T69" fmla="*/ 96978 h 338"/>
              <a:gd name="T70" fmla="*/ 183186 w 514"/>
              <a:gd name="T71" fmla="*/ 96978 h 338"/>
              <a:gd name="T72" fmla="*/ 211996 w 514"/>
              <a:gd name="T73" fmla="*/ 68103 h 338"/>
              <a:gd name="T74" fmla="*/ 235914 w 514"/>
              <a:gd name="T75" fmla="*/ 96978 h 338"/>
              <a:gd name="T76" fmla="*/ 245698 w 514"/>
              <a:gd name="T77" fmla="*/ 9807 h 338"/>
              <a:gd name="T78" fmla="*/ 245698 w 514"/>
              <a:gd name="T79" fmla="*/ 9807 h 338"/>
              <a:gd name="T80" fmla="*/ 173402 w 514"/>
              <a:gd name="T81" fmla="*/ 9807 h 338"/>
              <a:gd name="T82" fmla="*/ 173402 w 514"/>
              <a:gd name="T83" fmla="*/ 33779 h 338"/>
              <a:gd name="T84" fmla="*/ 245698 w 514"/>
              <a:gd name="T85" fmla="*/ 33779 h 338"/>
              <a:gd name="T86" fmla="*/ 245698 w 514"/>
              <a:gd name="T87" fmla="*/ 9807 h 338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514" h="338">
                <a:moveTo>
                  <a:pt x="203" y="142"/>
                </a:moveTo>
                <a:lnTo>
                  <a:pt x="203" y="142"/>
                </a:lnTo>
                <a:cubicBezTo>
                  <a:pt x="203" y="142"/>
                  <a:pt x="247" y="142"/>
                  <a:pt x="247" y="89"/>
                </a:cubicBezTo>
                <a:cubicBezTo>
                  <a:pt x="247" y="27"/>
                  <a:pt x="212" y="0"/>
                  <a:pt x="159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319"/>
                  <a:pt x="0" y="319"/>
                  <a:pt x="0" y="319"/>
                </a:cubicBezTo>
                <a:cubicBezTo>
                  <a:pt x="159" y="319"/>
                  <a:pt x="159" y="319"/>
                  <a:pt x="159" y="319"/>
                </a:cubicBezTo>
                <a:cubicBezTo>
                  <a:pt x="159" y="319"/>
                  <a:pt x="256" y="328"/>
                  <a:pt x="256" y="222"/>
                </a:cubicBezTo>
                <a:cubicBezTo>
                  <a:pt x="256" y="222"/>
                  <a:pt x="265" y="142"/>
                  <a:pt x="203" y="142"/>
                </a:cubicBezTo>
                <a:close/>
                <a:moveTo>
                  <a:pt x="71" y="53"/>
                </a:moveTo>
                <a:lnTo>
                  <a:pt x="71" y="53"/>
                </a:lnTo>
                <a:cubicBezTo>
                  <a:pt x="159" y="53"/>
                  <a:pt x="159" y="53"/>
                  <a:pt x="159" y="53"/>
                </a:cubicBezTo>
                <a:cubicBezTo>
                  <a:pt x="159" y="53"/>
                  <a:pt x="186" y="53"/>
                  <a:pt x="186" y="89"/>
                </a:cubicBezTo>
                <a:cubicBezTo>
                  <a:pt x="186" y="125"/>
                  <a:pt x="168" y="125"/>
                  <a:pt x="150" y="125"/>
                </a:cubicBezTo>
                <a:cubicBezTo>
                  <a:pt x="71" y="125"/>
                  <a:pt x="71" y="125"/>
                  <a:pt x="71" y="125"/>
                </a:cubicBezTo>
                <a:lnTo>
                  <a:pt x="71" y="53"/>
                </a:lnTo>
                <a:close/>
                <a:moveTo>
                  <a:pt x="159" y="266"/>
                </a:moveTo>
                <a:lnTo>
                  <a:pt x="159" y="266"/>
                </a:lnTo>
                <a:cubicBezTo>
                  <a:pt x="71" y="266"/>
                  <a:pt x="71" y="266"/>
                  <a:pt x="71" y="266"/>
                </a:cubicBezTo>
                <a:cubicBezTo>
                  <a:pt x="71" y="178"/>
                  <a:pt x="71" y="178"/>
                  <a:pt x="71" y="178"/>
                </a:cubicBezTo>
                <a:cubicBezTo>
                  <a:pt x="159" y="178"/>
                  <a:pt x="159" y="178"/>
                  <a:pt x="159" y="178"/>
                </a:cubicBezTo>
                <a:cubicBezTo>
                  <a:pt x="159" y="178"/>
                  <a:pt x="194" y="178"/>
                  <a:pt x="194" y="222"/>
                </a:cubicBezTo>
                <a:cubicBezTo>
                  <a:pt x="194" y="257"/>
                  <a:pt x="168" y="266"/>
                  <a:pt x="159" y="266"/>
                </a:cubicBezTo>
                <a:close/>
                <a:moveTo>
                  <a:pt x="390" y="80"/>
                </a:moveTo>
                <a:lnTo>
                  <a:pt x="390" y="80"/>
                </a:lnTo>
                <a:cubicBezTo>
                  <a:pt x="265" y="80"/>
                  <a:pt x="265" y="204"/>
                  <a:pt x="265" y="204"/>
                </a:cubicBezTo>
                <a:cubicBezTo>
                  <a:pt x="265" y="204"/>
                  <a:pt x="265" y="328"/>
                  <a:pt x="390" y="328"/>
                </a:cubicBezTo>
                <a:cubicBezTo>
                  <a:pt x="390" y="328"/>
                  <a:pt x="496" y="337"/>
                  <a:pt x="496" y="240"/>
                </a:cubicBezTo>
                <a:cubicBezTo>
                  <a:pt x="443" y="240"/>
                  <a:pt x="443" y="240"/>
                  <a:pt x="443" y="240"/>
                </a:cubicBezTo>
                <a:cubicBezTo>
                  <a:pt x="443" y="240"/>
                  <a:pt x="443" y="275"/>
                  <a:pt x="390" y="275"/>
                </a:cubicBezTo>
                <a:cubicBezTo>
                  <a:pt x="390" y="275"/>
                  <a:pt x="337" y="284"/>
                  <a:pt x="337" y="222"/>
                </a:cubicBezTo>
                <a:cubicBezTo>
                  <a:pt x="496" y="222"/>
                  <a:pt x="496" y="222"/>
                  <a:pt x="496" y="222"/>
                </a:cubicBezTo>
                <a:cubicBezTo>
                  <a:pt x="496" y="222"/>
                  <a:pt x="513" y="80"/>
                  <a:pt x="390" y="80"/>
                </a:cubicBezTo>
                <a:close/>
                <a:moveTo>
                  <a:pt x="434" y="178"/>
                </a:moveTo>
                <a:lnTo>
                  <a:pt x="434" y="178"/>
                </a:lnTo>
                <a:cubicBezTo>
                  <a:pt x="337" y="178"/>
                  <a:pt x="337" y="178"/>
                  <a:pt x="337" y="178"/>
                </a:cubicBezTo>
                <a:cubicBezTo>
                  <a:pt x="337" y="178"/>
                  <a:pt x="345" y="125"/>
                  <a:pt x="390" y="125"/>
                </a:cubicBezTo>
                <a:cubicBezTo>
                  <a:pt x="434" y="125"/>
                  <a:pt x="434" y="178"/>
                  <a:pt x="434" y="178"/>
                </a:cubicBezTo>
                <a:close/>
                <a:moveTo>
                  <a:pt x="452" y="18"/>
                </a:moveTo>
                <a:lnTo>
                  <a:pt x="452" y="18"/>
                </a:lnTo>
                <a:cubicBezTo>
                  <a:pt x="319" y="18"/>
                  <a:pt x="319" y="18"/>
                  <a:pt x="319" y="18"/>
                </a:cubicBezTo>
                <a:cubicBezTo>
                  <a:pt x="319" y="62"/>
                  <a:pt x="319" y="62"/>
                  <a:pt x="319" y="62"/>
                </a:cubicBezTo>
                <a:cubicBezTo>
                  <a:pt x="452" y="62"/>
                  <a:pt x="452" y="62"/>
                  <a:pt x="452" y="62"/>
                </a:cubicBezTo>
                <a:lnTo>
                  <a:pt x="452" y="18"/>
                </a:lnTo>
                <a:close/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endParaRPr lang="en-US"/>
          </a:p>
        </p:txBody>
      </p:sp>
      <p:sp>
        <p:nvSpPr>
          <p:cNvPr id="16" name="Freeform 75"/>
          <p:cNvSpPr>
            <a:spLocks noChangeArrowheads="1"/>
          </p:cNvSpPr>
          <p:nvPr userDrawn="1"/>
        </p:nvSpPr>
        <p:spPr bwMode="auto">
          <a:xfrm>
            <a:off x="1300060" y="6490329"/>
            <a:ext cx="69807" cy="129641"/>
          </a:xfrm>
          <a:custGeom>
            <a:avLst/>
            <a:gdLst>
              <a:gd name="T0" fmla="*/ 132814 w 249"/>
              <a:gd name="T1" fmla="*/ 43735 h 453"/>
              <a:gd name="T2" fmla="*/ 132814 w 249"/>
              <a:gd name="T3" fmla="*/ 43735 h 453"/>
              <a:gd name="T4" fmla="*/ 94791 w 249"/>
              <a:gd name="T5" fmla="*/ 43735 h 453"/>
              <a:gd name="T6" fmla="*/ 85687 w 249"/>
              <a:gd name="T7" fmla="*/ 58496 h 453"/>
              <a:gd name="T8" fmla="*/ 85687 w 249"/>
              <a:gd name="T9" fmla="*/ 87470 h 453"/>
              <a:gd name="T10" fmla="*/ 132814 w 249"/>
              <a:gd name="T11" fmla="*/ 87470 h 453"/>
              <a:gd name="T12" fmla="*/ 132814 w 249"/>
              <a:gd name="T13" fmla="*/ 126285 h 453"/>
              <a:gd name="T14" fmla="*/ 85687 w 249"/>
              <a:gd name="T15" fmla="*/ 126285 h 453"/>
              <a:gd name="T16" fmla="*/ 85687 w 249"/>
              <a:gd name="T17" fmla="*/ 247103 h 453"/>
              <a:gd name="T18" fmla="*/ 42308 w 249"/>
              <a:gd name="T19" fmla="*/ 247103 h 453"/>
              <a:gd name="T20" fmla="*/ 42308 w 249"/>
              <a:gd name="T21" fmla="*/ 126285 h 453"/>
              <a:gd name="T22" fmla="*/ 0 w 249"/>
              <a:gd name="T23" fmla="*/ 126285 h 453"/>
              <a:gd name="T24" fmla="*/ 0 w 249"/>
              <a:gd name="T25" fmla="*/ 87470 h 453"/>
              <a:gd name="T26" fmla="*/ 42308 w 249"/>
              <a:gd name="T27" fmla="*/ 87470 h 453"/>
              <a:gd name="T28" fmla="*/ 42308 w 249"/>
              <a:gd name="T29" fmla="*/ 63416 h 453"/>
              <a:gd name="T30" fmla="*/ 94791 w 249"/>
              <a:gd name="T31" fmla="*/ 0 h 453"/>
              <a:gd name="T32" fmla="*/ 132814 w 249"/>
              <a:gd name="T33" fmla="*/ 0 h 453"/>
              <a:gd name="T34" fmla="*/ 132814 w 249"/>
              <a:gd name="T35" fmla="*/ 43735 h 453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249" h="453">
                <a:moveTo>
                  <a:pt x="248" y="80"/>
                </a:moveTo>
                <a:lnTo>
                  <a:pt x="248" y="80"/>
                </a:lnTo>
                <a:cubicBezTo>
                  <a:pt x="177" y="80"/>
                  <a:pt x="177" y="80"/>
                  <a:pt x="177" y="80"/>
                </a:cubicBezTo>
                <a:cubicBezTo>
                  <a:pt x="169" y="80"/>
                  <a:pt x="160" y="89"/>
                  <a:pt x="160" y="107"/>
                </a:cubicBezTo>
                <a:cubicBezTo>
                  <a:pt x="160" y="160"/>
                  <a:pt x="160" y="160"/>
                  <a:pt x="160" y="160"/>
                </a:cubicBezTo>
                <a:cubicBezTo>
                  <a:pt x="248" y="160"/>
                  <a:pt x="248" y="160"/>
                  <a:pt x="248" y="160"/>
                </a:cubicBezTo>
                <a:cubicBezTo>
                  <a:pt x="248" y="231"/>
                  <a:pt x="248" y="231"/>
                  <a:pt x="248" y="231"/>
                </a:cubicBezTo>
                <a:cubicBezTo>
                  <a:pt x="160" y="231"/>
                  <a:pt x="160" y="231"/>
                  <a:pt x="160" y="231"/>
                </a:cubicBezTo>
                <a:cubicBezTo>
                  <a:pt x="160" y="452"/>
                  <a:pt x="160" y="452"/>
                  <a:pt x="160" y="452"/>
                </a:cubicBezTo>
                <a:cubicBezTo>
                  <a:pt x="79" y="452"/>
                  <a:pt x="79" y="452"/>
                  <a:pt x="79" y="452"/>
                </a:cubicBezTo>
                <a:cubicBezTo>
                  <a:pt x="79" y="231"/>
                  <a:pt x="79" y="231"/>
                  <a:pt x="79" y="231"/>
                </a:cubicBezTo>
                <a:cubicBezTo>
                  <a:pt x="0" y="231"/>
                  <a:pt x="0" y="231"/>
                  <a:pt x="0" y="231"/>
                </a:cubicBezTo>
                <a:cubicBezTo>
                  <a:pt x="0" y="160"/>
                  <a:pt x="0" y="160"/>
                  <a:pt x="0" y="160"/>
                </a:cubicBezTo>
                <a:cubicBezTo>
                  <a:pt x="79" y="160"/>
                  <a:pt x="79" y="160"/>
                  <a:pt x="79" y="160"/>
                </a:cubicBezTo>
                <a:cubicBezTo>
                  <a:pt x="79" y="116"/>
                  <a:pt x="79" y="116"/>
                  <a:pt x="79" y="116"/>
                </a:cubicBezTo>
                <a:cubicBezTo>
                  <a:pt x="79" y="54"/>
                  <a:pt x="115" y="0"/>
                  <a:pt x="177" y="0"/>
                </a:cubicBezTo>
                <a:cubicBezTo>
                  <a:pt x="248" y="0"/>
                  <a:pt x="248" y="0"/>
                  <a:pt x="248" y="0"/>
                </a:cubicBezTo>
                <a:lnTo>
                  <a:pt x="248" y="80"/>
                </a:lnTo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endParaRPr lang="en-US"/>
          </a:p>
        </p:txBody>
      </p:sp>
      <p:sp>
        <p:nvSpPr>
          <p:cNvPr id="17" name="Freeform 85"/>
          <p:cNvSpPr>
            <a:spLocks noChangeArrowheads="1"/>
          </p:cNvSpPr>
          <p:nvPr userDrawn="1"/>
        </p:nvSpPr>
        <p:spPr bwMode="auto">
          <a:xfrm>
            <a:off x="978162" y="6502379"/>
            <a:ext cx="131303" cy="105541"/>
          </a:xfrm>
          <a:custGeom>
            <a:avLst/>
            <a:gdLst>
              <a:gd name="T0" fmla="*/ 250282 w 462"/>
              <a:gd name="T1" fmla="*/ 24258 h 374"/>
              <a:gd name="T2" fmla="*/ 250282 w 462"/>
              <a:gd name="T3" fmla="*/ 24258 h 374"/>
              <a:gd name="T4" fmla="*/ 221508 w 462"/>
              <a:gd name="T5" fmla="*/ 33962 h 374"/>
              <a:gd name="T6" fmla="*/ 240510 w 462"/>
              <a:gd name="T7" fmla="*/ 5391 h 374"/>
              <a:gd name="T8" fmla="*/ 211192 w 462"/>
              <a:gd name="T9" fmla="*/ 19407 h 374"/>
              <a:gd name="T10" fmla="*/ 173189 w 462"/>
              <a:gd name="T11" fmla="*/ 0 h 374"/>
              <a:gd name="T12" fmla="*/ 119983 w 462"/>
              <a:gd name="T13" fmla="*/ 52829 h 374"/>
              <a:gd name="T14" fmla="*/ 124870 w 462"/>
              <a:gd name="T15" fmla="*/ 62532 h 374"/>
              <a:gd name="T16" fmla="*/ 19002 w 462"/>
              <a:gd name="T17" fmla="*/ 10242 h 374"/>
              <a:gd name="T18" fmla="*/ 9229 w 462"/>
              <a:gd name="T19" fmla="*/ 38813 h 374"/>
              <a:gd name="T20" fmla="*/ 33118 w 462"/>
              <a:gd name="T21" fmla="*/ 81400 h 374"/>
              <a:gd name="T22" fmla="*/ 9229 w 462"/>
              <a:gd name="T23" fmla="*/ 72236 h 374"/>
              <a:gd name="T24" fmla="*/ 9229 w 462"/>
              <a:gd name="T25" fmla="*/ 72236 h 374"/>
              <a:gd name="T26" fmla="*/ 53205 w 462"/>
              <a:gd name="T27" fmla="*/ 124526 h 374"/>
              <a:gd name="T28" fmla="*/ 38004 w 462"/>
              <a:gd name="T29" fmla="*/ 124526 h 374"/>
              <a:gd name="T30" fmla="*/ 28774 w 462"/>
              <a:gd name="T31" fmla="*/ 124526 h 374"/>
              <a:gd name="T32" fmla="*/ 77093 w 462"/>
              <a:gd name="T33" fmla="*/ 158487 h 374"/>
              <a:gd name="T34" fmla="*/ 14116 w 462"/>
              <a:gd name="T35" fmla="*/ 182206 h 374"/>
              <a:gd name="T36" fmla="*/ 0 w 462"/>
              <a:gd name="T37" fmla="*/ 182206 h 374"/>
              <a:gd name="T38" fmla="*/ 77093 w 462"/>
              <a:gd name="T39" fmla="*/ 201074 h 374"/>
              <a:gd name="T40" fmla="*/ 221508 w 462"/>
              <a:gd name="T41" fmla="*/ 57681 h 374"/>
              <a:gd name="T42" fmla="*/ 221508 w 462"/>
              <a:gd name="T43" fmla="*/ 52829 h 374"/>
              <a:gd name="T44" fmla="*/ 250282 w 462"/>
              <a:gd name="T45" fmla="*/ 24258 h 374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462" h="374">
                <a:moveTo>
                  <a:pt x="461" y="45"/>
                </a:moveTo>
                <a:lnTo>
                  <a:pt x="461" y="45"/>
                </a:lnTo>
                <a:cubicBezTo>
                  <a:pt x="443" y="54"/>
                  <a:pt x="425" y="63"/>
                  <a:pt x="408" y="63"/>
                </a:cubicBezTo>
                <a:cubicBezTo>
                  <a:pt x="425" y="54"/>
                  <a:pt x="443" y="36"/>
                  <a:pt x="443" y="10"/>
                </a:cubicBezTo>
                <a:cubicBezTo>
                  <a:pt x="425" y="19"/>
                  <a:pt x="408" y="27"/>
                  <a:pt x="389" y="36"/>
                </a:cubicBezTo>
                <a:cubicBezTo>
                  <a:pt x="372" y="19"/>
                  <a:pt x="345" y="0"/>
                  <a:pt x="319" y="0"/>
                </a:cubicBezTo>
                <a:cubicBezTo>
                  <a:pt x="265" y="0"/>
                  <a:pt x="221" y="45"/>
                  <a:pt x="221" y="98"/>
                </a:cubicBezTo>
                <a:cubicBezTo>
                  <a:pt x="221" y="107"/>
                  <a:pt x="221" y="116"/>
                  <a:pt x="230" y="116"/>
                </a:cubicBezTo>
                <a:cubicBezTo>
                  <a:pt x="151" y="116"/>
                  <a:pt x="79" y="81"/>
                  <a:pt x="35" y="19"/>
                </a:cubicBezTo>
                <a:cubicBezTo>
                  <a:pt x="26" y="36"/>
                  <a:pt x="17" y="54"/>
                  <a:pt x="17" y="72"/>
                </a:cubicBezTo>
                <a:cubicBezTo>
                  <a:pt x="17" y="98"/>
                  <a:pt x="35" y="134"/>
                  <a:pt x="61" y="151"/>
                </a:cubicBezTo>
                <a:cubicBezTo>
                  <a:pt x="44" y="143"/>
                  <a:pt x="35" y="143"/>
                  <a:pt x="17" y="134"/>
                </a:cubicBezTo>
                <a:cubicBezTo>
                  <a:pt x="17" y="178"/>
                  <a:pt x="53" y="222"/>
                  <a:pt x="98" y="231"/>
                </a:cubicBezTo>
                <a:cubicBezTo>
                  <a:pt x="89" y="231"/>
                  <a:pt x="79" y="231"/>
                  <a:pt x="70" y="231"/>
                </a:cubicBezTo>
                <a:cubicBezTo>
                  <a:pt x="61" y="231"/>
                  <a:pt x="61" y="231"/>
                  <a:pt x="53" y="231"/>
                </a:cubicBezTo>
                <a:cubicBezTo>
                  <a:pt x="61" y="266"/>
                  <a:pt x="98" y="294"/>
                  <a:pt x="142" y="294"/>
                </a:cubicBezTo>
                <a:cubicBezTo>
                  <a:pt x="106" y="319"/>
                  <a:pt x="70" y="338"/>
                  <a:pt x="26" y="338"/>
                </a:cubicBezTo>
                <a:cubicBezTo>
                  <a:pt x="17" y="338"/>
                  <a:pt x="8" y="338"/>
                  <a:pt x="0" y="338"/>
                </a:cubicBezTo>
                <a:cubicBezTo>
                  <a:pt x="44" y="364"/>
                  <a:pt x="89" y="373"/>
                  <a:pt x="142" y="373"/>
                </a:cubicBezTo>
                <a:cubicBezTo>
                  <a:pt x="319" y="373"/>
                  <a:pt x="408" y="231"/>
                  <a:pt x="408" y="107"/>
                </a:cubicBezTo>
                <a:lnTo>
                  <a:pt x="408" y="98"/>
                </a:lnTo>
                <a:cubicBezTo>
                  <a:pt x="434" y="81"/>
                  <a:pt x="443" y="72"/>
                  <a:pt x="461" y="45"/>
                </a:cubicBezTo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27707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 hasCustomPrompt="1"/>
          </p:nvPr>
        </p:nvSpPr>
        <p:spPr>
          <a:xfrm>
            <a:off x="918298" y="1877093"/>
            <a:ext cx="2203704" cy="2203704"/>
          </a:xfrm>
          <a:custGeom>
            <a:avLst/>
            <a:gdLst>
              <a:gd name="connsiteX0" fmla="*/ 0 w 2203704"/>
              <a:gd name="connsiteY0" fmla="*/ 0 h 2203704"/>
              <a:gd name="connsiteX1" fmla="*/ 2203704 w 2203704"/>
              <a:gd name="connsiteY1" fmla="*/ 0 h 2203704"/>
              <a:gd name="connsiteX2" fmla="*/ 2203704 w 2203704"/>
              <a:gd name="connsiteY2" fmla="*/ 2203704 h 2203704"/>
              <a:gd name="connsiteX3" fmla="*/ 0 w 2203704"/>
              <a:gd name="connsiteY3" fmla="*/ 2203704 h 2203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03704" h="2203704">
                <a:moveTo>
                  <a:pt x="0" y="0"/>
                </a:moveTo>
                <a:lnTo>
                  <a:pt x="2203704" y="0"/>
                </a:lnTo>
                <a:lnTo>
                  <a:pt x="2203704" y="2203704"/>
                </a:lnTo>
                <a:lnTo>
                  <a:pt x="0" y="2203704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200" b="0">
                <a:solidFill>
                  <a:schemeClr val="accent2"/>
                </a:solidFill>
              </a:defRPr>
            </a:lvl1pPr>
          </a:lstStyle>
          <a:p>
            <a:r>
              <a:rPr lang="vi-VN"/>
              <a:t>Drag &amp; Drop Image</a:t>
            </a:r>
            <a:endParaRPr lang="en-US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1" hasCustomPrompt="1"/>
          </p:nvPr>
        </p:nvSpPr>
        <p:spPr>
          <a:xfrm>
            <a:off x="3637108" y="1877093"/>
            <a:ext cx="2203704" cy="2203704"/>
          </a:xfrm>
          <a:custGeom>
            <a:avLst/>
            <a:gdLst>
              <a:gd name="connsiteX0" fmla="*/ 0 w 2203704"/>
              <a:gd name="connsiteY0" fmla="*/ 0 h 2203704"/>
              <a:gd name="connsiteX1" fmla="*/ 2203704 w 2203704"/>
              <a:gd name="connsiteY1" fmla="*/ 0 h 2203704"/>
              <a:gd name="connsiteX2" fmla="*/ 2203704 w 2203704"/>
              <a:gd name="connsiteY2" fmla="*/ 2203704 h 2203704"/>
              <a:gd name="connsiteX3" fmla="*/ 0 w 2203704"/>
              <a:gd name="connsiteY3" fmla="*/ 2203704 h 2203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03704" h="2203704">
                <a:moveTo>
                  <a:pt x="0" y="0"/>
                </a:moveTo>
                <a:lnTo>
                  <a:pt x="2203704" y="0"/>
                </a:lnTo>
                <a:lnTo>
                  <a:pt x="2203704" y="2203704"/>
                </a:lnTo>
                <a:lnTo>
                  <a:pt x="0" y="2203704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200" b="0">
                <a:solidFill>
                  <a:schemeClr val="accent2"/>
                </a:solidFill>
              </a:defRPr>
            </a:lvl1pPr>
          </a:lstStyle>
          <a:p>
            <a:r>
              <a:rPr lang="vi-VN"/>
              <a:t>Drag &amp; Drop Image</a:t>
            </a:r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2" hasCustomPrompt="1"/>
          </p:nvPr>
        </p:nvSpPr>
        <p:spPr>
          <a:xfrm>
            <a:off x="6355917" y="1877093"/>
            <a:ext cx="2203704" cy="2203704"/>
          </a:xfrm>
          <a:custGeom>
            <a:avLst/>
            <a:gdLst>
              <a:gd name="connsiteX0" fmla="*/ 0 w 2203704"/>
              <a:gd name="connsiteY0" fmla="*/ 0 h 2203704"/>
              <a:gd name="connsiteX1" fmla="*/ 2203704 w 2203704"/>
              <a:gd name="connsiteY1" fmla="*/ 0 h 2203704"/>
              <a:gd name="connsiteX2" fmla="*/ 2203704 w 2203704"/>
              <a:gd name="connsiteY2" fmla="*/ 2203704 h 2203704"/>
              <a:gd name="connsiteX3" fmla="*/ 0 w 2203704"/>
              <a:gd name="connsiteY3" fmla="*/ 2203704 h 2203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03704" h="2203704">
                <a:moveTo>
                  <a:pt x="0" y="0"/>
                </a:moveTo>
                <a:lnTo>
                  <a:pt x="2203704" y="0"/>
                </a:lnTo>
                <a:lnTo>
                  <a:pt x="2203704" y="2203704"/>
                </a:lnTo>
                <a:lnTo>
                  <a:pt x="0" y="2203704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200" b="0">
                <a:solidFill>
                  <a:schemeClr val="accent2"/>
                </a:solidFill>
              </a:defRPr>
            </a:lvl1pPr>
          </a:lstStyle>
          <a:p>
            <a:r>
              <a:rPr lang="vi-VN"/>
              <a:t>Drag &amp; Drop Image</a:t>
            </a:r>
            <a:endParaRPr lang="en-US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3" hasCustomPrompt="1"/>
          </p:nvPr>
        </p:nvSpPr>
        <p:spPr>
          <a:xfrm>
            <a:off x="9074727" y="1877093"/>
            <a:ext cx="2203704" cy="2203704"/>
          </a:xfrm>
          <a:custGeom>
            <a:avLst/>
            <a:gdLst>
              <a:gd name="connsiteX0" fmla="*/ 0 w 2203704"/>
              <a:gd name="connsiteY0" fmla="*/ 0 h 2203704"/>
              <a:gd name="connsiteX1" fmla="*/ 2203704 w 2203704"/>
              <a:gd name="connsiteY1" fmla="*/ 0 h 2203704"/>
              <a:gd name="connsiteX2" fmla="*/ 2203704 w 2203704"/>
              <a:gd name="connsiteY2" fmla="*/ 2203704 h 2203704"/>
              <a:gd name="connsiteX3" fmla="*/ 0 w 2203704"/>
              <a:gd name="connsiteY3" fmla="*/ 2203704 h 2203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03704" h="2203704">
                <a:moveTo>
                  <a:pt x="0" y="0"/>
                </a:moveTo>
                <a:lnTo>
                  <a:pt x="2203704" y="0"/>
                </a:lnTo>
                <a:lnTo>
                  <a:pt x="2203704" y="2203704"/>
                </a:lnTo>
                <a:lnTo>
                  <a:pt x="0" y="2203704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200" b="0">
                <a:solidFill>
                  <a:schemeClr val="accent2"/>
                </a:solidFill>
              </a:defRPr>
            </a:lvl1pPr>
          </a:lstStyle>
          <a:p>
            <a:r>
              <a:rPr lang="vi-VN"/>
              <a:t>Drag &amp; Drop Image</a:t>
            </a:r>
            <a:endParaRPr lang="en-US"/>
          </a:p>
        </p:txBody>
      </p:sp>
      <p:sp>
        <p:nvSpPr>
          <p:cNvPr id="12" name="Oval 11"/>
          <p:cNvSpPr/>
          <p:nvPr userDrawn="1"/>
        </p:nvSpPr>
        <p:spPr>
          <a:xfrm>
            <a:off x="10452555" y="449753"/>
            <a:ext cx="253173" cy="253173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 userDrawn="1"/>
        </p:nvSpPr>
        <p:spPr>
          <a:xfrm>
            <a:off x="10744448" y="449754"/>
            <a:ext cx="253173" cy="25317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 userDrawn="1"/>
        </p:nvSpPr>
        <p:spPr>
          <a:xfrm>
            <a:off x="11024427" y="449753"/>
            <a:ext cx="253173" cy="253173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 userDrawn="1"/>
        </p:nvSpPr>
        <p:spPr>
          <a:xfrm>
            <a:off x="109586" y="6502379"/>
            <a:ext cx="808811" cy="27699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sz="1200" b="1" dirty="0" smtClean="0">
                <a:solidFill>
                  <a:schemeClr val="bg1"/>
                </a:solidFill>
                <a:latin typeface="+mn-lt"/>
                <a:ea typeface="Lato" panose="020F0502020204030203" pitchFamily="34" charset="0"/>
                <a:cs typeface="Lato" panose="020F0502020204030203" pitchFamily="34" charset="0"/>
              </a:rPr>
              <a:t>TEK4.VN</a:t>
            </a:r>
            <a:endParaRPr lang="en-US" sz="1200" b="1" dirty="0">
              <a:solidFill>
                <a:schemeClr val="bg1"/>
              </a:solidFill>
              <a:latin typeface="+mn-lt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9" name="Freeform 5"/>
          <p:cNvSpPr>
            <a:spLocks noChangeArrowheads="1"/>
          </p:cNvSpPr>
          <p:nvPr userDrawn="1"/>
        </p:nvSpPr>
        <p:spPr bwMode="auto">
          <a:xfrm>
            <a:off x="11121648" y="513134"/>
            <a:ext cx="75935" cy="131426"/>
          </a:xfrm>
          <a:custGeom>
            <a:avLst/>
            <a:gdLst>
              <a:gd name="T0" fmla="*/ 917464 w 228"/>
              <a:gd name="T1" fmla="*/ 6378503 h 396"/>
              <a:gd name="T2" fmla="*/ 917464 w 228"/>
              <a:gd name="T3" fmla="*/ 6378503 h 396"/>
              <a:gd name="T4" fmla="*/ 20449952 w 228"/>
              <a:gd name="T5" fmla="*/ 25644259 h 396"/>
              <a:gd name="T6" fmla="*/ 917464 w 228"/>
              <a:gd name="T7" fmla="*/ 45951270 h 396"/>
              <a:gd name="T8" fmla="*/ 917464 w 228"/>
              <a:gd name="T9" fmla="*/ 45951270 h 396"/>
              <a:gd name="T10" fmla="*/ 0 w 228"/>
              <a:gd name="T11" fmla="*/ 47773648 h 396"/>
              <a:gd name="T12" fmla="*/ 3801645 w 228"/>
              <a:gd name="T13" fmla="*/ 51418403 h 396"/>
              <a:gd name="T14" fmla="*/ 6554398 w 228"/>
              <a:gd name="T15" fmla="*/ 50507395 h 396"/>
              <a:gd name="T16" fmla="*/ 6554398 w 228"/>
              <a:gd name="T17" fmla="*/ 50507395 h 396"/>
              <a:gd name="T18" fmla="*/ 28839639 w 228"/>
              <a:gd name="T19" fmla="*/ 28507892 h 396"/>
              <a:gd name="T20" fmla="*/ 28839639 w 228"/>
              <a:gd name="T21" fmla="*/ 28507892 h 396"/>
              <a:gd name="T22" fmla="*/ 29757103 w 228"/>
              <a:gd name="T23" fmla="*/ 25644259 h 396"/>
              <a:gd name="T24" fmla="*/ 29757103 w 228"/>
              <a:gd name="T25" fmla="*/ 25644259 h 396"/>
              <a:gd name="T26" fmla="*/ 29757103 w 228"/>
              <a:gd name="T27" fmla="*/ 25644259 h 396"/>
              <a:gd name="T28" fmla="*/ 28839639 w 228"/>
              <a:gd name="T29" fmla="*/ 22910511 h 396"/>
              <a:gd name="T30" fmla="*/ 28839639 w 228"/>
              <a:gd name="T31" fmla="*/ 22910511 h 396"/>
              <a:gd name="T32" fmla="*/ 6554398 w 228"/>
              <a:gd name="T33" fmla="*/ 911369 h 396"/>
              <a:gd name="T34" fmla="*/ 6554398 w 228"/>
              <a:gd name="T35" fmla="*/ 911369 h 396"/>
              <a:gd name="T36" fmla="*/ 3801645 w 228"/>
              <a:gd name="T37" fmla="*/ 0 h 396"/>
              <a:gd name="T38" fmla="*/ 0 w 228"/>
              <a:gd name="T39" fmla="*/ 3644756 h 396"/>
              <a:gd name="T40" fmla="*/ 917464 w 228"/>
              <a:gd name="T41" fmla="*/ 6378503 h 39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28" h="396">
                <a:moveTo>
                  <a:pt x="7" y="49"/>
                </a:moveTo>
                <a:lnTo>
                  <a:pt x="7" y="49"/>
                </a:lnTo>
                <a:cubicBezTo>
                  <a:pt x="156" y="197"/>
                  <a:pt x="156" y="197"/>
                  <a:pt x="156" y="197"/>
                </a:cubicBezTo>
                <a:cubicBezTo>
                  <a:pt x="7" y="353"/>
                  <a:pt x="7" y="353"/>
                  <a:pt x="7" y="353"/>
                </a:cubicBezTo>
                <a:cubicBezTo>
                  <a:pt x="0" y="353"/>
                  <a:pt x="0" y="360"/>
                  <a:pt x="0" y="367"/>
                </a:cubicBezTo>
                <a:cubicBezTo>
                  <a:pt x="0" y="388"/>
                  <a:pt x="15" y="395"/>
                  <a:pt x="29" y="395"/>
                </a:cubicBezTo>
                <a:cubicBezTo>
                  <a:pt x="36" y="395"/>
                  <a:pt x="43" y="395"/>
                  <a:pt x="50" y="388"/>
                </a:cubicBezTo>
                <a:cubicBezTo>
                  <a:pt x="220" y="219"/>
                  <a:pt x="220" y="219"/>
                  <a:pt x="220" y="219"/>
                </a:cubicBezTo>
                <a:cubicBezTo>
                  <a:pt x="227" y="212"/>
                  <a:pt x="227" y="205"/>
                  <a:pt x="227" y="197"/>
                </a:cubicBezTo>
                <a:cubicBezTo>
                  <a:pt x="227" y="190"/>
                  <a:pt x="227" y="183"/>
                  <a:pt x="220" y="176"/>
                </a:cubicBezTo>
                <a:cubicBezTo>
                  <a:pt x="50" y="7"/>
                  <a:pt x="50" y="7"/>
                  <a:pt x="50" y="7"/>
                </a:cubicBezTo>
                <a:cubicBezTo>
                  <a:pt x="43" y="7"/>
                  <a:pt x="36" y="0"/>
                  <a:pt x="29" y="0"/>
                </a:cubicBezTo>
                <a:cubicBezTo>
                  <a:pt x="15" y="0"/>
                  <a:pt x="0" y="14"/>
                  <a:pt x="0" y="28"/>
                </a:cubicBezTo>
                <a:cubicBezTo>
                  <a:pt x="0" y="42"/>
                  <a:pt x="7" y="49"/>
                  <a:pt x="7" y="49"/>
                </a:cubicBezTo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x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" name="Freeform 6"/>
          <p:cNvSpPr>
            <a:spLocks noChangeArrowheads="1"/>
          </p:cNvSpPr>
          <p:nvPr userDrawn="1"/>
        </p:nvSpPr>
        <p:spPr bwMode="auto">
          <a:xfrm>
            <a:off x="10534176" y="513134"/>
            <a:ext cx="75935" cy="131426"/>
          </a:xfrm>
          <a:custGeom>
            <a:avLst/>
            <a:gdLst>
              <a:gd name="T0" fmla="*/ 27790747 w 228"/>
              <a:gd name="T1" fmla="*/ 6378503 h 396"/>
              <a:gd name="T2" fmla="*/ 27790747 w 228"/>
              <a:gd name="T3" fmla="*/ 6378503 h 396"/>
              <a:gd name="T4" fmla="*/ 8389687 w 228"/>
              <a:gd name="T5" fmla="*/ 25644259 h 396"/>
              <a:gd name="T6" fmla="*/ 28839639 w 228"/>
              <a:gd name="T7" fmla="*/ 45951270 h 396"/>
              <a:gd name="T8" fmla="*/ 28839639 w 228"/>
              <a:gd name="T9" fmla="*/ 45951270 h 396"/>
              <a:gd name="T10" fmla="*/ 29757103 w 228"/>
              <a:gd name="T11" fmla="*/ 47773648 h 396"/>
              <a:gd name="T12" fmla="*/ 25955458 w 228"/>
              <a:gd name="T13" fmla="*/ 51418403 h 396"/>
              <a:gd name="T14" fmla="*/ 23202705 w 228"/>
              <a:gd name="T15" fmla="*/ 50507395 h 396"/>
              <a:gd name="T16" fmla="*/ 23202705 w 228"/>
              <a:gd name="T17" fmla="*/ 50507395 h 396"/>
              <a:gd name="T18" fmla="*/ 917464 w 228"/>
              <a:gd name="T19" fmla="*/ 28507892 h 396"/>
              <a:gd name="T20" fmla="*/ 917464 w 228"/>
              <a:gd name="T21" fmla="*/ 28507892 h 396"/>
              <a:gd name="T22" fmla="*/ 0 w 228"/>
              <a:gd name="T23" fmla="*/ 25644259 h 396"/>
              <a:gd name="T24" fmla="*/ 0 w 228"/>
              <a:gd name="T25" fmla="*/ 25644259 h 396"/>
              <a:gd name="T26" fmla="*/ 0 w 228"/>
              <a:gd name="T27" fmla="*/ 25644259 h 396"/>
              <a:gd name="T28" fmla="*/ 917464 w 228"/>
              <a:gd name="T29" fmla="*/ 22910511 h 396"/>
              <a:gd name="T30" fmla="*/ 917464 w 228"/>
              <a:gd name="T31" fmla="*/ 22910511 h 396"/>
              <a:gd name="T32" fmla="*/ 23202705 w 228"/>
              <a:gd name="T33" fmla="*/ 911369 h 396"/>
              <a:gd name="T34" fmla="*/ 23202705 w 228"/>
              <a:gd name="T35" fmla="*/ 911369 h 396"/>
              <a:gd name="T36" fmla="*/ 25955458 w 228"/>
              <a:gd name="T37" fmla="*/ 0 h 396"/>
              <a:gd name="T38" fmla="*/ 29757103 w 228"/>
              <a:gd name="T39" fmla="*/ 3644756 h 396"/>
              <a:gd name="T40" fmla="*/ 27790747 w 228"/>
              <a:gd name="T41" fmla="*/ 6378503 h 39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28" h="396">
                <a:moveTo>
                  <a:pt x="212" y="49"/>
                </a:moveTo>
                <a:lnTo>
                  <a:pt x="212" y="49"/>
                </a:lnTo>
                <a:cubicBezTo>
                  <a:pt x="64" y="197"/>
                  <a:pt x="64" y="197"/>
                  <a:pt x="64" y="197"/>
                </a:cubicBezTo>
                <a:cubicBezTo>
                  <a:pt x="220" y="353"/>
                  <a:pt x="220" y="353"/>
                  <a:pt x="220" y="353"/>
                </a:cubicBezTo>
                <a:cubicBezTo>
                  <a:pt x="220" y="353"/>
                  <a:pt x="227" y="360"/>
                  <a:pt x="227" y="367"/>
                </a:cubicBezTo>
                <a:cubicBezTo>
                  <a:pt x="227" y="388"/>
                  <a:pt x="212" y="395"/>
                  <a:pt x="198" y="395"/>
                </a:cubicBezTo>
                <a:cubicBezTo>
                  <a:pt x="191" y="395"/>
                  <a:pt x="184" y="395"/>
                  <a:pt x="177" y="388"/>
                </a:cubicBezTo>
                <a:cubicBezTo>
                  <a:pt x="7" y="219"/>
                  <a:pt x="7" y="219"/>
                  <a:pt x="7" y="219"/>
                </a:cubicBezTo>
                <a:cubicBezTo>
                  <a:pt x="0" y="212"/>
                  <a:pt x="0" y="205"/>
                  <a:pt x="0" y="197"/>
                </a:cubicBezTo>
                <a:cubicBezTo>
                  <a:pt x="0" y="190"/>
                  <a:pt x="0" y="183"/>
                  <a:pt x="7" y="176"/>
                </a:cubicBezTo>
                <a:cubicBezTo>
                  <a:pt x="177" y="7"/>
                  <a:pt x="177" y="7"/>
                  <a:pt x="177" y="7"/>
                </a:cubicBezTo>
                <a:cubicBezTo>
                  <a:pt x="184" y="7"/>
                  <a:pt x="191" y="0"/>
                  <a:pt x="198" y="0"/>
                </a:cubicBezTo>
                <a:cubicBezTo>
                  <a:pt x="212" y="0"/>
                  <a:pt x="227" y="14"/>
                  <a:pt x="227" y="28"/>
                </a:cubicBezTo>
                <a:cubicBezTo>
                  <a:pt x="227" y="42"/>
                  <a:pt x="220" y="49"/>
                  <a:pt x="212" y="49"/>
                </a:cubicBezTo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x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" name="Freeform 69"/>
          <p:cNvSpPr>
            <a:spLocks noChangeArrowheads="1"/>
          </p:cNvSpPr>
          <p:nvPr userDrawn="1"/>
        </p:nvSpPr>
        <p:spPr bwMode="auto">
          <a:xfrm>
            <a:off x="1545443" y="6506949"/>
            <a:ext cx="146261" cy="96400"/>
          </a:xfrm>
          <a:custGeom>
            <a:avLst/>
            <a:gdLst>
              <a:gd name="T0" fmla="*/ 110347 w 514"/>
              <a:gd name="T1" fmla="*/ 77365 h 338"/>
              <a:gd name="T2" fmla="*/ 110347 w 514"/>
              <a:gd name="T3" fmla="*/ 77365 h 338"/>
              <a:gd name="T4" fmla="*/ 134264 w 514"/>
              <a:gd name="T5" fmla="*/ 48489 h 338"/>
              <a:gd name="T6" fmla="*/ 86429 w 514"/>
              <a:gd name="T7" fmla="*/ 0 h 338"/>
              <a:gd name="T8" fmla="*/ 0 w 514"/>
              <a:gd name="T9" fmla="*/ 0 h 338"/>
              <a:gd name="T10" fmla="*/ 0 w 514"/>
              <a:gd name="T11" fmla="*/ 173798 h 338"/>
              <a:gd name="T12" fmla="*/ 86429 w 514"/>
              <a:gd name="T13" fmla="*/ 173798 h 338"/>
              <a:gd name="T14" fmla="*/ 139156 w 514"/>
              <a:gd name="T15" fmla="*/ 120951 h 338"/>
              <a:gd name="T16" fmla="*/ 110347 w 514"/>
              <a:gd name="T17" fmla="*/ 77365 h 338"/>
              <a:gd name="T18" fmla="*/ 38594 w 514"/>
              <a:gd name="T19" fmla="*/ 28876 h 338"/>
              <a:gd name="T20" fmla="*/ 38594 w 514"/>
              <a:gd name="T21" fmla="*/ 28876 h 338"/>
              <a:gd name="T22" fmla="*/ 86429 w 514"/>
              <a:gd name="T23" fmla="*/ 28876 h 338"/>
              <a:gd name="T24" fmla="*/ 101106 w 514"/>
              <a:gd name="T25" fmla="*/ 48489 h 338"/>
              <a:gd name="T26" fmla="*/ 81537 w 514"/>
              <a:gd name="T27" fmla="*/ 68103 h 338"/>
              <a:gd name="T28" fmla="*/ 38594 w 514"/>
              <a:gd name="T29" fmla="*/ 68103 h 338"/>
              <a:gd name="T30" fmla="*/ 38594 w 514"/>
              <a:gd name="T31" fmla="*/ 28876 h 338"/>
              <a:gd name="T32" fmla="*/ 86429 w 514"/>
              <a:gd name="T33" fmla="*/ 144923 h 338"/>
              <a:gd name="T34" fmla="*/ 86429 w 514"/>
              <a:gd name="T35" fmla="*/ 144923 h 338"/>
              <a:gd name="T36" fmla="*/ 38594 w 514"/>
              <a:gd name="T37" fmla="*/ 144923 h 338"/>
              <a:gd name="T38" fmla="*/ 38594 w 514"/>
              <a:gd name="T39" fmla="*/ 96978 h 338"/>
              <a:gd name="T40" fmla="*/ 86429 w 514"/>
              <a:gd name="T41" fmla="*/ 96978 h 338"/>
              <a:gd name="T42" fmla="*/ 105454 w 514"/>
              <a:gd name="T43" fmla="*/ 120951 h 338"/>
              <a:gd name="T44" fmla="*/ 86429 w 514"/>
              <a:gd name="T45" fmla="*/ 144923 h 338"/>
              <a:gd name="T46" fmla="*/ 211996 w 514"/>
              <a:gd name="T47" fmla="*/ 43586 h 338"/>
              <a:gd name="T48" fmla="*/ 211996 w 514"/>
              <a:gd name="T49" fmla="*/ 43586 h 338"/>
              <a:gd name="T50" fmla="*/ 144049 w 514"/>
              <a:gd name="T51" fmla="*/ 111144 h 338"/>
              <a:gd name="T52" fmla="*/ 211996 w 514"/>
              <a:gd name="T53" fmla="*/ 178702 h 338"/>
              <a:gd name="T54" fmla="*/ 269616 w 514"/>
              <a:gd name="T55" fmla="*/ 130757 h 338"/>
              <a:gd name="T56" fmla="*/ 240806 w 514"/>
              <a:gd name="T57" fmla="*/ 130757 h 338"/>
              <a:gd name="T58" fmla="*/ 211996 w 514"/>
              <a:gd name="T59" fmla="*/ 149826 h 338"/>
              <a:gd name="T60" fmla="*/ 183186 w 514"/>
              <a:gd name="T61" fmla="*/ 120951 h 338"/>
              <a:gd name="T62" fmla="*/ 269616 w 514"/>
              <a:gd name="T63" fmla="*/ 120951 h 338"/>
              <a:gd name="T64" fmla="*/ 211996 w 514"/>
              <a:gd name="T65" fmla="*/ 43586 h 338"/>
              <a:gd name="T66" fmla="*/ 235914 w 514"/>
              <a:gd name="T67" fmla="*/ 96978 h 338"/>
              <a:gd name="T68" fmla="*/ 235914 w 514"/>
              <a:gd name="T69" fmla="*/ 96978 h 338"/>
              <a:gd name="T70" fmla="*/ 183186 w 514"/>
              <a:gd name="T71" fmla="*/ 96978 h 338"/>
              <a:gd name="T72" fmla="*/ 211996 w 514"/>
              <a:gd name="T73" fmla="*/ 68103 h 338"/>
              <a:gd name="T74" fmla="*/ 235914 w 514"/>
              <a:gd name="T75" fmla="*/ 96978 h 338"/>
              <a:gd name="T76" fmla="*/ 245698 w 514"/>
              <a:gd name="T77" fmla="*/ 9807 h 338"/>
              <a:gd name="T78" fmla="*/ 245698 w 514"/>
              <a:gd name="T79" fmla="*/ 9807 h 338"/>
              <a:gd name="T80" fmla="*/ 173402 w 514"/>
              <a:gd name="T81" fmla="*/ 9807 h 338"/>
              <a:gd name="T82" fmla="*/ 173402 w 514"/>
              <a:gd name="T83" fmla="*/ 33779 h 338"/>
              <a:gd name="T84" fmla="*/ 245698 w 514"/>
              <a:gd name="T85" fmla="*/ 33779 h 338"/>
              <a:gd name="T86" fmla="*/ 245698 w 514"/>
              <a:gd name="T87" fmla="*/ 9807 h 338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514" h="338">
                <a:moveTo>
                  <a:pt x="203" y="142"/>
                </a:moveTo>
                <a:lnTo>
                  <a:pt x="203" y="142"/>
                </a:lnTo>
                <a:cubicBezTo>
                  <a:pt x="203" y="142"/>
                  <a:pt x="247" y="142"/>
                  <a:pt x="247" y="89"/>
                </a:cubicBezTo>
                <a:cubicBezTo>
                  <a:pt x="247" y="27"/>
                  <a:pt x="212" y="0"/>
                  <a:pt x="159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319"/>
                  <a:pt x="0" y="319"/>
                  <a:pt x="0" y="319"/>
                </a:cubicBezTo>
                <a:cubicBezTo>
                  <a:pt x="159" y="319"/>
                  <a:pt x="159" y="319"/>
                  <a:pt x="159" y="319"/>
                </a:cubicBezTo>
                <a:cubicBezTo>
                  <a:pt x="159" y="319"/>
                  <a:pt x="256" y="328"/>
                  <a:pt x="256" y="222"/>
                </a:cubicBezTo>
                <a:cubicBezTo>
                  <a:pt x="256" y="222"/>
                  <a:pt x="265" y="142"/>
                  <a:pt x="203" y="142"/>
                </a:cubicBezTo>
                <a:close/>
                <a:moveTo>
                  <a:pt x="71" y="53"/>
                </a:moveTo>
                <a:lnTo>
                  <a:pt x="71" y="53"/>
                </a:lnTo>
                <a:cubicBezTo>
                  <a:pt x="159" y="53"/>
                  <a:pt x="159" y="53"/>
                  <a:pt x="159" y="53"/>
                </a:cubicBezTo>
                <a:cubicBezTo>
                  <a:pt x="159" y="53"/>
                  <a:pt x="186" y="53"/>
                  <a:pt x="186" y="89"/>
                </a:cubicBezTo>
                <a:cubicBezTo>
                  <a:pt x="186" y="125"/>
                  <a:pt x="168" y="125"/>
                  <a:pt x="150" y="125"/>
                </a:cubicBezTo>
                <a:cubicBezTo>
                  <a:pt x="71" y="125"/>
                  <a:pt x="71" y="125"/>
                  <a:pt x="71" y="125"/>
                </a:cubicBezTo>
                <a:lnTo>
                  <a:pt x="71" y="53"/>
                </a:lnTo>
                <a:close/>
                <a:moveTo>
                  <a:pt x="159" y="266"/>
                </a:moveTo>
                <a:lnTo>
                  <a:pt x="159" y="266"/>
                </a:lnTo>
                <a:cubicBezTo>
                  <a:pt x="71" y="266"/>
                  <a:pt x="71" y="266"/>
                  <a:pt x="71" y="266"/>
                </a:cubicBezTo>
                <a:cubicBezTo>
                  <a:pt x="71" y="178"/>
                  <a:pt x="71" y="178"/>
                  <a:pt x="71" y="178"/>
                </a:cubicBezTo>
                <a:cubicBezTo>
                  <a:pt x="159" y="178"/>
                  <a:pt x="159" y="178"/>
                  <a:pt x="159" y="178"/>
                </a:cubicBezTo>
                <a:cubicBezTo>
                  <a:pt x="159" y="178"/>
                  <a:pt x="194" y="178"/>
                  <a:pt x="194" y="222"/>
                </a:cubicBezTo>
                <a:cubicBezTo>
                  <a:pt x="194" y="257"/>
                  <a:pt x="168" y="266"/>
                  <a:pt x="159" y="266"/>
                </a:cubicBezTo>
                <a:close/>
                <a:moveTo>
                  <a:pt x="390" y="80"/>
                </a:moveTo>
                <a:lnTo>
                  <a:pt x="390" y="80"/>
                </a:lnTo>
                <a:cubicBezTo>
                  <a:pt x="265" y="80"/>
                  <a:pt x="265" y="204"/>
                  <a:pt x="265" y="204"/>
                </a:cubicBezTo>
                <a:cubicBezTo>
                  <a:pt x="265" y="204"/>
                  <a:pt x="265" y="328"/>
                  <a:pt x="390" y="328"/>
                </a:cubicBezTo>
                <a:cubicBezTo>
                  <a:pt x="390" y="328"/>
                  <a:pt x="496" y="337"/>
                  <a:pt x="496" y="240"/>
                </a:cubicBezTo>
                <a:cubicBezTo>
                  <a:pt x="443" y="240"/>
                  <a:pt x="443" y="240"/>
                  <a:pt x="443" y="240"/>
                </a:cubicBezTo>
                <a:cubicBezTo>
                  <a:pt x="443" y="240"/>
                  <a:pt x="443" y="275"/>
                  <a:pt x="390" y="275"/>
                </a:cubicBezTo>
                <a:cubicBezTo>
                  <a:pt x="390" y="275"/>
                  <a:pt x="337" y="284"/>
                  <a:pt x="337" y="222"/>
                </a:cubicBezTo>
                <a:cubicBezTo>
                  <a:pt x="496" y="222"/>
                  <a:pt x="496" y="222"/>
                  <a:pt x="496" y="222"/>
                </a:cubicBezTo>
                <a:cubicBezTo>
                  <a:pt x="496" y="222"/>
                  <a:pt x="513" y="80"/>
                  <a:pt x="390" y="80"/>
                </a:cubicBezTo>
                <a:close/>
                <a:moveTo>
                  <a:pt x="434" y="178"/>
                </a:moveTo>
                <a:lnTo>
                  <a:pt x="434" y="178"/>
                </a:lnTo>
                <a:cubicBezTo>
                  <a:pt x="337" y="178"/>
                  <a:pt x="337" y="178"/>
                  <a:pt x="337" y="178"/>
                </a:cubicBezTo>
                <a:cubicBezTo>
                  <a:pt x="337" y="178"/>
                  <a:pt x="345" y="125"/>
                  <a:pt x="390" y="125"/>
                </a:cubicBezTo>
                <a:cubicBezTo>
                  <a:pt x="434" y="125"/>
                  <a:pt x="434" y="178"/>
                  <a:pt x="434" y="178"/>
                </a:cubicBezTo>
                <a:close/>
                <a:moveTo>
                  <a:pt x="452" y="18"/>
                </a:moveTo>
                <a:lnTo>
                  <a:pt x="452" y="18"/>
                </a:lnTo>
                <a:cubicBezTo>
                  <a:pt x="319" y="18"/>
                  <a:pt x="319" y="18"/>
                  <a:pt x="319" y="18"/>
                </a:cubicBezTo>
                <a:cubicBezTo>
                  <a:pt x="319" y="62"/>
                  <a:pt x="319" y="62"/>
                  <a:pt x="319" y="62"/>
                </a:cubicBezTo>
                <a:cubicBezTo>
                  <a:pt x="452" y="62"/>
                  <a:pt x="452" y="62"/>
                  <a:pt x="452" y="62"/>
                </a:cubicBezTo>
                <a:lnTo>
                  <a:pt x="452" y="18"/>
                </a:lnTo>
                <a:close/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endParaRPr lang="en-US"/>
          </a:p>
        </p:txBody>
      </p:sp>
      <p:sp>
        <p:nvSpPr>
          <p:cNvPr id="22" name="Freeform 75"/>
          <p:cNvSpPr>
            <a:spLocks noChangeArrowheads="1"/>
          </p:cNvSpPr>
          <p:nvPr userDrawn="1"/>
        </p:nvSpPr>
        <p:spPr bwMode="auto">
          <a:xfrm>
            <a:off x="1300060" y="6490329"/>
            <a:ext cx="69807" cy="129641"/>
          </a:xfrm>
          <a:custGeom>
            <a:avLst/>
            <a:gdLst>
              <a:gd name="T0" fmla="*/ 132814 w 249"/>
              <a:gd name="T1" fmla="*/ 43735 h 453"/>
              <a:gd name="T2" fmla="*/ 132814 w 249"/>
              <a:gd name="T3" fmla="*/ 43735 h 453"/>
              <a:gd name="T4" fmla="*/ 94791 w 249"/>
              <a:gd name="T5" fmla="*/ 43735 h 453"/>
              <a:gd name="T6" fmla="*/ 85687 w 249"/>
              <a:gd name="T7" fmla="*/ 58496 h 453"/>
              <a:gd name="T8" fmla="*/ 85687 w 249"/>
              <a:gd name="T9" fmla="*/ 87470 h 453"/>
              <a:gd name="T10" fmla="*/ 132814 w 249"/>
              <a:gd name="T11" fmla="*/ 87470 h 453"/>
              <a:gd name="T12" fmla="*/ 132814 w 249"/>
              <a:gd name="T13" fmla="*/ 126285 h 453"/>
              <a:gd name="T14" fmla="*/ 85687 w 249"/>
              <a:gd name="T15" fmla="*/ 126285 h 453"/>
              <a:gd name="T16" fmla="*/ 85687 w 249"/>
              <a:gd name="T17" fmla="*/ 247103 h 453"/>
              <a:gd name="T18" fmla="*/ 42308 w 249"/>
              <a:gd name="T19" fmla="*/ 247103 h 453"/>
              <a:gd name="T20" fmla="*/ 42308 w 249"/>
              <a:gd name="T21" fmla="*/ 126285 h 453"/>
              <a:gd name="T22" fmla="*/ 0 w 249"/>
              <a:gd name="T23" fmla="*/ 126285 h 453"/>
              <a:gd name="T24" fmla="*/ 0 w 249"/>
              <a:gd name="T25" fmla="*/ 87470 h 453"/>
              <a:gd name="T26" fmla="*/ 42308 w 249"/>
              <a:gd name="T27" fmla="*/ 87470 h 453"/>
              <a:gd name="T28" fmla="*/ 42308 w 249"/>
              <a:gd name="T29" fmla="*/ 63416 h 453"/>
              <a:gd name="T30" fmla="*/ 94791 w 249"/>
              <a:gd name="T31" fmla="*/ 0 h 453"/>
              <a:gd name="T32" fmla="*/ 132814 w 249"/>
              <a:gd name="T33" fmla="*/ 0 h 453"/>
              <a:gd name="T34" fmla="*/ 132814 w 249"/>
              <a:gd name="T35" fmla="*/ 43735 h 453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249" h="453">
                <a:moveTo>
                  <a:pt x="248" y="80"/>
                </a:moveTo>
                <a:lnTo>
                  <a:pt x="248" y="80"/>
                </a:lnTo>
                <a:cubicBezTo>
                  <a:pt x="177" y="80"/>
                  <a:pt x="177" y="80"/>
                  <a:pt x="177" y="80"/>
                </a:cubicBezTo>
                <a:cubicBezTo>
                  <a:pt x="169" y="80"/>
                  <a:pt x="160" y="89"/>
                  <a:pt x="160" y="107"/>
                </a:cubicBezTo>
                <a:cubicBezTo>
                  <a:pt x="160" y="160"/>
                  <a:pt x="160" y="160"/>
                  <a:pt x="160" y="160"/>
                </a:cubicBezTo>
                <a:cubicBezTo>
                  <a:pt x="248" y="160"/>
                  <a:pt x="248" y="160"/>
                  <a:pt x="248" y="160"/>
                </a:cubicBezTo>
                <a:cubicBezTo>
                  <a:pt x="248" y="231"/>
                  <a:pt x="248" y="231"/>
                  <a:pt x="248" y="231"/>
                </a:cubicBezTo>
                <a:cubicBezTo>
                  <a:pt x="160" y="231"/>
                  <a:pt x="160" y="231"/>
                  <a:pt x="160" y="231"/>
                </a:cubicBezTo>
                <a:cubicBezTo>
                  <a:pt x="160" y="452"/>
                  <a:pt x="160" y="452"/>
                  <a:pt x="160" y="452"/>
                </a:cubicBezTo>
                <a:cubicBezTo>
                  <a:pt x="79" y="452"/>
                  <a:pt x="79" y="452"/>
                  <a:pt x="79" y="452"/>
                </a:cubicBezTo>
                <a:cubicBezTo>
                  <a:pt x="79" y="231"/>
                  <a:pt x="79" y="231"/>
                  <a:pt x="79" y="231"/>
                </a:cubicBezTo>
                <a:cubicBezTo>
                  <a:pt x="0" y="231"/>
                  <a:pt x="0" y="231"/>
                  <a:pt x="0" y="231"/>
                </a:cubicBezTo>
                <a:cubicBezTo>
                  <a:pt x="0" y="160"/>
                  <a:pt x="0" y="160"/>
                  <a:pt x="0" y="160"/>
                </a:cubicBezTo>
                <a:cubicBezTo>
                  <a:pt x="79" y="160"/>
                  <a:pt x="79" y="160"/>
                  <a:pt x="79" y="160"/>
                </a:cubicBezTo>
                <a:cubicBezTo>
                  <a:pt x="79" y="116"/>
                  <a:pt x="79" y="116"/>
                  <a:pt x="79" y="116"/>
                </a:cubicBezTo>
                <a:cubicBezTo>
                  <a:pt x="79" y="54"/>
                  <a:pt x="115" y="0"/>
                  <a:pt x="177" y="0"/>
                </a:cubicBezTo>
                <a:cubicBezTo>
                  <a:pt x="248" y="0"/>
                  <a:pt x="248" y="0"/>
                  <a:pt x="248" y="0"/>
                </a:cubicBezTo>
                <a:lnTo>
                  <a:pt x="248" y="80"/>
                </a:lnTo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endParaRPr lang="en-US"/>
          </a:p>
        </p:txBody>
      </p:sp>
      <p:sp>
        <p:nvSpPr>
          <p:cNvPr id="23" name="Freeform 85"/>
          <p:cNvSpPr>
            <a:spLocks noChangeArrowheads="1"/>
          </p:cNvSpPr>
          <p:nvPr userDrawn="1"/>
        </p:nvSpPr>
        <p:spPr bwMode="auto">
          <a:xfrm>
            <a:off x="978162" y="6502379"/>
            <a:ext cx="131303" cy="105541"/>
          </a:xfrm>
          <a:custGeom>
            <a:avLst/>
            <a:gdLst>
              <a:gd name="T0" fmla="*/ 250282 w 462"/>
              <a:gd name="T1" fmla="*/ 24258 h 374"/>
              <a:gd name="T2" fmla="*/ 250282 w 462"/>
              <a:gd name="T3" fmla="*/ 24258 h 374"/>
              <a:gd name="T4" fmla="*/ 221508 w 462"/>
              <a:gd name="T5" fmla="*/ 33962 h 374"/>
              <a:gd name="T6" fmla="*/ 240510 w 462"/>
              <a:gd name="T7" fmla="*/ 5391 h 374"/>
              <a:gd name="T8" fmla="*/ 211192 w 462"/>
              <a:gd name="T9" fmla="*/ 19407 h 374"/>
              <a:gd name="T10" fmla="*/ 173189 w 462"/>
              <a:gd name="T11" fmla="*/ 0 h 374"/>
              <a:gd name="T12" fmla="*/ 119983 w 462"/>
              <a:gd name="T13" fmla="*/ 52829 h 374"/>
              <a:gd name="T14" fmla="*/ 124870 w 462"/>
              <a:gd name="T15" fmla="*/ 62532 h 374"/>
              <a:gd name="T16" fmla="*/ 19002 w 462"/>
              <a:gd name="T17" fmla="*/ 10242 h 374"/>
              <a:gd name="T18" fmla="*/ 9229 w 462"/>
              <a:gd name="T19" fmla="*/ 38813 h 374"/>
              <a:gd name="T20" fmla="*/ 33118 w 462"/>
              <a:gd name="T21" fmla="*/ 81400 h 374"/>
              <a:gd name="T22" fmla="*/ 9229 w 462"/>
              <a:gd name="T23" fmla="*/ 72236 h 374"/>
              <a:gd name="T24" fmla="*/ 9229 w 462"/>
              <a:gd name="T25" fmla="*/ 72236 h 374"/>
              <a:gd name="T26" fmla="*/ 53205 w 462"/>
              <a:gd name="T27" fmla="*/ 124526 h 374"/>
              <a:gd name="T28" fmla="*/ 38004 w 462"/>
              <a:gd name="T29" fmla="*/ 124526 h 374"/>
              <a:gd name="T30" fmla="*/ 28774 w 462"/>
              <a:gd name="T31" fmla="*/ 124526 h 374"/>
              <a:gd name="T32" fmla="*/ 77093 w 462"/>
              <a:gd name="T33" fmla="*/ 158487 h 374"/>
              <a:gd name="T34" fmla="*/ 14116 w 462"/>
              <a:gd name="T35" fmla="*/ 182206 h 374"/>
              <a:gd name="T36" fmla="*/ 0 w 462"/>
              <a:gd name="T37" fmla="*/ 182206 h 374"/>
              <a:gd name="T38" fmla="*/ 77093 w 462"/>
              <a:gd name="T39" fmla="*/ 201074 h 374"/>
              <a:gd name="T40" fmla="*/ 221508 w 462"/>
              <a:gd name="T41" fmla="*/ 57681 h 374"/>
              <a:gd name="T42" fmla="*/ 221508 w 462"/>
              <a:gd name="T43" fmla="*/ 52829 h 374"/>
              <a:gd name="T44" fmla="*/ 250282 w 462"/>
              <a:gd name="T45" fmla="*/ 24258 h 374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462" h="374">
                <a:moveTo>
                  <a:pt x="461" y="45"/>
                </a:moveTo>
                <a:lnTo>
                  <a:pt x="461" y="45"/>
                </a:lnTo>
                <a:cubicBezTo>
                  <a:pt x="443" y="54"/>
                  <a:pt x="425" y="63"/>
                  <a:pt x="408" y="63"/>
                </a:cubicBezTo>
                <a:cubicBezTo>
                  <a:pt x="425" y="54"/>
                  <a:pt x="443" y="36"/>
                  <a:pt x="443" y="10"/>
                </a:cubicBezTo>
                <a:cubicBezTo>
                  <a:pt x="425" y="19"/>
                  <a:pt x="408" y="27"/>
                  <a:pt x="389" y="36"/>
                </a:cubicBezTo>
                <a:cubicBezTo>
                  <a:pt x="372" y="19"/>
                  <a:pt x="345" y="0"/>
                  <a:pt x="319" y="0"/>
                </a:cubicBezTo>
                <a:cubicBezTo>
                  <a:pt x="265" y="0"/>
                  <a:pt x="221" y="45"/>
                  <a:pt x="221" y="98"/>
                </a:cubicBezTo>
                <a:cubicBezTo>
                  <a:pt x="221" y="107"/>
                  <a:pt x="221" y="116"/>
                  <a:pt x="230" y="116"/>
                </a:cubicBezTo>
                <a:cubicBezTo>
                  <a:pt x="151" y="116"/>
                  <a:pt x="79" y="81"/>
                  <a:pt x="35" y="19"/>
                </a:cubicBezTo>
                <a:cubicBezTo>
                  <a:pt x="26" y="36"/>
                  <a:pt x="17" y="54"/>
                  <a:pt x="17" y="72"/>
                </a:cubicBezTo>
                <a:cubicBezTo>
                  <a:pt x="17" y="98"/>
                  <a:pt x="35" y="134"/>
                  <a:pt x="61" y="151"/>
                </a:cubicBezTo>
                <a:cubicBezTo>
                  <a:pt x="44" y="143"/>
                  <a:pt x="35" y="143"/>
                  <a:pt x="17" y="134"/>
                </a:cubicBezTo>
                <a:cubicBezTo>
                  <a:pt x="17" y="178"/>
                  <a:pt x="53" y="222"/>
                  <a:pt x="98" y="231"/>
                </a:cubicBezTo>
                <a:cubicBezTo>
                  <a:pt x="89" y="231"/>
                  <a:pt x="79" y="231"/>
                  <a:pt x="70" y="231"/>
                </a:cubicBezTo>
                <a:cubicBezTo>
                  <a:pt x="61" y="231"/>
                  <a:pt x="61" y="231"/>
                  <a:pt x="53" y="231"/>
                </a:cubicBezTo>
                <a:cubicBezTo>
                  <a:pt x="61" y="266"/>
                  <a:pt x="98" y="294"/>
                  <a:pt x="142" y="294"/>
                </a:cubicBezTo>
                <a:cubicBezTo>
                  <a:pt x="106" y="319"/>
                  <a:pt x="70" y="338"/>
                  <a:pt x="26" y="338"/>
                </a:cubicBezTo>
                <a:cubicBezTo>
                  <a:pt x="17" y="338"/>
                  <a:pt x="8" y="338"/>
                  <a:pt x="0" y="338"/>
                </a:cubicBezTo>
                <a:cubicBezTo>
                  <a:pt x="44" y="364"/>
                  <a:pt x="89" y="373"/>
                  <a:pt x="142" y="373"/>
                </a:cubicBezTo>
                <a:cubicBezTo>
                  <a:pt x="319" y="373"/>
                  <a:pt x="408" y="231"/>
                  <a:pt x="408" y="107"/>
                </a:cubicBezTo>
                <a:lnTo>
                  <a:pt x="408" y="98"/>
                </a:lnTo>
                <a:cubicBezTo>
                  <a:pt x="434" y="81"/>
                  <a:pt x="443" y="72"/>
                  <a:pt x="461" y="45"/>
                </a:cubicBezTo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endParaRPr lang="en-US"/>
          </a:p>
        </p:txBody>
      </p:sp>
      <p:sp>
        <p:nvSpPr>
          <p:cNvPr id="24" name="TextBox 23"/>
          <p:cNvSpPr txBox="1"/>
          <p:nvPr userDrawn="1"/>
        </p:nvSpPr>
        <p:spPr>
          <a:xfrm>
            <a:off x="10711223" y="460923"/>
            <a:ext cx="322524" cy="2308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fld id="{AE0D7024-2FC2-462E-B85C-83B71DB3828F}" type="slidenum">
              <a:rPr lang="en-US" sz="90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‹#›</a:t>
            </a:fld>
            <a:endParaRPr lang="en-US" sz="900">
              <a:solidFill>
                <a:schemeClr val="tx2">
                  <a:lumMod val="50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483857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 hasCustomPrompt="1"/>
          </p:nvPr>
        </p:nvSpPr>
        <p:spPr>
          <a:xfrm>
            <a:off x="918298" y="1706879"/>
            <a:ext cx="2589826" cy="2055224"/>
          </a:xfrm>
          <a:custGeom>
            <a:avLst/>
            <a:gdLst>
              <a:gd name="connsiteX0" fmla="*/ 0 w 2589826"/>
              <a:gd name="connsiteY0" fmla="*/ 0 h 2055224"/>
              <a:gd name="connsiteX1" fmla="*/ 2589826 w 2589826"/>
              <a:gd name="connsiteY1" fmla="*/ 0 h 2055224"/>
              <a:gd name="connsiteX2" fmla="*/ 2589826 w 2589826"/>
              <a:gd name="connsiteY2" fmla="*/ 2055224 h 2055224"/>
              <a:gd name="connsiteX3" fmla="*/ 0 w 2589826"/>
              <a:gd name="connsiteY3" fmla="*/ 2055224 h 20552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89826" h="2055224">
                <a:moveTo>
                  <a:pt x="0" y="0"/>
                </a:moveTo>
                <a:lnTo>
                  <a:pt x="2589826" y="0"/>
                </a:lnTo>
                <a:lnTo>
                  <a:pt x="2589826" y="2055224"/>
                </a:lnTo>
                <a:lnTo>
                  <a:pt x="0" y="2055224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200" b="0">
                <a:solidFill>
                  <a:schemeClr val="accent2"/>
                </a:solidFill>
              </a:defRPr>
            </a:lvl1pPr>
          </a:lstStyle>
          <a:p>
            <a:r>
              <a:rPr lang="vi-VN"/>
              <a:t>Drag &amp; Drop Image</a:t>
            </a:r>
            <a:endParaRPr lang="en-US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1" hasCustomPrompt="1"/>
          </p:nvPr>
        </p:nvSpPr>
        <p:spPr>
          <a:xfrm>
            <a:off x="6097949" y="1706879"/>
            <a:ext cx="2589826" cy="2055224"/>
          </a:xfrm>
          <a:custGeom>
            <a:avLst/>
            <a:gdLst>
              <a:gd name="connsiteX0" fmla="*/ 0 w 2589826"/>
              <a:gd name="connsiteY0" fmla="*/ 0 h 2055224"/>
              <a:gd name="connsiteX1" fmla="*/ 2589826 w 2589826"/>
              <a:gd name="connsiteY1" fmla="*/ 0 h 2055224"/>
              <a:gd name="connsiteX2" fmla="*/ 2589826 w 2589826"/>
              <a:gd name="connsiteY2" fmla="*/ 2055224 h 2055224"/>
              <a:gd name="connsiteX3" fmla="*/ 0 w 2589826"/>
              <a:gd name="connsiteY3" fmla="*/ 2055224 h 20552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89826" h="2055224">
                <a:moveTo>
                  <a:pt x="0" y="0"/>
                </a:moveTo>
                <a:lnTo>
                  <a:pt x="2589826" y="0"/>
                </a:lnTo>
                <a:lnTo>
                  <a:pt x="2589826" y="2055224"/>
                </a:lnTo>
                <a:lnTo>
                  <a:pt x="0" y="2055224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200" b="0">
                <a:solidFill>
                  <a:schemeClr val="accent2"/>
                </a:solidFill>
              </a:defRPr>
            </a:lvl1pPr>
          </a:lstStyle>
          <a:p>
            <a:r>
              <a:rPr lang="vi-VN"/>
              <a:t>Drag &amp; Drop Image</a:t>
            </a:r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2" hasCustomPrompt="1"/>
          </p:nvPr>
        </p:nvSpPr>
        <p:spPr>
          <a:xfrm>
            <a:off x="3508124" y="3762103"/>
            <a:ext cx="2589826" cy="2055224"/>
          </a:xfrm>
          <a:custGeom>
            <a:avLst/>
            <a:gdLst>
              <a:gd name="connsiteX0" fmla="*/ 0 w 2589826"/>
              <a:gd name="connsiteY0" fmla="*/ 0 h 2055224"/>
              <a:gd name="connsiteX1" fmla="*/ 2589826 w 2589826"/>
              <a:gd name="connsiteY1" fmla="*/ 0 h 2055224"/>
              <a:gd name="connsiteX2" fmla="*/ 2589826 w 2589826"/>
              <a:gd name="connsiteY2" fmla="*/ 2055224 h 2055224"/>
              <a:gd name="connsiteX3" fmla="*/ 0 w 2589826"/>
              <a:gd name="connsiteY3" fmla="*/ 2055224 h 20552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89826" h="2055224">
                <a:moveTo>
                  <a:pt x="0" y="0"/>
                </a:moveTo>
                <a:lnTo>
                  <a:pt x="2589826" y="0"/>
                </a:lnTo>
                <a:lnTo>
                  <a:pt x="2589826" y="2055224"/>
                </a:lnTo>
                <a:lnTo>
                  <a:pt x="0" y="2055224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200" b="0">
                <a:solidFill>
                  <a:schemeClr val="accent2"/>
                </a:solidFill>
              </a:defRPr>
            </a:lvl1pPr>
          </a:lstStyle>
          <a:p>
            <a:r>
              <a:rPr lang="vi-VN"/>
              <a:t>Drag &amp; Drop Image</a:t>
            </a:r>
            <a:endParaRPr lang="en-US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3" hasCustomPrompt="1"/>
          </p:nvPr>
        </p:nvSpPr>
        <p:spPr>
          <a:xfrm>
            <a:off x="8687775" y="3762103"/>
            <a:ext cx="2589826" cy="2055224"/>
          </a:xfrm>
          <a:custGeom>
            <a:avLst/>
            <a:gdLst>
              <a:gd name="connsiteX0" fmla="*/ 0 w 2589826"/>
              <a:gd name="connsiteY0" fmla="*/ 0 h 2055224"/>
              <a:gd name="connsiteX1" fmla="*/ 2589826 w 2589826"/>
              <a:gd name="connsiteY1" fmla="*/ 0 h 2055224"/>
              <a:gd name="connsiteX2" fmla="*/ 2589826 w 2589826"/>
              <a:gd name="connsiteY2" fmla="*/ 2055224 h 2055224"/>
              <a:gd name="connsiteX3" fmla="*/ 0 w 2589826"/>
              <a:gd name="connsiteY3" fmla="*/ 2055224 h 20552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89826" h="2055224">
                <a:moveTo>
                  <a:pt x="0" y="0"/>
                </a:moveTo>
                <a:lnTo>
                  <a:pt x="2589826" y="0"/>
                </a:lnTo>
                <a:lnTo>
                  <a:pt x="2589826" y="2055224"/>
                </a:lnTo>
                <a:lnTo>
                  <a:pt x="0" y="2055224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200" b="0">
                <a:solidFill>
                  <a:schemeClr val="accent2"/>
                </a:solidFill>
              </a:defRPr>
            </a:lvl1pPr>
          </a:lstStyle>
          <a:p>
            <a:r>
              <a:rPr lang="vi-VN"/>
              <a:t>Drag &amp; Drop Image</a:t>
            </a:r>
            <a:endParaRPr lang="en-US"/>
          </a:p>
        </p:txBody>
      </p:sp>
      <p:sp>
        <p:nvSpPr>
          <p:cNvPr id="12" name="Oval 11"/>
          <p:cNvSpPr/>
          <p:nvPr userDrawn="1"/>
        </p:nvSpPr>
        <p:spPr>
          <a:xfrm>
            <a:off x="10452555" y="449753"/>
            <a:ext cx="253173" cy="253173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 userDrawn="1"/>
        </p:nvSpPr>
        <p:spPr>
          <a:xfrm>
            <a:off x="10744448" y="449754"/>
            <a:ext cx="253173" cy="25317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 userDrawn="1"/>
        </p:nvSpPr>
        <p:spPr>
          <a:xfrm>
            <a:off x="11024427" y="449753"/>
            <a:ext cx="253173" cy="253173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 userDrawn="1"/>
        </p:nvSpPr>
        <p:spPr>
          <a:xfrm>
            <a:off x="109586" y="6490329"/>
            <a:ext cx="808811" cy="27699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sz="1200" b="1" dirty="0" smtClean="0">
                <a:solidFill>
                  <a:schemeClr val="bg1"/>
                </a:solidFill>
                <a:latin typeface="+mn-lt"/>
                <a:ea typeface="Lato" panose="020F0502020204030203" pitchFamily="34" charset="0"/>
                <a:cs typeface="Lato" panose="020F0502020204030203" pitchFamily="34" charset="0"/>
              </a:rPr>
              <a:t>TEK4.VN</a:t>
            </a:r>
            <a:endParaRPr lang="en-US" sz="1200" b="1" dirty="0">
              <a:solidFill>
                <a:schemeClr val="bg1"/>
              </a:solidFill>
              <a:latin typeface="+mn-lt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9" name="Freeform 5"/>
          <p:cNvSpPr>
            <a:spLocks noChangeArrowheads="1"/>
          </p:cNvSpPr>
          <p:nvPr userDrawn="1"/>
        </p:nvSpPr>
        <p:spPr bwMode="auto">
          <a:xfrm>
            <a:off x="11121648" y="513134"/>
            <a:ext cx="75935" cy="131426"/>
          </a:xfrm>
          <a:custGeom>
            <a:avLst/>
            <a:gdLst>
              <a:gd name="T0" fmla="*/ 917464 w 228"/>
              <a:gd name="T1" fmla="*/ 6378503 h 396"/>
              <a:gd name="T2" fmla="*/ 917464 w 228"/>
              <a:gd name="T3" fmla="*/ 6378503 h 396"/>
              <a:gd name="T4" fmla="*/ 20449952 w 228"/>
              <a:gd name="T5" fmla="*/ 25644259 h 396"/>
              <a:gd name="T6" fmla="*/ 917464 w 228"/>
              <a:gd name="T7" fmla="*/ 45951270 h 396"/>
              <a:gd name="T8" fmla="*/ 917464 w 228"/>
              <a:gd name="T9" fmla="*/ 45951270 h 396"/>
              <a:gd name="T10" fmla="*/ 0 w 228"/>
              <a:gd name="T11" fmla="*/ 47773648 h 396"/>
              <a:gd name="T12" fmla="*/ 3801645 w 228"/>
              <a:gd name="T13" fmla="*/ 51418403 h 396"/>
              <a:gd name="T14" fmla="*/ 6554398 w 228"/>
              <a:gd name="T15" fmla="*/ 50507395 h 396"/>
              <a:gd name="T16" fmla="*/ 6554398 w 228"/>
              <a:gd name="T17" fmla="*/ 50507395 h 396"/>
              <a:gd name="T18" fmla="*/ 28839639 w 228"/>
              <a:gd name="T19" fmla="*/ 28507892 h 396"/>
              <a:gd name="T20" fmla="*/ 28839639 w 228"/>
              <a:gd name="T21" fmla="*/ 28507892 h 396"/>
              <a:gd name="T22" fmla="*/ 29757103 w 228"/>
              <a:gd name="T23" fmla="*/ 25644259 h 396"/>
              <a:gd name="T24" fmla="*/ 29757103 w 228"/>
              <a:gd name="T25" fmla="*/ 25644259 h 396"/>
              <a:gd name="T26" fmla="*/ 29757103 w 228"/>
              <a:gd name="T27" fmla="*/ 25644259 h 396"/>
              <a:gd name="T28" fmla="*/ 28839639 w 228"/>
              <a:gd name="T29" fmla="*/ 22910511 h 396"/>
              <a:gd name="T30" fmla="*/ 28839639 w 228"/>
              <a:gd name="T31" fmla="*/ 22910511 h 396"/>
              <a:gd name="T32" fmla="*/ 6554398 w 228"/>
              <a:gd name="T33" fmla="*/ 911369 h 396"/>
              <a:gd name="T34" fmla="*/ 6554398 w 228"/>
              <a:gd name="T35" fmla="*/ 911369 h 396"/>
              <a:gd name="T36" fmla="*/ 3801645 w 228"/>
              <a:gd name="T37" fmla="*/ 0 h 396"/>
              <a:gd name="T38" fmla="*/ 0 w 228"/>
              <a:gd name="T39" fmla="*/ 3644756 h 396"/>
              <a:gd name="T40" fmla="*/ 917464 w 228"/>
              <a:gd name="T41" fmla="*/ 6378503 h 39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28" h="396">
                <a:moveTo>
                  <a:pt x="7" y="49"/>
                </a:moveTo>
                <a:lnTo>
                  <a:pt x="7" y="49"/>
                </a:lnTo>
                <a:cubicBezTo>
                  <a:pt x="156" y="197"/>
                  <a:pt x="156" y="197"/>
                  <a:pt x="156" y="197"/>
                </a:cubicBezTo>
                <a:cubicBezTo>
                  <a:pt x="7" y="353"/>
                  <a:pt x="7" y="353"/>
                  <a:pt x="7" y="353"/>
                </a:cubicBezTo>
                <a:cubicBezTo>
                  <a:pt x="0" y="353"/>
                  <a:pt x="0" y="360"/>
                  <a:pt x="0" y="367"/>
                </a:cubicBezTo>
                <a:cubicBezTo>
                  <a:pt x="0" y="388"/>
                  <a:pt x="15" y="395"/>
                  <a:pt x="29" y="395"/>
                </a:cubicBezTo>
                <a:cubicBezTo>
                  <a:pt x="36" y="395"/>
                  <a:pt x="43" y="395"/>
                  <a:pt x="50" y="388"/>
                </a:cubicBezTo>
                <a:cubicBezTo>
                  <a:pt x="220" y="219"/>
                  <a:pt x="220" y="219"/>
                  <a:pt x="220" y="219"/>
                </a:cubicBezTo>
                <a:cubicBezTo>
                  <a:pt x="227" y="212"/>
                  <a:pt x="227" y="205"/>
                  <a:pt x="227" y="197"/>
                </a:cubicBezTo>
                <a:cubicBezTo>
                  <a:pt x="227" y="190"/>
                  <a:pt x="227" y="183"/>
                  <a:pt x="220" y="176"/>
                </a:cubicBezTo>
                <a:cubicBezTo>
                  <a:pt x="50" y="7"/>
                  <a:pt x="50" y="7"/>
                  <a:pt x="50" y="7"/>
                </a:cubicBezTo>
                <a:cubicBezTo>
                  <a:pt x="43" y="7"/>
                  <a:pt x="36" y="0"/>
                  <a:pt x="29" y="0"/>
                </a:cubicBezTo>
                <a:cubicBezTo>
                  <a:pt x="15" y="0"/>
                  <a:pt x="0" y="14"/>
                  <a:pt x="0" y="28"/>
                </a:cubicBezTo>
                <a:cubicBezTo>
                  <a:pt x="0" y="42"/>
                  <a:pt x="7" y="49"/>
                  <a:pt x="7" y="49"/>
                </a:cubicBezTo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x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" name="Freeform 6"/>
          <p:cNvSpPr>
            <a:spLocks noChangeArrowheads="1"/>
          </p:cNvSpPr>
          <p:nvPr userDrawn="1"/>
        </p:nvSpPr>
        <p:spPr bwMode="auto">
          <a:xfrm>
            <a:off x="10534176" y="513134"/>
            <a:ext cx="75935" cy="131426"/>
          </a:xfrm>
          <a:custGeom>
            <a:avLst/>
            <a:gdLst>
              <a:gd name="T0" fmla="*/ 27790747 w 228"/>
              <a:gd name="T1" fmla="*/ 6378503 h 396"/>
              <a:gd name="T2" fmla="*/ 27790747 w 228"/>
              <a:gd name="T3" fmla="*/ 6378503 h 396"/>
              <a:gd name="T4" fmla="*/ 8389687 w 228"/>
              <a:gd name="T5" fmla="*/ 25644259 h 396"/>
              <a:gd name="T6" fmla="*/ 28839639 w 228"/>
              <a:gd name="T7" fmla="*/ 45951270 h 396"/>
              <a:gd name="T8" fmla="*/ 28839639 w 228"/>
              <a:gd name="T9" fmla="*/ 45951270 h 396"/>
              <a:gd name="T10" fmla="*/ 29757103 w 228"/>
              <a:gd name="T11" fmla="*/ 47773648 h 396"/>
              <a:gd name="T12" fmla="*/ 25955458 w 228"/>
              <a:gd name="T13" fmla="*/ 51418403 h 396"/>
              <a:gd name="T14" fmla="*/ 23202705 w 228"/>
              <a:gd name="T15" fmla="*/ 50507395 h 396"/>
              <a:gd name="T16" fmla="*/ 23202705 w 228"/>
              <a:gd name="T17" fmla="*/ 50507395 h 396"/>
              <a:gd name="T18" fmla="*/ 917464 w 228"/>
              <a:gd name="T19" fmla="*/ 28507892 h 396"/>
              <a:gd name="T20" fmla="*/ 917464 w 228"/>
              <a:gd name="T21" fmla="*/ 28507892 h 396"/>
              <a:gd name="T22" fmla="*/ 0 w 228"/>
              <a:gd name="T23" fmla="*/ 25644259 h 396"/>
              <a:gd name="T24" fmla="*/ 0 w 228"/>
              <a:gd name="T25" fmla="*/ 25644259 h 396"/>
              <a:gd name="T26" fmla="*/ 0 w 228"/>
              <a:gd name="T27" fmla="*/ 25644259 h 396"/>
              <a:gd name="T28" fmla="*/ 917464 w 228"/>
              <a:gd name="T29" fmla="*/ 22910511 h 396"/>
              <a:gd name="T30" fmla="*/ 917464 w 228"/>
              <a:gd name="T31" fmla="*/ 22910511 h 396"/>
              <a:gd name="T32" fmla="*/ 23202705 w 228"/>
              <a:gd name="T33" fmla="*/ 911369 h 396"/>
              <a:gd name="T34" fmla="*/ 23202705 w 228"/>
              <a:gd name="T35" fmla="*/ 911369 h 396"/>
              <a:gd name="T36" fmla="*/ 25955458 w 228"/>
              <a:gd name="T37" fmla="*/ 0 h 396"/>
              <a:gd name="T38" fmla="*/ 29757103 w 228"/>
              <a:gd name="T39" fmla="*/ 3644756 h 396"/>
              <a:gd name="T40" fmla="*/ 27790747 w 228"/>
              <a:gd name="T41" fmla="*/ 6378503 h 39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28" h="396">
                <a:moveTo>
                  <a:pt x="212" y="49"/>
                </a:moveTo>
                <a:lnTo>
                  <a:pt x="212" y="49"/>
                </a:lnTo>
                <a:cubicBezTo>
                  <a:pt x="64" y="197"/>
                  <a:pt x="64" y="197"/>
                  <a:pt x="64" y="197"/>
                </a:cubicBezTo>
                <a:cubicBezTo>
                  <a:pt x="220" y="353"/>
                  <a:pt x="220" y="353"/>
                  <a:pt x="220" y="353"/>
                </a:cubicBezTo>
                <a:cubicBezTo>
                  <a:pt x="220" y="353"/>
                  <a:pt x="227" y="360"/>
                  <a:pt x="227" y="367"/>
                </a:cubicBezTo>
                <a:cubicBezTo>
                  <a:pt x="227" y="388"/>
                  <a:pt x="212" y="395"/>
                  <a:pt x="198" y="395"/>
                </a:cubicBezTo>
                <a:cubicBezTo>
                  <a:pt x="191" y="395"/>
                  <a:pt x="184" y="395"/>
                  <a:pt x="177" y="388"/>
                </a:cubicBezTo>
                <a:cubicBezTo>
                  <a:pt x="7" y="219"/>
                  <a:pt x="7" y="219"/>
                  <a:pt x="7" y="219"/>
                </a:cubicBezTo>
                <a:cubicBezTo>
                  <a:pt x="0" y="212"/>
                  <a:pt x="0" y="205"/>
                  <a:pt x="0" y="197"/>
                </a:cubicBezTo>
                <a:cubicBezTo>
                  <a:pt x="0" y="190"/>
                  <a:pt x="0" y="183"/>
                  <a:pt x="7" y="176"/>
                </a:cubicBezTo>
                <a:cubicBezTo>
                  <a:pt x="177" y="7"/>
                  <a:pt x="177" y="7"/>
                  <a:pt x="177" y="7"/>
                </a:cubicBezTo>
                <a:cubicBezTo>
                  <a:pt x="184" y="7"/>
                  <a:pt x="191" y="0"/>
                  <a:pt x="198" y="0"/>
                </a:cubicBezTo>
                <a:cubicBezTo>
                  <a:pt x="212" y="0"/>
                  <a:pt x="227" y="14"/>
                  <a:pt x="227" y="28"/>
                </a:cubicBezTo>
                <a:cubicBezTo>
                  <a:pt x="227" y="42"/>
                  <a:pt x="220" y="49"/>
                  <a:pt x="212" y="49"/>
                </a:cubicBezTo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x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" name="Freeform 69"/>
          <p:cNvSpPr>
            <a:spLocks noChangeArrowheads="1"/>
          </p:cNvSpPr>
          <p:nvPr userDrawn="1"/>
        </p:nvSpPr>
        <p:spPr bwMode="auto">
          <a:xfrm>
            <a:off x="1545443" y="6506949"/>
            <a:ext cx="146261" cy="96400"/>
          </a:xfrm>
          <a:custGeom>
            <a:avLst/>
            <a:gdLst>
              <a:gd name="T0" fmla="*/ 110347 w 514"/>
              <a:gd name="T1" fmla="*/ 77365 h 338"/>
              <a:gd name="T2" fmla="*/ 110347 w 514"/>
              <a:gd name="T3" fmla="*/ 77365 h 338"/>
              <a:gd name="T4" fmla="*/ 134264 w 514"/>
              <a:gd name="T5" fmla="*/ 48489 h 338"/>
              <a:gd name="T6" fmla="*/ 86429 w 514"/>
              <a:gd name="T7" fmla="*/ 0 h 338"/>
              <a:gd name="T8" fmla="*/ 0 w 514"/>
              <a:gd name="T9" fmla="*/ 0 h 338"/>
              <a:gd name="T10" fmla="*/ 0 w 514"/>
              <a:gd name="T11" fmla="*/ 173798 h 338"/>
              <a:gd name="T12" fmla="*/ 86429 w 514"/>
              <a:gd name="T13" fmla="*/ 173798 h 338"/>
              <a:gd name="T14" fmla="*/ 139156 w 514"/>
              <a:gd name="T15" fmla="*/ 120951 h 338"/>
              <a:gd name="T16" fmla="*/ 110347 w 514"/>
              <a:gd name="T17" fmla="*/ 77365 h 338"/>
              <a:gd name="T18" fmla="*/ 38594 w 514"/>
              <a:gd name="T19" fmla="*/ 28876 h 338"/>
              <a:gd name="T20" fmla="*/ 38594 w 514"/>
              <a:gd name="T21" fmla="*/ 28876 h 338"/>
              <a:gd name="T22" fmla="*/ 86429 w 514"/>
              <a:gd name="T23" fmla="*/ 28876 h 338"/>
              <a:gd name="T24" fmla="*/ 101106 w 514"/>
              <a:gd name="T25" fmla="*/ 48489 h 338"/>
              <a:gd name="T26" fmla="*/ 81537 w 514"/>
              <a:gd name="T27" fmla="*/ 68103 h 338"/>
              <a:gd name="T28" fmla="*/ 38594 w 514"/>
              <a:gd name="T29" fmla="*/ 68103 h 338"/>
              <a:gd name="T30" fmla="*/ 38594 w 514"/>
              <a:gd name="T31" fmla="*/ 28876 h 338"/>
              <a:gd name="T32" fmla="*/ 86429 w 514"/>
              <a:gd name="T33" fmla="*/ 144923 h 338"/>
              <a:gd name="T34" fmla="*/ 86429 w 514"/>
              <a:gd name="T35" fmla="*/ 144923 h 338"/>
              <a:gd name="T36" fmla="*/ 38594 w 514"/>
              <a:gd name="T37" fmla="*/ 144923 h 338"/>
              <a:gd name="T38" fmla="*/ 38594 w 514"/>
              <a:gd name="T39" fmla="*/ 96978 h 338"/>
              <a:gd name="T40" fmla="*/ 86429 w 514"/>
              <a:gd name="T41" fmla="*/ 96978 h 338"/>
              <a:gd name="T42" fmla="*/ 105454 w 514"/>
              <a:gd name="T43" fmla="*/ 120951 h 338"/>
              <a:gd name="T44" fmla="*/ 86429 w 514"/>
              <a:gd name="T45" fmla="*/ 144923 h 338"/>
              <a:gd name="T46" fmla="*/ 211996 w 514"/>
              <a:gd name="T47" fmla="*/ 43586 h 338"/>
              <a:gd name="T48" fmla="*/ 211996 w 514"/>
              <a:gd name="T49" fmla="*/ 43586 h 338"/>
              <a:gd name="T50" fmla="*/ 144049 w 514"/>
              <a:gd name="T51" fmla="*/ 111144 h 338"/>
              <a:gd name="T52" fmla="*/ 211996 w 514"/>
              <a:gd name="T53" fmla="*/ 178702 h 338"/>
              <a:gd name="T54" fmla="*/ 269616 w 514"/>
              <a:gd name="T55" fmla="*/ 130757 h 338"/>
              <a:gd name="T56" fmla="*/ 240806 w 514"/>
              <a:gd name="T57" fmla="*/ 130757 h 338"/>
              <a:gd name="T58" fmla="*/ 211996 w 514"/>
              <a:gd name="T59" fmla="*/ 149826 h 338"/>
              <a:gd name="T60" fmla="*/ 183186 w 514"/>
              <a:gd name="T61" fmla="*/ 120951 h 338"/>
              <a:gd name="T62" fmla="*/ 269616 w 514"/>
              <a:gd name="T63" fmla="*/ 120951 h 338"/>
              <a:gd name="T64" fmla="*/ 211996 w 514"/>
              <a:gd name="T65" fmla="*/ 43586 h 338"/>
              <a:gd name="T66" fmla="*/ 235914 w 514"/>
              <a:gd name="T67" fmla="*/ 96978 h 338"/>
              <a:gd name="T68" fmla="*/ 235914 w 514"/>
              <a:gd name="T69" fmla="*/ 96978 h 338"/>
              <a:gd name="T70" fmla="*/ 183186 w 514"/>
              <a:gd name="T71" fmla="*/ 96978 h 338"/>
              <a:gd name="T72" fmla="*/ 211996 w 514"/>
              <a:gd name="T73" fmla="*/ 68103 h 338"/>
              <a:gd name="T74" fmla="*/ 235914 w 514"/>
              <a:gd name="T75" fmla="*/ 96978 h 338"/>
              <a:gd name="T76" fmla="*/ 245698 w 514"/>
              <a:gd name="T77" fmla="*/ 9807 h 338"/>
              <a:gd name="T78" fmla="*/ 245698 w 514"/>
              <a:gd name="T79" fmla="*/ 9807 h 338"/>
              <a:gd name="T80" fmla="*/ 173402 w 514"/>
              <a:gd name="T81" fmla="*/ 9807 h 338"/>
              <a:gd name="T82" fmla="*/ 173402 w 514"/>
              <a:gd name="T83" fmla="*/ 33779 h 338"/>
              <a:gd name="T84" fmla="*/ 245698 w 514"/>
              <a:gd name="T85" fmla="*/ 33779 h 338"/>
              <a:gd name="T86" fmla="*/ 245698 w 514"/>
              <a:gd name="T87" fmla="*/ 9807 h 338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514" h="338">
                <a:moveTo>
                  <a:pt x="203" y="142"/>
                </a:moveTo>
                <a:lnTo>
                  <a:pt x="203" y="142"/>
                </a:lnTo>
                <a:cubicBezTo>
                  <a:pt x="203" y="142"/>
                  <a:pt x="247" y="142"/>
                  <a:pt x="247" y="89"/>
                </a:cubicBezTo>
                <a:cubicBezTo>
                  <a:pt x="247" y="27"/>
                  <a:pt x="212" y="0"/>
                  <a:pt x="159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319"/>
                  <a:pt x="0" y="319"/>
                  <a:pt x="0" y="319"/>
                </a:cubicBezTo>
                <a:cubicBezTo>
                  <a:pt x="159" y="319"/>
                  <a:pt x="159" y="319"/>
                  <a:pt x="159" y="319"/>
                </a:cubicBezTo>
                <a:cubicBezTo>
                  <a:pt x="159" y="319"/>
                  <a:pt x="256" y="328"/>
                  <a:pt x="256" y="222"/>
                </a:cubicBezTo>
                <a:cubicBezTo>
                  <a:pt x="256" y="222"/>
                  <a:pt x="265" y="142"/>
                  <a:pt x="203" y="142"/>
                </a:cubicBezTo>
                <a:close/>
                <a:moveTo>
                  <a:pt x="71" y="53"/>
                </a:moveTo>
                <a:lnTo>
                  <a:pt x="71" y="53"/>
                </a:lnTo>
                <a:cubicBezTo>
                  <a:pt x="159" y="53"/>
                  <a:pt x="159" y="53"/>
                  <a:pt x="159" y="53"/>
                </a:cubicBezTo>
                <a:cubicBezTo>
                  <a:pt x="159" y="53"/>
                  <a:pt x="186" y="53"/>
                  <a:pt x="186" y="89"/>
                </a:cubicBezTo>
                <a:cubicBezTo>
                  <a:pt x="186" y="125"/>
                  <a:pt x="168" y="125"/>
                  <a:pt x="150" y="125"/>
                </a:cubicBezTo>
                <a:cubicBezTo>
                  <a:pt x="71" y="125"/>
                  <a:pt x="71" y="125"/>
                  <a:pt x="71" y="125"/>
                </a:cubicBezTo>
                <a:lnTo>
                  <a:pt x="71" y="53"/>
                </a:lnTo>
                <a:close/>
                <a:moveTo>
                  <a:pt x="159" y="266"/>
                </a:moveTo>
                <a:lnTo>
                  <a:pt x="159" y="266"/>
                </a:lnTo>
                <a:cubicBezTo>
                  <a:pt x="71" y="266"/>
                  <a:pt x="71" y="266"/>
                  <a:pt x="71" y="266"/>
                </a:cubicBezTo>
                <a:cubicBezTo>
                  <a:pt x="71" y="178"/>
                  <a:pt x="71" y="178"/>
                  <a:pt x="71" y="178"/>
                </a:cubicBezTo>
                <a:cubicBezTo>
                  <a:pt x="159" y="178"/>
                  <a:pt x="159" y="178"/>
                  <a:pt x="159" y="178"/>
                </a:cubicBezTo>
                <a:cubicBezTo>
                  <a:pt x="159" y="178"/>
                  <a:pt x="194" y="178"/>
                  <a:pt x="194" y="222"/>
                </a:cubicBezTo>
                <a:cubicBezTo>
                  <a:pt x="194" y="257"/>
                  <a:pt x="168" y="266"/>
                  <a:pt x="159" y="266"/>
                </a:cubicBezTo>
                <a:close/>
                <a:moveTo>
                  <a:pt x="390" y="80"/>
                </a:moveTo>
                <a:lnTo>
                  <a:pt x="390" y="80"/>
                </a:lnTo>
                <a:cubicBezTo>
                  <a:pt x="265" y="80"/>
                  <a:pt x="265" y="204"/>
                  <a:pt x="265" y="204"/>
                </a:cubicBezTo>
                <a:cubicBezTo>
                  <a:pt x="265" y="204"/>
                  <a:pt x="265" y="328"/>
                  <a:pt x="390" y="328"/>
                </a:cubicBezTo>
                <a:cubicBezTo>
                  <a:pt x="390" y="328"/>
                  <a:pt x="496" y="337"/>
                  <a:pt x="496" y="240"/>
                </a:cubicBezTo>
                <a:cubicBezTo>
                  <a:pt x="443" y="240"/>
                  <a:pt x="443" y="240"/>
                  <a:pt x="443" y="240"/>
                </a:cubicBezTo>
                <a:cubicBezTo>
                  <a:pt x="443" y="240"/>
                  <a:pt x="443" y="275"/>
                  <a:pt x="390" y="275"/>
                </a:cubicBezTo>
                <a:cubicBezTo>
                  <a:pt x="390" y="275"/>
                  <a:pt x="337" y="284"/>
                  <a:pt x="337" y="222"/>
                </a:cubicBezTo>
                <a:cubicBezTo>
                  <a:pt x="496" y="222"/>
                  <a:pt x="496" y="222"/>
                  <a:pt x="496" y="222"/>
                </a:cubicBezTo>
                <a:cubicBezTo>
                  <a:pt x="496" y="222"/>
                  <a:pt x="513" y="80"/>
                  <a:pt x="390" y="80"/>
                </a:cubicBezTo>
                <a:close/>
                <a:moveTo>
                  <a:pt x="434" y="178"/>
                </a:moveTo>
                <a:lnTo>
                  <a:pt x="434" y="178"/>
                </a:lnTo>
                <a:cubicBezTo>
                  <a:pt x="337" y="178"/>
                  <a:pt x="337" y="178"/>
                  <a:pt x="337" y="178"/>
                </a:cubicBezTo>
                <a:cubicBezTo>
                  <a:pt x="337" y="178"/>
                  <a:pt x="345" y="125"/>
                  <a:pt x="390" y="125"/>
                </a:cubicBezTo>
                <a:cubicBezTo>
                  <a:pt x="434" y="125"/>
                  <a:pt x="434" y="178"/>
                  <a:pt x="434" y="178"/>
                </a:cubicBezTo>
                <a:close/>
                <a:moveTo>
                  <a:pt x="452" y="18"/>
                </a:moveTo>
                <a:lnTo>
                  <a:pt x="452" y="18"/>
                </a:lnTo>
                <a:cubicBezTo>
                  <a:pt x="319" y="18"/>
                  <a:pt x="319" y="18"/>
                  <a:pt x="319" y="18"/>
                </a:cubicBezTo>
                <a:cubicBezTo>
                  <a:pt x="319" y="62"/>
                  <a:pt x="319" y="62"/>
                  <a:pt x="319" y="62"/>
                </a:cubicBezTo>
                <a:cubicBezTo>
                  <a:pt x="452" y="62"/>
                  <a:pt x="452" y="62"/>
                  <a:pt x="452" y="62"/>
                </a:cubicBezTo>
                <a:lnTo>
                  <a:pt x="452" y="18"/>
                </a:lnTo>
                <a:close/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endParaRPr lang="en-US"/>
          </a:p>
        </p:txBody>
      </p:sp>
      <p:sp>
        <p:nvSpPr>
          <p:cNvPr id="22" name="Freeform 75"/>
          <p:cNvSpPr>
            <a:spLocks noChangeArrowheads="1"/>
          </p:cNvSpPr>
          <p:nvPr userDrawn="1"/>
        </p:nvSpPr>
        <p:spPr bwMode="auto">
          <a:xfrm>
            <a:off x="1300060" y="6490329"/>
            <a:ext cx="69807" cy="129641"/>
          </a:xfrm>
          <a:custGeom>
            <a:avLst/>
            <a:gdLst>
              <a:gd name="T0" fmla="*/ 132814 w 249"/>
              <a:gd name="T1" fmla="*/ 43735 h 453"/>
              <a:gd name="T2" fmla="*/ 132814 w 249"/>
              <a:gd name="T3" fmla="*/ 43735 h 453"/>
              <a:gd name="T4" fmla="*/ 94791 w 249"/>
              <a:gd name="T5" fmla="*/ 43735 h 453"/>
              <a:gd name="T6" fmla="*/ 85687 w 249"/>
              <a:gd name="T7" fmla="*/ 58496 h 453"/>
              <a:gd name="T8" fmla="*/ 85687 w 249"/>
              <a:gd name="T9" fmla="*/ 87470 h 453"/>
              <a:gd name="T10" fmla="*/ 132814 w 249"/>
              <a:gd name="T11" fmla="*/ 87470 h 453"/>
              <a:gd name="T12" fmla="*/ 132814 w 249"/>
              <a:gd name="T13" fmla="*/ 126285 h 453"/>
              <a:gd name="T14" fmla="*/ 85687 w 249"/>
              <a:gd name="T15" fmla="*/ 126285 h 453"/>
              <a:gd name="T16" fmla="*/ 85687 w 249"/>
              <a:gd name="T17" fmla="*/ 247103 h 453"/>
              <a:gd name="T18" fmla="*/ 42308 w 249"/>
              <a:gd name="T19" fmla="*/ 247103 h 453"/>
              <a:gd name="T20" fmla="*/ 42308 w 249"/>
              <a:gd name="T21" fmla="*/ 126285 h 453"/>
              <a:gd name="T22" fmla="*/ 0 w 249"/>
              <a:gd name="T23" fmla="*/ 126285 h 453"/>
              <a:gd name="T24" fmla="*/ 0 w 249"/>
              <a:gd name="T25" fmla="*/ 87470 h 453"/>
              <a:gd name="T26" fmla="*/ 42308 w 249"/>
              <a:gd name="T27" fmla="*/ 87470 h 453"/>
              <a:gd name="T28" fmla="*/ 42308 w 249"/>
              <a:gd name="T29" fmla="*/ 63416 h 453"/>
              <a:gd name="T30" fmla="*/ 94791 w 249"/>
              <a:gd name="T31" fmla="*/ 0 h 453"/>
              <a:gd name="T32" fmla="*/ 132814 w 249"/>
              <a:gd name="T33" fmla="*/ 0 h 453"/>
              <a:gd name="T34" fmla="*/ 132814 w 249"/>
              <a:gd name="T35" fmla="*/ 43735 h 453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249" h="453">
                <a:moveTo>
                  <a:pt x="248" y="80"/>
                </a:moveTo>
                <a:lnTo>
                  <a:pt x="248" y="80"/>
                </a:lnTo>
                <a:cubicBezTo>
                  <a:pt x="177" y="80"/>
                  <a:pt x="177" y="80"/>
                  <a:pt x="177" y="80"/>
                </a:cubicBezTo>
                <a:cubicBezTo>
                  <a:pt x="169" y="80"/>
                  <a:pt x="160" y="89"/>
                  <a:pt x="160" y="107"/>
                </a:cubicBezTo>
                <a:cubicBezTo>
                  <a:pt x="160" y="160"/>
                  <a:pt x="160" y="160"/>
                  <a:pt x="160" y="160"/>
                </a:cubicBezTo>
                <a:cubicBezTo>
                  <a:pt x="248" y="160"/>
                  <a:pt x="248" y="160"/>
                  <a:pt x="248" y="160"/>
                </a:cubicBezTo>
                <a:cubicBezTo>
                  <a:pt x="248" y="231"/>
                  <a:pt x="248" y="231"/>
                  <a:pt x="248" y="231"/>
                </a:cubicBezTo>
                <a:cubicBezTo>
                  <a:pt x="160" y="231"/>
                  <a:pt x="160" y="231"/>
                  <a:pt x="160" y="231"/>
                </a:cubicBezTo>
                <a:cubicBezTo>
                  <a:pt x="160" y="452"/>
                  <a:pt x="160" y="452"/>
                  <a:pt x="160" y="452"/>
                </a:cubicBezTo>
                <a:cubicBezTo>
                  <a:pt x="79" y="452"/>
                  <a:pt x="79" y="452"/>
                  <a:pt x="79" y="452"/>
                </a:cubicBezTo>
                <a:cubicBezTo>
                  <a:pt x="79" y="231"/>
                  <a:pt x="79" y="231"/>
                  <a:pt x="79" y="231"/>
                </a:cubicBezTo>
                <a:cubicBezTo>
                  <a:pt x="0" y="231"/>
                  <a:pt x="0" y="231"/>
                  <a:pt x="0" y="231"/>
                </a:cubicBezTo>
                <a:cubicBezTo>
                  <a:pt x="0" y="160"/>
                  <a:pt x="0" y="160"/>
                  <a:pt x="0" y="160"/>
                </a:cubicBezTo>
                <a:cubicBezTo>
                  <a:pt x="79" y="160"/>
                  <a:pt x="79" y="160"/>
                  <a:pt x="79" y="160"/>
                </a:cubicBezTo>
                <a:cubicBezTo>
                  <a:pt x="79" y="116"/>
                  <a:pt x="79" y="116"/>
                  <a:pt x="79" y="116"/>
                </a:cubicBezTo>
                <a:cubicBezTo>
                  <a:pt x="79" y="54"/>
                  <a:pt x="115" y="0"/>
                  <a:pt x="177" y="0"/>
                </a:cubicBezTo>
                <a:cubicBezTo>
                  <a:pt x="248" y="0"/>
                  <a:pt x="248" y="0"/>
                  <a:pt x="248" y="0"/>
                </a:cubicBezTo>
                <a:lnTo>
                  <a:pt x="248" y="80"/>
                </a:lnTo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endParaRPr lang="en-US"/>
          </a:p>
        </p:txBody>
      </p:sp>
      <p:sp>
        <p:nvSpPr>
          <p:cNvPr id="23" name="Freeform 85"/>
          <p:cNvSpPr>
            <a:spLocks noChangeArrowheads="1"/>
          </p:cNvSpPr>
          <p:nvPr userDrawn="1"/>
        </p:nvSpPr>
        <p:spPr bwMode="auto">
          <a:xfrm>
            <a:off x="978162" y="6502379"/>
            <a:ext cx="131303" cy="105541"/>
          </a:xfrm>
          <a:custGeom>
            <a:avLst/>
            <a:gdLst>
              <a:gd name="T0" fmla="*/ 250282 w 462"/>
              <a:gd name="T1" fmla="*/ 24258 h 374"/>
              <a:gd name="T2" fmla="*/ 250282 w 462"/>
              <a:gd name="T3" fmla="*/ 24258 h 374"/>
              <a:gd name="T4" fmla="*/ 221508 w 462"/>
              <a:gd name="T5" fmla="*/ 33962 h 374"/>
              <a:gd name="T6" fmla="*/ 240510 w 462"/>
              <a:gd name="T7" fmla="*/ 5391 h 374"/>
              <a:gd name="T8" fmla="*/ 211192 w 462"/>
              <a:gd name="T9" fmla="*/ 19407 h 374"/>
              <a:gd name="T10" fmla="*/ 173189 w 462"/>
              <a:gd name="T11" fmla="*/ 0 h 374"/>
              <a:gd name="T12" fmla="*/ 119983 w 462"/>
              <a:gd name="T13" fmla="*/ 52829 h 374"/>
              <a:gd name="T14" fmla="*/ 124870 w 462"/>
              <a:gd name="T15" fmla="*/ 62532 h 374"/>
              <a:gd name="T16" fmla="*/ 19002 w 462"/>
              <a:gd name="T17" fmla="*/ 10242 h 374"/>
              <a:gd name="T18" fmla="*/ 9229 w 462"/>
              <a:gd name="T19" fmla="*/ 38813 h 374"/>
              <a:gd name="T20" fmla="*/ 33118 w 462"/>
              <a:gd name="T21" fmla="*/ 81400 h 374"/>
              <a:gd name="T22" fmla="*/ 9229 w 462"/>
              <a:gd name="T23" fmla="*/ 72236 h 374"/>
              <a:gd name="T24" fmla="*/ 9229 w 462"/>
              <a:gd name="T25" fmla="*/ 72236 h 374"/>
              <a:gd name="T26" fmla="*/ 53205 w 462"/>
              <a:gd name="T27" fmla="*/ 124526 h 374"/>
              <a:gd name="T28" fmla="*/ 38004 w 462"/>
              <a:gd name="T29" fmla="*/ 124526 h 374"/>
              <a:gd name="T30" fmla="*/ 28774 w 462"/>
              <a:gd name="T31" fmla="*/ 124526 h 374"/>
              <a:gd name="T32" fmla="*/ 77093 w 462"/>
              <a:gd name="T33" fmla="*/ 158487 h 374"/>
              <a:gd name="T34" fmla="*/ 14116 w 462"/>
              <a:gd name="T35" fmla="*/ 182206 h 374"/>
              <a:gd name="T36" fmla="*/ 0 w 462"/>
              <a:gd name="T37" fmla="*/ 182206 h 374"/>
              <a:gd name="T38" fmla="*/ 77093 w 462"/>
              <a:gd name="T39" fmla="*/ 201074 h 374"/>
              <a:gd name="T40" fmla="*/ 221508 w 462"/>
              <a:gd name="T41" fmla="*/ 57681 h 374"/>
              <a:gd name="T42" fmla="*/ 221508 w 462"/>
              <a:gd name="T43" fmla="*/ 52829 h 374"/>
              <a:gd name="T44" fmla="*/ 250282 w 462"/>
              <a:gd name="T45" fmla="*/ 24258 h 374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462" h="374">
                <a:moveTo>
                  <a:pt x="461" y="45"/>
                </a:moveTo>
                <a:lnTo>
                  <a:pt x="461" y="45"/>
                </a:lnTo>
                <a:cubicBezTo>
                  <a:pt x="443" y="54"/>
                  <a:pt x="425" y="63"/>
                  <a:pt x="408" y="63"/>
                </a:cubicBezTo>
                <a:cubicBezTo>
                  <a:pt x="425" y="54"/>
                  <a:pt x="443" y="36"/>
                  <a:pt x="443" y="10"/>
                </a:cubicBezTo>
                <a:cubicBezTo>
                  <a:pt x="425" y="19"/>
                  <a:pt x="408" y="27"/>
                  <a:pt x="389" y="36"/>
                </a:cubicBezTo>
                <a:cubicBezTo>
                  <a:pt x="372" y="19"/>
                  <a:pt x="345" y="0"/>
                  <a:pt x="319" y="0"/>
                </a:cubicBezTo>
                <a:cubicBezTo>
                  <a:pt x="265" y="0"/>
                  <a:pt x="221" y="45"/>
                  <a:pt x="221" y="98"/>
                </a:cubicBezTo>
                <a:cubicBezTo>
                  <a:pt x="221" y="107"/>
                  <a:pt x="221" y="116"/>
                  <a:pt x="230" y="116"/>
                </a:cubicBezTo>
                <a:cubicBezTo>
                  <a:pt x="151" y="116"/>
                  <a:pt x="79" y="81"/>
                  <a:pt x="35" y="19"/>
                </a:cubicBezTo>
                <a:cubicBezTo>
                  <a:pt x="26" y="36"/>
                  <a:pt x="17" y="54"/>
                  <a:pt x="17" y="72"/>
                </a:cubicBezTo>
                <a:cubicBezTo>
                  <a:pt x="17" y="98"/>
                  <a:pt x="35" y="134"/>
                  <a:pt x="61" y="151"/>
                </a:cubicBezTo>
                <a:cubicBezTo>
                  <a:pt x="44" y="143"/>
                  <a:pt x="35" y="143"/>
                  <a:pt x="17" y="134"/>
                </a:cubicBezTo>
                <a:cubicBezTo>
                  <a:pt x="17" y="178"/>
                  <a:pt x="53" y="222"/>
                  <a:pt x="98" y="231"/>
                </a:cubicBezTo>
                <a:cubicBezTo>
                  <a:pt x="89" y="231"/>
                  <a:pt x="79" y="231"/>
                  <a:pt x="70" y="231"/>
                </a:cubicBezTo>
                <a:cubicBezTo>
                  <a:pt x="61" y="231"/>
                  <a:pt x="61" y="231"/>
                  <a:pt x="53" y="231"/>
                </a:cubicBezTo>
                <a:cubicBezTo>
                  <a:pt x="61" y="266"/>
                  <a:pt x="98" y="294"/>
                  <a:pt x="142" y="294"/>
                </a:cubicBezTo>
                <a:cubicBezTo>
                  <a:pt x="106" y="319"/>
                  <a:pt x="70" y="338"/>
                  <a:pt x="26" y="338"/>
                </a:cubicBezTo>
                <a:cubicBezTo>
                  <a:pt x="17" y="338"/>
                  <a:pt x="8" y="338"/>
                  <a:pt x="0" y="338"/>
                </a:cubicBezTo>
                <a:cubicBezTo>
                  <a:pt x="44" y="364"/>
                  <a:pt x="89" y="373"/>
                  <a:pt x="142" y="373"/>
                </a:cubicBezTo>
                <a:cubicBezTo>
                  <a:pt x="319" y="373"/>
                  <a:pt x="408" y="231"/>
                  <a:pt x="408" y="107"/>
                </a:cubicBezTo>
                <a:lnTo>
                  <a:pt x="408" y="98"/>
                </a:lnTo>
                <a:cubicBezTo>
                  <a:pt x="434" y="81"/>
                  <a:pt x="443" y="72"/>
                  <a:pt x="461" y="45"/>
                </a:cubicBezTo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endParaRPr lang="en-US"/>
          </a:p>
        </p:txBody>
      </p:sp>
      <p:sp>
        <p:nvSpPr>
          <p:cNvPr id="24" name="TextBox 23"/>
          <p:cNvSpPr txBox="1"/>
          <p:nvPr userDrawn="1"/>
        </p:nvSpPr>
        <p:spPr>
          <a:xfrm>
            <a:off x="10711223" y="460923"/>
            <a:ext cx="322524" cy="2308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fld id="{AE0D7024-2FC2-462E-B85C-83B71DB3828F}" type="slidenum">
              <a:rPr lang="en-US" sz="90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‹#›</a:t>
            </a:fld>
            <a:endParaRPr lang="en-US" sz="900">
              <a:solidFill>
                <a:schemeClr val="tx2">
                  <a:lumMod val="50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2625610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1118752" y="1917215"/>
            <a:ext cx="4760037" cy="2678153"/>
          </a:xfrm>
          <a:custGeom>
            <a:avLst/>
            <a:gdLst>
              <a:gd name="connsiteX0" fmla="*/ 0 w 4760037"/>
              <a:gd name="connsiteY0" fmla="*/ 0 h 2678153"/>
              <a:gd name="connsiteX1" fmla="*/ 4760037 w 4760037"/>
              <a:gd name="connsiteY1" fmla="*/ 0 h 2678153"/>
              <a:gd name="connsiteX2" fmla="*/ 4760037 w 4760037"/>
              <a:gd name="connsiteY2" fmla="*/ 2678153 h 2678153"/>
              <a:gd name="connsiteX3" fmla="*/ 0 w 4760037"/>
              <a:gd name="connsiteY3" fmla="*/ 2678153 h 2678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60037" h="2678153">
                <a:moveTo>
                  <a:pt x="0" y="0"/>
                </a:moveTo>
                <a:lnTo>
                  <a:pt x="4760037" y="0"/>
                </a:lnTo>
                <a:lnTo>
                  <a:pt x="4760037" y="2678153"/>
                </a:lnTo>
                <a:lnTo>
                  <a:pt x="0" y="2678153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200" b="0">
                <a:solidFill>
                  <a:schemeClr val="accent2"/>
                </a:solidFill>
              </a:defRPr>
            </a:lvl1pPr>
          </a:lstStyle>
          <a:p>
            <a:r>
              <a:rPr lang="vi-VN"/>
              <a:t>Drag &amp; Drop Image</a:t>
            </a:r>
            <a:endParaRPr lang="en-US"/>
          </a:p>
        </p:txBody>
      </p:sp>
      <p:sp>
        <p:nvSpPr>
          <p:cNvPr id="6" name="Oval 5"/>
          <p:cNvSpPr/>
          <p:nvPr userDrawn="1"/>
        </p:nvSpPr>
        <p:spPr>
          <a:xfrm>
            <a:off x="10452555" y="449753"/>
            <a:ext cx="253173" cy="253173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 userDrawn="1"/>
        </p:nvSpPr>
        <p:spPr>
          <a:xfrm>
            <a:off x="10744448" y="449754"/>
            <a:ext cx="253173" cy="25317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 userDrawn="1"/>
        </p:nvSpPr>
        <p:spPr>
          <a:xfrm>
            <a:off x="11024427" y="449753"/>
            <a:ext cx="253173" cy="253173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 userDrawn="1"/>
        </p:nvSpPr>
        <p:spPr>
          <a:xfrm>
            <a:off x="74682" y="6536315"/>
            <a:ext cx="808811" cy="27699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sz="1200" b="1" dirty="0" smtClean="0">
                <a:solidFill>
                  <a:schemeClr val="bg1"/>
                </a:solidFill>
                <a:latin typeface="+mn-lt"/>
                <a:ea typeface="Lato" panose="020F0502020204030203" pitchFamily="34" charset="0"/>
                <a:cs typeface="Lato" panose="020F0502020204030203" pitchFamily="34" charset="0"/>
              </a:rPr>
              <a:t>TEK4.VN</a:t>
            </a:r>
            <a:endParaRPr lang="en-US" sz="1200" b="1" dirty="0">
              <a:solidFill>
                <a:schemeClr val="bg1"/>
              </a:solidFill>
              <a:latin typeface="+mn-lt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3" name="Freeform 5"/>
          <p:cNvSpPr>
            <a:spLocks noChangeArrowheads="1"/>
          </p:cNvSpPr>
          <p:nvPr userDrawn="1"/>
        </p:nvSpPr>
        <p:spPr bwMode="auto">
          <a:xfrm>
            <a:off x="11121648" y="513134"/>
            <a:ext cx="75935" cy="131426"/>
          </a:xfrm>
          <a:custGeom>
            <a:avLst/>
            <a:gdLst>
              <a:gd name="T0" fmla="*/ 917464 w 228"/>
              <a:gd name="T1" fmla="*/ 6378503 h 396"/>
              <a:gd name="T2" fmla="*/ 917464 w 228"/>
              <a:gd name="T3" fmla="*/ 6378503 h 396"/>
              <a:gd name="T4" fmla="*/ 20449952 w 228"/>
              <a:gd name="T5" fmla="*/ 25644259 h 396"/>
              <a:gd name="T6" fmla="*/ 917464 w 228"/>
              <a:gd name="T7" fmla="*/ 45951270 h 396"/>
              <a:gd name="T8" fmla="*/ 917464 w 228"/>
              <a:gd name="T9" fmla="*/ 45951270 h 396"/>
              <a:gd name="T10" fmla="*/ 0 w 228"/>
              <a:gd name="T11" fmla="*/ 47773648 h 396"/>
              <a:gd name="T12" fmla="*/ 3801645 w 228"/>
              <a:gd name="T13" fmla="*/ 51418403 h 396"/>
              <a:gd name="T14" fmla="*/ 6554398 w 228"/>
              <a:gd name="T15" fmla="*/ 50507395 h 396"/>
              <a:gd name="T16" fmla="*/ 6554398 w 228"/>
              <a:gd name="T17" fmla="*/ 50507395 h 396"/>
              <a:gd name="T18" fmla="*/ 28839639 w 228"/>
              <a:gd name="T19" fmla="*/ 28507892 h 396"/>
              <a:gd name="T20" fmla="*/ 28839639 w 228"/>
              <a:gd name="T21" fmla="*/ 28507892 h 396"/>
              <a:gd name="T22" fmla="*/ 29757103 w 228"/>
              <a:gd name="T23" fmla="*/ 25644259 h 396"/>
              <a:gd name="T24" fmla="*/ 29757103 w 228"/>
              <a:gd name="T25" fmla="*/ 25644259 h 396"/>
              <a:gd name="T26" fmla="*/ 29757103 w 228"/>
              <a:gd name="T27" fmla="*/ 25644259 h 396"/>
              <a:gd name="T28" fmla="*/ 28839639 w 228"/>
              <a:gd name="T29" fmla="*/ 22910511 h 396"/>
              <a:gd name="T30" fmla="*/ 28839639 w 228"/>
              <a:gd name="T31" fmla="*/ 22910511 h 396"/>
              <a:gd name="T32" fmla="*/ 6554398 w 228"/>
              <a:gd name="T33" fmla="*/ 911369 h 396"/>
              <a:gd name="T34" fmla="*/ 6554398 w 228"/>
              <a:gd name="T35" fmla="*/ 911369 h 396"/>
              <a:gd name="T36" fmla="*/ 3801645 w 228"/>
              <a:gd name="T37" fmla="*/ 0 h 396"/>
              <a:gd name="T38" fmla="*/ 0 w 228"/>
              <a:gd name="T39" fmla="*/ 3644756 h 396"/>
              <a:gd name="T40" fmla="*/ 917464 w 228"/>
              <a:gd name="T41" fmla="*/ 6378503 h 39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28" h="396">
                <a:moveTo>
                  <a:pt x="7" y="49"/>
                </a:moveTo>
                <a:lnTo>
                  <a:pt x="7" y="49"/>
                </a:lnTo>
                <a:cubicBezTo>
                  <a:pt x="156" y="197"/>
                  <a:pt x="156" y="197"/>
                  <a:pt x="156" y="197"/>
                </a:cubicBezTo>
                <a:cubicBezTo>
                  <a:pt x="7" y="353"/>
                  <a:pt x="7" y="353"/>
                  <a:pt x="7" y="353"/>
                </a:cubicBezTo>
                <a:cubicBezTo>
                  <a:pt x="0" y="353"/>
                  <a:pt x="0" y="360"/>
                  <a:pt x="0" y="367"/>
                </a:cubicBezTo>
                <a:cubicBezTo>
                  <a:pt x="0" y="388"/>
                  <a:pt x="15" y="395"/>
                  <a:pt x="29" y="395"/>
                </a:cubicBezTo>
                <a:cubicBezTo>
                  <a:pt x="36" y="395"/>
                  <a:pt x="43" y="395"/>
                  <a:pt x="50" y="388"/>
                </a:cubicBezTo>
                <a:cubicBezTo>
                  <a:pt x="220" y="219"/>
                  <a:pt x="220" y="219"/>
                  <a:pt x="220" y="219"/>
                </a:cubicBezTo>
                <a:cubicBezTo>
                  <a:pt x="227" y="212"/>
                  <a:pt x="227" y="205"/>
                  <a:pt x="227" y="197"/>
                </a:cubicBezTo>
                <a:cubicBezTo>
                  <a:pt x="227" y="190"/>
                  <a:pt x="227" y="183"/>
                  <a:pt x="220" y="176"/>
                </a:cubicBezTo>
                <a:cubicBezTo>
                  <a:pt x="50" y="7"/>
                  <a:pt x="50" y="7"/>
                  <a:pt x="50" y="7"/>
                </a:cubicBezTo>
                <a:cubicBezTo>
                  <a:pt x="43" y="7"/>
                  <a:pt x="36" y="0"/>
                  <a:pt x="29" y="0"/>
                </a:cubicBezTo>
                <a:cubicBezTo>
                  <a:pt x="15" y="0"/>
                  <a:pt x="0" y="14"/>
                  <a:pt x="0" y="28"/>
                </a:cubicBezTo>
                <a:cubicBezTo>
                  <a:pt x="0" y="42"/>
                  <a:pt x="7" y="49"/>
                  <a:pt x="7" y="49"/>
                </a:cubicBezTo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x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" name="Freeform 6"/>
          <p:cNvSpPr>
            <a:spLocks noChangeArrowheads="1"/>
          </p:cNvSpPr>
          <p:nvPr userDrawn="1"/>
        </p:nvSpPr>
        <p:spPr bwMode="auto">
          <a:xfrm>
            <a:off x="10534176" y="513134"/>
            <a:ext cx="75935" cy="131426"/>
          </a:xfrm>
          <a:custGeom>
            <a:avLst/>
            <a:gdLst>
              <a:gd name="T0" fmla="*/ 27790747 w 228"/>
              <a:gd name="T1" fmla="*/ 6378503 h 396"/>
              <a:gd name="T2" fmla="*/ 27790747 w 228"/>
              <a:gd name="T3" fmla="*/ 6378503 h 396"/>
              <a:gd name="T4" fmla="*/ 8389687 w 228"/>
              <a:gd name="T5" fmla="*/ 25644259 h 396"/>
              <a:gd name="T6" fmla="*/ 28839639 w 228"/>
              <a:gd name="T7" fmla="*/ 45951270 h 396"/>
              <a:gd name="T8" fmla="*/ 28839639 w 228"/>
              <a:gd name="T9" fmla="*/ 45951270 h 396"/>
              <a:gd name="T10" fmla="*/ 29757103 w 228"/>
              <a:gd name="T11" fmla="*/ 47773648 h 396"/>
              <a:gd name="T12" fmla="*/ 25955458 w 228"/>
              <a:gd name="T13" fmla="*/ 51418403 h 396"/>
              <a:gd name="T14" fmla="*/ 23202705 w 228"/>
              <a:gd name="T15" fmla="*/ 50507395 h 396"/>
              <a:gd name="T16" fmla="*/ 23202705 w 228"/>
              <a:gd name="T17" fmla="*/ 50507395 h 396"/>
              <a:gd name="T18" fmla="*/ 917464 w 228"/>
              <a:gd name="T19" fmla="*/ 28507892 h 396"/>
              <a:gd name="T20" fmla="*/ 917464 w 228"/>
              <a:gd name="T21" fmla="*/ 28507892 h 396"/>
              <a:gd name="T22" fmla="*/ 0 w 228"/>
              <a:gd name="T23" fmla="*/ 25644259 h 396"/>
              <a:gd name="T24" fmla="*/ 0 w 228"/>
              <a:gd name="T25" fmla="*/ 25644259 h 396"/>
              <a:gd name="T26" fmla="*/ 0 w 228"/>
              <a:gd name="T27" fmla="*/ 25644259 h 396"/>
              <a:gd name="T28" fmla="*/ 917464 w 228"/>
              <a:gd name="T29" fmla="*/ 22910511 h 396"/>
              <a:gd name="T30" fmla="*/ 917464 w 228"/>
              <a:gd name="T31" fmla="*/ 22910511 h 396"/>
              <a:gd name="T32" fmla="*/ 23202705 w 228"/>
              <a:gd name="T33" fmla="*/ 911369 h 396"/>
              <a:gd name="T34" fmla="*/ 23202705 w 228"/>
              <a:gd name="T35" fmla="*/ 911369 h 396"/>
              <a:gd name="T36" fmla="*/ 25955458 w 228"/>
              <a:gd name="T37" fmla="*/ 0 h 396"/>
              <a:gd name="T38" fmla="*/ 29757103 w 228"/>
              <a:gd name="T39" fmla="*/ 3644756 h 396"/>
              <a:gd name="T40" fmla="*/ 27790747 w 228"/>
              <a:gd name="T41" fmla="*/ 6378503 h 39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28" h="396">
                <a:moveTo>
                  <a:pt x="212" y="49"/>
                </a:moveTo>
                <a:lnTo>
                  <a:pt x="212" y="49"/>
                </a:lnTo>
                <a:cubicBezTo>
                  <a:pt x="64" y="197"/>
                  <a:pt x="64" y="197"/>
                  <a:pt x="64" y="197"/>
                </a:cubicBezTo>
                <a:cubicBezTo>
                  <a:pt x="220" y="353"/>
                  <a:pt x="220" y="353"/>
                  <a:pt x="220" y="353"/>
                </a:cubicBezTo>
                <a:cubicBezTo>
                  <a:pt x="220" y="353"/>
                  <a:pt x="227" y="360"/>
                  <a:pt x="227" y="367"/>
                </a:cubicBezTo>
                <a:cubicBezTo>
                  <a:pt x="227" y="388"/>
                  <a:pt x="212" y="395"/>
                  <a:pt x="198" y="395"/>
                </a:cubicBezTo>
                <a:cubicBezTo>
                  <a:pt x="191" y="395"/>
                  <a:pt x="184" y="395"/>
                  <a:pt x="177" y="388"/>
                </a:cubicBezTo>
                <a:cubicBezTo>
                  <a:pt x="7" y="219"/>
                  <a:pt x="7" y="219"/>
                  <a:pt x="7" y="219"/>
                </a:cubicBezTo>
                <a:cubicBezTo>
                  <a:pt x="0" y="212"/>
                  <a:pt x="0" y="205"/>
                  <a:pt x="0" y="197"/>
                </a:cubicBezTo>
                <a:cubicBezTo>
                  <a:pt x="0" y="190"/>
                  <a:pt x="0" y="183"/>
                  <a:pt x="7" y="176"/>
                </a:cubicBezTo>
                <a:cubicBezTo>
                  <a:pt x="177" y="7"/>
                  <a:pt x="177" y="7"/>
                  <a:pt x="177" y="7"/>
                </a:cubicBezTo>
                <a:cubicBezTo>
                  <a:pt x="184" y="7"/>
                  <a:pt x="191" y="0"/>
                  <a:pt x="198" y="0"/>
                </a:cubicBezTo>
                <a:cubicBezTo>
                  <a:pt x="212" y="0"/>
                  <a:pt x="227" y="14"/>
                  <a:pt x="227" y="28"/>
                </a:cubicBezTo>
                <a:cubicBezTo>
                  <a:pt x="227" y="42"/>
                  <a:pt x="220" y="49"/>
                  <a:pt x="212" y="49"/>
                </a:cubicBezTo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x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" name="Freeform 75"/>
          <p:cNvSpPr>
            <a:spLocks noChangeArrowheads="1"/>
          </p:cNvSpPr>
          <p:nvPr userDrawn="1"/>
        </p:nvSpPr>
        <p:spPr bwMode="auto">
          <a:xfrm>
            <a:off x="1300060" y="6490329"/>
            <a:ext cx="69807" cy="129641"/>
          </a:xfrm>
          <a:custGeom>
            <a:avLst/>
            <a:gdLst>
              <a:gd name="T0" fmla="*/ 132814 w 249"/>
              <a:gd name="T1" fmla="*/ 43735 h 453"/>
              <a:gd name="T2" fmla="*/ 132814 w 249"/>
              <a:gd name="T3" fmla="*/ 43735 h 453"/>
              <a:gd name="T4" fmla="*/ 94791 w 249"/>
              <a:gd name="T5" fmla="*/ 43735 h 453"/>
              <a:gd name="T6" fmla="*/ 85687 w 249"/>
              <a:gd name="T7" fmla="*/ 58496 h 453"/>
              <a:gd name="T8" fmla="*/ 85687 w 249"/>
              <a:gd name="T9" fmla="*/ 87470 h 453"/>
              <a:gd name="T10" fmla="*/ 132814 w 249"/>
              <a:gd name="T11" fmla="*/ 87470 h 453"/>
              <a:gd name="T12" fmla="*/ 132814 w 249"/>
              <a:gd name="T13" fmla="*/ 126285 h 453"/>
              <a:gd name="T14" fmla="*/ 85687 w 249"/>
              <a:gd name="T15" fmla="*/ 126285 h 453"/>
              <a:gd name="T16" fmla="*/ 85687 w 249"/>
              <a:gd name="T17" fmla="*/ 247103 h 453"/>
              <a:gd name="T18" fmla="*/ 42308 w 249"/>
              <a:gd name="T19" fmla="*/ 247103 h 453"/>
              <a:gd name="T20" fmla="*/ 42308 w 249"/>
              <a:gd name="T21" fmla="*/ 126285 h 453"/>
              <a:gd name="T22" fmla="*/ 0 w 249"/>
              <a:gd name="T23" fmla="*/ 126285 h 453"/>
              <a:gd name="T24" fmla="*/ 0 w 249"/>
              <a:gd name="T25" fmla="*/ 87470 h 453"/>
              <a:gd name="T26" fmla="*/ 42308 w 249"/>
              <a:gd name="T27" fmla="*/ 87470 h 453"/>
              <a:gd name="T28" fmla="*/ 42308 w 249"/>
              <a:gd name="T29" fmla="*/ 63416 h 453"/>
              <a:gd name="T30" fmla="*/ 94791 w 249"/>
              <a:gd name="T31" fmla="*/ 0 h 453"/>
              <a:gd name="T32" fmla="*/ 132814 w 249"/>
              <a:gd name="T33" fmla="*/ 0 h 453"/>
              <a:gd name="T34" fmla="*/ 132814 w 249"/>
              <a:gd name="T35" fmla="*/ 43735 h 453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249" h="453">
                <a:moveTo>
                  <a:pt x="248" y="80"/>
                </a:moveTo>
                <a:lnTo>
                  <a:pt x="248" y="80"/>
                </a:lnTo>
                <a:cubicBezTo>
                  <a:pt x="177" y="80"/>
                  <a:pt x="177" y="80"/>
                  <a:pt x="177" y="80"/>
                </a:cubicBezTo>
                <a:cubicBezTo>
                  <a:pt x="169" y="80"/>
                  <a:pt x="160" y="89"/>
                  <a:pt x="160" y="107"/>
                </a:cubicBezTo>
                <a:cubicBezTo>
                  <a:pt x="160" y="160"/>
                  <a:pt x="160" y="160"/>
                  <a:pt x="160" y="160"/>
                </a:cubicBezTo>
                <a:cubicBezTo>
                  <a:pt x="248" y="160"/>
                  <a:pt x="248" y="160"/>
                  <a:pt x="248" y="160"/>
                </a:cubicBezTo>
                <a:cubicBezTo>
                  <a:pt x="248" y="231"/>
                  <a:pt x="248" y="231"/>
                  <a:pt x="248" y="231"/>
                </a:cubicBezTo>
                <a:cubicBezTo>
                  <a:pt x="160" y="231"/>
                  <a:pt x="160" y="231"/>
                  <a:pt x="160" y="231"/>
                </a:cubicBezTo>
                <a:cubicBezTo>
                  <a:pt x="160" y="452"/>
                  <a:pt x="160" y="452"/>
                  <a:pt x="160" y="452"/>
                </a:cubicBezTo>
                <a:cubicBezTo>
                  <a:pt x="79" y="452"/>
                  <a:pt x="79" y="452"/>
                  <a:pt x="79" y="452"/>
                </a:cubicBezTo>
                <a:cubicBezTo>
                  <a:pt x="79" y="231"/>
                  <a:pt x="79" y="231"/>
                  <a:pt x="79" y="231"/>
                </a:cubicBezTo>
                <a:cubicBezTo>
                  <a:pt x="0" y="231"/>
                  <a:pt x="0" y="231"/>
                  <a:pt x="0" y="231"/>
                </a:cubicBezTo>
                <a:cubicBezTo>
                  <a:pt x="0" y="160"/>
                  <a:pt x="0" y="160"/>
                  <a:pt x="0" y="160"/>
                </a:cubicBezTo>
                <a:cubicBezTo>
                  <a:pt x="79" y="160"/>
                  <a:pt x="79" y="160"/>
                  <a:pt x="79" y="160"/>
                </a:cubicBezTo>
                <a:cubicBezTo>
                  <a:pt x="79" y="116"/>
                  <a:pt x="79" y="116"/>
                  <a:pt x="79" y="116"/>
                </a:cubicBezTo>
                <a:cubicBezTo>
                  <a:pt x="79" y="54"/>
                  <a:pt x="115" y="0"/>
                  <a:pt x="177" y="0"/>
                </a:cubicBezTo>
                <a:cubicBezTo>
                  <a:pt x="248" y="0"/>
                  <a:pt x="248" y="0"/>
                  <a:pt x="248" y="0"/>
                </a:cubicBezTo>
                <a:lnTo>
                  <a:pt x="248" y="80"/>
                </a:lnTo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endParaRPr lang="en-US"/>
          </a:p>
        </p:txBody>
      </p:sp>
      <p:sp>
        <p:nvSpPr>
          <p:cNvPr id="18" name="TextBox 17"/>
          <p:cNvSpPr txBox="1"/>
          <p:nvPr userDrawn="1"/>
        </p:nvSpPr>
        <p:spPr>
          <a:xfrm>
            <a:off x="10711223" y="460923"/>
            <a:ext cx="322524" cy="2308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fld id="{AE0D7024-2FC2-462E-B85C-83B71DB3828F}" type="slidenum">
              <a:rPr lang="en-US" sz="90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‹#›</a:t>
            </a:fld>
            <a:endParaRPr lang="en-US" sz="900">
              <a:solidFill>
                <a:schemeClr val="tx2">
                  <a:lumMod val="50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222472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1183" y="190954"/>
            <a:ext cx="10515600" cy="79311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39120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263" y="299116"/>
            <a:ext cx="11012131" cy="1018035"/>
          </a:xfrm>
        </p:spPr>
        <p:txBody>
          <a:bodyPr>
            <a:normAutofit/>
          </a:bodyPr>
          <a:lstStyle>
            <a:lvl1pPr algn="r">
              <a:defRPr sz="4800" baseline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8285" y="1750141"/>
            <a:ext cx="10994760" cy="4621160"/>
          </a:xfrm>
        </p:spPr>
        <p:txBody>
          <a:bodyPr/>
          <a:lstStyle>
            <a:lvl1pPr algn="l">
              <a:defRPr sz="3733">
                <a:solidFill>
                  <a:schemeClr val="bg1"/>
                </a:solidFill>
              </a:defRPr>
            </a:lvl1pPr>
            <a:lvl2pPr algn="l">
              <a:defRPr>
                <a:solidFill>
                  <a:schemeClr val="bg1"/>
                </a:solidFill>
              </a:defRPr>
            </a:lvl2pPr>
            <a:lvl3pPr algn="l">
              <a:defRPr>
                <a:solidFill>
                  <a:schemeClr val="bg1"/>
                </a:solidFill>
              </a:defRPr>
            </a:lvl3pPr>
            <a:lvl4pPr algn="l">
              <a:defRPr>
                <a:solidFill>
                  <a:schemeClr val="bg1"/>
                </a:solidFill>
              </a:defRPr>
            </a:lvl4pPr>
            <a:lvl5pPr algn="l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68247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êu đề + Nộ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quarter" idx="13"/>
          </p:nvPr>
        </p:nvSpPr>
        <p:spPr>
          <a:xfrm>
            <a:off x="0" y="685800"/>
            <a:ext cx="12192000" cy="6172200"/>
          </a:xfrm>
        </p:spPr>
        <p:txBody>
          <a:bodyPr>
            <a:normAutofit/>
          </a:bodyPr>
          <a:lstStyle>
            <a:lvl1pPr>
              <a:lnSpc>
                <a:spcPct val="114000"/>
              </a:lnSpc>
              <a:spcBef>
                <a:spcPts val="600"/>
              </a:spcBef>
              <a:spcAft>
                <a:spcPts val="600"/>
              </a:spcAft>
              <a:defRPr sz="36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>
              <a:defRPr sz="32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>
              <a:defRPr sz="28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>
              <a:defRPr sz="24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>
              <a:defRPr sz="24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 dirty="0"/>
          </a:p>
        </p:txBody>
      </p:sp>
      <p:sp>
        <p:nvSpPr>
          <p:cNvPr id="3" name="Flowchart: Connector 2"/>
          <p:cNvSpPr/>
          <p:nvPr userDrawn="1"/>
        </p:nvSpPr>
        <p:spPr>
          <a:xfrm>
            <a:off x="11368683" y="6237312"/>
            <a:ext cx="823317" cy="61748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-27384"/>
            <a:ext cx="12192000" cy="713184"/>
          </a:xfrm>
          <a:noFill/>
        </p:spPr>
        <p:txBody>
          <a:bodyPr>
            <a:noAutofit/>
          </a:bodyPr>
          <a:lstStyle>
            <a:lvl1pPr>
              <a:defRPr sz="4000" b="1" baseline="0">
                <a:solidFill>
                  <a:srgbClr val="FF0000"/>
                </a:solidFill>
                <a:latin typeface="Arial Narrow" pitchFamily="34" charset="0"/>
              </a:defRPr>
            </a:lvl1pPr>
          </a:lstStyle>
          <a:p>
            <a:r>
              <a:rPr lang="vi-VN" dirty="0" smtClean="0"/>
              <a:t>Nhấn chuột vào đây để thay đổi tiêu đề</a:t>
            </a:r>
            <a:endParaRPr lang="ru-RU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376587" y="6237312"/>
            <a:ext cx="815413" cy="617488"/>
          </a:xfrm>
        </p:spPr>
        <p:txBody>
          <a:bodyPr lIns="0" tIns="0" rIns="0" bIns="0" anchor="ctr" anchorCtr="1"/>
          <a:lstStyle>
            <a:lvl1pPr algn="ctr">
              <a:defRPr sz="3200" b="1">
                <a:solidFill>
                  <a:srgbClr val="FFFF00"/>
                </a:solidFill>
              </a:defRPr>
            </a:lvl1pPr>
          </a:lstStyle>
          <a:p>
            <a:fld id="{3E15BD7C-E074-4D4A-84C3-500EE5B9C190}" type="slidenum">
              <a:rPr lang="ru-RU" smtClean="0"/>
              <a:pPr/>
              <a:t>‹#›</a:t>
            </a:fld>
            <a:endParaRPr lang="ru-RU" dirty="0"/>
          </a:p>
        </p:txBody>
      </p:sp>
      <p:cxnSp>
        <p:nvCxnSpPr>
          <p:cNvPr id="6" name="Straight Arrow Connector 5"/>
          <p:cNvCxnSpPr/>
          <p:nvPr userDrawn="1"/>
        </p:nvCxnSpPr>
        <p:spPr>
          <a:xfrm>
            <a:off x="0" y="685800"/>
            <a:ext cx="12192000" cy="0"/>
          </a:xfrm>
          <a:prstGeom prst="straightConnector1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3194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hỉ có tiêu đ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lowchart: Connector 2"/>
          <p:cNvSpPr/>
          <p:nvPr userDrawn="1"/>
        </p:nvSpPr>
        <p:spPr>
          <a:xfrm>
            <a:off x="11368683" y="6237312"/>
            <a:ext cx="823317" cy="61748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-27384"/>
            <a:ext cx="12192000" cy="713184"/>
          </a:xfrm>
          <a:noFill/>
        </p:spPr>
        <p:txBody>
          <a:bodyPr>
            <a:noAutofit/>
          </a:bodyPr>
          <a:lstStyle>
            <a:lvl1pPr>
              <a:defRPr sz="4000" b="1" baseline="0">
                <a:solidFill>
                  <a:srgbClr val="FF0000"/>
                </a:solidFill>
                <a:latin typeface="Arial Narrow" pitchFamily="34" charset="0"/>
              </a:defRPr>
            </a:lvl1pPr>
          </a:lstStyle>
          <a:p>
            <a:r>
              <a:rPr lang="vi-VN" dirty="0" smtClean="0"/>
              <a:t>Nhấn chuột vào đây để thay đổi tiêu đề</a:t>
            </a:r>
            <a:endParaRPr lang="ru-RU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376587" y="6237312"/>
            <a:ext cx="815413" cy="617488"/>
          </a:xfrm>
        </p:spPr>
        <p:txBody>
          <a:bodyPr lIns="0" tIns="0" rIns="0" bIns="0" anchor="ctr" anchorCtr="1"/>
          <a:lstStyle>
            <a:lvl1pPr algn="ctr">
              <a:defRPr sz="3200" b="1">
                <a:solidFill>
                  <a:srgbClr val="FFFF00"/>
                </a:solidFill>
              </a:defRPr>
            </a:lvl1pPr>
          </a:lstStyle>
          <a:p>
            <a:fld id="{3E15BD7C-E074-4D4A-84C3-500EE5B9C190}" type="slidenum">
              <a:rPr lang="ru-RU" smtClean="0"/>
              <a:pPr/>
              <a:t>‹#›</a:t>
            </a:fld>
            <a:endParaRPr lang="ru-RU" dirty="0"/>
          </a:p>
        </p:txBody>
      </p:sp>
      <p:cxnSp>
        <p:nvCxnSpPr>
          <p:cNvPr id="6" name="Straight Arrow Connector 5"/>
          <p:cNvCxnSpPr/>
          <p:nvPr userDrawn="1"/>
        </p:nvCxnSpPr>
        <p:spPr>
          <a:xfrm>
            <a:off x="0" y="685800"/>
            <a:ext cx="12192000" cy="0"/>
          </a:xfrm>
          <a:prstGeom prst="straightConnector1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3670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1A0BF8-6686-4F02-AB36-9614142B36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3B406FE-1165-421C-8D35-96F0CFEA6D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7B22AA-13F6-430C-B5C3-3ED6A1325F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19/11/2021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FB799C-1B8A-42C0-AD53-6DBEF2EC7E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8C035E-958A-44D5-9920-E77375E90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74729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05156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64137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68373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2" r:id="rId2"/>
    <p:sldLayoutId id="2147483651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77" r:id="rId11"/>
    <p:sldLayoutId id="2147483678" r:id="rId12"/>
    <p:sldLayoutId id="2147483679" r:id="rId1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lvl="0"/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8" name="Rectangle 17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55555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© </a:t>
            </a:r>
            <a:r>
              <a:rPr kumimoji="0" 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rgbClr val="A5CD28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  <a:hlinkClick r:id="rId3" tooltip="PresentationGo!"/>
              </a:rPr>
              <a:t>presentationgo.com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942554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medium.com/@handuy1992/today-i-learned-osi-model-adffb0373450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Enable-WindowsOptionalFeature%20-Online%20-FeatureName%20HostGuardian%20-All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url?sa=i&amp;url=https%3A%2F%2Fwww.pinterest.com%2Fpin%2F568298046710429081%2F&amp;psig=AOvVaw0INCDynUbi5H2Y9utAvcaK&amp;ust=1637250368487000&amp;source=images&amp;cd=vfe&amp;ved=0CA0Q3YkBahcKEwjo4YCH35_0AhUAAAAAHQAAAAAQAw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0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0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0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0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0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0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0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hyperlink" Target="https://blogs.getcertifiedgetahead.com/implementing-zones-and-topologies/" TargetMode="Externa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0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hyperlink" Target="https://medium.com/@totolinkvn/nat-l%C3%A0-g%C3%AC-t%C3%ACm-hi%E1%BB%83u-t%E1%BB%95ng-quan-v%E1%BB%81-nat-669d5b70a3f1" TargetMode="Externa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0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hyperlink" Target="https://tek4.vn/" TargetMode="Externa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2">
              <a:lumMod val="50000"/>
            </a:schemeClr>
          </a:fgClr>
          <a:bgClr>
            <a:schemeClr val="tx2">
              <a:lumMod val="7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Straight Connector 19"/>
          <p:cNvCxnSpPr/>
          <p:nvPr/>
        </p:nvCxnSpPr>
        <p:spPr>
          <a:xfrm>
            <a:off x="5638699" y="4029356"/>
            <a:ext cx="914602" cy="0"/>
          </a:xfrm>
          <a:prstGeom prst="line">
            <a:avLst/>
          </a:prstGeom>
          <a:ln w="57150">
            <a:solidFill>
              <a:srgbClr val="01CEA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4865" y="3367217"/>
            <a:ext cx="3668442" cy="275133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570553" y="898185"/>
            <a:ext cx="9591087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</a:rPr>
              <a:t>Foundation </a:t>
            </a:r>
            <a:r>
              <a:rPr lang="en-US" sz="4400" b="1" dirty="0">
                <a:solidFill>
                  <a:schemeClr val="bg1"/>
                </a:solidFill>
              </a:rPr>
              <a:t>of Information </a:t>
            </a:r>
            <a:r>
              <a:rPr lang="en-US" sz="4400" b="1" dirty="0" smtClean="0">
                <a:solidFill>
                  <a:schemeClr val="bg1"/>
                </a:solidFill>
              </a:rPr>
              <a:t>Security</a:t>
            </a:r>
          </a:p>
          <a:p>
            <a:pPr algn="ctr"/>
            <a:r>
              <a:rPr lang="en-US" sz="3200" b="1">
                <a:solidFill>
                  <a:schemeClr val="bg1"/>
                </a:solidFill>
                <a:latin typeface="Times New Roman" panose="02020603050405020304" pitchFamily="18" charset="0"/>
                <a:ea typeface="Lato Black" panose="020F0502020204030203" pitchFamily="34" charset="0"/>
                <a:cs typeface="Times New Roman" panose="02020603050405020304" pitchFamily="18" charset="0"/>
              </a:rPr>
              <a:t>BÀI </a:t>
            </a:r>
            <a:r>
              <a:rPr lang="en-US" sz="3200" b="1" smtClean="0">
                <a:solidFill>
                  <a:schemeClr val="bg1"/>
                </a:solidFill>
                <a:latin typeface="Times New Roman" panose="02020603050405020304" pitchFamily="18" charset="0"/>
                <a:ea typeface="Lato Black" panose="020F0502020204030203" pitchFamily="34" charset="0"/>
                <a:cs typeface="Times New Roman" panose="02020603050405020304" pitchFamily="18" charset="0"/>
              </a:rPr>
              <a:t>11. AN TOÀN MẠNG MÁY TÍNH</a:t>
            </a:r>
            <a:endParaRPr lang="en-US" sz="3200" b="1" dirty="0">
              <a:solidFill>
                <a:schemeClr val="bg1"/>
              </a:solidFill>
              <a:latin typeface="Times New Roman" panose="02020603050405020304" pitchFamily="18" charset="0"/>
              <a:ea typeface="Lato Black" panose="020F0502020204030203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Lato Black" panose="020F0502020204030203" pitchFamily="34" charset="0"/>
                <a:cs typeface="Times New Roman" panose="02020603050405020304" pitchFamily="18" charset="0"/>
              </a:rPr>
              <a:t>Lecturer: Vu </a:t>
            </a:r>
            <a:r>
              <a:rPr lang="en-US" sz="3200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Lato Black" panose="020F0502020204030203" pitchFamily="34" charset="0"/>
                <a:cs typeface="Times New Roman" panose="02020603050405020304" pitchFamily="18" charset="0"/>
              </a:rPr>
              <a:t>Duy</a:t>
            </a:r>
            <a:r>
              <a:rPr 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Lato Black" panose="020F0502020204030203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Lato Black" panose="020F0502020204030203" pitchFamily="34" charset="0"/>
                <a:cs typeface="Times New Roman" panose="02020603050405020304" pitchFamily="18" charset="0"/>
              </a:rPr>
              <a:t>Hien</a:t>
            </a:r>
            <a:endParaRPr lang="en-US" sz="3200" b="1" dirty="0" smtClean="0">
              <a:solidFill>
                <a:schemeClr val="bg1"/>
              </a:solidFill>
              <a:latin typeface="Times New Roman" panose="02020603050405020304" pitchFamily="18" charset="0"/>
              <a:ea typeface="Lato Black" panose="020F0502020204030203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9582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85024" y="895753"/>
            <a:ext cx="964533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smtClean="0">
                <a:solidFill>
                  <a:schemeClr val="bg1"/>
                </a:solidFill>
                <a:latin typeface="Times New Roman" panose="02020603050405020304" pitchFamily="18" charset="0"/>
                <a:ea typeface="Lato Black" panose="020F0502020204030203" pitchFamily="34" charset="0"/>
                <a:cs typeface="Times New Roman" panose="02020603050405020304" pitchFamily="18" charset="0"/>
              </a:rPr>
              <a:t>BÀI 11. </a:t>
            </a:r>
            <a:endParaRPr lang="en-US" sz="4400" b="1" dirty="0" smtClean="0">
              <a:solidFill>
                <a:schemeClr val="bg1"/>
              </a:solidFill>
              <a:latin typeface="Times New Roman" panose="02020603050405020304" pitchFamily="18" charset="0"/>
              <a:ea typeface="Lato Black" panose="020F0502020204030203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Lato Black" panose="020F0502020204030203" pitchFamily="34" charset="0"/>
                <a:cs typeface="Times New Roman" panose="02020603050405020304" pitchFamily="18" charset="0"/>
              </a:rPr>
              <a:t>CÁC CÔNG NGHỆ AN TOÀN MẠNG</a:t>
            </a:r>
            <a:endParaRPr lang="en-US" sz="4400" b="1" dirty="0">
              <a:solidFill>
                <a:schemeClr val="bg1"/>
              </a:solidFill>
              <a:latin typeface="Times New Roman" panose="02020603050405020304" pitchFamily="18" charset="0"/>
              <a:ea typeface="Lato Black" panose="020F0502020204030203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789" y="2509935"/>
            <a:ext cx="8965803" cy="4348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49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Nội</a:t>
            </a:r>
            <a:r>
              <a:rPr lang="en-US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dung</a:t>
            </a:r>
            <a:endParaRPr lang="en-US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98196215"/>
              </p:ext>
            </p:extLst>
          </p:nvPr>
        </p:nvGraphicFramePr>
        <p:xfrm>
          <a:off x="617538" y="1749425"/>
          <a:ext cx="10995025" cy="46212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62050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BDF9411-EA7D-4D4E-A03E-C99257532632}"/>
              </a:ext>
            </a:extLst>
          </p:cNvPr>
          <p:cNvSpPr txBox="1"/>
          <p:nvPr/>
        </p:nvSpPr>
        <p:spPr>
          <a:xfrm>
            <a:off x="561272" y="2590740"/>
            <a:ext cx="920701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defRPr/>
            </a:pPr>
            <a:r>
              <a:rPr lang="en-US" sz="7000" dirty="0" err="1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Tổng</a:t>
            </a:r>
            <a:r>
              <a:rPr lang="en-US" sz="7000" dirty="0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 </a:t>
            </a:r>
            <a:r>
              <a:rPr lang="en-US" sz="7000" dirty="0" err="1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quan</a:t>
            </a:r>
            <a:r>
              <a:rPr lang="en-US" sz="7000" dirty="0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 </a:t>
            </a:r>
            <a:r>
              <a:rPr lang="en-US" sz="7000" dirty="0" err="1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về</a:t>
            </a:r>
            <a:r>
              <a:rPr lang="en-US" sz="7000" dirty="0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 an </a:t>
            </a:r>
            <a:r>
              <a:rPr lang="en-US" sz="7000" dirty="0" err="1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toàn</a:t>
            </a:r>
            <a:r>
              <a:rPr lang="en-US" sz="7000" dirty="0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 </a:t>
            </a:r>
            <a:r>
              <a:rPr lang="en-US" sz="7000" dirty="0" err="1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mạng</a:t>
            </a:r>
            <a:endParaRPr lang="en-US" sz="7000" dirty="0">
              <a:solidFill>
                <a:srgbClr val="FFFFFF"/>
              </a:solidFill>
              <a:latin typeface="Noto Sans Disp SemCond SemBd" panose="020B0702040504020204" pitchFamily="34"/>
              <a:ea typeface="Noto Sans Disp SemCond SemBd" panose="020B0702040504020204" pitchFamily="34"/>
              <a:cs typeface="Noto Sans Disp SemCond SemBd" panose="020B0702040504020204" pitchFamily="3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F4C6FAE-F26E-4E16-A872-4299131ECDB5}"/>
              </a:ext>
            </a:extLst>
          </p:cNvPr>
          <p:cNvSpPr/>
          <p:nvPr/>
        </p:nvSpPr>
        <p:spPr>
          <a:xfrm rot="19061577">
            <a:off x="10306661" y="-880441"/>
            <a:ext cx="548554" cy="5370184"/>
          </a:xfrm>
          <a:custGeom>
            <a:avLst/>
            <a:gdLst>
              <a:gd name="connsiteX0" fmla="*/ 0 w 539015"/>
              <a:gd name="connsiteY0" fmla="*/ 0 h 5903259"/>
              <a:gd name="connsiteX1" fmla="*/ 539015 w 539015"/>
              <a:gd name="connsiteY1" fmla="*/ 0 h 5903259"/>
              <a:gd name="connsiteX2" fmla="*/ 539015 w 539015"/>
              <a:gd name="connsiteY2" fmla="*/ 5903259 h 5903259"/>
              <a:gd name="connsiteX3" fmla="*/ 0 w 539015"/>
              <a:gd name="connsiteY3" fmla="*/ 5903259 h 5903259"/>
              <a:gd name="connsiteX4" fmla="*/ 0 w 539015"/>
              <a:gd name="connsiteY4" fmla="*/ 0 h 5903259"/>
              <a:gd name="connsiteX0" fmla="*/ 0 w 548554"/>
              <a:gd name="connsiteY0" fmla="*/ 0 h 6392775"/>
              <a:gd name="connsiteX1" fmla="*/ 548554 w 548554"/>
              <a:gd name="connsiteY1" fmla="*/ 489516 h 6392775"/>
              <a:gd name="connsiteX2" fmla="*/ 548554 w 548554"/>
              <a:gd name="connsiteY2" fmla="*/ 6392775 h 6392775"/>
              <a:gd name="connsiteX3" fmla="*/ 9539 w 548554"/>
              <a:gd name="connsiteY3" fmla="*/ 6392775 h 6392775"/>
              <a:gd name="connsiteX4" fmla="*/ 0 w 548554"/>
              <a:gd name="connsiteY4" fmla="*/ 0 h 6392775"/>
              <a:gd name="connsiteX0" fmla="*/ 0 w 548554"/>
              <a:gd name="connsiteY0" fmla="*/ 0 h 6392775"/>
              <a:gd name="connsiteX1" fmla="*/ 548554 w 548554"/>
              <a:gd name="connsiteY1" fmla="*/ 489516 h 6392775"/>
              <a:gd name="connsiteX2" fmla="*/ 540729 w 548554"/>
              <a:gd name="connsiteY2" fmla="*/ 4792891 h 6392775"/>
              <a:gd name="connsiteX3" fmla="*/ 9539 w 548554"/>
              <a:gd name="connsiteY3" fmla="*/ 6392775 h 6392775"/>
              <a:gd name="connsiteX4" fmla="*/ 0 w 548554"/>
              <a:gd name="connsiteY4" fmla="*/ 0 h 6392775"/>
              <a:gd name="connsiteX0" fmla="*/ 0 w 548554"/>
              <a:gd name="connsiteY0" fmla="*/ 0 h 5370184"/>
              <a:gd name="connsiteX1" fmla="*/ 548554 w 548554"/>
              <a:gd name="connsiteY1" fmla="*/ 489516 h 5370184"/>
              <a:gd name="connsiteX2" fmla="*/ 540729 w 548554"/>
              <a:gd name="connsiteY2" fmla="*/ 4792891 h 5370184"/>
              <a:gd name="connsiteX3" fmla="*/ 8639 w 548554"/>
              <a:gd name="connsiteY3" fmla="*/ 5370184 h 5370184"/>
              <a:gd name="connsiteX4" fmla="*/ 0 w 548554"/>
              <a:gd name="connsiteY4" fmla="*/ 0 h 5370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8554" h="5370184">
                <a:moveTo>
                  <a:pt x="0" y="0"/>
                </a:moveTo>
                <a:lnTo>
                  <a:pt x="548554" y="489516"/>
                </a:lnTo>
                <a:cubicBezTo>
                  <a:pt x="545946" y="1923974"/>
                  <a:pt x="543337" y="3358433"/>
                  <a:pt x="540729" y="4792891"/>
                </a:cubicBezTo>
                <a:lnTo>
                  <a:pt x="8639" y="5370184"/>
                </a:lnTo>
                <a:cubicBezTo>
                  <a:pt x="5459" y="3239259"/>
                  <a:pt x="3180" y="2130925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7E95EB1-1005-49A4-B60F-E441AEC9B9F1}"/>
              </a:ext>
            </a:extLst>
          </p:cNvPr>
          <p:cNvSpPr/>
          <p:nvPr/>
        </p:nvSpPr>
        <p:spPr>
          <a:xfrm rot="19061577">
            <a:off x="10682119" y="-733829"/>
            <a:ext cx="530340" cy="4315546"/>
          </a:xfrm>
          <a:custGeom>
            <a:avLst/>
            <a:gdLst>
              <a:gd name="connsiteX0" fmla="*/ 0 w 539015"/>
              <a:gd name="connsiteY0" fmla="*/ 0 h 5903259"/>
              <a:gd name="connsiteX1" fmla="*/ 539015 w 539015"/>
              <a:gd name="connsiteY1" fmla="*/ 0 h 5903259"/>
              <a:gd name="connsiteX2" fmla="*/ 539015 w 539015"/>
              <a:gd name="connsiteY2" fmla="*/ 5903259 h 5903259"/>
              <a:gd name="connsiteX3" fmla="*/ 0 w 539015"/>
              <a:gd name="connsiteY3" fmla="*/ 5903259 h 5903259"/>
              <a:gd name="connsiteX4" fmla="*/ 0 w 539015"/>
              <a:gd name="connsiteY4" fmla="*/ 0 h 5903259"/>
              <a:gd name="connsiteX0" fmla="*/ 14223 w 539015"/>
              <a:gd name="connsiteY0" fmla="*/ 0 h 6365424"/>
              <a:gd name="connsiteX1" fmla="*/ 539015 w 539015"/>
              <a:gd name="connsiteY1" fmla="*/ 462165 h 6365424"/>
              <a:gd name="connsiteX2" fmla="*/ 539015 w 539015"/>
              <a:gd name="connsiteY2" fmla="*/ 6365424 h 6365424"/>
              <a:gd name="connsiteX3" fmla="*/ 0 w 539015"/>
              <a:gd name="connsiteY3" fmla="*/ 6365424 h 6365424"/>
              <a:gd name="connsiteX4" fmla="*/ 14223 w 539015"/>
              <a:gd name="connsiteY4" fmla="*/ 0 h 6365424"/>
              <a:gd name="connsiteX0" fmla="*/ 20423 w 539015"/>
              <a:gd name="connsiteY0" fmla="*/ 0 h 6376953"/>
              <a:gd name="connsiteX1" fmla="*/ 539015 w 539015"/>
              <a:gd name="connsiteY1" fmla="*/ 473694 h 6376953"/>
              <a:gd name="connsiteX2" fmla="*/ 539015 w 539015"/>
              <a:gd name="connsiteY2" fmla="*/ 6376953 h 6376953"/>
              <a:gd name="connsiteX3" fmla="*/ 0 w 539015"/>
              <a:gd name="connsiteY3" fmla="*/ 6376953 h 6376953"/>
              <a:gd name="connsiteX4" fmla="*/ 20423 w 539015"/>
              <a:gd name="connsiteY4" fmla="*/ 0 h 6376953"/>
              <a:gd name="connsiteX0" fmla="*/ 11748 w 530340"/>
              <a:gd name="connsiteY0" fmla="*/ 0 h 6376953"/>
              <a:gd name="connsiteX1" fmla="*/ 530340 w 530340"/>
              <a:gd name="connsiteY1" fmla="*/ 473694 h 6376953"/>
              <a:gd name="connsiteX2" fmla="*/ 530340 w 530340"/>
              <a:gd name="connsiteY2" fmla="*/ 6376953 h 6376953"/>
              <a:gd name="connsiteX3" fmla="*/ 0 w 530340"/>
              <a:gd name="connsiteY3" fmla="*/ 4315546 h 6376953"/>
              <a:gd name="connsiteX4" fmla="*/ 11748 w 530340"/>
              <a:gd name="connsiteY4" fmla="*/ 0 h 6376953"/>
              <a:gd name="connsiteX0" fmla="*/ 11748 w 530340"/>
              <a:gd name="connsiteY0" fmla="*/ 0 h 4315546"/>
              <a:gd name="connsiteX1" fmla="*/ 530340 w 530340"/>
              <a:gd name="connsiteY1" fmla="*/ 473694 h 4315546"/>
              <a:gd name="connsiteX2" fmla="*/ 524835 w 530340"/>
              <a:gd name="connsiteY2" fmla="*/ 3727355 h 4315546"/>
              <a:gd name="connsiteX3" fmla="*/ 0 w 530340"/>
              <a:gd name="connsiteY3" fmla="*/ 4315546 h 4315546"/>
              <a:gd name="connsiteX4" fmla="*/ 11748 w 530340"/>
              <a:gd name="connsiteY4" fmla="*/ 0 h 4315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0340" h="4315546">
                <a:moveTo>
                  <a:pt x="11748" y="0"/>
                </a:moveTo>
                <a:lnTo>
                  <a:pt x="530340" y="473694"/>
                </a:lnTo>
                <a:lnTo>
                  <a:pt x="524835" y="3727355"/>
                </a:lnTo>
                <a:lnTo>
                  <a:pt x="0" y="4315546"/>
                </a:lnTo>
                <a:cubicBezTo>
                  <a:pt x="6808" y="2189895"/>
                  <a:pt x="4940" y="2125651"/>
                  <a:pt x="11748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7B9B140-1DB1-4E5F-B3AB-58AB69C3E5F2}"/>
              </a:ext>
            </a:extLst>
          </p:cNvPr>
          <p:cNvSpPr/>
          <p:nvPr/>
        </p:nvSpPr>
        <p:spPr>
          <a:xfrm rot="19061577">
            <a:off x="9611521" y="-1141075"/>
            <a:ext cx="556134" cy="7463630"/>
          </a:xfrm>
          <a:custGeom>
            <a:avLst/>
            <a:gdLst>
              <a:gd name="connsiteX0" fmla="*/ 0 w 539015"/>
              <a:gd name="connsiteY0" fmla="*/ 0 h 9625038"/>
              <a:gd name="connsiteX1" fmla="*/ 539015 w 539015"/>
              <a:gd name="connsiteY1" fmla="*/ 0 h 9625038"/>
              <a:gd name="connsiteX2" fmla="*/ 539015 w 539015"/>
              <a:gd name="connsiteY2" fmla="*/ 9625038 h 9625038"/>
              <a:gd name="connsiteX3" fmla="*/ 0 w 539015"/>
              <a:gd name="connsiteY3" fmla="*/ 9625038 h 9625038"/>
              <a:gd name="connsiteX4" fmla="*/ 0 w 539015"/>
              <a:gd name="connsiteY4" fmla="*/ 0 h 9625038"/>
              <a:gd name="connsiteX0" fmla="*/ 0 w 539187"/>
              <a:gd name="connsiteY0" fmla="*/ 0 h 9625038"/>
              <a:gd name="connsiteX1" fmla="*/ 539187 w 539187"/>
              <a:gd name="connsiteY1" fmla="*/ 1660179 h 9625038"/>
              <a:gd name="connsiteX2" fmla="*/ 539015 w 539187"/>
              <a:gd name="connsiteY2" fmla="*/ 9625038 h 9625038"/>
              <a:gd name="connsiteX3" fmla="*/ 0 w 539187"/>
              <a:gd name="connsiteY3" fmla="*/ 9625038 h 9625038"/>
              <a:gd name="connsiteX4" fmla="*/ 0 w 539187"/>
              <a:gd name="connsiteY4" fmla="*/ 0 h 9625038"/>
              <a:gd name="connsiteX0" fmla="*/ 5003 w 539187"/>
              <a:gd name="connsiteY0" fmla="*/ 0 h 8435571"/>
              <a:gd name="connsiteX1" fmla="*/ 539187 w 539187"/>
              <a:gd name="connsiteY1" fmla="*/ 470712 h 8435571"/>
              <a:gd name="connsiteX2" fmla="*/ 539015 w 539187"/>
              <a:gd name="connsiteY2" fmla="*/ 8435571 h 8435571"/>
              <a:gd name="connsiteX3" fmla="*/ 0 w 539187"/>
              <a:gd name="connsiteY3" fmla="*/ 8435571 h 8435571"/>
              <a:gd name="connsiteX4" fmla="*/ 5003 w 539187"/>
              <a:gd name="connsiteY4" fmla="*/ 0 h 8435571"/>
              <a:gd name="connsiteX0" fmla="*/ 5003 w 539187"/>
              <a:gd name="connsiteY0" fmla="*/ 0 h 8435571"/>
              <a:gd name="connsiteX1" fmla="*/ 539187 w 539187"/>
              <a:gd name="connsiteY1" fmla="*/ 470712 h 8435571"/>
              <a:gd name="connsiteX2" fmla="*/ 536097 w 539187"/>
              <a:gd name="connsiteY2" fmla="*/ 6844446 h 8435571"/>
              <a:gd name="connsiteX3" fmla="*/ 0 w 539187"/>
              <a:gd name="connsiteY3" fmla="*/ 8435571 h 8435571"/>
              <a:gd name="connsiteX4" fmla="*/ 5003 w 539187"/>
              <a:gd name="connsiteY4" fmla="*/ 0 h 8435571"/>
              <a:gd name="connsiteX0" fmla="*/ 16799 w 550983"/>
              <a:gd name="connsiteY0" fmla="*/ 0 h 7420235"/>
              <a:gd name="connsiteX1" fmla="*/ 550983 w 550983"/>
              <a:gd name="connsiteY1" fmla="*/ 470712 h 7420235"/>
              <a:gd name="connsiteX2" fmla="*/ 547893 w 550983"/>
              <a:gd name="connsiteY2" fmla="*/ 6844446 h 7420235"/>
              <a:gd name="connsiteX3" fmla="*/ 0 w 550983"/>
              <a:gd name="connsiteY3" fmla="*/ 7420235 h 7420235"/>
              <a:gd name="connsiteX4" fmla="*/ 16799 w 550983"/>
              <a:gd name="connsiteY4" fmla="*/ 0 h 7420235"/>
              <a:gd name="connsiteX0" fmla="*/ 21950 w 556134"/>
              <a:gd name="connsiteY0" fmla="*/ 0 h 7463630"/>
              <a:gd name="connsiteX1" fmla="*/ 556134 w 556134"/>
              <a:gd name="connsiteY1" fmla="*/ 470712 h 7463630"/>
              <a:gd name="connsiteX2" fmla="*/ 553044 w 556134"/>
              <a:gd name="connsiteY2" fmla="*/ 6844446 h 7463630"/>
              <a:gd name="connsiteX3" fmla="*/ 0 w 556134"/>
              <a:gd name="connsiteY3" fmla="*/ 7463630 h 7463630"/>
              <a:gd name="connsiteX4" fmla="*/ 21950 w 556134"/>
              <a:gd name="connsiteY4" fmla="*/ 0 h 7463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6134" h="7463630">
                <a:moveTo>
                  <a:pt x="21950" y="0"/>
                </a:moveTo>
                <a:lnTo>
                  <a:pt x="556134" y="470712"/>
                </a:lnTo>
                <a:cubicBezTo>
                  <a:pt x="556077" y="3125665"/>
                  <a:pt x="553101" y="4189493"/>
                  <a:pt x="553044" y="6844446"/>
                </a:cubicBezTo>
                <a:lnTo>
                  <a:pt x="0" y="7463630"/>
                </a:lnTo>
                <a:cubicBezTo>
                  <a:pt x="1668" y="4651773"/>
                  <a:pt x="20282" y="2811857"/>
                  <a:pt x="2195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05868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BDF9411-EA7D-4D4E-A03E-C99257532632}"/>
              </a:ext>
            </a:extLst>
          </p:cNvPr>
          <p:cNvSpPr txBox="1"/>
          <p:nvPr/>
        </p:nvSpPr>
        <p:spPr>
          <a:xfrm>
            <a:off x="533279" y="2332105"/>
            <a:ext cx="920701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defRPr/>
            </a:pPr>
            <a:r>
              <a:rPr lang="en-US" sz="7000" dirty="0" err="1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Nhắc</a:t>
            </a:r>
            <a:r>
              <a:rPr lang="en-US" sz="7000" dirty="0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 </a:t>
            </a:r>
            <a:r>
              <a:rPr lang="en-US" sz="7000" dirty="0" err="1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lại</a:t>
            </a:r>
            <a:r>
              <a:rPr lang="en-US" sz="7000" dirty="0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 </a:t>
            </a:r>
            <a:r>
              <a:rPr lang="en-US" sz="7000" dirty="0" err="1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một</a:t>
            </a:r>
            <a:r>
              <a:rPr lang="en-US" sz="7000" dirty="0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 </a:t>
            </a:r>
            <a:r>
              <a:rPr lang="en-US" sz="7000" dirty="0" err="1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số</a:t>
            </a:r>
            <a:r>
              <a:rPr lang="en-US" sz="7000" dirty="0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 </a:t>
            </a:r>
            <a:r>
              <a:rPr lang="en-US" sz="7000" dirty="0" err="1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vấn</a:t>
            </a:r>
            <a:r>
              <a:rPr lang="en-US" sz="7000" dirty="0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 </a:t>
            </a:r>
            <a:r>
              <a:rPr lang="en-US" sz="7000" dirty="0" err="1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đề</a:t>
            </a:r>
            <a:r>
              <a:rPr lang="en-US" sz="7000" dirty="0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 </a:t>
            </a:r>
            <a:r>
              <a:rPr lang="en-US" sz="7000" dirty="0" err="1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về</a:t>
            </a:r>
            <a:r>
              <a:rPr lang="en-US" sz="7000" dirty="0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 </a:t>
            </a:r>
            <a:r>
              <a:rPr lang="en-US" sz="7000" dirty="0" err="1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mạng</a:t>
            </a:r>
            <a:r>
              <a:rPr lang="en-US" sz="7000" dirty="0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 </a:t>
            </a:r>
            <a:r>
              <a:rPr lang="en-US" sz="7000" dirty="0" err="1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máy</a:t>
            </a:r>
            <a:r>
              <a:rPr lang="en-US" sz="7000" dirty="0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 </a:t>
            </a:r>
            <a:r>
              <a:rPr lang="en-US" sz="7000" dirty="0" err="1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tính</a:t>
            </a:r>
            <a:endParaRPr lang="en-US" sz="7000" dirty="0">
              <a:solidFill>
                <a:srgbClr val="FFFFFF"/>
              </a:solidFill>
              <a:latin typeface="Noto Sans Disp SemCond SemBd" panose="020B0702040504020204" pitchFamily="34"/>
              <a:ea typeface="Noto Sans Disp SemCond SemBd" panose="020B0702040504020204" pitchFamily="34"/>
              <a:cs typeface="Noto Sans Disp SemCond SemBd" panose="020B0702040504020204" pitchFamily="3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F4C6FAE-F26E-4E16-A872-4299131ECDB5}"/>
              </a:ext>
            </a:extLst>
          </p:cNvPr>
          <p:cNvSpPr/>
          <p:nvPr/>
        </p:nvSpPr>
        <p:spPr>
          <a:xfrm rot="19061577">
            <a:off x="10306661" y="-880441"/>
            <a:ext cx="548554" cy="5370184"/>
          </a:xfrm>
          <a:custGeom>
            <a:avLst/>
            <a:gdLst>
              <a:gd name="connsiteX0" fmla="*/ 0 w 539015"/>
              <a:gd name="connsiteY0" fmla="*/ 0 h 5903259"/>
              <a:gd name="connsiteX1" fmla="*/ 539015 w 539015"/>
              <a:gd name="connsiteY1" fmla="*/ 0 h 5903259"/>
              <a:gd name="connsiteX2" fmla="*/ 539015 w 539015"/>
              <a:gd name="connsiteY2" fmla="*/ 5903259 h 5903259"/>
              <a:gd name="connsiteX3" fmla="*/ 0 w 539015"/>
              <a:gd name="connsiteY3" fmla="*/ 5903259 h 5903259"/>
              <a:gd name="connsiteX4" fmla="*/ 0 w 539015"/>
              <a:gd name="connsiteY4" fmla="*/ 0 h 5903259"/>
              <a:gd name="connsiteX0" fmla="*/ 0 w 548554"/>
              <a:gd name="connsiteY0" fmla="*/ 0 h 6392775"/>
              <a:gd name="connsiteX1" fmla="*/ 548554 w 548554"/>
              <a:gd name="connsiteY1" fmla="*/ 489516 h 6392775"/>
              <a:gd name="connsiteX2" fmla="*/ 548554 w 548554"/>
              <a:gd name="connsiteY2" fmla="*/ 6392775 h 6392775"/>
              <a:gd name="connsiteX3" fmla="*/ 9539 w 548554"/>
              <a:gd name="connsiteY3" fmla="*/ 6392775 h 6392775"/>
              <a:gd name="connsiteX4" fmla="*/ 0 w 548554"/>
              <a:gd name="connsiteY4" fmla="*/ 0 h 6392775"/>
              <a:gd name="connsiteX0" fmla="*/ 0 w 548554"/>
              <a:gd name="connsiteY0" fmla="*/ 0 h 6392775"/>
              <a:gd name="connsiteX1" fmla="*/ 548554 w 548554"/>
              <a:gd name="connsiteY1" fmla="*/ 489516 h 6392775"/>
              <a:gd name="connsiteX2" fmla="*/ 540729 w 548554"/>
              <a:gd name="connsiteY2" fmla="*/ 4792891 h 6392775"/>
              <a:gd name="connsiteX3" fmla="*/ 9539 w 548554"/>
              <a:gd name="connsiteY3" fmla="*/ 6392775 h 6392775"/>
              <a:gd name="connsiteX4" fmla="*/ 0 w 548554"/>
              <a:gd name="connsiteY4" fmla="*/ 0 h 6392775"/>
              <a:gd name="connsiteX0" fmla="*/ 0 w 548554"/>
              <a:gd name="connsiteY0" fmla="*/ 0 h 5370184"/>
              <a:gd name="connsiteX1" fmla="*/ 548554 w 548554"/>
              <a:gd name="connsiteY1" fmla="*/ 489516 h 5370184"/>
              <a:gd name="connsiteX2" fmla="*/ 540729 w 548554"/>
              <a:gd name="connsiteY2" fmla="*/ 4792891 h 5370184"/>
              <a:gd name="connsiteX3" fmla="*/ 8639 w 548554"/>
              <a:gd name="connsiteY3" fmla="*/ 5370184 h 5370184"/>
              <a:gd name="connsiteX4" fmla="*/ 0 w 548554"/>
              <a:gd name="connsiteY4" fmla="*/ 0 h 5370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8554" h="5370184">
                <a:moveTo>
                  <a:pt x="0" y="0"/>
                </a:moveTo>
                <a:lnTo>
                  <a:pt x="548554" y="489516"/>
                </a:lnTo>
                <a:cubicBezTo>
                  <a:pt x="545946" y="1923974"/>
                  <a:pt x="543337" y="3358433"/>
                  <a:pt x="540729" y="4792891"/>
                </a:cubicBezTo>
                <a:lnTo>
                  <a:pt x="8639" y="5370184"/>
                </a:lnTo>
                <a:cubicBezTo>
                  <a:pt x="5459" y="3239259"/>
                  <a:pt x="3180" y="2130925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7E95EB1-1005-49A4-B60F-E441AEC9B9F1}"/>
              </a:ext>
            </a:extLst>
          </p:cNvPr>
          <p:cNvSpPr/>
          <p:nvPr/>
        </p:nvSpPr>
        <p:spPr>
          <a:xfrm rot="19061577">
            <a:off x="10682119" y="-733829"/>
            <a:ext cx="530340" cy="4315546"/>
          </a:xfrm>
          <a:custGeom>
            <a:avLst/>
            <a:gdLst>
              <a:gd name="connsiteX0" fmla="*/ 0 w 539015"/>
              <a:gd name="connsiteY0" fmla="*/ 0 h 5903259"/>
              <a:gd name="connsiteX1" fmla="*/ 539015 w 539015"/>
              <a:gd name="connsiteY1" fmla="*/ 0 h 5903259"/>
              <a:gd name="connsiteX2" fmla="*/ 539015 w 539015"/>
              <a:gd name="connsiteY2" fmla="*/ 5903259 h 5903259"/>
              <a:gd name="connsiteX3" fmla="*/ 0 w 539015"/>
              <a:gd name="connsiteY3" fmla="*/ 5903259 h 5903259"/>
              <a:gd name="connsiteX4" fmla="*/ 0 w 539015"/>
              <a:gd name="connsiteY4" fmla="*/ 0 h 5903259"/>
              <a:gd name="connsiteX0" fmla="*/ 14223 w 539015"/>
              <a:gd name="connsiteY0" fmla="*/ 0 h 6365424"/>
              <a:gd name="connsiteX1" fmla="*/ 539015 w 539015"/>
              <a:gd name="connsiteY1" fmla="*/ 462165 h 6365424"/>
              <a:gd name="connsiteX2" fmla="*/ 539015 w 539015"/>
              <a:gd name="connsiteY2" fmla="*/ 6365424 h 6365424"/>
              <a:gd name="connsiteX3" fmla="*/ 0 w 539015"/>
              <a:gd name="connsiteY3" fmla="*/ 6365424 h 6365424"/>
              <a:gd name="connsiteX4" fmla="*/ 14223 w 539015"/>
              <a:gd name="connsiteY4" fmla="*/ 0 h 6365424"/>
              <a:gd name="connsiteX0" fmla="*/ 20423 w 539015"/>
              <a:gd name="connsiteY0" fmla="*/ 0 h 6376953"/>
              <a:gd name="connsiteX1" fmla="*/ 539015 w 539015"/>
              <a:gd name="connsiteY1" fmla="*/ 473694 h 6376953"/>
              <a:gd name="connsiteX2" fmla="*/ 539015 w 539015"/>
              <a:gd name="connsiteY2" fmla="*/ 6376953 h 6376953"/>
              <a:gd name="connsiteX3" fmla="*/ 0 w 539015"/>
              <a:gd name="connsiteY3" fmla="*/ 6376953 h 6376953"/>
              <a:gd name="connsiteX4" fmla="*/ 20423 w 539015"/>
              <a:gd name="connsiteY4" fmla="*/ 0 h 6376953"/>
              <a:gd name="connsiteX0" fmla="*/ 11748 w 530340"/>
              <a:gd name="connsiteY0" fmla="*/ 0 h 6376953"/>
              <a:gd name="connsiteX1" fmla="*/ 530340 w 530340"/>
              <a:gd name="connsiteY1" fmla="*/ 473694 h 6376953"/>
              <a:gd name="connsiteX2" fmla="*/ 530340 w 530340"/>
              <a:gd name="connsiteY2" fmla="*/ 6376953 h 6376953"/>
              <a:gd name="connsiteX3" fmla="*/ 0 w 530340"/>
              <a:gd name="connsiteY3" fmla="*/ 4315546 h 6376953"/>
              <a:gd name="connsiteX4" fmla="*/ 11748 w 530340"/>
              <a:gd name="connsiteY4" fmla="*/ 0 h 6376953"/>
              <a:gd name="connsiteX0" fmla="*/ 11748 w 530340"/>
              <a:gd name="connsiteY0" fmla="*/ 0 h 4315546"/>
              <a:gd name="connsiteX1" fmla="*/ 530340 w 530340"/>
              <a:gd name="connsiteY1" fmla="*/ 473694 h 4315546"/>
              <a:gd name="connsiteX2" fmla="*/ 524835 w 530340"/>
              <a:gd name="connsiteY2" fmla="*/ 3727355 h 4315546"/>
              <a:gd name="connsiteX3" fmla="*/ 0 w 530340"/>
              <a:gd name="connsiteY3" fmla="*/ 4315546 h 4315546"/>
              <a:gd name="connsiteX4" fmla="*/ 11748 w 530340"/>
              <a:gd name="connsiteY4" fmla="*/ 0 h 4315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0340" h="4315546">
                <a:moveTo>
                  <a:pt x="11748" y="0"/>
                </a:moveTo>
                <a:lnTo>
                  <a:pt x="530340" y="473694"/>
                </a:lnTo>
                <a:lnTo>
                  <a:pt x="524835" y="3727355"/>
                </a:lnTo>
                <a:lnTo>
                  <a:pt x="0" y="4315546"/>
                </a:lnTo>
                <a:cubicBezTo>
                  <a:pt x="6808" y="2189895"/>
                  <a:pt x="4940" y="2125651"/>
                  <a:pt x="11748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7B9B140-1DB1-4E5F-B3AB-58AB69C3E5F2}"/>
              </a:ext>
            </a:extLst>
          </p:cNvPr>
          <p:cNvSpPr/>
          <p:nvPr/>
        </p:nvSpPr>
        <p:spPr>
          <a:xfrm rot="19061577">
            <a:off x="9611521" y="-1141075"/>
            <a:ext cx="556134" cy="7463630"/>
          </a:xfrm>
          <a:custGeom>
            <a:avLst/>
            <a:gdLst>
              <a:gd name="connsiteX0" fmla="*/ 0 w 539015"/>
              <a:gd name="connsiteY0" fmla="*/ 0 h 9625038"/>
              <a:gd name="connsiteX1" fmla="*/ 539015 w 539015"/>
              <a:gd name="connsiteY1" fmla="*/ 0 h 9625038"/>
              <a:gd name="connsiteX2" fmla="*/ 539015 w 539015"/>
              <a:gd name="connsiteY2" fmla="*/ 9625038 h 9625038"/>
              <a:gd name="connsiteX3" fmla="*/ 0 w 539015"/>
              <a:gd name="connsiteY3" fmla="*/ 9625038 h 9625038"/>
              <a:gd name="connsiteX4" fmla="*/ 0 w 539015"/>
              <a:gd name="connsiteY4" fmla="*/ 0 h 9625038"/>
              <a:gd name="connsiteX0" fmla="*/ 0 w 539187"/>
              <a:gd name="connsiteY0" fmla="*/ 0 h 9625038"/>
              <a:gd name="connsiteX1" fmla="*/ 539187 w 539187"/>
              <a:gd name="connsiteY1" fmla="*/ 1660179 h 9625038"/>
              <a:gd name="connsiteX2" fmla="*/ 539015 w 539187"/>
              <a:gd name="connsiteY2" fmla="*/ 9625038 h 9625038"/>
              <a:gd name="connsiteX3" fmla="*/ 0 w 539187"/>
              <a:gd name="connsiteY3" fmla="*/ 9625038 h 9625038"/>
              <a:gd name="connsiteX4" fmla="*/ 0 w 539187"/>
              <a:gd name="connsiteY4" fmla="*/ 0 h 9625038"/>
              <a:gd name="connsiteX0" fmla="*/ 5003 w 539187"/>
              <a:gd name="connsiteY0" fmla="*/ 0 h 8435571"/>
              <a:gd name="connsiteX1" fmla="*/ 539187 w 539187"/>
              <a:gd name="connsiteY1" fmla="*/ 470712 h 8435571"/>
              <a:gd name="connsiteX2" fmla="*/ 539015 w 539187"/>
              <a:gd name="connsiteY2" fmla="*/ 8435571 h 8435571"/>
              <a:gd name="connsiteX3" fmla="*/ 0 w 539187"/>
              <a:gd name="connsiteY3" fmla="*/ 8435571 h 8435571"/>
              <a:gd name="connsiteX4" fmla="*/ 5003 w 539187"/>
              <a:gd name="connsiteY4" fmla="*/ 0 h 8435571"/>
              <a:gd name="connsiteX0" fmla="*/ 5003 w 539187"/>
              <a:gd name="connsiteY0" fmla="*/ 0 h 8435571"/>
              <a:gd name="connsiteX1" fmla="*/ 539187 w 539187"/>
              <a:gd name="connsiteY1" fmla="*/ 470712 h 8435571"/>
              <a:gd name="connsiteX2" fmla="*/ 536097 w 539187"/>
              <a:gd name="connsiteY2" fmla="*/ 6844446 h 8435571"/>
              <a:gd name="connsiteX3" fmla="*/ 0 w 539187"/>
              <a:gd name="connsiteY3" fmla="*/ 8435571 h 8435571"/>
              <a:gd name="connsiteX4" fmla="*/ 5003 w 539187"/>
              <a:gd name="connsiteY4" fmla="*/ 0 h 8435571"/>
              <a:gd name="connsiteX0" fmla="*/ 16799 w 550983"/>
              <a:gd name="connsiteY0" fmla="*/ 0 h 7420235"/>
              <a:gd name="connsiteX1" fmla="*/ 550983 w 550983"/>
              <a:gd name="connsiteY1" fmla="*/ 470712 h 7420235"/>
              <a:gd name="connsiteX2" fmla="*/ 547893 w 550983"/>
              <a:gd name="connsiteY2" fmla="*/ 6844446 h 7420235"/>
              <a:gd name="connsiteX3" fmla="*/ 0 w 550983"/>
              <a:gd name="connsiteY3" fmla="*/ 7420235 h 7420235"/>
              <a:gd name="connsiteX4" fmla="*/ 16799 w 550983"/>
              <a:gd name="connsiteY4" fmla="*/ 0 h 7420235"/>
              <a:gd name="connsiteX0" fmla="*/ 21950 w 556134"/>
              <a:gd name="connsiteY0" fmla="*/ 0 h 7463630"/>
              <a:gd name="connsiteX1" fmla="*/ 556134 w 556134"/>
              <a:gd name="connsiteY1" fmla="*/ 470712 h 7463630"/>
              <a:gd name="connsiteX2" fmla="*/ 553044 w 556134"/>
              <a:gd name="connsiteY2" fmla="*/ 6844446 h 7463630"/>
              <a:gd name="connsiteX3" fmla="*/ 0 w 556134"/>
              <a:gd name="connsiteY3" fmla="*/ 7463630 h 7463630"/>
              <a:gd name="connsiteX4" fmla="*/ 21950 w 556134"/>
              <a:gd name="connsiteY4" fmla="*/ 0 h 7463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6134" h="7463630">
                <a:moveTo>
                  <a:pt x="21950" y="0"/>
                </a:moveTo>
                <a:lnTo>
                  <a:pt x="556134" y="470712"/>
                </a:lnTo>
                <a:cubicBezTo>
                  <a:pt x="556077" y="3125665"/>
                  <a:pt x="553101" y="4189493"/>
                  <a:pt x="553044" y="6844446"/>
                </a:cubicBezTo>
                <a:lnTo>
                  <a:pt x="0" y="7463630"/>
                </a:lnTo>
                <a:cubicBezTo>
                  <a:pt x="1668" y="4651773"/>
                  <a:pt x="20282" y="2811857"/>
                  <a:pt x="2195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24083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BDF9411-EA7D-4D4E-A03E-C99257532632}"/>
              </a:ext>
            </a:extLst>
          </p:cNvPr>
          <p:cNvSpPr txBox="1"/>
          <p:nvPr/>
        </p:nvSpPr>
        <p:spPr>
          <a:xfrm>
            <a:off x="682570" y="2257503"/>
            <a:ext cx="920701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defRPr/>
            </a:pPr>
            <a:r>
              <a:rPr lang="en-US" sz="7000" dirty="0" err="1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Các</a:t>
            </a:r>
            <a:r>
              <a:rPr lang="en-US" sz="7000" dirty="0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 </a:t>
            </a:r>
            <a:r>
              <a:rPr lang="en-US" sz="7000" dirty="0" err="1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giao</a:t>
            </a:r>
            <a:r>
              <a:rPr lang="en-US" sz="7000" dirty="0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 </a:t>
            </a:r>
            <a:r>
              <a:rPr lang="en-US" sz="7000" dirty="0" err="1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thức</a:t>
            </a:r>
            <a:r>
              <a:rPr lang="en-US" sz="7000" dirty="0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 </a:t>
            </a:r>
            <a:r>
              <a:rPr lang="en-US" sz="7000" dirty="0" err="1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truyền</a:t>
            </a:r>
            <a:r>
              <a:rPr lang="en-US" sz="7000" dirty="0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 </a:t>
            </a:r>
            <a:r>
              <a:rPr lang="en-US" sz="7000" dirty="0" err="1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thông</a:t>
            </a:r>
            <a:r>
              <a:rPr lang="en-US" sz="7000" dirty="0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 </a:t>
            </a:r>
            <a:r>
              <a:rPr lang="en-US" sz="7000" dirty="0" err="1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mạng</a:t>
            </a:r>
            <a:endParaRPr lang="en-US" sz="7000" dirty="0">
              <a:solidFill>
                <a:srgbClr val="FFFFFF"/>
              </a:solidFill>
              <a:latin typeface="Noto Sans Disp SemCond SemBd" panose="020B0702040504020204" pitchFamily="34"/>
              <a:ea typeface="Noto Sans Disp SemCond SemBd" panose="020B0702040504020204" pitchFamily="34"/>
              <a:cs typeface="Noto Sans Disp SemCond SemBd" panose="020B0702040504020204" pitchFamily="3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F4C6FAE-F26E-4E16-A872-4299131ECDB5}"/>
              </a:ext>
            </a:extLst>
          </p:cNvPr>
          <p:cNvSpPr/>
          <p:nvPr/>
        </p:nvSpPr>
        <p:spPr>
          <a:xfrm rot="19061577">
            <a:off x="10306661" y="-880441"/>
            <a:ext cx="548554" cy="5370184"/>
          </a:xfrm>
          <a:custGeom>
            <a:avLst/>
            <a:gdLst>
              <a:gd name="connsiteX0" fmla="*/ 0 w 539015"/>
              <a:gd name="connsiteY0" fmla="*/ 0 h 5903259"/>
              <a:gd name="connsiteX1" fmla="*/ 539015 w 539015"/>
              <a:gd name="connsiteY1" fmla="*/ 0 h 5903259"/>
              <a:gd name="connsiteX2" fmla="*/ 539015 w 539015"/>
              <a:gd name="connsiteY2" fmla="*/ 5903259 h 5903259"/>
              <a:gd name="connsiteX3" fmla="*/ 0 w 539015"/>
              <a:gd name="connsiteY3" fmla="*/ 5903259 h 5903259"/>
              <a:gd name="connsiteX4" fmla="*/ 0 w 539015"/>
              <a:gd name="connsiteY4" fmla="*/ 0 h 5903259"/>
              <a:gd name="connsiteX0" fmla="*/ 0 w 548554"/>
              <a:gd name="connsiteY0" fmla="*/ 0 h 6392775"/>
              <a:gd name="connsiteX1" fmla="*/ 548554 w 548554"/>
              <a:gd name="connsiteY1" fmla="*/ 489516 h 6392775"/>
              <a:gd name="connsiteX2" fmla="*/ 548554 w 548554"/>
              <a:gd name="connsiteY2" fmla="*/ 6392775 h 6392775"/>
              <a:gd name="connsiteX3" fmla="*/ 9539 w 548554"/>
              <a:gd name="connsiteY3" fmla="*/ 6392775 h 6392775"/>
              <a:gd name="connsiteX4" fmla="*/ 0 w 548554"/>
              <a:gd name="connsiteY4" fmla="*/ 0 h 6392775"/>
              <a:gd name="connsiteX0" fmla="*/ 0 w 548554"/>
              <a:gd name="connsiteY0" fmla="*/ 0 h 6392775"/>
              <a:gd name="connsiteX1" fmla="*/ 548554 w 548554"/>
              <a:gd name="connsiteY1" fmla="*/ 489516 h 6392775"/>
              <a:gd name="connsiteX2" fmla="*/ 540729 w 548554"/>
              <a:gd name="connsiteY2" fmla="*/ 4792891 h 6392775"/>
              <a:gd name="connsiteX3" fmla="*/ 9539 w 548554"/>
              <a:gd name="connsiteY3" fmla="*/ 6392775 h 6392775"/>
              <a:gd name="connsiteX4" fmla="*/ 0 w 548554"/>
              <a:gd name="connsiteY4" fmla="*/ 0 h 6392775"/>
              <a:gd name="connsiteX0" fmla="*/ 0 w 548554"/>
              <a:gd name="connsiteY0" fmla="*/ 0 h 5370184"/>
              <a:gd name="connsiteX1" fmla="*/ 548554 w 548554"/>
              <a:gd name="connsiteY1" fmla="*/ 489516 h 5370184"/>
              <a:gd name="connsiteX2" fmla="*/ 540729 w 548554"/>
              <a:gd name="connsiteY2" fmla="*/ 4792891 h 5370184"/>
              <a:gd name="connsiteX3" fmla="*/ 8639 w 548554"/>
              <a:gd name="connsiteY3" fmla="*/ 5370184 h 5370184"/>
              <a:gd name="connsiteX4" fmla="*/ 0 w 548554"/>
              <a:gd name="connsiteY4" fmla="*/ 0 h 5370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8554" h="5370184">
                <a:moveTo>
                  <a:pt x="0" y="0"/>
                </a:moveTo>
                <a:lnTo>
                  <a:pt x="548554" y="489516"/>
                </a:lnTo>
                <a:cubicBezTo>
                  <a:pt x="545946" y="1923974"/>
                  <a:pt x="543337" y="3358433"/>
                  <a:pt x="540729" y="4792891"/>
                </a:cubicBezTo>
                <a:lnTo>
                  <a:pt x="8639" y="5370184"/>
                </a:lnTo>
                <a:cubicBezTo>
                  <a:pt x="5459" y="3239259"/>
                  <a:pt x="3180" y="2130925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7E95EB1-1005-49A4-B60F-E441AEC9B9F1}"/>
              </a:ext>
            </a:extLst>
          </p:cNvPr>
          <p:cNvSpPr/>
          <p:nvPr/>
        </p:nvSpPr>
        <p:spPr>
          <a:xfrm rot="19061577">
            <a:off x="10682119" y="-733829"/>
            <a:ext cx="530340" cy="4315546"/>
          </a:xfrm>
          <a:custGeom>
            <a:avLst/>
            <a:gdLst>
              <a:gd name="connsiteX0" fmla="*/ 0 w 539015"/>
              <a:gd name="connsiteY0" fmla="*/ 0 h 5903259"/>
              <a:gd name="connsiteX1" fmla="*/ 539015 w 539015"/>
              <a:gd name="connsiteY1" fmla="*/ 0 h 5903259"/>
              <a:gd name="connsiteX2" fmla="*/ 539015 w 539015"/>
              <a:gd name="connsiteY2" fmla="*/ 5903259 h 5903259"/>
              <a:gd name="connsiteX3" fmla="*/ 0 w 539015"/>
              <a:gd name="connsiteY3" fmla="*/ 5903259 h 5903259"/>
              <a:gd name="connsiteX4" fmla="*/ 0 w 539015"/>
              <a:gd name="connsiteY4" fmla="*/ 0 h 5903259"/>
              <a:gd name="connsiteX0" fmla="*/ 14223 w 539015"/>
              <a:gd name="connsiteY0" fmla="*/ 0 h 6365424"/>
              <a:gd name="connsiteX1" fmla="*/ 539015 w 539015"/>
              <a:gd name="connsiteY1" fmla="*/ 462165 h 6365424"/>
              <a:gd name="connsiteX2" fmla="*/ 539015 w 539015"/>
              <a:gd name="connsiteY2" fmla="*/ 6365424 h 6365424"/>
              <a:gd name="connsiteX3" fmla="*/ 0 w 539015"/>
              <a:gd name="connsiteY3" fmla="*/ 6365424 h 6365424"/>
              <a:gd name="connsiteX4" fmla="*/ 14223 w 539015"/>
              <a:gd name="connsiteY4" fmla="*/ 0 h 6365424"/>
              <a:gd name="connsiteX0" fmla="*/ 20423 w 539015"/>
              <a:gd name="connsiteY0" fmla="*/ 0 h 6376953"/>
              <a:gd name="connsiteX1" fmla="*/ 539015 w 539015"/>
              <a:gd name="connsiteY1" fmla="*/ 473694 h 6376953"/>
              <a:gd name="connsiteX2" fmla="*/ 539015 w 539015"/>
              <a:gd name="connsiteY2" fmla="*/ 6376953 h 6376953"/>
              <a:gd name="connsiteX3" fmla="*/ 0 w 539015"/>
              <a:gd name="connsiteY3" fmla="*/ 6376953 h 6376953"/>
              <a:gd name="connsiteX4" fmla="*/ 20423 w 539015"/>
              <a:gd name="connsiteY4" fmla="*/ 0 h 6376953"/>
              <a:gd name="connsiteX0" fmla="*/ 11748 w 530340"/>
              <a:gd name="connsiteY0" fmla="*/ 0 h 6376953"/>
              <a:gd name="connsiteX1" fmla="*/ 530340 w 530340"/>
              <a:gd name="connsiteY1" fmla="*/ 473694 h 6376953"/>
              <a:gd name="connsiteX2" fmla="*/ 530340 w 530340"/>
              <a:gd name="connsiteY2" fmla="*/ 6376953 h 6376953"/>
              <a:gd name="connsiteX3" fmla="*/ 0 w 530340"/>
              <a:gd name="connsiteY3" fmla="*/ 4315546 h 6376953"/>
              <a:gd name="connsiteX4" fmla="*/ 11748 w 530340"/>
              <a:gd name="connsiteY4" fmla="*/ 0 h 6376953"/>
              <a:gd name="connsiteX0" fmla="*/ 11748 w 530340"/>
              <a:gd name="connsiteY0" fmla="*/ 0 h 4315546"/>
              <a:gd name="connsiteX1" fmla="*/ 530340 w 530340"/>
              <a:gd name="connsiteY1" fmla="*/ 473694 h 4315546"/>
              <a:gd name="connsiteX2" fmla="*/ 524835 w 530340"/>
              <a:gd name="connsiteY2" fmla="*/ 3727355 h 4315546"/>
              <a:gd name="connsiteX3" fmla="*/ 0 w 530340"/>
              <a:gd name="connsiteY3" fmla="*/ 4315546 h 4315546"/>
              <a:gd name="connsiteX4" fmla="*/ 11748 w 530340"/>
              <a:gd name="connsiteY4" fmla="*/ 0 h 4315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0340" h="4315546">
                <a:moveTo>
                  <a:pt x="11748" y="0"/>
                </a:moveTo>
                <a:lnTo>
                  <a:pt x="530340" y="473694"/>
                </a:lnTo>
                <a:lnTo>
                  <a:pt x="524835" y="3727355"/>
                </a:lnTo>
                <a:lnTo>
                  <a:pt x="0" y="4315546"/>
                </a:lnTo>
                <a:cubicBezTo>
                  <a:pt x="6808" y="2189895"/>
                  <a:pt x="4940" y="2125651"/>
                  <a:pt x="11748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7B9B140-1DB1-4E5F-B3AB-58AB69C3E5F2}"/>
              </a:ext>
            </a:extLst>
          </p:cNvPr>
          <p:cNvSpPr/>
          <p:nvPr/>
        </p:nvSpPr>
        <p:spPr>
          <a:xfrm rot="19061577">
            <a:off x="9611521" y="-1141075"/>
            <a:ext cx="556134" cy="7463630"/>
          </a:xfrm>
          <a:custGeom>
            <a:avLst/>
            <a:gdLst>
              <a:gd name="connsiteX0" fmla="*/ 0 w 539015"/>
              <a:gd name="connsiteY0" fmla="*/ 0 h 9625038"/>
              <a:gd name="connsiteX1" fmla="*/ 539015 w 539015"/>
              <a:gd name="connsiteY1" fmla="*/ 0 h 9625038"/>
              <a:gd name="connsiteX2" fmla="*/ 539015 w 539015"/>
              <a:gd name="connsiteY2" fmla="*/ 9625038 h 9625038"/>
              <a:gd name="connsiteX3" fmla="*/ 0 w 539015"/>
              <a:gd name="connsiteY3" fmla="*/ 9625038 h 9625038"/>
              <a:gd name="connsiteX4" fmla="*/ 0 w 539015"/>
              <a:gd name="connsiteY4" fmla="*/ 0 h 9625038"/>
              <a:gd name="connsiteX0" fmla="*/ 0 w 539187"/>
              <a:gd name="connsiteY0" fmla="*/ 0 h 9625038"/>
              <a:gd name="connsiteX1" fmla="*/ 539187 w 539187"/>
              <a:gd name="connsiteY1" fmla="*/ 1660179 h 9625038"/>
              <a:gd name="connsiteX2" fmla="*/ 539015 w 539187"/>
              <a:gd name="connsiteY2" fmla="*/ 9625038 h 9625038"/>
              <a:gd name="connsiteX3" fmla="*/ 0 w 539187"/>
              <a:gd name="connsiteY3" fmla="*/ 9625038 h 9625038"/>
              <a:gd name="connsiteX4" fmla="*/ 0 w 539187"/>
              <a:gd name="connsiteY4" fmla="*/ 0 h 9625038"/>
              <a:gd name="connsiteX0" fmla="*/ 5003 w 539187"/>
              <a:gd name="connsiteY0" fmla="*/ 0 h 8435571"/>
              <a:gd name="connsiteX1" fmla="*/ 539187 w 539187"/>
              <a:gd name="connsiteY1" fmla="*/ 470712 h 8435571"/>
              <a:gd name="connsiteX2" fmla="*/ 539015 w 539187"/>
              <a:gd name="connsiteY2" fmla="*/ 8435571 h 8435571"/>
              <a:gd name="connsiteX3" fmla="*/ 0 w 539187"/>
              <a:gd name="connsiteY3" fmla="*/ 8435571 h 8435571"/>
              <a:gd name="connsiteX4" fmla="*/ 5003 w 539187"/>
              <a:gd name="connsiteY4" fmla="*/ 0 h 8435571"/>
              <a:gd name="connsiteX0" fmla="*/ 5003 w 539187"/>
              <a:gd name="connsiteY0" fmla="*/ 0 h 8435571"/>
              <a:gd name="connsiteX1" fmla="*/ 539187 w 539187"/>
              <a:gd name="connsiteY1" fmla="*/ 470712 h 8435571"/>
              <a:gd name="connsiteX2" fmla="*/ 536097 w 539187"/>
              <a:gd name="connsiteY2" fmla="*/ 6844446 h 8435571"/>
              <a:gd name="connsiteX3" fmla="*/ 0 w 539187"/>
              <a:gd name="connsiteY3" fmla="*/ 8435571 h 8435571"/>
              <a:gd name="connsiteX4" fmla="*/ 5003 w 539187"/>
              <a:gd name="connsiteY4" fmla="*/ 0 h 8435571"/>
              <a:gd name="connsiteX0" fmla="*/ 16799 w 550983"/>
              <a:gd name="connsiteY0" fmla="*/ 0 h 7420235"/>
              <a:gd name="connsiteX1" fmla="*/ 550983 w 550983"/>
              <a:gd name="connsiteY1" fmla="*/ 470712 h 7420235"/>
              <a:gd name="connsiteX2" fmla="*/ 547893 w 550983"/>
              <a:gd name="connsiteY2" fmla="*/ 6844446 h 7420235"/>
              <a:gd name="connsiteX3" fmla="*/ 0 w 550983"/>
              <a:gd name="connsiteY3" fmla="*/ 7420235 h 7420235"/>
              <a:gd name="connsiteX4" fmla="*/ 16799 w 550983"/>
              <a:gd name="connsiteY4" fmla="*/ 0 h 7420235"/>
              <a:gd name="connsiteX0" fmla="*/ 21950 w 556134"/>
              <a:gd name="connsiteY0" fmla="*/ 0 h 7463630"/>
              <a:gd name="connsiteX1" fmla="*/ 556134 w 556134"/>
              <a:gd name="connsiteY1" fmla="*/ 470712 h 7463630"/>
              <a:gd name="connsiteX2" fmla="*/ 553044 w 556134"/>
              <a:gd name="connsiteY2" fmla="*/ 6844446 h 7463630"/>
              <a:gd name="connsiteX3" fmla="*/ 0 w 556134"/>
              <a:gd name="connsiteY3" fmla="*/ 7463630 h 7463630"/>
              <a:gd name="connsiteX4" fmla="*/ 21950 w 556134"/>
              <a:gd name="connsiteY4" fmla="*/ 0 h 7463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6134" h="7463630">
                <a:moveTo>
                  <a:pt x="21950" y="0"/>
                </a:moveTo>
                <a:lnTo>
                  <a:pt x="556134" y="470712"/>
                </a:lnTo>
                <a:cubicBezTo>
                  <a:pt x="556077" y="3125665"/>
                  <a:pt x="553101" y="4189493"/>
                  <a:pt x="553044" y="6844446"/>
                </a:cubicBezTo>
                <a:lnTo>
                  <a:pt x="0" y="7463630"/>
                </a:lnTo>
                <a:cubicBezTo>
                  <a:pt x="1668" y="4651773"/>
                  <a:pt x="20282" y="2811857"/>
                  <a:pt x="2195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90412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OSI Model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0526" y="1395810"/>
            <a:ext cx="8649604" cy="451337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278762" y="6096000"/>
            <a:ext cx="23134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>
                <a:solidFill>
                  <a:schemeClr val="bg1"/>
                </a:solidFill>
              </a:rPr>
              <a:t>Nguồn: </a:t>
            </a:r>
            <a:r>
              <a:rPr lang="en-US" smtClean="0">
                <a:solidFill>
                  <a:schemeClr val="bg1"/>
                </a:solidFill>
                <a:hlinkClick r:id="rId3"/>
              </a:rPr>
              <a:t>medium.com</a:t>
            </a:r>
            <a:endParaRPr 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1931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OSI Model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7897" y="1231641"/>
            <a:ext cx="8794152" cy="476448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195484" y="6243484"/>
            <a:ext cx="89947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>
                <a:solidFill>
                  <a:schemeClr val="bg1"/>
                </a:solidFill>
              </a:rPr>
              <a:t>Nguồn</a:t>
            </a:r>
            <a:r>
              <a:rPr lang="en-US">
                <a:solidFill>
                  <a:schemeClr val="bg1"/>
                </a:solidFill>
              </a:rPr>
              <a:t>: http://baoqtt.blogspot.com/2010/12/mo-hinh-osi-mo-hinh-tcpip-cac-thiet-bi.html</a:t>
            </a:r>
          </a:p>
        </p:txBody>
      </p:sp>
    </p:spTree>
    <p:extLst>
      <p:ext uri="{BB962C8B-B14F-4D97-AF65-F5344CB8AC3E}">
        <p14:creationId xmlns:p14="http://schemas.microsoft.com/office/powerpoint/2010/main" val="3347485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OSI Model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2154" y="1180646"/>
            <a:ext cx="9611233" cy="522802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780206" y="6408669"/>
            <a:ext cx="21980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>
                <a:solidFill>
                  <a:schemeClr val="bg1"/>
                </a:solidFill>
              </a:rPr>
              <a:t>Nguồn: </a:t>
            </a:r>
            <a:r>
              <a:rPr lang="en-US" smtClean="0">
                <a:solidFill>
                  <a:schemeClr val="bg1"/>
                </a:solidFill>
                <a:hlinkClick r:id="rId3" action="ppaction://hlinkfile"/>
              </a:rPr>
              <a:t>lecture note</a:t>
            </a:r>
            <a:endParaRPr 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0122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263" y="299116"/>
            <a:ext cx="11295259" cy="1018035"/>
          </a:xfrm>
        </p:spPr>
        <p:txBody>
          <a:bodyPr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TCP IP vs OSI</a:t>
            </a:r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58027" y="1082036"/>
            <a:ext cx="10179698" cy="53353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006349" y="6417336"/>
            <a:ext cx="2210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>
                <a:solidFill>
                  <a:schemeClr val="bg1"/>
                </a:solidFill>
              </a:rPr>
              <a:t>Nguồn: guru99.com</a:t>
            </a:r>
            <a:endParaRPr 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6893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263" y="299116"/>
            <a:ext cx="11295259" cy="1018035"/>
          </a:xfrm>
        </p:spPr>
        <p:txBody>
          <a:bodyPr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TCP IP Model</a:t>
            </a:r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46787" y="1091682"/>
            <a:ext cx="9678408" cy="507540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886632" y="6263149"/>
            <a:ext cx="63786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Nguồn: https://wikimaytinh.com/bo-giao-thuc-tcp-ip-la-gi.html</a:t>
            </a:r>
          </a:p>
        </p:txBody>
      </p:sp>
    </p:spTree>
    <p:extLst>
      <p:ext uri="{BB962C8B-B14F-4D97-AF65-F5344CB8AC3E}">
        <p14:creationId xmlns:p14="http://schemas.microsoft.com/office/powerpoint/2010/main" val="282534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7924" y="168487"/>
            <a:ext cx="11295259" cy="1018035"/>
          </a:xfrm>
        </p:spPr>
        <p:txBody>
          <a:bodyPr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TCP IP Packets</a:t>
            </a:r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15148" y="1026367"/>
            <a:ext cx="7878950" cy="457227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829367" y="5948515"/>
            <a:ext cx="19800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>
                <a:solidFill>
                  <a:schemeClr val="bg1"/>
                </a:solidFill>
              </a:rPr>
              <a:t>Nguồn: </a:t>
            </a:r>
            <a:r>
              <a:rPr lang="en-US" smtClean="0">
                <a:solidFill>
                  <a:schemeClr val="bg1"/>
                </a:solidFill>
                <a:hlinkClick r:id="rId3"/>
              </a:rPr>
              <a:t>Printerest</a:t>
            </a:r>
            <a:endParaRPr 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8409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b="1" dirty="0" err="1" smtClean="0">
                <a:solidFill>
                  <a:schemeClr val="bg1"/>
                </a:solidFill>
              </a:rPr>
              <a:t>Địa</a:t>
            </a:r>
            <a:r>
              <a:rPr lang="en-US" altLang="en-US" b="1" dirty="0" smtClean="0">
                <a:solidFill>
                  <a:schemeClr val="bg1"/>
                </a:solidFill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</a:rPr>
              <a:t>chỉ</a:t>
            </a:r>
            <a:r>
              <a:rPr lang="en-US" altLang="en-US" b="1" dirty="0" smtClean="0">
                <a:solidFill>
                  <a:schemeClr val="bg1"/>
                </a:solidFill>
              </a:rPr>
              <a:t> IP</a:t>
            </a:r>
          </a:p>
        </p:txBody>
      </p:sp>
      <p:sp>
        <p:nvSpPr>
          <p:cNvPr id="87042" name="Content Placeholder 2"/>
          <p:cNvSpPr>
            <a:spLocks noGrp="1"/>
          </p:cNvSpPr>
          <p:nvPr>
            <p:ph idx="1"/>
          </p:nvPr>
        </p:nvSpPr>
        <p:spPr>
          <a:xfrm>
            <a:off x="629263" y="1460892"/>
            <a:ext cx="10994760" cy="4621160"/>
          </a:xfrm>
        </p:spPr>
        <p:txBody>
          <a:bodyPr/>
          <a:lstStyle/>
          <a:p>
            <a:r>
              <a:rPr lang="en-US" altLang="en-US" sz="3600" dirty="0" smtClean="0"/>
              <a:t>Unicast</a:t>
            </a:r>
          </a:p>
          <a:p>
            <a:pPr lvl="1"/>
            <a:r>
              <a:rPr lang="en-US" altLang="en-US" sz="2800" dirty="0" err="1" smtClean="0"/>
              <a:t>Một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người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gửi</a:t>
            </a:r>
            <a:r>
              <a:rPr lang="en-US" altLang="en-US" sz="2800" dirty="0" smtClean="0"/>
              <a:t>, </a:t>
            </a:r>
            <a:r>
              <a:rPr lang="en-US" altLang="en-US" sz="2800" dirty="0" err="1" smtClean="0"/>
              <a:t>Một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người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nhận</a:t>
            </a:r>
            <a:r>
              <a:rPr lang="en-US" altLang="en-US" sz="2800" dirty="0" smtClean="0"/>
              <a:t> </a:t>
            </a:r>
          </a:p>
          <a:p>
            <a:pPr lvl="1"/>
            <a:r>
              <a:rPr lang="en-US" altLang="en-US" sz="2800" dirty="0" err="1" smtClean="0"/>
              <a:t>Là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dạng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phổ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biến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nhất</a:t>
            </a:r>
            <a:endParaRPr lang="en-US" altLang="en-US" sz="2800" dirty="0" smtClean="0"/>
          </a:p>
          <a:p>
            <a:r>
              <a:rPr lang="en-US" altLang="en-US" sz="3600" dirty="0" smtClean="0"/>
              <a:t>Multicast</a:t>
            </a:r>
          </a:p>
          <a:p>
            <a:pPr lvl="1"/>
            <a:r>
              <a:rPr lang="en-US" altLang="en-US" dirty="0" err="1" smtClean="0"/>
              <a:t>Một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người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gửi</a:t>
            </a:r>
            <a:r>
              <a:rPr lang="en-US" altLang="en-US" dirty="0" smtClean="0"/>
              <a:t>, </a:t>
            </a:r>
            <a:r>
              <a:rPr lang="en-US" altLang="en-US" dirty="0" err="1" smtClean="0"/>
              <a:t>nhiều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người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nhận</a:t>
            </a:r>
            <a:endParaRPr lang="en-US" altLang="en-US" dirty="0" smtClean="0"/>
          </a:p>
          <a:p>
            <a:r>
              <a:rPr lang="en-US" altLang="en-US" sz="3600" dirty="0" smtClean="0"/>
              <a:t>Broadcast</a:t>
            </a:r>
            <a:endParaRPr lang="en-US" altLang="en-US" dirty="0" smtClean="0"/>
          </a:p>
          <a:p>
            <a:pPr lvl="1"/>
            <a:r>
              <a:rPr lang="en-US" altLang="en-US" sz="2800" dirty="0" err="1" smtClean="0"/>
              <a:t>Một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người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gửi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đến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tất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cả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các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thiết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bị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trên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mạng</a:t>
            </a:r>
            <a:r>
              <a:rPr lang="en-US" altLang="en-US" sz="2800" dirty="0" smtClean="0"/>
              <a:t> LAN</a:t>
            </a:r>
          </a:p>
          <a:p>
            <a:pPr lvl="1"/>
            <a:r>
              <a:rPr lang="en-US" altLang="en-US" sz="2800" dirty="0" smtClean="0"/>
              <a:t>IP 255.255.255.255 </a:t>
            </a:r>
            <a:r>
              <a:rPr lang="en-US" altLang="en-US" sz="2800" dirty="0" err="1" smtClean="0"/>
              <a:t>gửi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tới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tất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cả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các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thiết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bị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trên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mạng</a:t>
            </a:r>
            <a:r>
              <a:rPr lang="en-US" altLang="en-US" sz="2800" dirty="0" smtClean="0"/>
              <a:t> LAN</a:t>
            </a:r>
          </a:p>
          <a:p>
            <a:pPr lvl="1"/>
            <a:r>
              <a:rPr lang="en-US" altLang="en-US" sz="2800" dirty="0" smtClean="0"/>
              <a:t>147.144.255.255 </a:t>
            </a:r>
            <a:r>
              <a:rPr lang="en-US" altLang="en-US" sz="2800" dirty="0" err="1" smtClean="0"/>
              <a:t>gửi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tới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tất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cả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các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thiết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bị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trên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mạng</a:t>
            </a:r>
            <a:r>
              <a:rPr lang="en-US" altLang="en-US" sz="2800" dirty="0" smtClean="0"/>
              <a:t> 147.144.0.0</a:t>
            </a:r>
          </a:p>
        </p:txBody>
      </p:sp>
    </p:spTree>
    <p:extLst>
      <p:ext uri="{BB962C8B-B14F-4D97-AF65-F5344CB8AC3E}">
        <p14:creationId xmlns:p14="http://schemas.microsoft.com/office/powerpoint/2010/main" val="822396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b="1" dirty="0" err="1" smtClean="0">
                <a:solidFill>
                  <a:schemeClr val="bg1"/>
                </a:solidFill>
              </a:rPr>
              <a:t>Cổng</a:t>
            </a:r>
            <a:endParaRPr lang="en-US" altLang="en-US" b="1" dirty="0" smtClean="0">
              <a:solidFill>
                <a:schemeClr val="bg1"/>
              </a:solidFill>
            </a:endParaRPr>
          </a:p>
        </p:txBody>
      </p:sp>
      <p:sp>
        <p:nvSpPr>
          <p:cNvPr id="8089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3600" dirty="0" smtClean="0"/>
              <a:t>0-1023: </a:t>
            </a:r>
            <a:r>
              <a:rPr lang="en-US" altLang="en-US" sz="3600" dirty="0" err="1" smtClean="0"/>
              <a:t>Các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cổng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thông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dụng</a:t>
            </a:r>
            <a:endParaRPr lang="en-US" altLang="en-US" sz="3600" dirty="0" smtClean="0"/>
          </a:p>
          <a:p>
            <a:r>
              <a:rPr lang="en-US" altLang="en-US" sz="3600" dirty="0" smtClean="0"/>
              <a:t>1024-49151: </a:t>
            </a:r>
            <a:r>
              <a:rPr lang="en-US" altLang="en-US" sz="3600" dirty="0" err="1" smtClean="0"/>
              <a:t>Các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cổng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được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đăng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ký</a:t>
            </a:r>
            <a:endParaRPr lang="en-US" altLang="en-US" sz="3600" dirty="0" smtClean="0"/>
          </a:p>
          <a:p>
            <a:pPr lvl="1"/>
            <a:r>
              <a:rPr lang="en-US" altLang="en-US" sz="2800" dirty="0" err="1" smtClean="0"/>
              <a:t>Được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đăng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ký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bởi</a:t>
            </a:r>
            <a:r>
              <a:rPr lang="en-US" altLang="en-US" sz="2800" dirty="0" smtClean="0"/>
              <a:t> IANA</a:t>
            </a:r>
          </a:p>
          <a:p>
            <a:pPr lvl="1"/>
            <a:r>
              <a:rPr lang="en-US" altLang="en-US" sz="2800" dirty="0" err="1" smtClean="0"/>
              <a:t>Ví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dụ</a:t>
            </a:r>
            <a:r>
              <a:rPr lang="en-US" altLang="en-US" sz="2800" dirty="0" smtClean="0"/>
              <a:t>: SQL Server on 1433</a:t>
            </a:r>
          </a:p>
          <a:p>
            <a:r>
              <a:rPr lang="en-US" altLang="en-US" sz="3600" dirty="0" smtClean="0"/>
              <a:t>49152-65535: </a:t>
            </a:r>
            <a:r>
              <a:rPr lang="en-US" altLang="en-US" sz="3600" dirty="0" err="1" smtClean="0"/>
              <a:t>Các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cổng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động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hoặc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bí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mật</a:t>
            </a:r>
            <a:endParaRPr lang="en-US" altLang="en-US" sz="3600" dirty="0" smtClean="0"/>
          </a:p>
          <a:p>
            <a:pPr lvl="1"/>
            <a:r>
              <a:rPr lang="en-US" altLang="en-US" dirty="0" err="1" smtClean="0"/>
              <a:t>Các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cổng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tạm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thời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được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sử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dụng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bởi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bất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cứ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dịch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vụ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nào</a:t>
            </a: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735524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b="1" dirty="0" err="1">
                <a:solidFill>
                  <a:schemeClr val="bg1"/>
                </a:solidFill>
              </a:rPr>
              <a:t>Cổng</a:t>
            </a:r>
            <a:endParaRPr lang="en-US" altLang="en-US" dirty="0" smtClean="0"/>
          </a:p>
        </p:txBody>
      </p:sp>
      <p:pic>
        <p:nvPicPr>
          <p:cNvPr id="81923" name="Picture 4" descr="Screen Shot 2012-09-06 at 9.00.32 A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7665" y="1317150"/>
            <a:ext cx="9871787" cy="5540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20722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263" y="299116"/>
            <a:ext cx="11295259" cy="1018035"/>
          </a:xfrm>
        </p:spPr>
        <p:txBody>
          <a:bodyPr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TCP IP Packets</a:t>
            </a:r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80492" y="1222311"/>
            <a:ext cx="9128210" cy="4902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716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Title 1"/>
          <p:cNvSpPr>
            <a:spLocks noGrp="1"/>
          </p:cNvSpPr>
          <p:nvPr>
            <p:ph type="title"/>
          </p:nvPr>
        </p:nvSpPr>
        <p:spPr>
          <a:xfrm>
            <a:off x="468035" y="383091"/>
            <a:ext cx="11295259" cy="1018035"/>
          </a:xfrm>
        </p:spPr>
        <p:txBody>
          <a:bodyPr/>
          <a:lstStyle/>
          <a:p>
            <a:pPr algn="ctr"/>
            <a:r>
              <a:rPr lang="en-US" altLang="en-US" b="1" dirty="0" err="1" smtClean="0">
                <a:solidFill>
                  <a:schemeClr val="bg1"/>
                </a:solidFill>
              </a:rPr>
              <a:t>Một</a:t>
            </a:r>
            <a:r>
              <a:rPr lang="en-US" altLang="en-US" b="1" dirty="0" smtClean="0">
                <a:solidFill>
                  <a:schemeClr val="bg1"/>
                </a:solidFill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</a:rPr>
              <a:t>số</a:t>
            </a:r>
            <a:r>
              <a:rPr lang="en-US" altLang="en-US" b="1" dirty="0" smtClean="0">
                <a:solidFill>
                  <a:schemeClr val="bg1"/>
                </a:solidFill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</a:rPr>
              <a:t>giao</a:t>
            </a:r>
            <a:r>
              <a:rPr lang="en-US" altLang="en-US" b="1" dirty="0" smtClean="0">
                <a:solidFill>
                  <a:schemeClr val="bg1"/>
                </a:solidFill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</a:rPr>
              <a:t>thức</a:t>
            </a:r>
            <a:r>
              <a:rPr lang="en-US" altLang="en-US" b="1" dirty="0" smtClean="0">
                <a:solidFill>
                  <a:schemeClr val="bg1"/>
                </a:solidFill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</a:rPr>
              <a:t>kết</a:t>
            </a:r>
            <a:r>
              <a:rPr lang="en-US" altLang="en-US" b="1" dirty="0" smtClean="0">
                <a:solidFill>
                  <a:schemeClr val="bg1"/>
                </a:solidFill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</a:rPr>
              <a:t>nối</a:t>
            </a:r>
            <a:endParaRPr lang="en-US" altLang="en-US" b="1" dirty="0" smtClean="0">
              <a:solidFill>
                <a:schemeClr val="bg1"/>
              </a:solidFill>
            </a:endParaRPr>
          </a:p>
        </p:txBody>
      </p:sp>
      <p:sp>
        <p:nvSpPr>
          <p:cNvPr id="4096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 smtClean="0"/>
              <a:t>TCP (Transmission Control Protocol)</a:t>
            </a:r>
          </a:p>
          <a:p>
            <a:r>
              <a:rPr lang="en-US" altLang="en-US" dirty="0" smtClean="0"/>
              <a:t>UDP (User Datagram Protocol)</a:t>
            </a:r>
          </a:p>
          <a:p>
            <a:r>
              <a:rPr lang="en-US" altLang="en-US" dirty="0" smtClean="0"/>
              <a:t>IP (Internet Protocol)</a:t>
            </a:r>
          </a:p>
          <a:p>
            <a:r>
              <a:rPr lang="en-US" altLang="en-US" dirty="0" smtClean="0"/>
              <a:t>ICMP (Internet Control Message Protocol)</a:t>
            </a:r>
          </a:p>
          <a:p>
            <a:r>
              <a:rPr lang="en-US" altLang="en-US" dirty="0" smtClean="0"/>
              <a:t>ARP (Address Resolution Protocol)</a:t>
            </a:r>
          </a:p>
          <a:p>
            <a:r>
              <a:rPr lang="en-US" altLang="en-US" dirty="0" smtClean="0"/>
              <a:t>NDP (Neighbor Discovery Protocol)</a:t>
            </a:r>
          </a:p>
        </p:txBody>
      </p:sp>
    </p:spTree>
    <p:extLst>
      <p:ext uri="{BB962C8B-B14F-4D97-AF65-F5344CB8AC3E}">
        <p14:creationId xmlns:p14="http://schemas.microsoft.com/office/powerpoint/2010/main" val="1483172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b="1" dirty="0" smtClean="0">
                <a:solidFill>
                  <a:schemeClr val="bg1"/>
                </a:solidFill>
              </a:rPr>
              <a:t>TCP</a:t>
            </a:r>
          </a:p>
        </p:txBody>
      </p:sp>
      <p:sp>
        <p:nvSpPr>
          <p:cNvPr id="4198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 err="1" smtClean="0"/>
              <a:t>Giao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thức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hướng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kết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nối</a:t>
            </a:r>
            <a:r>
              <a:rPr lang="en-US" altLang="en-US" dirty="0" smtClean="0"/>
              <a:t>: </a:t>
            </a:r>
            <a:r>
              <a:rPr lang="en-US" altLang="en-US" dirty="0" err="1" smtClean="0"/>
              <a:t>đảm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bảo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việc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truyền</a:t>
            </a:r>
            <a:r>
              <a:rPr lang="en-US" altLang="en-US" dirty="0" smtClean="0"/>
              <a:t> tin </a:t>
            </a:r>
            <a:r>
              <a:rPr lang="en-US" altLang="en-US" dirty="0" err="1" smtClean="0"/>
              <a:t>cậy</a:t>
            </a:r>
            <a:r>
              <a:rPr lang="en-US" altLang="en-US" dirty="0" smtClean="0"/>
              <a:t>, </a:t>
            </a:r>
            <a:r>
              <a:rPr lang="en-US" altLang="en-US" dirty="0" err="1" smtClean="0"/>
              <a:t>không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bị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mất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mát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thông</a:t>
            </a:r>
            <a:r>
              <a:rPr lang="en-US" altLang="en-US" dirty="0" smtClean="0"/>
              <a:t> tin</a:t>
            </a:r>
          </a:p>
          <a:p>
            <a:r>
              <a:rPr lang="en-US" altLang="en-US" dirty="0" err="1" smtClean="0"/>
              <a:t>Bắt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tay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ba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bước</a:t>
            </a:r>
            <a:endParaRPr lang="en-US" altLang="en-US" dirty="0" smtClean="0"/>
          </a:p>
          <a:p>
            <a:pPr lvl="1"/>
            <a:r>
              <a:rPr lang="en-US" altLang="en-US" sz="2800" dirty="0" smtClean="0"/>
              <a:t>SYN</a:t>
            </a:r>
          </a:p>
          <a:p>
            <a:pPr lvl="1"/>
            <a:r>
              <a:rPr lang="en-US" altLang="en-US" sz="2800" dirty="0" smtClean="0"/>
              <a:t>SYN/ACK</a:t>
            </a:r>
          </a:p>
          <a:p>
            <a:pPr lvl="1"/>
            <a:r>
              <a:rPr lang="en-US" altLang="en-US" sz="2800" dirty="0" smtClean="0"/>
              <a:t>ACK</a:t>
            </a:r>
          </a:p>
        </p:txBody>
      </p:sp>
    </p:spTree>
    <p:extLst>
      <p:ext uri="{BB962C8B-B14F-4D97-AF65-F5344CB8AC3E}">
        <p14:creationId xmlns:p14="http://schemas.microsoft.com/office/powerpoint/2010/main" val="2358561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b="1" dirty="0" smtClean="0">
                <a:solidFill>
                  <a:schemeClr val="bg1"/>
                </a:solidFill>
              </a:rPr>
              <a:t>UDP</a:t>
            </a:r>
          </a:p>
        </p:txBody>
      </p:sp>
      <p:sp>
        <p:nvSpPr>
          <p:cNvPr id="4301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 err="1" smtClean="0"/>
              <a:t>Giao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thức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không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kết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nối</a:t>
            </a:r>
            <a:r>
              <a:rPr lang="en-US" altLang="en-US" dirty="0" smtClean="0"/>
              <a:t> (</a:t>
            </a:r>
            <a:r>
              <a:rPr lang="en-US" altLang="en-US" dirty="0" err="1" smtClean="0"/>
              <a:t>không</a:t>
            </a:r>
            <a:r>
              <a:rPr lang="en-US" altLang="en-US" dirty="0" smtClean="0"/>
              <a:t> tin </a:t>
            </a:r>
            <a:r>
              <a:rPr lang="en-US" altLang="en-US" dirty="0" err="1" smtClean="0"/>
              <a:t>cậy</a:t>
            </a:r>
            <a:r>
              <a:rPr lang="en-US" altLang="en-US" dirty="0" smtClean="0"/>
              <a:t>)</a:t>
            </a:r>
          </a:p>
          <a:p>
            <a:r>
              <a:rPr lang="en-US" altLang="en-US" dirty="0" err="1" smtClean="0"/>
              <a:t>Không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cần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bắt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tay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trước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khi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truyền</a:t>
            </a:r>
            <a:endParaRPr lang="en-US" altLang="en-US" dirty="0" smtClean="0"/>
          </a:p>
          <a:p>
            <a:r>
              <a:rPr lang="en-US" altLang="en-US" dirty="0" err="1" smtClean="0"/>
              <a:t>Không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đảm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bảo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việc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mất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mát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thông</a:t>
            </a:r>
            <a:r>
              <a:rPr lang="en-US" altLang="en-US" dirty="0" smtClean="0"/>
              <a:t> tin</a:t>
            </a:r>
          </a:p>
        </p:txBody>
      </p:sp>
    </p:spTree>
    <p:extLst>
      <p:ext uri="{BB962C8B-B14F-4D97-AF65-F5344CB8AC3E}">
        <p14:creationId xmlns:p14="http://schemas.microsoft.com/office/powerpoint/2010/main" val="1417056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b="1" dirty="0" smtClean="0">
                <a:solidFill>
                  <a:schemeClr val="bg1"/>
                </a:solidFill>
              </a:rPr>
              <a:t>IP</a:t>
            </a:r>
          </a:p>
        </p:txBody>
      </p:sp>
      <p:sp>
        <p:nvSpPr>
          <p:cNvPr id="4403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 err="1" smtClean="0"/>
              <a:t>Truyền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các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gói</a:t>
            </a:r>
            <a:r>
              <a:rPr lang="en-US" altLang="en-US" dirty="0" smtClean="0"/>
              <a:t> tin </a:t>
            </a:r>
            <a:r>
              <a:rPr lang="en-US" altLang="en-US" dirty="0" err="1" smtClean="0"/>
              <a:t>đến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địa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chỉ</a:t>
            </a:r>
            <a:r>
              <a:rPr lang="en-US" altLang="en-US" dirty="0" smtClean="0"/>
              <a:t> IP </a:t>
            </a:r>
            <a:r>
              <a:rPr lang="en-US" altLang="en-US" dirty="0" err="1" smtClean="0"/>
              <a:t>nhất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định</a:t>
            </a:r>
            <a:endParaRPr lang="en-US" altLang="en-US" dirty="0" smtClean="0"/>
          </a:p>
          <a:p>
            <a:r>
              <a:rPr lang="en-US" altLang="en-US" dirty="0" smtClean="0"/>
              <a:t>IPv4: 32-bit </a:t>
            </a:r>
            <a:r>
              <a:rPr lang="en-US" altLang="en-US" dirty="0" err="1" smtClean="0"/>
              <a:t>địa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chỉ</a:t>
            </a:r>
            <a:endParaRPr lang="en-US" altLang="en-US" dirty="0" smtClean="0"/>
          </a:p>
          <a:p>
            <a:pPr lvl="1"/>
            <a:r>
              <a:rPr lang="en-US" altLang="en-US" sz="3200" dirty="0" smtClean="0"/>
              <a:t>192.168.1.1</a:t>
            </a:r>
          </a:p>
          <a:p>
            <a:r>
              <a:rPr lang="en-US" altLang="en-US" dirty="0" smtClean="0"/>
              <a:t>IPv6: 128-bit </a:t>
            </a:r>
            <a:r>
              <a:rPr lang="en-US" altLang="en-US" dirty="0" err="1" smtClean="0"/>
              <a:t>địa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chỉ</a:t>
            </a:r>
            <a:endParaRPr lang="en-US" altLang="en-US" dirty="0" smtClean="0"/>
          </a:p>
          <a:p>
            <a:pPr lvl="1"/>
            <a:r>
              <a:rPr lang="en-US" altLang="en-US" sz="3200" dirty="0" smtClean="0"/>
              <a:t>fe80:0:0:0:462a:60ff:fef6:278a</a:t>
            </a:r>
          </a:p>
        </p:txBody>
      </p:sp>
    </p:spTree>
    <p:extLst>
      <p:ext uri="{BB962C8B-B14F-4D97-AF65-F5344CB8AC3E}">
        <p14:creationId xmlns:p14="http://schemas.microsoft.com/office/powerpoint/2010/main" val="98140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b="1" dirty="0" smtClean="0">
                <a:solidFill>
                  <a:schemeClr val="bg1"/>
                </a:solidFill>
              </a:rPr>
              <a:t>ICMP</a:t>
            </a:r>
          </a:p>
        </p:txBody>
      </p:sp>
      <p:sp>
        <p:nvSpPr>
          <p:cNvPr id="45058" name="Content Placeholder 2"/>
          <p:cNvSpPr>
            <a:spLocks noGrp="1"/>
          </p:cNvSpPr>
          <p:nvPr>
            <p:ph idx="1"/>
          </p:nvPr>
        </p:nvSpPr>
        <p:spPr>
          <a:xfrm>
            <a:off x="618285" y="1576873"/>
            <a:ext cx="10994760" cy="4794428"/>
          </a:xfrm>
        </p:spPr>
        <p:txBody>
          <a:bodyPr/>
          <a:lstStyle/>
          <a:p>
            <a:r>
              <a:rPr lang="en-US" altLang="en-US" dirty="0" err="1" smtClean="0"/>
              <a:t>Kiểm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tra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kết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nối</a:t>
            </a:r>
            <a:endParaRPr lang="en-US" altLang="en-US" dirty="0" smtClean="0"/>
          </a:p>
          <a:p>
            <a:pPr lvl="1"/>
            <a:r>
              <a:rPr lang="en-US" altLang="en-US" sz="2800" dirty="0" smtClean="0"/>
              <a:t>Ping</a:t>
            </a:r>
          </a:p>
          <a:p>
            <a:pPr lvl="1"/>
            <a:r>
              <a:rPr lang="en-US" altLang="en-US" sz="2800" dirty="0" err="1" smtClean="0"/>
              <a:t>Pathping</a:t>
            </a:r>
            <a:endParaRPr lang="en-US" altLang="en-US" sz="2800" dirty="0" smtClean="0"/>
          </a:p>
          <a:p>
            <a:pPr lvl="1"/>
            <a:r>
              <a:rPr lang="en-US" altLang="en-US" sz="2800" dirty="0" err="1" smtClean="0"/>
              <a:t>Tracert</a:t>
            </a:r>
            <a:endParaRPr lang="en-US" altLang="en-US" dirty="0" smtClean="0"/>
          </a:p>
          <a:p>
            <a:r>
              <a:rPr lang="en-US" altLang="en-US" dirty="0" err="1" smtClean="0"/>
              <a:t>Bị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chặn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mặc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định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trong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các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tường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lửa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cá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nhân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từ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hệ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điều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hành</a:t>
            </a:r>
            <a:r>
              <a:rPr lang="en-US" altLang="en-US" dirty="0" smtClean="0"/>
              <a:t> Windows XP SP2 </a:t>
            </a:r>
            <a:r>
              <a:rPr lang="en-US" altLang="en-US" dirty="0" err="1" smtClean="0"/>
              <a:t>trở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đi</a:t>
            </a: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091902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b="1" dirty="0" smtClean="0">
                <a:solidFill>
                  <a:schemeClr val="bg1"/>
                </a:solidFill>
              </a:rPr>
              <a:t>ARP</a:t>
            </a:r>
          </a:p>
        </p:txBody>
      </p:sp>
      <p:sp>
        <p:nvSpPr>
          <p:cNvPr id="4608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 err="1" smtClean="0"/>
              <a:t>Tìm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kiếm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địa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chỉ</a:t>
            </a:r>
            <a:r>
              <a:rPr lang="en-US" altLang="en-US" dirty="0" smtClean="0"/>
              <a:t> MAC </a:t>
            </a:r>
            <a:r>
              <a:rPr lang="en-US" altLang="en-US" dirty="0" err="1" smtClean="0"/>
              <a:t>từ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địa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chỉ</a:t>
            </a:r>
            <a:r>
              <a:rPr lang="en-US" altLang="en-US" dirty="0" smtClean="0"/>
              <a:t> IP</a:t>
            </a:r>
          </a:p>
          <a:p>
            <a:r>
              <a:rPr lang="en-US" altLang="en-US" dirty="0" smtClean="0"/>
              <a:t>ARP Poisoning</a:t>
            </a:r>
          </a:p>
          <a:p>
            <a:pPr lvl="1"/>
            <a:r>
              <a:rPr lang="en-US" altLang="en-US" sz="2800" dirty="0" err="1" smtClean="0"/>
              <a:t>Gửi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các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gói</a:t>
            </a:r>
            <a:r>
              <a:rPr lang="en-US" altLang="en-US" sz="2800" dirty="0" smtClean="0"/>
              <a:t> tin ARP </a:t>
            </a:r>
            <a:r>
              <a:rPr lang="en-US" altLang="en-US" sz="2800" dirty="0" err="1" smtClean="0"/>
              <a:t>lỗi</a:t>
            </a:r>
            <a:endParaRPr lang="en-US" altLang="en-US" sz="2800" dirty="0" smtClean="0"/>
          </a:p>
          <a:p>
            <a:pPr lvl="1"/>
            <a:r>
              <a:rPr lang="en-US" altLang="en-US" sz="2800" dirty="0" err="1" smtClean="0"/>
              <a:t>Chuyển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hướng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kết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nối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trên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mạng</a:t>
            </a:r>
            <a:r>
              <a:rPr lang="en-US" altLang="en-US" sz="2800" dirty="0" smtClean="0"/>
              <a:t> LAN </a:t>
            </a:r>
          </a:p>
          <a:p>
            <a:pPr lvl="1"/>
            <a:r>
              <a:rPr lang="en-US" altLang="en-US" sz="2800" dirty="0" err="1" smtClean="0"/>
              <a:t>Thường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để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sử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dụng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cho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tấn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công</a:t>
            </a:r>
            <a:r>
              <a:rPr lang="en-US" altLang="en-US" sz="2800" dirty="0" smtClean="0"/>
              <a:t> Man-In-The-Middle Attacks</a:t>
            </a:r>
          </a:p>
        </p:txBody>
      </p:sp>
    </p:spTree>
    <p:extLst>
      <p:ext uri="{BB962C8B-B14F-4D97-AF65-F5344CB8AC3E}">
        <p14:creationId xmlns:p14="http://schemas.microsoft.com/office/powerpoint/2010/main" val="4017211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b="1" dirty="0" smtClean="0">
                <a:solidFill>
                  <a:schemeClr val="bg1"/>
                </a:solidFill>
              </a:rPr>
              <a:t>NDP</a:t>
            </a:r>
          </a:p>
        </p:txBody>
      </p:sp>
      <p:sp>
        <p:nvSpPr>
          <p:cNvPr id="4710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 err="1" smtClean="0"/>
              <a:t>Thay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thế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cho</a:t>
            </a:r>
            <a:r>
              <a:rPr lang="en-US" altLang="en-US" dirty="0" smtClean="0"/>
              <a:t> ARP </a:t>
            </a:r>
            <a:r>
              <a:rPr lang="en-US" altLang="en-US" dirty="0" err="1" smtClean="0"/>
              <a:t>trong</a:t>
            </a:r>
            <a:r>
              <a:rPr lang="en-US" altLang="en-US" dirty="0" smtClean="0"/>
              <a:t> IPv6</a:t>
            </a:r>
          </a:p>
          <a:p>
            <a:r>
              <a:rPr lang="en-US" altLang="en-US" dirty="0" err="1" smtClean="0"/>
              <a:t>Được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sử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dụng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cho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chế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độ</a:t>
            </a:r>
            <a:r>
              <a:rPr lang="en-US" altLang="en-US" dirty="0" smtClean="0"/>
              <a:t> address </a:t>
            </a:r>
            <a:r>
              <a:rPr lang="en-US" altLang="en-US" dirty="0" err="1" smtClean="0"/>
              <a:t>autoconfiguration</a:t>
            </a:r>
            <a:endParaRPr lang="en-US" altLang="en-US" dirty="0" smtClean="0"/>
          </a:p>
          <a:p>
            <a:r>
              <a:rPr lang="en-US" altLang="en-US" dirty="0" err="1" smtClean="0"/>
              <a:t>Có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thể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sử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dụng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để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tấn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công</a:t>
            </a:r>
            <a:r>
              <a:rPr lang="en-US" altLang="en-US" dirty="0" smtClean="0"/>
              <a:t> man-in-the-middle </a:t>
            </a:r>
            <a:r>
              <a:rPr lang="en-US" altLang="en-US" dirty="0" err="1" smtClean="0"/>
              <a:t>và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DoS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trên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mạng</a:t>
            </a:r>
            <a:r>
              <a:rPr lang="en-US" altLang="en-US" dirty="0" smtClean="0"/>
              <a:t> LAN</a:t>
            </a:r>
          </a:p>
        </p:txBody>
      </p:sp>
    </p:spTree>
    <p:extLst>
      <p:ext uri="{BB962C8B-B14F-4D97-AF65-F5344CB8AC3E}">
        <p14:creationId xmlns:p14="http://schemas.microsoft.com/office/powerpoint/2010/main" val="1222866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Title 1"/>
          <p:cNvSpPr>
            <a:spLocks noGrp="1"/>
          </p:cNvSpPr>
          <p:nvPr>
            <p:ph type="title"/>
          </p:nvPr>
        </p:nvSpPr>
        <p:spPr>
          <a:xfrm>
            <a:off x="429208" y="299116"/>
            <a:ext cx="11532637" cy="1018035"/>
          </a:xfrm>
        </p:spPr>
        <p:txBody>
          <a:bodyPr/>
          <a:lstStyle/>
          <a:p>
            <a:pPr algn="ctr"/>
            <a:r>
              <a:rPr lang="en-US" altLang="en-US" b="1" dirty="0" err="1" smtClean="0">
                <a:solidFill>
                  <a:schemeClr val="bg1"/>
                </a:solidFill>
              </a:rPr>
              <a:t>Các</a:t>
            </a:r>
            <a:r>
              <a:rPr lang="en-US" altLang="en-US" b="1" dirty="0" smtClean="0">
                <a:solidFill>
                  <a:schemeClr val="bg1"/>
                </a:solidFill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</a:rPr>
              <a:t>giao</a:t>
            </a:r>
            <a:r>
              <a:rPr lang="en-US" altLang="en-US" b="1" dirty="0" smtClean="0">
                <a:solidFill>
                  <a:schemeClr val="bg1"/>
                </a:solidFill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</a:rPr>
              <a:t>thức</a:t>
            </a:r>
            <a:r>
              <a:rPr lang="en-US" altLang="en-US" b="1" dirty="0" smtClean="0">
                <a:solidFill>
                  <a:schemeClr val="bg1"/>
                </a:solidFill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</a:rPr>
              <a:t>có</a:t>
            </a:r>
            <a:r>
              <a:rPr lang="en-US" altLang="en-US" b="1" dirty="0" smtClean="0">
                <a:solidFill>
                  <a:schemeClr val="bg1"/>
                </a:solidFill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</a:rPr>
              <a:t>mã</a:t>
            </a:r>
            <a:r>
              <a:rPr lang="en-US" altLang="en-US" b="1" dirty="0" smtClean="0">
                <a:solidFill>
                  <a:schemeClr val="bg1"/>
                </a:solidFill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</a:rPr>
              <a:t>hóa</a:t>
            </a:r>
            <a:endParaRPr lang="en-US" altLang="en-US" b="1" dirty="0" smtClean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charset="0"/>
              <a:buBlip>
                <a:blip r:embed="rId2"/>
              </a:buBlip>
              <a:defRPr/>
            </a:pPr>
            <a:r>
              <a:rPr lang="en-US" dirty="0" smtClean="0">
                <a:cs typeface="+mn-cs"/>
              </a:rPr>
              <a:t>SSH (Secure Shell) </a:t>
            </a:r>
            <a:r>
              <a:rPr lang="en-US" dirty="0" err="1" smtClean="0">
                <a:cs typeface="+mn-cs"/>
              </a:rPr>
              <a:t>và</a:t>
            </a:r>
            <a:r>
              <a:rPr lang="en-US" dirty="0" smtClean="0">
                <a:cs typeface="+mn-cs"/>
              </a:rPr>
              <a:t> SCP (Secure Copy)</a:t>
            </a:r>
          </a:p>
          <a:p>
            <a:pPr>
              <a:buFont typeface="Wingdings" charset="0"/>
              <a:buBlip>
                <a:blip r:embed="rId2"/>
              </a:buBlip>
              <a:defRPr/>
            </a:pPr>
            <a:r>
              <a:rPr lang="en-US" dirty="0" smtClean="0">
                <a:cs typeface="+mn-cs"/>
              </a:rPr>
              <a:t>SSL (Secure Sockets Layer)</a:t>
            </a:r>
          </a:p>
          <a:p>
            <a:pPr>
              <a:buFont typeface="Wingdings" charset="0"/>
              <a:buBlip>
                <a:blip r:embed="rId2"/>
              </a:buBlip>
              <a:defRPr/>
            </a:pPr>
            <a:r>
              <a:rPr lang="en-US" dirty="0" smtClean="0">
                <a:cs typeface="+mn-cs"/>
              </a:rPr>
              <a:t>TLS (Transaction Layer Security)</a:t>
            </a:r>
          </a:p>
          <a:p>
            <a:pPr>
              <a:buFont typeface="Wingdings" charset="0"/>
              <a:buBlip>
                <a:blip r:embed="rId2"/>
              </a:buBlip>
              <a:defRPr/>
            </a:pPr>
            <a:r>
              <a:rPr lang="en-US" dirty="0" smtClean="0">
                <a:cs typeface="+mn-cs"/>
              </a:rPr>
              <a:t>IPSec (Internet Protocol Security)</a:t>
            </a:r>
          </a:p>
          <a:p>
            <a:pPr marL="0" indent="0">
              <a:buNone/>
              <a:defRPr/>
            </a:pPr>
            <a:endParaRPr lang="en-US" dirty="0" smtClean="0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62293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b="1" dirty="0" smtClean="0">
                <a:solidFill>
                  <a:schemeClr val="bg1"/>
                </a:solidFill>
              </a:rPr>
              <a:t>SSH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charset="0"/>
              <a:buBlip>
                <a:blip r:embed="rId2"/>
              </a:buBlip>
              <a:defRPr/>
            </a:pP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sử</a:t>
            </a:r>
            <a:r>
              <a:rPr lang="en-US" dirty="0" smtClean="0"/>
              <a:t> </a:t>
            </a:r>
            <a:r>
              <a:rPr lang="en-US" dirty="0" err="1" smtClean="0"/>
              <a:t>dụng</a:t>
            </a:r>
            <a:r>
              <a:rPr lang="en-US" dirty="0" smtClean="0"/>
              <a:t> </a:t>
            </a:r>
            <a:r>
              <a:rPr lang="en-US" dirty="0" err="1" smtClean="0"/>
              <a:t>để</a:t>
            </a:r>
            <a:r>
              <a:rPr lang="en-US" dirty="0" smtClean="0"/>
              <a:t> </a:t>
            </a:r>
            <a:r>
              <a:rPr lang="en-US" dirty="0" err="1" smtClean="0"/>
              <a:t>mã</a:t>
            </a:r>
            <a:r>
              <a:rPr lang="en-US" dirty="0" smtClean="0"/>
              <a:t> </a:t>
            </a:r>
            <a:r>
              <a:rPr lang="en-US" dirty="0" err="1" smtClean="0"/>
              <a:t>hóa</a:t>
            </a:r>
            <a:r>
              <a:rPr lang="en-US" dirty="0" smtClean="0"/>
              <a:t> </a:t>
            </a:r>
            <a:r>
              <a:rPr lang="en-US" dirty="0" smtClean="0">
                <a:cs typeface="+mn-cs"/>
              </a:rPr>
              <a:t>Telnet</a:t>
            </a:r>
          </a:p>
          <a:p>
            <a:pPr lvl="1">
              <a:defRPr/>
            </a:pPr>
            <a:r>
              <a:rPr lang="en-US" sz="2800" dirty="0" smtClean="0"/>
              <a:t>Telnet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mã</a:t>
            </a:r>
            <a:r>
              <a:rPr lang="en-US" sz="2800" dirty="0" smtClean="0"/>
              <a:t> </a:t>
            </a:r>
            <a:r>
              <a:rPr lang="en-US" sz="2800" dirty="0" err="1" smtClean="0"/>
              <a:t>hóa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sử</a:t>
            </a:r>
            <a:r>
              <a:rPr lang="en-US" sz="2800" dirty="0" smtClean="0"/>
              <a:t> </a:t>
            </a:r>
            <a:r>
              <a:rPr lang="en-US" sz="2800" dirty="0" err="1" smtClean="0"/>
              <a:t>dụng</a:t>
            </a:r>
            <a:r>
              <a:rPr lang="en-US" sz="2800" dirty="0" smtClean="0"/>
              <a:t> </a:t>
            </a:r>
            <a:r>
              <a:rPr lang="en-US" sz="2800" dirty="0" err="1" smtClean="0"/>
              <a:t>cổng</a:t>
            </a:r>
            <a:r>
              <a:rPr lang="en-US" sz="2800" dirty="0" smtClean="0"/>
              <a:t> </a:t>
            </a:r>
            <a:r>
              <a:rPr lang="en-US" sz="2800" dirty="0" err="1" smtClean="0"/>
              <a:t>mặc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TCP 23</a:t>
            </a:r>
          </a:p>
          <a:p>
            <a:pPr>
              <a:buFont typeface="Wingdings" charset="0"/>
              <a:buBlip>
                <a:blip r:embed="rId2"/>
              </a:buBlip>
              <a:defRPr/>
            </a:pPr>
            <a:r>
              <a:rPr lang="en-US" dirty="0" err="1" smtClean="0">
                <a:cs typeface="+mn-cs"/>
              </a:rPr>
              <a:t>Cũng</a:t>
            </a:r>
            <a:r>
              <a:rPr lang="en-US" dirty="0" smtClean="0">
                <a:cs typeface="+mn-cs"/>
              </a:rPr>
              <a:t> </a:t>
            </a:r>
            <a:r>
              <a:rPr lang="en-US" dirty="0" err="1" smtClean="0">
                <a:cs typeface="+mn-cs"/>
              </a:rPr>
              <a:t>được</a:t>
            </a:r>
            <a:r>
              <a:rPr lang="en-US" dirty="0" smtClean="0">
                <a:cs typeface="+mn-cs"/>
              </a:rPr>
              <a:t> </a:t>
            </a:r>
            <a:r>
              <a:rPr lang="en-US" dirty="0" err="1" smtClean="0">
                <a:cs typeface="+mn-cs"/>
              </a:rPr>
              <a:t>sử</a:t>
            </a:r>
            <a:r>
              <a:rPr lang="en-US" dirty="0" smtClean="0">
                <a:cs typeface="+mn-cs"/>
              </a:rPr>
              <a:t> </a:t>
            </a:r>
            <a:r>
              <a:rPr lang="en-US" dirty="0" err="1" smtClean="0">
                <a:cs typeface="+mn-cs"/>
              </a:rPr>
              <a:t>dụng</a:t>
            </a:r>
            <a:r>
              <a:rPr lang="en-US" dirty="0" smtClean="0">
                <a:cs typeface="+mn-cs"/>
              </a:rPr>
              <a:t> </a:t>
            </a:r>
            <a:r>
              <a:rPr lang="en-US" dirty="0" err="1" smtClean="0">
                <a:cs typeface="+mn-cs"/>
              </a:rPr>
              <a:t>cho</a:t>
            </a:r>
            <a:r>
              <a:rPr lang="en-US" dirty="0" smtClean="0">
                <a:cs typeface="+mn-cs"/>
              </a:rPr>
              <a:t> Secure Copy Protocol (SCP)</a:t>
            </a:r>
          </a:p>
          <a:p>
            <a:pPr>
              <a:buFont typeface="Wingdings" charset="0"/>
              <a:buBlip>
                <a:blip r:embed="rId2"/>
              </a:buBlip>
              <a:defRPr/>
            </a:pPr>
            <a:r>
              <a:rPr lang="en-US" dirty="0" err="1" smtClean="0"/>
              <a:t>Mặc</a:t>
            </a:r>
            <a:r>
              <a:rPr lang="en-US" dirty="0" smtClean="0"/>
              <a:t> </a:t>
            </a:r>
            <a:r>
              <a:rPr lang="en-US" dirty="0" err="1" smtClean="0"/>
              <a:t>định</a:t>
            </a:r>
            <a:r>
              <a:rPr lang="en-US" dirty="0" smtClean="0"/>
              <a:t> </a:t>
            </a:r>
            <a:r>
              <a:rPr lang="en-US" dirty="0" err="1" smtClean="0"/>
              <a:t>trên</a:t>
            </a:r>
            <a:r>
              <a:rPr lang="en-US" dirty="0" smtClean="0"/>
              <a:t> </a:t>
            </a:r>
            <a:r>
              <a:rPr lang="en-US" dirty="0" err="1" smtClean="0"/>
              <a:t>cổng</a:t>
            </a:r>
            <a:r>
              <a:rPr lang="en-US" dirty="0" smtClean="0"/>
              <a:t> </a:t>
            </a:r>
            <a:r>
              <a:rPr lang="en-US" dirty="0" smtClean="0">
                <a:cs typeface="+mn-cs"/>
              </a:rPr>
              <a:t>TCP 22</a:t>
            </a:r>
          </a:p>
          <a:p>
            <a:pPr>
              <a:buFont typeface="Wingdings" charset="0"/>
              <a:buBlip>
                <a:blip r:embed="rId2"/>
              </a:buBlip>
              <a:defRPr/>
            </a:pPr>
            <a:endParaRPr lang="en-US" dirty="0" smtClean="0">
              <a:cs typeface="+mn-cs"/>
            </a:endParaRPr>
          </a:p>
          <a:p>
            <a:pPr marL="0" indent="0">
              <a:buNone/>
              <a:defRPr/>
            </a:pPr>
            <a:endParaRPr lang="en-US" dirty="0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5832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b="1" dirty="0" smtClean="0">
                <a:solidFill>
                  <a:schemeClr val="bg1"/>
                </a:solidFill>
              </a:rPr>
              <a:t>SSL</a:t>
            </a:r>
          </a:p>
        </p:txBody>
      </p:sp>
      <p:sp>
        <p:nvSpPr>
          <p:cNvPr id="5017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3600" dirty="0" err="1" smtClean="0"/>
              <a:t>Có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thể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được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sử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dụng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để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mã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hóa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các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lưu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lượng</a:t>
            </a:r>
            <a:r>
              <a:rPr lang="en-US" altLang="en-US" sz="3600" dirty="0" smtClean="0"/>
              <a:t> HTTP, </a:t>
            </a:r>
            <a:r>
              <a:rPr lang="en-US" altLang="en-US" sz="3600" dirty="0" err="1" smtClean="0"/>
              <a:t>như</a:t>
            </a:r>
            <a:r>
              <a:rPr lang="en-US" altLang="en-US" sz="3600" dirty="0" smtClean="0"/>
              <a:t> HTTPS</a:t>
            </a:r>
          </a:p>
          <a:p>
            <a:pPr lvl="1"/>
            <a:r>
              <a:rPr lang="en-US" altLang="en-US" sz="2800" dirty="0" err="1" smtClean="0"/>
              <a:t>Cổng</a:t>
            </a:r>
            <a:r>
              <a:rPr lang="en-US" altLang="en-US" sz="2800" dirty="0" smtClean="0"/>
              <a:t> TCP 443</a:t>
            </a:r>
          </a:p>
          <a:p>
            <a:r>
              <a:rPr lang="en-US" altLang="en-US" sz="3600" dirty="0" err="1" smtClean="0"/>
              <a:t>Có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thể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sử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dụng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để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bảo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vệ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giao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thức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xác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thực</a:t>
            </a:r>
            <a:r>
              <a:rPr lang="en-US" altLang="en-US" sz="3600" dirty="0" smtClean="0"/>
              <a:t> LDAP : LDAPS</a:t>
            </a:r>
          </a:p>
          <a:p>
            <a:pPr lvl="1"/>
            <a:r>
              <a:rPr lang="en-US" altLang="en-US" sz="2800" dirty="0" err="1" smtClean="0"/>
              <a:t>Cổng</a:t>
            </a:r>
            <a:r>
              <a:rPr lang="en-US" altLang="en-US" sz="2800" dirty="0" smtClean="0"/>
              <a:t> TCP 636</a:t>
            </a:r>
          </a:p>
          <a:p>
            <a:r>
              <a:rPr lang="en-US" altLang="en-US" dirty="0" smtClean="0"/>
              <a:t>SSL is old and has security weaknesses</a:t>
            </a:r>
          </a:p>
        </p:txBody>
      </p:sp>
    </p:spTree>
    <p:extLst>
      <p:ext uri="{BB962C8B-B14F-4D97-AF65-F5344CB8AC3E}">
        <p14:creationId xmlns:p14="http://schemas.microsoft.com/office/powerpoint/2010/main" val="441505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b="1" dirty="0" smtClean="0">
                <a:solidFill>
                  <a:schemeClr val="bg1"/>
                </a:solidFill>
              </a:rPr>
              <a:t>TLS</a:t>
            </a:r>
          </a:p>
        </p:txBody>
      </p:sp>
      <p:sp>
        <p:nvSpPr>
          <p:cNvPr id="5120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 err="1" smtClean="0"/>
              <a:t>Thay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thế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cho</a:t>
            </a:r>
            <a:r>
              <a:rPr lang="en-US" altLang="en-US" dirty="0" smtClean="0"/>
              <a:t> SSL</a:t>
            </a:r>
          </a:p>
          <a:p>
            <a:r>
              <a:rPr lang="en-US" altLang="en-US" dirty="0" err="1" smtClean="0"/>
              <a:t>Chạy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trên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cùng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cồng</a:t>
            </a:r>
            <a:endParaRPr lang="en-US" altLang="en-US" dirty="0" smtClean="0"/>
          </a:p>
          <a:p>
            <a:pPr lvl="1"/>
            <a:r>
              <a:rPr lang="en-US" altLang="en-US" sz="2800" dirty="0" smtClean="0"/>
              <a:t>HTTPS </a:t>
            </a:r>
            <a:r>
              <a:rPr lang="en-US" altLang="en-US" sz="2800" dirty="0" err="1" smtClean="0"/>
              <a:t>trên</a:t>
            </a:r>
            <a:r>
              <a:rPr lang="en-US" altLang="en-US" sz="2800" dirty="0" smtClean="0"/>
              <a:t> TCP 443</a:t>
            </a:r>
          </a:p>
          <a:p>
            <a:pPr lvl="1"/>
            <a:r>
              <a:rPr lang="en-US" altLang="en-US" sz="2800" dirty="0" smtClean="0"/>
              <a:t>LDAPS </a:t>
            </a:r>
            <a:r>
              <a:rPr lang="en-US" altLang="en-US" sz="2800" dirty="0" err="1" smtClean="0"/>
              <a:t>trên</a:t>
            </a:r>
            <a:r>
              <a:rPr lang="en-US" altLang="en-US" sz="2800" dirty="0" smtClean="0"/>
              <a:t> TCP 636</a:t>
            </a:r>
          </a:p>
        </p:txBody>
      </p:sp>
    </p:spTree>
    <p:extLst>
      <p:ext uri="{BB962C8B-B14F-4D97-AF65-F5344CB8AC3E}">
        <p14:creationId xmlns:p14="http://schemas.microsoft.com/office/powerpoint/2010/main" val="711506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b="1" dirty="0" err="1" smtClean="0">
                <a:solidFill>
                  <a:schemeClr val="bg1"/>
                </a:solidFill>
              </a:rPr>
              <a:t>IPSec</a:t>
            </a:r>
            <a:endParaRPr lang="en-US" altLang="en-US" b="1" dirty="0" smtClean="0">
              <a:solidFill>
                <a:schemeClr val="bg1"/>
              </a:solidFill>
            </a:endParaRPr>
          </a:p>
        </p:txBody>
      </p:sp>
      <p:sp>
        <p:nvSpPr>
          <p:cNvPr id="52226" name="Content Placeholder 2"/>
          <p:cNvSpPr>
            <a:spLocks noGrp="1"/>
          </p:cNvSpPr>
          <p:nvPr>
            <p:ph idx="1"/>
          </p:nvPr>
        </p:nvSpPr>
        <p:spPr>
          <a:xfrm>
            <a:off x="629263" y="1488884"/>
            <a:ext cx="10994760" cy="4621160"/>
          </a:xfrm>
        </p:spPr>
        <p:txBody>
          <a:bodyPr/>
          <a:lstStyle/>
          <a:p>
            <a:r>
              <a:rPr lang="en-US" altLang="en-US" dirty="0" err="1" smtClean="0"/>
              <a:t>Mặc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định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với</a:t>
            </a:r>
            <a:r>
              <a:rPr lang="en-US" altLang="en-US" dirty="0" smtClean="0"/>
              <a:t> IPv6 </a:t>
            </a:r>
          </a:p>
          <a:p>
            <a:r>
              <a:rPr lang="en-US" altLang="en-US" dirty="0" err="1" smtClean="0"/>
              <a:t>Là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giao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thức</a:t>
            </a:r>
            <a:r>
              <a:rPr lang="en-US" altLang="en-US" dirty="0"/>
              <a:t> </a:t>
            </a:r>
            <a:r>
              <a:rPr lang="en-US" altLang="en-US" dirty="0" err="1" smtClean="0"/>
              <a:t>truyền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tải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trong</a:t>
            </a:r>
            <a:r>
              <a:rPr lang="en-US" altLang="en-US" dirty="0" smtClean="0"/>
              <a:t> IPv4</a:t>
            </a:r>
          </a:p>
          <a:p>
            <a:r>
              <a:rPr lang="en-US" altLang="en-US" dirty="0" err="1" smtClean="0"/>
              <a:t>Đóng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gói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và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mã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hóa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các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gói</a:t>
            </a:r>
            <a:r>
              <a:rPr lang="en-US" altLang="en-US" dirty="0" smtClean="0"/>
              <a:t> tin IP</a:t>
            </a:r>
          </a:p>
          <a:p>
            <a:r>
              <a:rPr lang="en-US" altLang="en-US" dirty="0" err="1" smtClean="0"/>
              <a:t>Gồm</a:t>
            </a:r>
            <a:r>
              <a:rPr lang="en-US" altLang="en-US" dirty="0" smtClean="0"/>
              <a:t> 2 </a:t>
            </a:r>
            <a:r>
              <a:rPr lang="en-US" altLang="en-US" dirty="0" err="1" smtClean="0"/>
              <a:t>thành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phần</a:t>
            </a:r>
            <a:endParaRPr lang="en-US" altLang="en-US" dirty="0" smtClean="0"/>
          </a:p>
          <a:p>
            <a:pPr lvl="1"/>
            <a:r>
              <a:rPr lang="en-US" altLang="en-US" sz="2800" dirty="0" smtClean="0"/>
              <a:t>AH (Authentication Header)</a:t>
            </a:r>
          </a:p>
          <a:p>
            <a:pPr lvl="2"/>
            <a:r>
              <a:rPr lang="en-US" altLang="en-US" sz="2400" dirty="0" smtClean="0"/>
              <a:t>Protocol ID 51 (</a:t>
            </a:r>
            <a:r>
              <a:rPr lang="en-US" altLang="en-US" sz="2400" dirty="0" err="1" smtClean="0"/>
              <a:t>không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phải</a:t>
            </a:r>
            <a:r>
              <a:rPr lang="en-US" altLang="en-US" sz="2400" dirty="0" smtClean="0"/>
              <a:t> TCP </a:t>
            </a:r>
            <a:r>
              <a:rPr lang="en-US" altLang="en-US" sz="2400" dirty="0" err="1" smtClean="0"/>
              <a:t>cũng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như</a:t>
            </a:r>
            <a:r>
              <a:rPr lang="en-US" altLang="en-US" sz="2400" dirty="0" smtClean="0"/>
              <a:t> UDP)</a:t>
            </a:r>
          </a:p>
          <a:p>
            <a:pPr lvl="1"/>
            <a:r>
              <a:rPr lang="en-US" altLang="en-US" sz="2800" dirty="0" smtClean="0"/>
              <a:t>ESP (Encapsulating Security Payload)</a:t>
            </a:r>
          </a:p>
          <a:p>
            <a:pPr lvl="2"/>
            <a:r>
              <a:rPr lang="en-US" altLang="en-US" sz="2400" dirty="0" smtClean="0"/>
              <a:t>Protocol ID 50</a:t>
            </a:r>
          </a:p>
        </p:txBody>
      </p:sp>
    </p:spTree>
    <p:extLst>
      <p:ext uri="{BB962C8B-B14F-4D97-AF65-F5344CB8AC3E}">
        <p14:creationId xmlns:p14="http://schemas.microsoft.com/office/powerpoint/2010/main" val="1067706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b="1" dirty="0" err="1" smtClean="0">
                <a:solidFill>
                  <a:schemeClr val="bg1"/>
                </a:solidFill>
              </a:rPr>
              <a:t>Giao</a:t>
            </a:r>
            <a:r>
              <a:rPr lang="en-US" altLang="en-US" b="1" dirty="0" smtClean="0">
                <a:solidFill>
                  <a:schemeClr val="bg1"/>
                </a:solidFill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</a:rPr>
              <a:t>thức</a:t>
            </a:r>
            <a:r>
              <a:rPr lang="en-US" altLang="en-US" b="1" dirty="0" smtClean="0">
                <a:solidFill>
                  <a:schemeClr val="bg1"/>
                </a:solidFill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</a:rPr>
              <a:t>tầng</a:t>
            </a:r>
            <a:r>
              <a:rPr lang="en-US" altLang="en-US" b="1" dirty="0" smtClean="0">
                <a:solidFill>
                  <a:schemeClr val="bg1"/>
                </a:solidFill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</a:rPr>
              <a:t>ứng</a:t>
            </a:r>
            <a:r>
              <a:rPr lang="en-US" altLang="en-US" b="1" dirty="0" smtClean="0">
                <a:solidFill>
                  <a:schemeClr val="bg1"/>
                </a:solidFill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</a:rPr>
              <a:t>dụng</a:t>
            </a:r>
            <a:endParaRPr lang="en-US" altLang="en-US" b="1" dirty="0" smtClean="0">
              <a:solidFill>
                <a:schemeClr val="bg1"/>
              </a:solidFill>
            </a:endParaRPr>
          </a:p>
        </p:txBody>
      </p:sp>
      <p:sp>
        <p:nvSpPr>
          <p:cNvPr id="5325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 smtClean="0"/>
              <a:t>HTTP (Hypertext Transfer Protocol)</a:t>
            </a:r>
          </a:p>
          <a:p>
            <a:r>
              <a:rPr lang="en-US" altLang="en-US" dirty="0" smtClean="0"/>
              <a:t>HTTPS (HTTP Secure)</a:t>
            </a:r>
          </a:p>
          <a:p>
            <a:r>
              <a:rPr lang="en-US" altLang="en-US" dirty="0" smtClean="0"/>
              <a:t>FTP (File Transfer Protocol)</a:t>
            </a:r>
          </a:p>
          <a:p>
            <a:r>
              <a:rPr lang="en-US" altLang="en-US" dirty="0" smtClean="0"/>
              <a:t>SFTP (Secure FTP)</a:t>
            </a:r>
          </a:p>
          <a:p>
            <a:r>
              <a:rPr lang="en-US" altLang="en-US" dirty="0" smtClean="0"/>
              <a:t>FTPS (FTP Secure)</a:t>
            </a:r>
          </a:p>
          <a:p>
            <a:r>
              <a:rPr lang="en-US" altLang="en-US" dirty="0" smtClean="0"/>
              <a:t>TFTP (Trivial File Transfer Protocol)</a:t>
            </a:r>
          </a:p>
        </p:txBody>
      </p:sp>
    </p:spTree>
    <p:extLst>
      <p:ext uri="{BB962C8B-B14F-4D97-AF65-F5344CB8AC3E}">
        <p14:creationId xmlns:p14="http://schemas.microsoft.com/office/powerpoint/2010/main" val="844177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Title 1"/>
          <p:cNvSpPr>
            <a:spLocks noGrp="1"/>
          </p:cNvSpPr>
          <p:nvPr>
            <p:ph type="title"/>
          </p:nvPr>
        </p:nvSpPr>
        <p:spPr>
          <a:xfrm>
            <a:off x="475861" y="299116"/>
            <a:ext cx="11439331" cy="1018035"/>
          </a:xfrm>
        </p:spPr>
        <p:txBody>
          <a:bodyPr/>
          <a:lstStyle/>
          <a:p>
            <a:pPr algn="ctr"/>
            <a:r>
              <a:rPr lang="en-US" altLang="en-US" b="1" dirty="0" err="1">
                <a:solidFill>
                  <a:schemeClr val="bg1"/>
                </a:solidFill>
              </a:rPr>
              <a:t>Giao</a:t>
            </a:r>
            <a:r>
              <a:rPr lang="en-US" altLang="en-US" b="1" dirty="0">
                <a:solidFill>
                  <a:schemeClr val="bg1"/>
                </a:solidFill>
              </a:rPr>
              <a:t> </a:t>
            </a:r>
            <a:r>
              <a:rPr lang="en-US" altLang="en-US" b="1" dirty="0" err="1">
                <a:solidFill>
                  <a:schemeClr val="bg1"/>
                </a:solidFill>
              </a:rPr>
              <a:t>thức</a:t>
            </a:r>
            <a:r>
              <a:rPr lang="en-US" altLang="en-US" b="1" dirty="0">
                <a:solidFill>
                  <a:schemeClr val="bg1"/>
                </a:solidFill>
              </a:rPr>
              <a:t> </a:t>
            </a:r>
            <a:r>
              <a:rPr lang="en-US" altLang="en-US" b="1" dirty="0" err="1">
                <a:solidFill>
                  <a:schemeClr val="bg1"/>
                </a:solidFill>
              </a:rPr>
              <a:t>tầng</a:t>
            </a:r>
            <a:r>
              <a:rPr lang="en-US" altLang="en-US" b="1" dirty="0">
                <a:solidFill>
                  <a:schemeClr val="bg1"/>
                </a:solidFill>
              </a:rPr>
              <a:t> </a:t>
            </a:r>
            <a:r>
              <a:rPr lang="en-US" altLang="en-US" b="1" dirty="0" err="1">
                <a:solidFill>
                  <a:schemeClr val="bg1"/>
                </a:solidFill>
              </a:rPr>
              <a:t>ứng</a:t>
            </a:r>
            <a:r>
              <a:rPr lang="en-US" altLang="en-US" b="1" dirty="0">
                <a:solidFill>
                  <a:schemeClr val="bg1"/>
                </a:solidFill>
              </a:rPr>
              <a:t> </a:t>
            </a:r>
            <a:r>
              <a:rPr lang="en-US" altLang="en-US" b="1" dirty="0" err="1">
                <a:solidFill>
                  <a:schemeClr val="bg1"/>
                </a:solidFill>
              </a:rPr>
              <a:t>dụng</a:t>
            </a:r>
            <a:endParaRPr lang="en-US" altLang="en-US" dirty="0" smtClean="0"/>
          </a:p>
        </p:txBody>
      </p:sp>
      <p:sp>
        <p:nvSpPr>
          <p:cNvPr id="5427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 smtClean="0"/>
              <a:t>Telnet</a:t>
            </a:r>
          </a:p>
          <a:p>
            <a:r>
              <a:rPr lang="en-US" altLang="en-US" dirty="0" smtClean="0"/>
              <a:t>SNMP (Simple Network Management Protocol)</a:t>
            </a:r>
          </a:p>
          <a:p>
            <a:r>
              <a:rPr lang="en-US" altLang="en-US" dirty="0" smtClean="0"/>
              <a:t>NetBIOS (Network Basic </a:t>
            </a:r>
            <a:r>
              <a:rPr lang="en-US" altLang="en-US" dirty="0" err="1" smtClean="0"/>
              <a:t>Input/Output</a:t>
            </a:r>
            <a:r>
              <a:rPr lang="en-US" altLang="en-US" dirty="0" smtClean="0"/>
              <a:t> System)</a:t>
            </a:r>
          </a:p>
          <a:p>
            <a:r>
              <a:rPr lang="en-US" altLang="en-US" dirty="0" smtClean="0"/>
              <a:t>LDAP (Lightweight Directory Access Protocol)</a:t>
            </a:r>
          </a:p>
        </p:txBody>
      </p:sp>
    </p:spTree>
    <p:extLst>
      <p:ext uri="{BB962C8B-B14F-4D97-AF65-F5344CB8AC3E}">
        <p14:creationId xmlns:p14="http://schemas.microsoft.com/office/powerpoint/2010/main" val="3246768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b="1" dirty="0" err="1">
                <a:solidFill>
                  <a:schemeClr val="bg1"/>
                </a:solidFill>
              </a:rPr>
              <a:t>Giao</a:t>
            </a:r>
            <a:r>
              <a:rPr lang="en-US" altLang="en-US" b="1" dirty="0">
                <a:solidFill>
                  <a:schemeClr val="bg1"/>
                </a:solidFill>
              </a:rPr>
              <a:t> </a:t>
            </a:r>
            <a:r>
              <a:rPr lang="en-US" altLang="en-US" b="1" dirty="0" err="1">
                <a:solidFill>
                  <a:schemeClr val="bg1"/>
                </a:solidFill>
              </a:rPr>
              <a:t>thức</a:t>
            </a:r>
            <a:r>
              <a:rPr lang="en-US" altLang="en-US" b="1" dirty="0">
                <a:solidFill>
                  <a:schemeClr val="bg1"/>
                </a:solidFill>
              </a:rPr>
              <a:t> </a:t>
            </a:r>
            <a:r>
              <a:rPr lang="en-US" altLang="en-US" b="1" dirty="0" err="1">
                <a:solidFill>
                  <a:schemeClr val="bg1"/>
                </a:solidFill>
              </a:rPr>
              <a:t>tầng</a:t>
            </a:r>
            <a:r>
              <a:rPr lang="en-US" altLang="en-US" b="1" dirty="0">
                <a:solidFill>
                  <a:schemeClr val="bg1"/>
                </a:solidFill>
              </a:rPr>
              <a:t> </a:t>
            </a:r>
            <a:r>
              <a:rPr lang="en-US" altLang="en-US" b="1" dirty="0" err="1">
                <a:solidFill>
                  <a:schemeClr val="bg1"/>
                </a:solidFill>
              </a:rPr>
              <a:t>ứng</a:t>
            </a:r>
            <a:r>
              <a:rPr lang="en-US" altLang="en-US" b="1" dirty="0">
                <a:solidFill>
                  <a:schemeClr val="bg1"/>
                </a:solidFill>
              </a:rPr>
              <a:t> </a:t>
            </a:r>
            <a:r>
              <a:rPr lang="en-US" altLang="en-US" b="1" dirty="0" err="1">
                <a:solidFill>
                  <a:schemeClr val="bg1"/>
                </a:solidFill>
              </a:rPr>
              <a:t>dụng</a:t>
            </a:r>
            <a:endParaRPr lang="en-US" altLang="en-US" dirty="0" smtClean="0"/>
          </a:p>
        </p:txBody>
      </p:sp>
      <p:sp>
        <p:nvSpPr>
          <p:cNvPr id="55298" name="Content Placeholder 2"/>
          <p:cNvSpPr>
            <a:spLocks noGrp="1"/>
          </p:cNvSpPr>
          <p:nvPr>
            <p:ph idx="1"/>
          </p:nvPr>
        </p:nvSpPr>
        <p:spPr>
          <a:xfrm>
            <a:off x="629263" y="1619513"/>
            <a:ext cx="10994760" cy="4621160"/>
          </a:xfrm>
        </p:spPr>
        <p:txBody>
          <a:bodyPr/>
          <a:lstStyle/>
          <a:p>
            <a:r>
              <a:rPr lang="en-US" altLang="en-US" dirty="0" smtClean="0"/>
              <a:t>Kerberos</a:t>
            </a:r>
          </a:p>
          <a:p>
            <a:r>
              <a:rPr lang="en-US" altLang="en-US" dirty="0" smtClean="0"/>
              <a:t>SQL Server (Structured Query Language)</a:t>
            </a:r>
          </a:p>
          <a:p>
            <a:r>
              <a:rPr lang="en-US" altLang="en-US" dirty="0" smtClean="0"/>
              <a:t>RDP (Remote Desktop Protocol)</a:t>
            </a:r>
          </a:p>
          <a:p>
            <a:pPr lvl="1"/>
            <a:r>
              <a:rPr lang="en-US" altLang="en-US" sz="2800" dirty="0" err="1" smtClean="0"/>
              <a:t>Được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sử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dụng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bởi</a:t>
            </a:r>
            <a:r>
              <a:rPr lang="en-US" altLang="en-US" sz="2800" dirty="0" smtClean="0"/>
              <a:t> Terminal Services</a:t>
            </a:r>
          </a:p>
          <a:p>
            <a:pPr lvl="1"/>
            <a:r>
              <a:rPr lang="en-US" altLang="en-US" sz="2800" dirty="0" err="1" smtClean="0"/>
              <a:t>Cũng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được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gọi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là</a:t>
            </a:r>
            <a:r>
              <a:rPr lang="en-US" altLang="en-US" sz="2800" dirty="0" smtClean="0"/>
              <a:t> Remote Desktop Service hay  Remote Administration</a:t>
            </a:r>
          </a:p>
        </p:txBody>
      </p:sp>
    </p:spTree>
    <p:extLst>
      <p:ext uri="{BB962C8B-B14F-4D97-AF65-F5344CB8AC3E}">
        <p14:creationId xmlns:p14="http://schemas.microsoft.com/office/powerpoint/2010/main" val="2579741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b="1" dirty="0" smtClean="0">
                <a:solidFill>
                  <a:schemeClr val="bg1"/>
                </a:solidFill>
              </a:rPr>
              <a:t>HTTP</a:t>
            </a:r>
          </a:p>
        </p:txBody>
      </p:sp>
      <p:sp>
        <p:nvSpPr>
          <p:cNvPr id="5632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 err="1" smtClean="0"/>
              <a:t>Giao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thức</a:t>
            </a:r>
            <a:r>
              <a:rPr lang="en-US" altLang="en-US" dirty="0" smtClean="0"/>
              <a:t> web </a:t>
            </a:r>
            <a:r>
              <a:rPr lang="en-US" altLang="en-US" dirty="0" err="1" smtClean="0"/>
              <a:t>thông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dụng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nhất</a:t>
            </a:r>
            <a:endParaRPr lang="en-US" altLang="en-US" dirty="0" smtClean="0"/>
          </a:p>
          <a:p>
            <a:r>
              <a:rPr lang="en-US" altLang="en-US" dirty="0" err="1" smtClean="0"/>
              <a:t>Cổng</a:t>
            </a:r>
            <a:r>
              <a:rPr lang="en-US" altLang="en-US" dirty="0" smtClean="0"/>
              <a:t> TCP 80</a:t>
            </a:r>
          </a:p>
          <a:p>
            <a:r>
              <a:rPr lang="en-US" altLang="en-US" dirty="0" err="1" smtClean="0"/>
              <a:t>Không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mã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hóa</a:t>
            </a: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107976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b="1" dirty="0" smtClean="0">
                <a:solidFill>
                  <a:schemeClr val="bg1"/>
                </a:solidFill>
              </a:rPr>
              <a:t>HTTPS</a:t>
            </a:r>
          </a:p>
        </p:txBody>
      </p:sp>
      <p:sp>
        <p:nvSpPr>
          <p:cNvPr id="57346" name="Content Placeholder 2"/>
          <p:cNvSpPr>
            <a:spLocks noGrp="1"/>
          </p:cNvSpPr>
          <p:nvPr>
            <p:ph idx="1"/>
          </p:nvPr>
        </p:nvSpPr>
        <p:spPr>
          <a:xfrm>
            <a:off x="539526" y="1317151"/>
            <a:ext cx="10994760" cy="4621160"/>
          </a:xfrm>
        </p:spPr>
        <p:txBody>
          <a:bodyPr/>
          <a:lstStyle/>
          <a:p>
            <a:r>
              <a:rPr lang="en-US" altLang="en-US" dirty="0" err="1" smtClean="0"/>
              <a:t>Mã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hóa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đường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truyền</a:t>
            </a:r>
            <a:endParaRPr lang="en-US" altLang="en-US" dirty="0" smtClean="0"/>
          </a:p>
          <a:p>
            <a:r>
              <a:rPr lang="en-US" altLang="en-US" dirty="0" err="1" smtClean="0"/>
              <a:t>Đảm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bảo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tính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xác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thực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của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máy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chủ</a:t>
            </a:r>
            <a:r>
              <a:rPr lang="en-US" altLang="en-US" dirty="0" smtClean="0"/>
              <a:t> Web</a:t>
            </a:r>
          </a:p>
          <a:p>
            <a:r>
              <a:rPr lang="en-US" altLang="en-US" dirty="0" err="1" smtClean="0"/>
              <a:t>Sử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dụng</a:t>
            </a:r>
            <a:r>
              <a:rPr lang="en-US" altLang="en-US" dirty="0" smtClean="0"/>
              <a:t> SSL </a:t>
            </a:r>
            <a:r>
              <a:rPr lang="en-US" altLang="en-US" dirty="0" err="1" smtClean="0"/>
              <a:t>hoặc</a:t>
            </a:r>
            <a:r>
              <a:rPr lang="en-US" altLang="en-US" dirty="0" smtClean="0"/>
              <a:t> TLS, </a:t>
            </a:r>
            <a:r>
              <a:rPr lang="en-US" altLang="en-US" dirty="0" err="1" smtClean="0"/>
              <a:t>cổng</a:t>
            </a:r>
            <a:r>
              <a:rPr lang="en-US" altLang="en-US" dirty="0" smtClean="0"/>
              <a:t> TCP 443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0180" y="3452327"/>
            <a:ext cx="8733453" cy="340567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447793" y="5633268"/>
            <a:ext cx="16518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mtClean="0">
                <a:solidFill>
                  <a:schemeClr val="bg1"/>
                </a:solidFill>
              </a:rPr>
              <a:t>Nguồn: trình duyệt của máy tính cá nhân tác giả</a:t>
            </a:r>
            <a:endParaRPr 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0388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b="1" dirty="0" smtClean="0">
                <a:solidFill>
                  <a:schemeClr val="bg1"/>
                </a:solidFill>
              </a:rPr>
              <a:t>FTP</a:t>
            </a:r>
          </a:p>
        </p:txBody>
      </p:sp>
      <p:sp>
        <p:nvSpPr>
          <p:cNvPr id="58370" name="Content Placeholder 2"/>
          <p:cNvSpPr>
            <a:spLocks noGrp="1"/>
          </p:cNvSpPr>
          <p:nvPr>
            <p:ph idx="1"/>
          </p:nvPr>
        </p:nvSpPr>
        <p:spPr>
          <a:xfrm>
            <a:off x="629263" y="1544867"/>
            <a:ext cx="10994760" cy="4621160"/>
          </a:xfrm>
        </p:spPr>
        <p:txBody>
          <a:bodyPr/>
          <a:lstStyle/>
          <a:p>
            <a:r>
              <a:rPr lang="en-US" altLang="en-US" dirty="0" smtClean="0"/>
              <a:t>Upload </a:t>
            </a:r>
            <a:r>
              <a:rPr lang="en-US" altLang="en-US" dirty="0" err="1" smtClean="0"/>
              <a:t>hoặc</a:t>
            </a:r>
            <a:r>
              <a:rPr lang="en-US" altLang="en-US" dirty="0" smtClean="0"/>
              <a:t> download files</a:t>
            </a:r>
          </a:p>
          <a:p>
            <a:r>
              <a:rPr lang="en-US" altLang="en-US" dirty="0" err="1" smtClean="0"/>
              <a:t>Dữ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liệu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dưới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dạng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rõ</a:t>
            </a:r>
            <a:r>
              <a:rPr lang="en-US" altLang="en-US" dirty="0" smtClean="0"/>
              <a:t>, </a:t>
            </a:r>
            <a:r>
              <a:rPr lang="en-US" altLang="en-US" dirty="0" err="1" smtClean="0"/>
              <a:t>kể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cả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mật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khẩu</a:t>
            </a:r>
            <a:endParaRPr lang="en-US" altLang="en-US" dirty="0" smtClean="0"/>
          </a:p>
          <a:p>
            <a:r>
              <a:rPr lang="en-US" altLang="en-US" dirty="0" err="1" smtClean="0"/>
              <a:t>Chế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độ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chủ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động</a:t>
            </a:r>
            <a:endParaRPr lang="en-US" altLang="en-US" dirty="0" smtClean="0"/>
          </a:p>
          <a:p>
            <a:pPr lvl="1"/>
            <a:r>
              <a:rPr lang="en-US" altLang="en-US" sz="2800" dirty="0" err="1" smtClean="0"/>
              <a:t>Cổng</a:t>
            </a:r>
            <a:r>
              <a:rPr lang="en-US" altLang="en-US" sz="2800" dirty="0" smtClean="0"/>
              <a:t> TCP 20 </a:t>
            </a:r>
            <a:r>
              <a:rPr lang="en-US" altLang="en-US" sz="2800" dirty="0" err="1" smtClean="0"/>
              <a:t>cho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dữ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liệu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và</a:t>
            </a:r>
            <a:r>
              <a:rPr lang="en-US" altLang="en-US" sz="2800" dirty="0" smtClean="0"/>
              <a:t> TCP 21 </a:t>
            </a:r>
            <a:r>
              <a:rPr lang="en-US" altLang="en-US" sz="2800" dirty="0" err="1" smtClean="0"/>
              <a:t>cho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điều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khiển</a:t>
            </a:r>
            <a:endParaRPr lang="en-US" altLang="en-US" sz="2800" dirty="0" smtClean="0"/>
          </a:p>
          <a:p>
            <a:r>
              <a:rPr lang="en-US" altLang="en-US" dirty="0" err="1" smtClean="0"/>
              <a:t>Chế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độ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thụ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động</a:t>
            </a:r>
            <a:endParaRPr lang="en-US" altLang="en-US" dirty="0" smtClean="0"/>
          </a:p>
          <a:p>
            <a:pPr lvl="1"/>
            <a:r>
              <a:rPr lang="en-US" altLang="en-US" sz="2800" dirty="0" err="1" smtClean="0"/>
              <a:t>Cổng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ngẫu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nhiên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cho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dữ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liệu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và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cổng</a:t>
            </a:r>
            <a:r>
              <a:rPr lang="en-US" altLang="en-US" sz="2800" dirty="0" smtClean="0"/>
              <a:t> TCP 21 </a:t>
            </a:r>
            <a:r>
              <a:rPr lang="en-US" altLang="en-US" sz="2800" dirty="0" err="1" smtClean="0"/>
              <a:t>cho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điều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khiển</a:t>
            </a:r>
            <a:endParaRPr lang="en-US" altLang="en-US" sz="2800" dirty="0" smtClean="0"/>
          </a:p>
          <a:p>
            <a:pPr lvl="1"/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278308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b="1" dirty="0" smtClean="0">
                <a:solidFill>
                  <a:schemeClr val="bg1"/>
                </a:solidFill>
              </a:rPr>
              <a:t>SFTP </a:t>
            </a:r>
            <a:r>
              <a:rPr lang="en-US" altLang="en-US" b="1" dirty="0" err="1" smtClean="0">
                <a:solidFill>
                  <a:schemeClr val="bg1"/>
                </a:solidFill>
              </a:rPr>
              <a:t>và</a:t>
            </a:r>
            <a:r>
              <a:rPr lang="en-US" altLang="en-US" b="1" dirty="0" smtClean="0">
                <a:solidFill>
                  <a:schemeClr val="bg1"/>
                </a:solidFill>
              </a:rPr>
              <a:t> FTPS</a:t>
            </a:r>
          </a:p>
        </p:txBody>
      </p:sp>
      <p:sp>
        <p:nvSpPr>
          <p:cNvPr id="5939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3600" dirty="0" smtClean="0"/>
              <a:t>SFTP</a:t>
            </a:r>
            <a:endParaRPr lang="en-US" altLang="en-US" dirty="0" smtClean="0"/>
          </a:p>
          <a:p>
            <a:pPr lvl="1"/>
            <a:r>
              <a:rPr lang="en-US" altLang="en-US" sz="2800" dirty="0" smtClean="0"/>
              <a:t>FTP </a:t>
            </a:r>
            <a:r>
              <a:rPr lang="en-US" altLang="en-US" sz="2800" dirty="0" err="1" smtClean="0"/>
              <a:t>trên</a:t>
            </a:r>
            <a:r>
              <a:rPr lang="en-US" altLang="en-US" sz="2800" dirty="0" smtClean="0"/>
              <a:t> SSH</a:t>
            </a:r>
          </a:p>
          <a:p>
            <a:pPr lvl="1"/>
            <a:r>
              <a:rPr lang="en-US" altLang="en-US" sz="2800" dirty="0" err="1" smtClean="0"/>
              <a:t>Cổng</a:t>
            </a:r>
            <a:r>
              <a:rPr lang="en-US" altLang="en-US" sz="2800" dirty="0" smtClean="0"/>
              <a:t> TCP 22</a:t>
            </a:r>
          </a:p>
          <a:p>
            <a:r>
              <a:rPr lang="en-US" altLang="en-US" sz="3600" dirty="0" smtClean="0"/>
              <a:t>FTPS</a:t>
            </a:r>
            <a:endParaRPr lang="en-US" altLang="en-US" dirty="0" smtClean="0"/>
          </a:p>
          <a:p>
            <a:pPr lvl="1"/>
            <a:r>
              <a:rPr lang="en-US" altLang="en-US" sz="2800" dirty="0" smtClean="0"/>
              <a:t>FTP </a:t>
            </a:r>
            <a:r>
              <a:rPr lang="en-US" altLang="en-US" sz="2800" dirty="0" err="1" smtClean="0"/>
              <a:t>trên</a:t>
            </a:r>
            <a:r>
              <a:rPr lang="en-US" altLang="en-US" sz="2800" dirty="0" smtClean="0"/>
              <a:t> SSL </a:t>
            </a:r>
            <a:r>
              <a:rPr lang="en-US" altLang="en-US" sz="2800" dirty="0" err="1" smtClean="0"/>
              <a:t>hoặc</a:t>
            </a:r>
            <a:r>
              <a:rPr lang="en-US" altLang="en-US" sz="2800" dirty="0" smtClean="0"/>
              <a:t> TLS</a:t>
            </a:r>
          </a:p>
          <a:p>
            <a:pPr lvl="1"/>
            <a:r>
              <a:rPr lang="en-US" altLang="en-US" sz="2800" dirty="0" err="1" smtClean="0"/>
              <a:t>Cổng</a:t>
            </a:r>
            <a:r>
              <a:rPr lang="en-US" altLang="en-US" sz="2800" dirty="0" smtClean="0"/>
              <a:t> TCP 989 </a:t>
            </a:r>
            <a:r>
              <a:rPr lang="en-US" altLang="en-US" sz="2800" dirty="0" err="1" smtClean="0"/>
              <a:t>và</a:t>
            </a:r>
            <a:r>
              <a:rPr lang="en-US" altLang="en-US" sz="2800" dirty="0" smtClean="0"/>
              <a:t> 990</a:t>
            </a:r>
          </a:p>
        </p:txBody>
      </p:sp>
    </p:spTree>
    <p:extLst>
      <p:ext uri="{BB962C8B-B14F-4D97-AF65-F5344CB8AC3E}">
        <p14:creationId xmlns:p14="http://schemas.microsoft.com/office/powerpoint/2010/main" val="859665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b="1" dirty="0" smtClean="0">
                <a:solidFill>
                  <a:schemeClr val="bg1"/>
                </a:solidFill>
              </a:rPr>
              <a:t>TFTP</a:t>
            </a:r>
          </a:p>
        </p:txBody>
      </p:sp>
      <p:sp>
        <p:nvSpPr>
          <p:cNvPr id="6041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 err="1" smtClean="0"/>
              <a:t>Sử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dụng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cổng</a:t>
            </a:r>
            <a:r>
              <a:rPr lang="en-US" altLang="en-US" dirty="0" smtClean="0"/>
              <a:t> UDP 69</a:t>
            </a:r>
          </a:p>
          <a:p>
            <a:r>
              <a:rPr lang="en-US" altLang="en-US" dirty="0" err="1" smtClean="0"/>
              <a:t>Không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xác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thực</a:t>
            </a:r>
            <a:endParaRPr lang="en-US" altLang="en-US" dirty="0" smtClean="0"/>
          </a:p>
          <a:p>
            <a:r>
              <a:rPr lang="en-US" altLang="en-US" dirty="0" err="1" smtClean="0"/>
              <a:t>Được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sử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dụng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để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cập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nhật</a:t>
            </a:r>
            <a:r>
              <a:rPr lang="en-US" altLang="en-US" dirty="0" smtClean="0"/>
              <a:t> IP phone </a:t>
            </a:r>
            <a:r>
              <a:rPr lang="en-US" altLang="en-US" dirty="0" err="1" smtClean="0"/>
              <a:t>và</a:t>
            </a:r>
            <a:r>
              <a:rPr lang="en-US" altLang="en-US" dirty="0"/>
              <a:t> firmware router</a:t>
            </a:r>
            <a:endParaRPr lang="en-US" altLang="en-US" dirty="0" smtClean="0"/>
          </a:p>
          <a:p>
            <a:r>
              <a:rPr lang="en-US" altLang="en-US" dirty="0" err="1" smtClean="0"/>
              <a:t>Rất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nhiều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tấn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công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sử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dụng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trên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giao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thức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này</a:t>
            </a: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284175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dirty="0" smtClean="0">
                <a:solidFill>
                  <a:schemeClr val="bg1"/>
                </a:solidFill>
              </a:rPr>
              <a:t>Telnet</a:t>
            </a:r>
          </a:p>
        </p:txBody>
      </p:sp>
      <p:sp>
        <p:nvSpPr>
          <p:cNvPr id="6144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 err="1" smtClean="0"/>
              <a:t>Được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sử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dụng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để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gửi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các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lệnh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điều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khiển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hệ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thống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từ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xa</a:t>
            </a:r>
            <a:endParaRPr lang="en-US" altLang="en-US" dirty="0" smtClean="0"/>
          </a:p>
          <a:p>
            <a:r>
              <a:rPr lang="en-US" altLang="en-US" dirty="0" err="1" smtClean="0"/>
              <a:t>Không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mã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hóa</a:t>
            </a:r>
            <a:r>
              <a:rPr lang="en-US" altLang="en-US" dirty="0" smtClean="0"/>
              <a:t>, </a:t>
            </a:r>
            <a:r>
              <a:rPr lang="en-US" altLang="en-US" dirty="0" err="1" smtClean="0"/>
              <a:t>thậm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chí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không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có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mật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khẩu</a:t>
            </a:r>
            <a:endParaRPr lang="en-US" altLang="en-US" dirty="0" smtClean="0"/>
          </a:p>
          <a:p>
            <a:r>
              <a:rPr lang="en-US" altLang="en-US" dirty="0" err="1" smtClean="0"/>
              <a:t>Cổng</a:t>
            </a:r>
            <a:r>
              <a:rPr lang="en-US" altLang="en-US" dirty="0" smtClean="0"/>
              <a:t> TCP 23</a:t>
            </a:r>
          </a:p>
        </p:txBody>
      </p:sp>
    </p:spTree>
    <p:extLst>
      <p:ext uri="{BB962C8B-B14F-4D97-AF65-F5344CB8AC3E}">
        <p14:creationId xmlns:p14="http://schemas.microsoft.com/office/powerpoint/2010/main" val="1730190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b="1" dirty="0" smtClean="0">
                <a:solidFill>
                  <a:schemeClr val="bg1"/>
                </a:solidFill>
              </a:rPr>
              <a:t>SNMP</a:t>
            </a:r>
          </a:p>
        </p:txBody>
      </p:sp>
      <p:sp>
        <p:nvSpPr>
          <p:cNvPr id="62466" name="Content Placeholder 2"/>
          <p:cNvSpPr>
            <a:spLocks noGrp="1"/>
          </p:cNvSpPr>
          <p:nvPr>
            <p:ph idx="1"/>
          </p:nvPr>
        </p:nvSpPr>
        <p:spPr>
          <a:xfrm>
            <a:off x="562301" y="1488884"/>
            <a:ext cx="10994760" cy="4621160"/>
          </a:xfrm>
        </p:spPr>
        <p:txBody>
          <a:bodyPr/>
          <a:lstStyle/>
          <a:p>
            <a:r>
              <a:rPr lang="en-US" altLang="en-US" dirty="0" err="1" smtClean="0"/>
              <a:t>Được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sử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dụng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để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giám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sát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và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quản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lý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các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thiết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bị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mạng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như</a:t>
            </a:r>
            <a:r>
              <a:rPr lang="en-US" altLang="en-US" dirty="0" smtClean="0"/>
              <a:t> routers, switches, </a:t>
            </a:r>
            <a:r>
              <a:rPr lang="en-US" altLang="en-US" dirty="0" err="1" smtClean="0"/>
              <a:t>và</a:t>
            </a:r>
            <a:r>
              <a:rPr lang="en-US" altLang="en-US" dirty="0" smtClean="0"/>
              <a:t> firewalls</a:t>
            </a:r>
          </a:p>
          <a:p>
            <a:r>
              <a:rPr lang="en-US" altLang="en-US" dirty="0" err="1" smtClean="0"/>
              <a:t>Gửi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tín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hiệu</a:t>
            </a:r>
            <a:r>
              <a:rPr lang="en-US" altLang="en-US" dirty="0" smtClean="0"/>
              <a:t> </a:t>
            </a:r>
            <a:r>
              <a:rPr lang="en-US" altLang="en-US" i="1" dirty="0" smtClean="0"/>
              <a:t>traps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để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thông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báo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cho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hệ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thống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quản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trị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về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trạng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thái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của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nó</a:t>
            </a:r>
            <a:endParaRPr lang="en-US" altLang="en-US" dirty="0" smtClean="0"/>
          </a:p>
          <a:p>
            <a:r>
              <a:rPr lang="en-US" altLang="en-US" dirty="0" err="1" smtClean="0"/>
              <a:t>Cổng</a:t>
            </a:r>
            <a:r>
              <a:rPr lang="en-US" altLang="en-US" dirty="0" smtClean="0"/>
              <a:t> UDP 161</a:t>
            </a:r>
          </a:p>
          <a:p>
            <a:r>
              <a:rPr lang="en-US" altLang="en-US" dirty="0" smtClean="0"/>
              <a:t>SNMPv1 </a:t>
            </a:r>
            <a:r>
              <a:rPr lang="en-US" altLang="en-US" dirty="0" err="1" smtClean="0"/>
              <a:t>và</a:t>
            </a:r>
            <a:r>
              <a:rPr lang="en-US" altLang="en-US" dirty="0" smtClean="0"/>
              <a:t> v2 </a:t>
            </a:r>
            <a:r>
              <a:rPr lang="en-US" altLang="en-US" dirty="0" err="1" smtClean="0"/>
              <a:t>gửi</a:t>
            </a:r>
            <a:r>
              <a:rPr lang="en-US" altLang="en-US" dirty="0" smtClean="0"/>
              <a:t>  "community strings" (passwords) </a:t>
            </a:r>
            <a:r>
              <a:rPr lang="en-US" altLang="en-US" dirty="0" err="1" smtClean="0"/>
              <a:t>dưới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dạng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cleartext</a:t>
            </a:r>
            <a:endParaRPr lang="en-US" altLang="en-US" dirty="0" smtClean="0"/>
          </a:p>
          <a:p>
            <a:r>
              <a:rPr lang="en-US" altLang="en-US" dirty="0" smtClean="0"/>
              <a:t>SNMPv3 </a:t>
            </a:r>
            <a:r>
              <a:rPr lang="en-US" altLang="en-US" dirty="0" err="1" smtClean="0"/>
              <a:t>mã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hóa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mật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khẩu</a:t>
            </a:r>
            <a:endParaRPr lang="en-US" altLang="en-US" dirty="0" smtClean="0"/>
          </a:p>
          <a:p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758120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b="1" dirty="0" smtClean="0">
                <a:solidFill>
                  <a:schemeClr val="bg1"/>
                </a:solidFill>
              </a:rPr>
              <a:t>SQL Server</a:t>
            </a:r>
          </a:p>
        </p:txBody>
      </p:sp>
      <p:sp>
        <p:nvSpPr>
          <p:cNvPr id="66562" name="Content Placeholder 2"/>
          <p:cNvSpPr>
            <a:spLocks noGrp="1"/>
          </p:cNvSpPr>
          <p:nvPr>
            <p:ph idx="1"/>
          </p:nvPr>
        </p:nvSpPr>
        <p:spPr>
          <a:xfrm>
            <a:off x="629263" y="1619512"/>
            <a:ext cx="10994760" cy="4621160"/>
          </a:xfrm>
        </p:spPr>
        <p:txBody>
          <a:bodyPr/>
          <a:lstStyle/>
          <a:p>
            <a:r>
              <a:rPr lang="en-US" altLang="en-US" dirty="0" err="1" smtClean="0"/>
              <a:t>Quản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trị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cơ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sở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dữ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liệu</a:t>
            </a:r>
            <a:endParaRPr lang="en-US" altLang="en-US" dirty="0" smtClean="0"/>
          </a:p>
          <a:p>
            <a:r>
              <a:rPr lang="en-US" altLang="en-US" dirty="0" err="1" smtClean="0"/>
              <a:t>Thường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có</a:t>
            </a:r>
            <a:r>
              <a:rPr lang="en-US" altLang="en-US" dirty="0" smtClean="0"/>
              <a:t> SSNs, </a:t>
            </a:r>
            <a:r>
              <a:rPr lang="en-US" altLang="en-US" dirty="0" err="1" smtClean="0"/>
              <a:t>địa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chỉ</a:t>
            </a:r>
            <a:r>
              <a:rPr lang="en-US" altLang="en-US" dirty="0" smtClean="0"/>
              <a:t> email, account numbers, </a:t>
            </a:r>
            <a:r>
              <a:rPr lang="en-US" altLang="en-US" dirty="0" err="1" smtClean="0"/>
              <a:t>và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các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thông</a:t>
            </a:r>
            <a:r>
              <a:rPr lang="en-US" altLang="en-US" dirty="0" smtClean="0"/>
              <a:t> tin </a:t>
            </a:r>
            <a:r>
              <a:rPr lang="en-US" altLang="en-US" dirty="0" err="1" smtClean="0"/>
              <a:t>định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danh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cá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nhân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khác</a:t>
            </a:r>
            <a:r>
              <a:rPr lang="en-US" altLang="en-US" dirty="0" smtClean="0"/>
              <a:t> PII (Personally Identifiable Information)</a:t>
            </a:r>
          </a:p>
          <a:p>
            <a:r>
              <a:rPr lang="en-US" altLang="en-US" dirty="0" err="1" smtClean="0"/>
              <a:t>Cổng</a:t>
            </a:r>
            <a:r>
              <a:rPr lang="en-US" altLang="en-US" dirty="0" smtClean="0"/>
              <a:t> TCP 1433 (</a:t>
            </a:r>
            <a:r>
              <a:rPr lang="en-US" altLang="en-US" dirty="0" err="1" smtClean="0"/>
              <a:t>Hoặc</a:t>
            </a:r>
            <a:r>
              <a:rPr lang="en-US" altLang="en-US" dirty="0" smtClean="0"/>
              <a:t> UDP 1434)</a:t>
            </a:r>
          </a:p>
        </p:txBody>
      </p:sp>
    </p:spTree>
    <p:extLst>
      <p:ext uri="{BB962C8B-B14F-4D97-AF65-F5344CB8AC3E}">
        <p14:creationId xmlns:p14="http://schemas.microsoft.com/office/powerpoint/2010/main" val="3452794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b="1" dirty="0" smtClean="0">
                <a:solidFill>
                  <a:schemeClr val="bg1"/>
                </a:solidFill>
              </a:rPr>
              <a:t>RDP</a:t>
            </a:r>
          </a:p>
        </p:txBody>
      </p:sp>
      <p:sp>
        <p:nvSpPr>
          <p:cNvPr id="6758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 err="1" smtClean="0"/>
              <a:t>Điều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khiển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máy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tính</a:t>
            </a:r>
            <a:r>
              <a:rPr lang="en-US" altLang="en-US" dirty="0" smtClean="0"/>
              <a:t> Windows </a:t>
            </a:r>
            <a:r>
              <a:rPr lang="en-US" altLang="en-US" dirty="0" err="1" smtClean="0"/>
              <a:t>từ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xa</a:t>
            </a:r>
            <a:endParaRPr lang="en-US" altLang="en-US" dirty="0" smtClean="0"/>
          </a:p>
          <a:p>
            <a:r>
              <a:rPr lang="en-US" altLang="en-US" dirty="0" err="1" smtClean="0"/>
              <a:t>Dịch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vụ</a:t>
            </a:r>
            <a:r>
              <a:rPr lang="en-US" altLang="en-US" dirty="0" smtClean="0"/>
              <a:t> "Remote Administration", "Terminal Services", </a:t>
            </a:r>
            <a:r>
              <a:rPr lang="en-US" altLang="en-US" dirty="0" err="1" smtClean="0"/>
              <a:t>hoặc</a:t>
            </a:r>
            <a:r>
              <a:rPr lang="en-US" altLang="en-US" dirty="0" smtClean="0"/>
              <a:t> "Remote Desktop"</a:t>
            </a:r>
          </a:p>
          <a:p>
            <a:r>
              <a:rPr lang="en-US" altLang="en-US" dirty="0" err="1" smtClean="0"/>
              <a:t>Cổng</a:t>
            </a:r>
            <a:r>
              <a:rPr lang="en-US" altLang="en-US" dirty="0" smtClean="0"/>
              <a:t> TCP 3389</a:t>
            </a:r>
          </a:p>
          <a:p>
            <a:r>
              <a:rPr lang="en-US" altLang="en-US" dirty="0" err="1" smtClean="0"/>
              <a:t>Cũng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có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thể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được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sử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dụng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bởi</a:t>
            </a:r>
            <a:r>
              <a:rPr lang="en-US" altLang="en-US" dirty="0" smtClean="0"/>
              <a:t> Remote Assistance</a:t>
            </a:r>
          </a:p>
        </p:txBody>
      </p:sp>
    </p:spTree>
    <p:extLst>
      <p:ext uri="{BB962C8B-B14F-4D97-AF65-F5344CB8AC3E}">
        <p14:creationId xmlns:p14="http://schemas.microsoft.com/office/powerpoint/2010/main" val="3447157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b="1" dirty="0" err="1" smtClean="0">
                <a:solidFill>
                  <a:schemeClr val="bg1"/>
                </a:solidFill>
              </a:rPr>
              <a:t>Các</a:t>
            </a:r>
            <a:r>
              <a:rPr lang="en-US" altLang="en-US" b="1" dirty="0" smtClean="0">
                <a:solidFill>
                  <a:schemeClr val="bg1"/>
                </a:solidFill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</a:rPr>
              <a:t>giao</a:t>
            </a:r>
            <a:r>
              <a:rPr lang="en-US" altLang="en-US" b="1" dirty="0" smtClean="0">
                <a:solidFill>
                  <a:schemeClr val="bg1"/>
                </a:solidFill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</a:rPr>
              <a:t>thức</a:t>
            </a:r>
            <a:r>
              <a:rPr lang="en-US" altLang="en-US" b="1" dirty="0" smtClean="0">
                <a:solidFill>
                  <a:schemeClr val="bg1"/>
                </a:solidFill>
              </a:rPr>
              <a:t> Email</a:t>
            </a:r>
          </a:p>
        </p:txBody>
      </p:sp>
      <p:sp>
        <p:nvSpPr>
          <p:cNvPr id="68610" name="Content Placeholder 2"/>
          <p:cNvSpPr>
            <a:spLocks noGrp="1"/>
          </p:cNvSpPr>
          <p:nvPr>
            <p:ph idx="1"/>
          </p:nvPr>
        </p:nvSpPr>
        <p:spPr>
          <a:xfrm>
            <a:off x="543640" y="1507545"/>
            <a:ext cx="10994760" cy="4621160"/>
          </a:xfrm>
        </p:spPr>
        <p:txBody>
          <a:bodyPr/>
          <a:lstStyle/>
          <a:p>
            <a:r>
              <a:rPr lang="en-US" altLang="en-US" sz="2800" dirty="0"/>
              <a:t>SMTP (Simple Mail Transfer Protocol)</a:t>
            </a:r>
          </a:p>
          <a:p>
            <a:pPr lvl="1"/>
            <a:r>
              <a:rPr lang="en-US" altLang="en-US" dirty="0" err="1" smtClean="0"/>
              <a:t>Gửi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thư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đến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máy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chủ</a:t>
            </a:r>
            <a:r>
              <a:rPr lang="en-US" altLang="en-US" dirty="0" smtClean="0"/>
              <a:t> </a:t>
            </a:r>
            <a:r>
              <a:rPr lang="en-US" altLang="en-US" dirty="0"/>
              <a:t>email </a:t>
            </a:r>
            <a:r>
              <a:rPr lang="en-US" altLang="en-US" dirty="0" err="1" smtClean="0"/>
              <a:t>khác</a:t>
            </a:r>
            <a:endParaRPr lang="en-US" altLang="en-US" dirty="0"/>
          </a:p>
          <a:p>
            <a:pPr lvl="1"/>
            <a:r>
              <a:rPr lang="en-US" altLang="en-US" dirty="0" err="1" smtClean="0"/>
              <a:t>Cổng</a:t>
            </a:r>
            <a:r>
              <a:rPr lang="en-US" altLang="en-US" dirty="0" smtClean="0"/>
              <a:t> </a:t>
            </a:r>
            <a:r>
              <a:rPr lang="en-US" altLang="en-US" dirty="0"/>
              <a:t>TCP 25</a:t>
            </a:r>
          </a:p>
          <a:p>
            <a:r>
              <a:rPr lang="en-US" altLang="en-US" sz="2800" dirty="0"/>
              <a:t>POP3 (Post Office Protocol v3)</a:t>
            </a:r>
          </a:p>
          <a:p>
            <a:pPr lvl="1"/>
            <a:r>
              <a:rPr lang="en-US" altLang="en-US" dirty="0" err="1" smtClean="0"/>
              <a:t>Chuyển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thư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đến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đến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hộp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thư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trên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máy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trạm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chẳng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hạn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như</a:t>
            </a:r>
            <a:r>
              <a:rPr lang="en-US" altLang="en-US" dirty="0" smtClean="0"/>
              <a:t> Outlook</a:t>
            </a:r>
            <a:endParaRPr lang="en-US" altLang="en-US" dirty="0"/>
          </a:p>
          <a:p>
            <a:pPr lvl="1"/>
            <a:r>
              <a:rPr lang="en-US" altLang="en-US" dirty="0" err="1" smtClean="0"/>
              <a:t>Cổng</a:t>
            </a:r>
            <a:r>
              <a:rPr lang="en-US" altLang="en-US" dirty="0" smtClean="0"/>
              <a:t> </a:t>
            </a:r>
            <a:r>
              <a:rPr lang="en-US" altLang="en-US" dirty="0"/>
              <a:t>TCP 110</a:t>
            </a:r>
          </a:p>
          <a:p>
            <a:r>
              <a:rPr lang="en-US" altLang="en-US" sz="2800" dirty="0"/>
              <a:t>IMAP4 (Internet Message Access Protocol v4)</a:t>
            </a:r>
          </a:p>
          <a:p>
            <a:pPr lvl="1"/>
            <a:r>
              <a:rPr lang="en-US" altLang="en-US" dirty="0" err="1" smtClean="0"/>
              <a:t>Chuyển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thư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đến</a:t>
            </a:r>
            <a:r>
              <a:rPr lang="en-US" altLang="en-US" dirty="0" smtClean="0"/>
              <a:t> client </a:t>
            </a:r>
            <a:r>
              <a:rPr lang="en-US" altLang="en-US" dirty="0" err="1" smtClean="0"/>
              <a:t>như</a:t>
            </a:r>
            <a:r>
              <a:rPr lang="en-US" altLang="en-US" dirty="0" smtClean="0"/>
              <a:t> </a:t>
            </a:r>
            <a:r>
              <a:rPr lang="en-US" altLang="en-US" dirty="0"/>
              <a:t>Outlook, </a:t>
            </a:r>
            <a:r>
              <a:rPr lang="en-US" altLang="en-US" dirty="0" err="1" smtClean="0"/>
              <a:t>hoặc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cho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phép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xem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luôn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trên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máy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chủ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thư</a:t>
            </a:r>
            <a:r>
              <a:rPr lang="en-US" altLang="en-US" dirty="0" smtClean="0"/>
              <a:t> </a:t>
            </a:r>
          </a:p>
          <a:p>
            <a:pPr lvl="1"/>
            <a:r>
              <a:rPr lang="en-US" altLang="en-US" dirty="0" err="1" smtClean="0"/>
              <a:t>Cổng</a:t>
            </a:r>
            <a:r>
              <a:rPr lang="en-US" altLang="en-US" dirty="0" smtClean="0"/>
              <a:t> </a:t>
            </a:r>
            <a:r>
              <a:rPr lang="en-US" altLang="en-US" dirty="0"/>
              <a:t>TCP 143</a:t>
            </a:r>
          </a:p>
        </p:txBody>
      </p:sp>
    </p:spTree>
    <p:extLst>
      <p:ext uri="{BB962C8B-B14F-4D97-AF65-F5344CB8AC3E}">
        <p14:creationId xmlns:p14="http://schemas.microsoft.com/office/powerpoint/2010/main" val="2790433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b="1" dirty="0" smtClean="0">
                <a:solidFill>
                  <a:schemeClr val="bg1"/>
                </a:solidFill>
              </a:rPr>
              <a:t>Remote Access Protocols</a:t>
            </a:r>
          </a:p>
        </p:txBody>
      </p:sp>
      <p:sp>
        <p:nvSpPr>
          <p:cNvPr id="69634" name="Content Placeholder 2"/>
          <p:cNvSpPr>
            <a:spLocks noGrp="1"/>
          </p:cNvSpPr>
          <p:nvPr>
            <p:ph idx="1"/>
          </p:nvPr>
        </p:nvSpPr>
        <p:spPr>
          <a:xfrm>
            <a:off x="646634" y="1317151"/>
            <a:ext cx="10994760" cy="4621160"/>
          </a:xfrm>
        </p:spPr>
        <p:txBody>
          <a:bodyPr/>
          <a:lstStyle/>
          <a:p>
            <a:r>
              <a:rPr lang="en-US" altLang="en-US" dirty="0" smtClean="0"/>
              <a:t>PPP (Point-to-Point Protocol)</a:t>
            </a:r>
          </a:p>
          <a:p>
            <a:r>
              <a:rPr lang="en-US" altLang="en-US" dirty="0" err="1" smtClean="0"/>
              <a:t>IPSec</a:t>
            </a:r>
            <a:r>
              <a:rPr lang="en-US" altLang="en-US" dirty="0" smtClean="0"/>
              <a:t> (Internet Protocol Security)</a:t>
            </a:r>
          </a:p>
          <a:p>
            <a:r>
              <a:rPr lang="en-US" altLang="en-US" dirty="0" smtClean="0"/>
              <a:t>PPTP (Point-to-Point Tunneling Protocol)</a:t>
            </a:r>
          </a:p>
          <a:p>
            <a:r>
              <a:rPr lang="en-US" altLang="en-US" dirty="0" smtClean="0"/>
              <a:t>L2TP (Layer 2 Tunneling Protocol)</a:t>
            </a:r>
          </a:p>
          <a:p>
            <a:r>
              <a:rPr lang="en-US" altLang="en-US" dirty="0" smtClean="0"/>
              <a:t>RADIUS (Remote Authentication Dial-in User Service)</a:t>
            </a:r>
          </a:p>
          <a:p>
            <a:r>
              <a:rPr lang="en-US" altLang="en-US" dirty="0" smtClean="0"/>
              <a:t>TACACS (Terminal Access Controller Access-Control System)</a:t>
            </a:r>
          </a:p>
          <a:p>
            <a:r>
              <a:rPr lang="en-US" altLang="en-US" dirty="0" smtClean="0"/>
              <a:t>TACACS+</a:t>
            </a:r>
          </a:p>
        </p:txBody>
      </p:sp>
    </p:spTree>
    <p:extLst>
      <p:ext uri="{BB962C8B-B14F-4D97-AF65-F5344CB8AC3E}">
        <p14:creationId xmlns:p14="http://schemas.microsoft.com/office/powerpoint/2010/main" val="3976692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b="1" dirty="0" smtClean="0">
                <a:solidFill>
                  <a:schemeClr val="bg1"/>
                </a:solidFill>
              </a:rPr>
              <a:t>DNS</a:t>
            </a:r>
          </a:p>
        </p:txBody>
      </p:sp>
      <p:sp>
        <p:nvSpPr>
          <p:cNvPr id="78850" name="Content Placeholder 2"/>
          <p:cNvSpPr>
            <a:spLocks noGrp="1"/>
          </p:cNvSpPr>
          <p:nvPr>
            <p:ph idx="1"/>
          </p:nvPr>
        </p:nvSpPr>
        <p:spPr>
          <a:xfrm>
            <a:off x="783771" y="1656185"/>
            <a:ext cx="10515600" cy="4530725"/>
          </a:xfrm>
        </p:spPr>
        <p:txBody>
          <a:bodyPr/>
          <a:lstStyle/>
          <a:p>
            <a:r>
              <a:rPr lang="en-US" altLang="en-US" dirty="0" err="1" smtClean="0"/>
              <a:t>Phân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giải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tên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miền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như</a:t>
            </a:r>
            <a:r>
              <a:rPr lang="en-US" altLang="en-US" dirty="0" smtClean="0"/>
              <a:t> </a:t>
            </a:r>
            <a:r>
              <a:rPr lang="en-US" altLang="en-US" i="1" dirty="0" smtClean="0"/>
              <a:t>www.actvn.edu.vn</a:t>
            </a:r>
            <a:r>
              <a:rPr lang="en-US" altLang="en-US" dirty="0" smtClean="0"/>
              <a:t> sang </a:t>
            </a:r>
            <a:r>
              <a:rPr lang="en-US" altLang="en-US" dirty="0" err="1" smtClean="0"/>
              <a:t>địa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chỉ</a:t>
            </a:r>
            <a:r>
              <a:rPr lang="en-US" altLang="en-US" dirty="0" smtClean="0"/>
              <a:t> IP </a:t>
            </a:r>
            <a:r>
              <a:rPr lang="en-US" altLang="en-US" dirty="0" err="1" smtClean="0"/>
              <a:t>chẳng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hạn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như</a:t>
            </a:r>
            <a:r>
              <a:rPr lang="en-US" altLang="en-US" dirty="0" smtClean="0"/>
              <a:t> 103.21.148.154</a:t>
            </a:r>
          </a:p>
          <a:p>
            <a:r>
              <a:rPr lang="en-US" altLang="en-US" dirty="0" err="1" smtClean="0"/>
              <a:t>Cổng</a:t>
            </a:r>
            <a:r>
              <a:rPr lang="en-US" altLang="en-US" dirty="0" smtClean="0"/>
              <a:t> UDP 53 </a:t>
            </a:r>
            <a:r>
              <a:rPr lang="en-US" altLang="en-US" dirty="0" err="1" smtClean="0"/>
              <a:t>hoặc</a:t>
            </a:r>
            <a:r>
              <a:rPr lang="en-US" altLang="en-US" dirty="0" smtClean="0"/>
              <a:t> TCP 53</a:t>
            </a:r>
          </a:p>
          <a:p>
            <a:r>
              <a:rPr lang="en-US" altLang="en-US" dirty="0" err="1" smtClean="0"/>
              <a:t>Rất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nhiều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vấn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đề</a:t>
            </a:r>
            <a:r>
              <a:rPr lang="en-US" altLang="en-US" dirty="0" smtClean="0"/>
              <a:t> an </a:t>
            </a:r>
            <a:r>
              <a:rPr lang="en-US" altLang="en-US" dirty="0" err="1" smtClean="0"/>
              <a:t>toàn</a:t>
            </a:r>
            <a:r>
              <a:rPr lang="en-US" altLang="en-US" dirty="0" smtClean="0"/>
              <a:t>, </a:t>
            </a:r>
            <a:r>
              <a:rPr lang="en-US" altLang="en-US" dirty="0" err="1" smtClean="0"/>
              <a:t>được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thay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thế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bằng</a:t>
            </a:r>
            <a:r>
              <a:rPr lang="en-US" altLang="en-US" dirty="0" smtClean="0"/>
              <a:t>  DNSSEC</a:t>
            </a:r>
          </a:p>
        </p:txBody>
      </p:sp>
    </p:spTree>
    <p:extLst>
      <p:ext uri="{BB962C8B-B14F-4D97-AF65-F5344CB8AC3E}">
        <p14:creationId xmlns:p14="http://schemas.microsoft.com/office/powerpoint/2010/main" val="3569163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b="1" dirty="0" err="1" smtClean="0">
                <a:solidFill>
                  <a:schemeClr val="bg1"/>
                </a:solidFill>
              </a:rPr>
              <a:t>Truy</a:t>
            </a:r>
            <a:r>
              <a:rPr lang="en-US" altLang="en-US" b="1" dirty="0" smtClean="0">
                <a:solidFill>
                  <a:schemeClr val="bg1"/>
                </a:solidFill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</a:rPr>
              <a:t>vấn</a:t>
            </a:r>
            <a:r>
              <a:rPr lang="en-US" altLang="en-US" b="1" dirty="0" smtClean="0">
                <a:solidFill>
                  <a:schemeClr val="bg1"/>
                </a:solidFill>
              </a:rPr>
              <a:t> DNS</a:t>
            </a:r>
          </a:p>
        </p:txBody>
      </p:sp>
      <p:sp>
        <p:nvSpPr>
          <p:cNvPr id="126978" name="Content Placeholder 12"/>
          <p:cNvSpPr>
            <a:spLocks noGrp="1"/>
          </p:cNvSpPr>
          <p:nvPr>
            <p:ph idx="1"/>
          </p:nvPr>
        </p:nvSpPr>
        <p:spPr>
          <a:xfrm>
            <a:off x="1608753" y="4707510"/>
            <a:ext cx="9622094" cy="1295400"/>
          </a:xfrm>
        </p:spPr>
        <p:txBody>
          <a:bodyPr/>
          <a:lstStyle/>
          <a:p>
            <a:r>
              <a:rPr lang="en-US" altLang="en-US" dirty="0" err="1" smtClean="0"/>
              <a:t>Thường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sử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dụng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cổng</a:t>
            </a:r>
            <a:r>
              <a:rPr lang="en-US" altLang="en-US" dirty="0" smtClean="0"/>
              <a:t> UDP 53</a:t>
            </a:r>
          </a:p>
          <a:p>
            <a:r>
              <a:rPr lang="en-US" altLang="en-US" dirty="0" err="1" smtClean="0"/>
              <a:t>Với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các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phản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hồi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có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kích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thước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lớn</a:t>
            </a:r>
            <a:r>
              <a:rPr lang="en-US" altLang="en-US" dirty="0" smtClean="0"/>
              <a:t>, </a:t>
            </a:r>
            <a:r>
              <a:rPr lang="en-US" altLang="en-US" dirty="0" err="1" smtClean="0"/>
              <a:t>có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thể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sử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dụng</a:t>
            </a:r>
            <a:r>
              <a:rPr lang="en-US" altLang="en-US" dirty="0" smtClean="0"/>
              <a:t> TCP port 53</a:t>
            </a:r>
          </a:p>
        </p:txBody>
      </p:sp>
      <p:pic>
        <p:nvPicPr>
          <p:cNvPr id="126979" name="Picture 3" descr="34-259-734-T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2200373"/>
            <a:ext cx="1995488" cy="1497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6980" name="Picture 4" descr="59-155-134-0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2124173"/>
            <a:ext cx="2057400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6981" name="TextBox 5"/>
          <p:cNvSpPr txBox="1">
            <a:spLocks noChangeArrowheads="1"/>
          </p:cNvSpPr>
          <p:nvPr/>
        </p:nvSpPr>
        <p:spPr bwMode="auto">
          <a:xfrm>
            <a:off x="2057400" y="3881536"/>
            <a:ext cx="22098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rgbClr val="FFFFFF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000">
                <a:solidFill>
                  <a:srgbClr val="FFFFFF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000">
                <a:solidFill>
                  <a:srgbClr val="FFFFFF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000">
                <a:solidFill>
                  <a:srgbClr val="FFFFFF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000">
                <a:solidFill>
                  <a:srgbClr val="FFFFFF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2400" b="1">
                <a:latin typeface="Arial" panose="020B0604020202020204" pitchFamily="34" charset="0"/>
              </a:rPr>
              <a:t>Client</a:t>
            </a:r>
          </a:p>
        </p:txBody>
      </p:sp>
      <p:sp>
        <p:nvSpPr>
          <p:cNvPr id="126982" name="TextBox 6"/>
          <p:cNvSpPr txBox="1">
            <a:spLocks noChangeArrowheads="1"/>
          </p:cNvSpPr>
          <p:nvPr/>
        </p:nvSpPr>
        <p:spPr bwMode="auto">
          <a:xfrm>
            <a:off x="8153400" y="3876773"/>
            <a:ext cx="22098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rgbClr val="FFFFFF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000">
                <a:solidFill>
                  <a:srgbClr val="FFFFFF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000">
                <a:solidFill>
                  <a:srgbClr val="FFFFFF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000">
                <a:solidFill>
                  <a:srgbClr val="FFFFFF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000">
                <a:solidFill>
                  <a:srgbClr val="FFFFFF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2400" b="1">
                <a:latin typeface="Arial" panose="020B0604020202020204" pitchFamily="34" charset="0"/>
              </a:rPr>
              <a:t>DNS Server</a:t>
            </a:r>
          </a:p>
        </p:txBody>
      </p:sp>
      <p:cxnSp>
        <p:nvCxnSpPr>
          <p:cNvPr id="9" name="Straight Arrow Connector 8"/>
          <p:cNvCxnSpPr>
            <a:cxnSpLocks noChangeShapeType="1"/>
          </p:cNvCxnSpPr>
          <p:nvPr/>
        </p:nvCxnSpPr>
        <p:spPr bwMode="auto">
          <a:xfrm>
            <a:off x="4419600" y="2586135"/>
            <a:ext cx="3429000" cy="0"/>
          </a:xfrm>
          <a:prstGeom prst="straightConnector1">
            <a:avLst/>
          </a:prstGeom>
          <a:noFill/>
          <a:ln w="76200">
            <a:solidFill>
              <a:schemeClr val="accent1"/>
            </a:solidFill>
            <a:round/>
            <a:headEnd/>
            <a:tailEnd type="arrow" w="med" len="med"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26984" name="TextBox 9"/>
          <p:cNvSpPr txBox="1">
            <a:spLocks noChangeArrowheads="1"/>
          </p:cNvSpPr>
          <p:nvPr/>
        </p:nvSpPr>
        <p:spPr bwMode="auto">
          <a:xfrm>
            <a:off x="4267200" y="1595536"/>
            <a:ext cx="37338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rgbClr val="FFFFFF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000">
                <a:solidFill>
                  <a:srgbClr val="FFFFFF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000">
                <a:solidFill>
                  <a:srgbClr val="FFFFFF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000">
                <a:solidFill>
                  <a:srgbClr val="FFFFFF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000">
                <a:solidFill>
                  <a:srgbClr val="FFFFFF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2400" b="1" dirty="0">
                <a:latin typeface="Arial" panose="020B0604020202020204" pitchFamily="34" charset="0"/>
              </a:rPr>
              <a:t>What is the Address of yahoo.com?</a:t>
            </a:r>
          </a:p>
        </p:txBody>
      </p:sp>
      <p:cxnSp>
        <p:nvCxnSpPr>
          <p:cNvPr id="11" name="Straight Arrow Connector 10"/>
          <p:cNvCxnSpPr>
            <a:cxnSpLocks noChangeShapeType="1"/>
          </p:cNvCxnSpPr>
          <p:nvPr/>
        </p:nvCxnSpPr>
        <p:spPr bwMode="auto">
          <a:xfrm>
            <a:off x="4419600" y="3576735"/>
            <a:ext cx="3429000" cy="0"/>
          </a:xfrm>
          <a:prstGeom prst="straightConnector1">
            <a:avLst/>
          </a:prstGeom>
          <a:noFill/>
          <a:ln w="76200">
            <a:solidFill>
              <a:schemeClr val="accent1"/>
            </a:solidFill>
            <a:round/>
            <a:headEnd type="arrow" w="med" len="med"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26986" name="TextBox 11"/>
          <p:cNvSpPr txBox="1">
            <a:spLocks noChangeArrowheads="1"/>
          </p:cNvSpPr>
          <p:nvPr/>
        </p:nvSpPr>
        <p:spPr bwMode="auto">
          <a:xfrm>
            <a:off x="4267200" y="2670273"/>
            <a:ext cx="37338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rgbClr val="FFFFFF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000">
                <a:solidFill>
                  <a:srgbClr val="FFFFFF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000">
                <a:solidFill>
                  <a:srgbClr val="FFFFFF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000">
                <a:solidFill>
                  <a:srgbClr val="FFFFFF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000">
                <a:solidFill>
                  <a:srgbClr val="FFFFFF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2400" b="1">
                <a:latin typeface="Arial" panose="020B0604020202020204" pitchFamily="34" charset="0"/>
              </a:rPr>
              <a:t>A record is 98.138.253.109</a:t>
            </a:r>
          </a:p>
        </p:txBody>
      </p:sp>
    </p:spTree>
    <p:extLst>
      <p:ext uri="{BB962C8B-B14F-4D97-AF65-F5344CB8AC3E}">
        <p14:creationId xmlns:p14="http://schemas.microsoft.com/office/powerpoint/2010/main" val="1237127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b="1" dirty="0" err="1" smtClean="0">
                <a:solidFill>
                  <a:schemeClr val="bg1"/>
                </a:solidFill>
              </a:rPr>
              <a:t>Bản</a:t>
            </a:r>
            <a:r>
              <a:rPr lang="en-US" altLang="en-US" b="1" dirty="0" smtClean="0">
                <a:solidFill>
                  <a:schemeClr val="bg1"/>
                </a:solidFill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</a:rPr>
              <a:t>ghi</a:t>
            </a:r>
            <a:r>
              <a:rPr lang="en-US" altLang="en-US" b="1" dirty="0" smtClean="0">
                <a:solidFill>
                  <a:schemeClr val="bg1"/>
                </a:solidFill>
              </a:rPr>
              <a:t> DNS</a:t>
            </a:r>
          </a:p>
        </p:txBody>
      </p:sp>
      <p:sp>
        <p:nvSpPr>
          <p:cNvPr id="128002" name="Content Placeholder 2"/>
          <p:cNvSpPr>
            <a:spLocks noGrp="1"/>
          </p:cNvSpPr>
          <p:nvPr>
            <p:ph idx="1"/>
          </p:nvPr>
        </p:nvSpPr>
        <p:spPr>
          <a:xfrm>
            <a:off x="309780" y="1617494"/>
            <a:ext cx="5585182" cy="4621160"/>
          </a:xfrm>
        </p:spPr>
        <p:txBody>
          <a:bodyPr/>
          <a:lstStyle/>
          <a:p>
            <a:r>
              <a:rPr lang="en-US" altLang="en-US" sz="3200" dirty="0" smtClean="0"/>
              <a:t>A			IPv4 Address</a:t>
            </a:r>
          </a:p>
          <a:p>
            <a:r>
              <a:rPr lang="en-US" altLang="en-US" sz="3200" dirty="0" smtClean="0"/>
              <a:t>AAAA		IPv6 Address</a:t>
            </a:r>
          </a:p>
          <a:p>
            <a:r>
              <a:rPr lang="en-US" altLang="en-US" sz="3200" dirty="0" smtClean="0"/>
              <a:t>PTR		Pointer record </a:t>
            </a:r>
          </a:p>
          <a:p>
            <a:pPr lvl="2"/>
            <a:r>
              <a:rPr lang="en-US" altLang="en-US" sz="2400" dirty="0" err="1" smtClean="0"/>
              <a:t>Được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sử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dụng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để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tra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cứu</a:t>
            </a:r>
            <a:r>
              <a:rPr lang="en-US" altLang="en-US" sz="2400" dirty="0" smtClean="0"/>
              <a:t> DNS lookups</a:t>
            </a:r>
          </a:p>
          <a:p>
            <a:pPr lvl="2"/>
            <a:r>
              <a:rPr lang="en-US" altLang="en-US" sz="2400" dirty="0" err="1" smtClean="0"/>
              <a:t>Thường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được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sử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dụng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để</a:t>
            </a:r>
            <a:r>
              <a:rPr lang="en-US" altLang="en-US" sz="2400" dirty="0" smtClean="0"/>
              <a:t> block spam email</a:t>
            </a:r>
          </a:p>
          <a:p>
            <a:r>
              <a:rPr lang="en-US" altLang="en-US" sz="3200" dirty="0" smtClean="0"/>
              <a:t>MX		Mail Exchange</a:t>
            </a:r>
          </a:p>
          <a:p>
            <a:r>
              <a:rPr lang="en-US" altLang="en-US" sz="3200" dirty="0" smtClean="0"/>
              <a:t>CNAME  Canonical Name</a:t>
            </a:r>
          </a:p>
          <a:p>
            <a:pPr lvl="2"/>
            <a:r>
              <a:rPr lang="en-US" altLang="en-US" sz="2400" dirty="0" err="1" smtClean="0"/>
              <a:t>Tên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thay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thế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cho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máy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chủ</a:t>
            </a:r>
            <a:r>
              <a:rPr lang="en-US" altLang="en-US" sz="2400" dirty="0" smtClean="0"/>
              <a:t> server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32706" y="1317151"/>
            <a:ext cx="5859294" cy="5416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8397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BDF9411-EA7D-4D4E-A03E-C99257532632}"/>
              </a:ext>
            </a:extLst>
          </p:cNvPr>
          <p:cNvSpPr txBox="1"/>
          <p:nvPr/>
        </p:nvSpPr>
        <p:spPr>
          <a:xfrm>
            <a:off x="682570" y="2453447"/>
            <a:ext cx="920701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defRPr/>
            </a:pPr>
            <a:r>
              <a:rPr lang="en-US" sz="7000" dirty="0" err="1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Một</a:t>
            </a:r>
            <a:r>
              <a:rPr lang="en-US" sz="7000" dirty="0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 </a:t>
            </a:r>
            <a:r>
              <a:rPr lang="en-US" sz="7000" dirty="0" err="1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số</a:t>
            </a:r>
            <a:r>
              <a:rPr lang="en-US" sz="7000" dirty="0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 </a:t>
            </a:r>
            <a:r>
              <a:rPr lang="en-US" sz="7000" dirty="0" err="1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loại</a:t>
            </a:r>
            <a:r>
              <a:rPr lang="en-US" sz="7000" dirty="0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 </a:t>
            </a:r>
            <a:r>
              <a:rPr lang="en-US" sz="7000" dirty="0" err="1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thiết</a:t>
            </a:r>
            <a:r>
              <a:rPr lang="en-US" sz="7000" dirty="0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 </a:t>
            </a:r>
            <a:r>
              <a:rPr lang="en-US" sz="7000" dirty="0" err="1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bị</a:t>
            </a:r>
            <a:r>
              <a:rPr lang="en-US" sz="7000" dirty="0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 </a:t>
            </a:r>
            <a:r>
              <a:rPr lang="en-US" sz="7000" dirty="0" err="1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mạng</a:t>
            </a:r>
            <a:endParaRPr lang="en-US" sz="7000" dirty="0">
              <a:solidFill>
                <a:srgbClr val="FFFFFF"/>
              </a:solidFill>
              <a:latin typeface="Noto Sans Disp SemCond SemBd" panose="020B0702040504020204" pitchFamily="34"/>
              <a:ea typeface="Noto Sans Disp SemCond SemBd" panose="020B0702040504020204" pitchFamily="34"/>
              <a:cs typeface="Noto Sans Disp SemCond SemBd" panose="020B0702040504020204" pitchFamily="3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F4C6FAE-F26E-4E16-A872-4299131ECDB5}"/>
              </a:ext>
            </a:extLst>
          </p:cNvPr>
          <p:cNvSpPr/>
          <p:nvPr/>
        </p:nvSpPr>
        <p:spPr>
          <a:xfrm rot="19061577">
            <a:off x="10306661" y="-880441"/>
            <a:ext cx="548554" cy="5370184"/>
          </a:xfrm>
          <a:custGeom>
            <a:avLst/>
            <a:gdLst>
              <a:gd name="connsiteX0" fmla="*/ 0 w 539015"/>
              <a:gd name="connsiteY0" fmla="*/ 0 h 5903259"/>
              <a:gd name="connsiteX1" fmla="*/ 539015 w 539015"/>
              <a:gd name="connsiteY1" fmla="*/ 0 h 5903259"/>
              <a:gd name="connsiteX2" fmla="*/ 539015 w 539015"/>
              <a:gd name="connsiteY2" fmla="*/ 5903259 h 5903259"/>
              <a:gd name="connsiteX3" fmla="*/ 0 w 539015"/>
              <a:gd name="connsiteY3" fmla="*/ 5903259 h 5903259"/>
              <a:gd name="connsiteX4" fmla="*/ 0 w 539015"/>
              <a:gd name="connsiteY4" fmla="*/ 0 h 5903259"/>
              <a:gd name="connsiteX0" fmla="*/ 0 w 548554"/>
              <a:gd name="connsiteY0" fmla="*/ 0 h 6392775"/>
              <a:gd name="connsiteX1" fmla="*/ 548554 w 548554"/>
              <a:gd name="connsiteY1" fmla="*/ 489516 h 6392775"/>
              <a:gd name="connsiteX2" fmla="*/ 548554 w 548554"/>
              <a:gd name="connsiteY2" fmla="*/ 6392775 h 6392775"/>
              <a:gd name="connsiteX3" fmla="*/ 9539 w 548554"/>
              <a:gd name="connsiteY3" fmla="*/ 6392775 h 6392775"/>
              <a:gd name="connsiteX4" fmla="*/ 0 w 548554"/>
              <a:gd name="connsiteY4" fmla="*/ 0 h 6392775"/>
              <a:gd name="connsiteX0" fmla="*/ 0 w 548554"/>
              <a:gd name="connsiteY0" fmla="*/ 0 h 6392775"/>
              <a:gd name="connsiteX1" fmla="*/ 548554 w 548554"/>
              <a:gd name="connsiteY1" fmla="*/ 489516 h 6392775"/>
              <a:gd name="connsiteX2" fmla="*/ 540729 w 548554"/>
              <a:gd name="connsiteY2" fmla="*/ 4792891 h 6392775"/>
              <a:gd name="connsiteX3" fmla="*/ 9539 w 548554"/>
              <a:gd name="connsiteY3" fmla="*/ 6392775 h 6392775"/>
              <a:gd name="connsiteX4" fmla="*/ 0 w 548554"/>
              <a:gd name="connsiteY4" fmla="*/ 0 h 6392775"/>
              <a:gd name="connsiteX0" fmla="*/ 0 w 548554"/>
              <a:gd name="connsiteY0" fmla="*/ 0 h 5370184"/>
              <a:gd name="connsiteX1" fmla="*/ 548554 w 548554"/>
              <a:gd name="connsiteY1" fmla="*/ 489516 h 5370184"/>
              <a:gd name="connsiteX2" fmla="*/ 540729 w 548554"/>
              <a:gd name="connsiteY2" fmla="*/ 4792891 h 5370184"/>
              <a:gd name="connsiteX3" fmla="*/ 8639 w 548554"/>
              <a:gd name="connsiteY3" fmla="*/ 5370184 h 5370184"/>
              <a:gd name="connsiteX4" fmla="*/ 0 w 548554"/>
              <a:gd name="connsiteY4" fmla="*/ 0 h 5370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8554" h="5370184">
                <a:moveTo>
                  <a:pt x="0" y="0"/>
                </a:moveTo>
                <a:lnTo>
                  <a:pt x="548554" y="489516"/>
                </a:lnTo>
                <a:cubicBezTo>
                  <a:pt x="545946" y="1923974"/>
                  <a:pt x="543337" y="3358433"/>
                  <a:pt x="540729" y="4792891"/>
                </a:cubicBezTo>
                <a:lnTo>
                  <a:pt x="8639" y="5370184"/>
                </a:lnTo>
                <a:cubicBezTo>
                  <a:pt x="5459" y="3239259"/>
                  <a:pt x="3180" y="2130925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7E95EB1-1005-49A4-B60F-E441AEC9B9F1}"/>
              </a:ext>
            </a:extLst>
          </p:cNvPr>
          <p:cNvSpPr/>
          <p:nvPr/>
        </p:nvSpPr>
        <p:spPr>
          <a:xfrm rot="19061577">
            <a:off x="10682119" y="-733829"/>
            <a:ext cx="530340" cy="4315546"/>
          </a:xfrm>
          <a:custGeom>
            <a:avLst/>
            <a:gdLst>
              <a:gd name="connsiteX0" fmla="*/ 0 w 539015"/>
              <a:gd name="connsiteY0" fmla="*/ 0 h 5903259"/>
              <a:gd name="connsiteX1" fmla="*/ 539015 w 539015"/>
              <a:gd name="connsiteY1" fmla="*/ 0 h 5903259"/>
              <a:gd name="connsiteX2" fmla="*/ 539015 w 539015"/>
              <a:gd name="connsiteY2" fmla="*/ 5903259 h 5903259"/>
              <a:gd name="connsiteX3" fmla="*/ 0 w 539015"/>
              <a:gd name="connsiteY3" fmla="*/ 5903259 h 5903259"/>
              <a:gd name="connsiteX4" fmla="*/ 0 w 539015"/>
              <a:gd name="connsiteY4" fmla="*/ 0 h 5903259"/>
              <a:gd name="connsiteX0" fmla="*/ 14223 w 539015"/>
              <a:gd name="connsiteY0" fmla="*/ 0 h 6365424"/>
              <a:gd name="connsiteX1" fmla="*/ 539015 w 539015"/>
              <a:gd name="connsiteY1" fmla="*/ 462165 h 6365424"/>
              <a:gd name="connsiteX2" fmla="*/ 539015 w 539015"/>
              <a:gd name="connsiteY2" fmla="*/ 6365424 h 6365424"/>
              <a:gd name="connsiteX3" fmla="*/ 0 w 539015"/>
              <a:gd name="connsiteY3" fmla="*/ 6365424 h 6365424"/>
              <a:gd name="connsiteX4" fmla="*/ 14223 w 539015"/>
              <a:gd name="connsiteY4" fmla="*/ 0 h 6365424"/>
              <a:gd name="connsiteX0" fmla="*/ 20423 w 539015"/>
              <a:gd name="connsiteY0" fmla="*/ 0 h 6376953"/>
              <a:gd name="connsiteX1" fmla="*/ 539015 w 539015"/>
              <a:gd name="connsiteY1" fmla="*/ 473694 h 6376953"/>
              <a:gd name="connsiteX2" fmla="*/ 539015 w 539015"/>
              <a:gd name="connsiteY2" fmla="*/ 6376953 h 6376953"/>
              <a:gd name="connsiteX3" fmla="*/ 0 w 539015"/>
              <a:gd name="connsiteY3" fmla="*/ 6376953 h 6376953"/>
              <a:gd name="connsiteX4" fmla="*/ 20423 w 539015"/>
              <a:gd name="connsiteY4" fmla="*/ 0 h 6376953"/>
              <a:gd name="connsiteX0" fmla="*/ 11748 w 530340"/>
              <a:gd name="connsiteY0" fmla="*/ 0 h 6376953"/>
              <a:gd name="connsiteX1" fmla="*/ 530340 w 530340"/>
              <a:gd name="connsiteY1" fmla="*/ 473694 h 6376953"/>
              <a:gd name="connsiteX2" fmla="*/ 530340 w 530340"/>
              <a:gd name="connsiteY2" fmla="*/ 6376953 h 6376953"/>
              <a:gd name="connsiteX3" fmla="*/ 0 w 530340"/>
              <a:gd name="connsiteY3" fmla="*/ 4315546 h 6376953"/>
              <a:gd name="connsiteX4" fmla="*/ 11748 w 530340"/>
              <a:gd name="connsiteY4" fmla="*/ 0 h 6376953"/>
              <a:gd name="connsiteX0" fmla="*/ 11748 w 530340"/>
              <a:gd name="connsiteY0" fmla="*/ 0 h 4315546"/>
              <a:gd name="connsiteX1" fmla="*/ 530340 w 530340"/>
              <a:gd name="connsiteY1" fmla="*/ 473694 h 4315546"/>
              <a:gd name="connsiteX2" fmla="*/ 524835 w 530340"/>
              <a:gd name="connsiteY2" fmla="*/ 3727355 h 4315546"/>
              <a:gd name="connsiteX3" fmla="*/ 0 w 530340"/>
              <a:gd name="connsiteY3" fmla="*/ 4315546 h 4315546"/>
              <a:gd name="connsiteX4" fmla="*/ 11748 w 530340"/>
              <a:gd name="connsiteY4" fmla="*/ 0 h 4315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0340" h="4315546">
                <a:moveTo>
                  <a:pt x="11748" y="0"/>
                </a:moveTo>
                <a:lnTo>
                  <a:pt x="530340" y="473694"/>
                </a:lnTo>
                <a:lnTo>
                  <a:pt x="524835" y="3727355"/>
                </a:lnTo>
                <a:lnTo>
                  <a:pt x="0" y="4315546"/>
                </a:lnTo>
                <a:cubicBezTo>
                  <a:pt x="6808" y="2189895"/>
                  <a:pt x="4940" y="2125651"/>
                  <a:pt x="11748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7B9B140-1DB1-4E5F-B3AB-58AB69C3E5F2}"/>
              </a:ext>
            </a:extLst>
          </p:cNvPr>
          <p:cNvSpPr/>
          <p:nvPr/>
        </p:nvSpPr>
        <p:spPr>
          <a:xfrm rot="19061577">
            <a:off x="9611521" y="-1141075"/>
            <a:ext cx="556134" cy="7463630"/>
          </a:xfrm>
          <a:custGeom>
            <a:avLst/>
            <a:gdLst>
              <a:gd name="connsiteX0" fmla="*/ 0 w 539015"/>
              <a:gd name="connsiteY0" fmla="*/ 0 h 9625038"/>
              <a:gd name="connsiteX1" fmla="*/ 539015 w 539015"/>
              <a:gd name="connsiteY1" fmla="*/ 0 h 9625038"/>
              <a:gd name="connsiteX2" fmla="*/ 539015 w 539015"/>
              <a:gd name="connsiteY2" fmla="*/ 9625038 h 9625038"/>
              <a:gd name="connsiteX3" fmla="*/ 0 w 539015"/>
              <a:gd name="connsiteY3" fmla="*/ 9625038 h 9625038"/>
              <a:gd name="connsiteX4" fmla="*/ 0 w 539015"/>
              <a:gd name="connsiteY4" fmla="*/ 0 h 9625038"/>
              <a:gd name="connsiteX0" fmla="*/ 0 w 539187"/>
              <a:gd name="connsiteY0" fmla="*/ 0 h 9625038"/>
              <a:gd name="connsiteX1" fmla="*/ 539187 w 539187"/>
              <a:gd name="connsiteY1" fmla="*/ 1660179 h 9625038"/>
              <a:gd name="connsiteX2" fmla="*/ 539015 w 539187"/>
              <a:gd name="connsiteY2" fmla="*/ 9625038 h 9625038"/>
              <a:gd name="connsiteX3" fmla="*/ 0 w 539187"/>
              <a:gd name="connsiteY3" fmla="*/ 9625038 h 9625038"/>
              <a:gd name="connsiteX4" fmla="*/ 0 w 539187"/>
              <a:gd name="connsiteY4" fmla="*/ 0 h 9625038"/>
              <a:gd name="connsiteX0" fmla="*/ 5003 w 539187"/>
              <a:gd name="connsiteY0" fmla="*/ 0 h 8435571"/>
              <a:gd name="connsiteX1" fmla="*/ 539187 w 539187"/>
              <a:gd name="connsiteY1" fmla="*/ 470712 h 8435571"/>
              <a:gd name="connsiteX2" fmla="*/ 539015 w 539187"/>
              <a:gd name="connsiteY2" fmla="*/ 8435571 h 8435571"/>
              <a:gd name="connsiteX3" fmla="*/ 0 w 539187"/>
              <a:gd name="connsiteY3" fmla="*/ 8435571 h 8435571"/>
              <a:gd name="connsiteX4" fmla="*/ 5003 w 539187"/>
              <a:gd name="connsiteY4" fmla="*/ 0 h 8435571"/>
              <a:gd name="connsiteX0" fmla="*/ 5003 w 539187"/>
              <a:gd name="connsiteY0" fmla="*/ 0 h 8435571"/>
              <a:gd name="connsiteX1" fmla="*/ 539187 w 539187"/>
              <a:gd name="connsiteY1" fmla="*/ 470712 h 8435571"/>
              <a:gd name="connsiteX2" fmla="*/ 536097 w 539187"/>
              <a:gd name="connsiteY2" fmla="*/ 6844446 h 8435571"/>
              <a:gd name="connsiteX3" fmla="*/ 0 w 539187"/>
              <a:gd name="connsiteY3" fmla="*/ 8435571 h 8435571"/>
              <a:gd name="connsiteX4" fmla="*/ 5003 w 539187"/>
              <a:gd name="connsiteY4" fmla="*/ 0 h 8435571"/>
              <a:gd name="connsiteX0" fmla="*/ 16799 w 550983"/>
              <a:gd name="connsiteY0" fmla="*/ 0 h 7420235"/>
              <a:gd name="connsiteX1" fmla="*/ 550983 w 550983"/>
              <a:gd name="connsiteY1" fmla="*/ 470712 h 7420235"/>
              <a:gd name="connsiteX2" fmla="*/ 547893 w 550983"/>
              <a:gd name="connsiteY2" fmla="*/ 6844446 h 7420235"/>
              <a:gd name="connsiteX3" fmla="*/ 0 w 550983"/>
              <a:gd name="connsiteY3" fmla="*/ 7420235 h 7420235"/>
              <a:gd name="connsiteX4" fmla="*/ 16799 w 550983"/>
              <a:gd name="connsiteY4" fmla="*/ 0 h 7420235"/>
              <a:gd name="connsiteX0" fmla="*/ 21950 w 556134"/>
              <a:gd name="connsiteY0" fmla="*/ 0 h 7463630"/>
              <a:gd name="connsiteX1" fmla="*/ 556134 w 556134"/>
              <a:gd name="connsiteY1" fmla="*/ 470712 h 7463630"/>
              <a:gd name="connsiteX2" fmla="*/ 553044 w 556134"/>
              <a:gd name="connsiteY2" fmla="*/ 6844446 h 7463630"/>
              <a:gd name="connsiteX3" fmla="*/ 0 w 556134"/>
              <a:gd name="connsiteY3" fmla="*/ 7463630 h 7463630"/>
              <a:gd name="connsiteX4" fmla="*/ 21950 w 556134"/>
              <a:gd name="connsiteY4" fmla="*/ 0 h 7463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6134" h="7463630">
                <a:moveTo>
                  <a:pt x="21950" y="0"/>
                </a:moveTo>
                <a:lnTo>
                  <a:pt x="556134" y="470712"/>
                </a:lnTo>
                <a:cubicBezTo>
                  <a:pt x="556077" y="3125665"/>
                  <a:pt x="553101" y="4189493"/>
                  <a:pt x="553044" y="6844446"/>
                </a:cubicBezTo>
                <a:lnTo>
                  <a:pt x="0" y="7463630"/>
                </a:lnTo>
                <a:cubicBezTo>
                  <a:pt x="1668" y="4651773"/>
                  <a:pt x="20282" y="2811857"/>
                  <a:pt x="2195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72398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5" name="Title 1"/>
          <p:cNvSpPr>
            <a:spLocks noGrp="1"/>
          </p:cNvSpPr>
          <p:nvPr>
            <p:ph type="title"/>
          </p:nvPr>
        </p:nvSpPr>
        <p:spPr>
          <a:xfrm>
            <a:off x="1981200" y="277814"/>
            <a:ext cx="8229600" cy="865187"/>
          </a:xfrm>
        </p:spPr>
        <p:txBody>
          <a:bodyPr/>
          <a:lstStyle/>
          <a:p>
            <a:pPr algn="ctr"/>
            <a:r>
              <a:rPr lang="en-US" altLang="en-US" b="1" dirty="0" smtClean="0">
                <a:solidFill>
                  <a:schemeClr val="bg1"/>
                </a:solidFill>
              </a:rPr>
              <a:t>Hub</a:t>
            </a:r>
          </a:p>
        </p:txBody>
      </p:sp>
      <p:sp>
        <p:nvSpPr>
          <p:cNvPr id="88066" name="Content Placeholder 2"/>
          <p:cNvSpPr>
            <a:spLocks noGrp="1"/>
          </p:cNvSpPr>
          <p:nvPr>
            <p:ph idx="1"/>
          </p:nvPr>
        </p:nvSpPr>
        <p:spPr>
          <a:xfrm>
            <a:off x="485192" y="1645299"/>
            <a:ext cx="6326155" cy="5064125"/>
          </a:xfrm>
        </p:spPr>
        <p:txBody>
          <a:bodyPr/>
          <a:lstStyle/>
          <a:p>
            <a:r>
              <a:rPr lang="en-US" altLang="en-US" sz="3600" dirty="0" err="1" smtClean="0"/>
              <a:t>Thường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sử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dụng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trên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các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mạng</a:t>
            </a:r>
            <a:r>
              <a:rPr lang="en-US" altLang="en-US" sz="3600" dirty="0" smtClean="0"/>
              <a:t> LANs 10 Mbps </a:t>
            </a:r>
            <a:r>
              <a:rPr lang="en-US" altLang="en-US" sz="3600" dirty="0" err="1" smtClean="0"/>
              <a:t>cũ</a:t>
            </a:r>
            <a:r>
              <a:rPr lang="en-US" altLang="en-US" sz="3600" dirty="0" smtClean="0"/>
              <a:t>.</a:t>
            </a:r>
          </a:p>
          <a:p>
            <a:r>
              <a:rPr lang="en-US" altLang="en-US" sz="3600" dirty="0" err="1" smtClean="0"/>
              <a:t>Không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thông</a:t>
            </a:r>
            <a:r>
              <a:rPr lang="en-US" altLang="en-US" sz="3600" dirty="0" smtClean="0"/>
              <a:t> minh</a:t>
            </a:r>
          </a:p>
          <a:p>
            <a:r>
              <a:rPr lang="en-US" altLang="en-US" sz="3600" dirty="0" err="1" smtClean="0"/>
              <a:t>Dữ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liệu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đi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vào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từ</a:t>
            </a:r>
            <a:r>
              <a:rPr lang="en-US" altLang="en-US" sz="3600" dirty="0" smtClean="0"/>
              <a:t> 1 </a:t>
            </a:r>
            <a:r>
              <a:rPr lang="en-US" altLang="en-US" sz="3600" dirty="0" err="1" smtClean="0"/>
              <a:t>cổng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sẽ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đi</a:t>
            </a:r>
            <a:r>
              <a:rPr lang="en-US" altLang="en-US" sz="3600" dirty="0" smtClean="0"/>
              <a:t> qua </a:t>
            </a:r>
            <a:r>
              <a:rPr lang="en-US" altLang="en-US" sz="3600" dirty="0" err="1" smtClean="0"/>
              <a:t>tất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cả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các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cổng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còn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lại</a:t>
            </a:r>
            <a:endParaRPr lang="en-US" altLang="en-US" sz="3600" dirty="0" smtClean="0"/>
          </a:p>
          <a:p>
            <a:r>
              <a:rPr lang="en-US" altLang="en-US" sz="3600" dirty="0" err="1" smtClean="0"/>
              <a:t>Mỗi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người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dùng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đều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có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thể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chặn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bắt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và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thu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thập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thông</a:t>
            </a:r>
            <a:r>
              <a:rPr lang="en-US" altLang="en-US" sz="3600" dirty="0" smtClean="0"/>
              <a:t> tin </a:t>
            </a:r>
            <a:r>
              <a:rPr lang="en-US" altLang="en-US" sz="3600" dirty="0" err="1" smtClean="0"/>
              <a:t>từ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những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người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dùng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khác</a:t>
            </a:r>
            <a:r>
              <a:rPr lang="en-US" altLang="en-US" sz="3600" dirty="0" smtClean="0"/>
              <a:t>.</a:t>
            </a:r>
          </a:p>
        </p:txBody>
      </p:sp>
      <p:pic>
        <p:nvPicPr>
          <p:cNvPr id="88067" name="Picture 4" descr="temp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2963" y="1645298"/>
            <a:ext cx="4999037" cy="3906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0294374" y="5684678"/>
            <a:ext cx="17748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>
                <a:solidFill>
                  <a:schemeClr val="bg1"/>
                </a:solidFill>
              </a:rPr>
              <a:t>Nguồn: Internet</a:t>
            </a:r>
            <a:endParaRPr 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8722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8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 smtClean="0">
                <a:solidFill>
                  <a:schemeClr val="bg1"/>
                </a:solidFill>
              </a:rPr>
              <a:t>Switch</a:t>
            </a:r>
          </a:p>
        </p:txBody>
      </p:sp>
      <p:sp>
        <p:nvSpPr>
          <p:cNvPr id="8909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91808" y="2005725"/>
            <a:ext cx="6164975" cy="3387725"/>
          </a:xfrm>
        </p:spPr>
        <p:txBody>
          <a:bodyPr/>
          <a:lstStyle/>
          <a:p>
            <a:pPr eaLnBrk="1" hangingPunct="1"/>
            <a:r>
              <a:rPr lang="en-US" altLang="en-US" sz="3600" dirty="0" err="1" smtClean="0"/>
              <a:t>Thay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thế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cho</a:t>
            </a:r>
            <a:r>
              <a:rPr lang="en-US" altLang="en-US" sz="3600" dirty="0" smtClean="0"/>
              <a:t> Hub </a:t>
            </a:r>
            <a:r>
              <a:rPr lang="en-US" altLang="en-US" sz="3600" dirty="0" err="1" smtClean="0"/>
              <a:t>trong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hầu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hết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các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mạng</a:t>
            </a:r>
            <a:r>
              <a:rPr lang="en-US" altLang="en-US" sz="3600" dirty="0" smtClean="0"/>
              <a:t> LAN </a:t>
            </a:r>
            <a:r>
              <a:rPr lang="en-US" altLang="en-US" sz="3600" dirty="0" err="1" smtClean="0"/>
              <a:t>hiện</a:t>
            </a:r>
            <a:r>
              <a:rPr lang="en-US" altLang="en-US" sz="3600" dirty="0" smtClean="0"/>
              <a:t> nay</a:t>
            </a:r>
          </a:p>
          <a:p>
            <a:pPr eaLnBrk="1" hangingPunct="1"/>
            <a:r>
              <a:rPr lang="en-US" altLang="en-US" sz="3600" dirty="0" err="1" smtClean="0"/>
              <a:t>Biết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được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thiết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bị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nào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kết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nối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đến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cổng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nào</a:t>
            </a:r>
            <a:endParaRPr lang="en-US" altLang="en-US" sz="3600" dirty="0" smtClean="0"/>
          </a:p>
          <a:p>
            <a:pPr eaLnBrk="1" hangingPunct="1"/>
            <a:r>
              <a:rPr lang="en-US" altLang="en-US" sz="3600" dirty="0" err="1" smtClean="0"/>
              <a:t>Gửi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lưu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lượng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mạng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chỉ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đến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đúng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cổng</a:t>
            </a:r>
            <a:endParaRPr lang="en-US" altLang="en-US" sz="3600" dirty="0" smtClean="0"/>
          </a:p>
        </p:txBody>
      </p:sp>
      <p:pic>
        <p:nvPicPr>
          <p:cNvPr id="89091" name="Picture 1" descr="3560c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2" y="1810139"/>
            <a:ext cx="5208588" cy="37788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540180" y="5712693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>
                <a:solidFill>
                  <a:schemeClr val="bg1"/>
                </a:solidFill>
              </a:rPr>
              <a:t>Nguồn: cisco</a:t>
            </a:r>
            <a:endParaRPr 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6030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b="1" dirty="0">
                <a:solidFill>
                  <a:schemeClr val="bg1"/>
                </a:solidFill>
              </a:rPr>
              <a:t>Switch</a:t>
            </a:r>
            <a:endParaRPr lang="en-US" altLang="en-US" dirty="0" smtClean="0"/>
          </a:p>
        </p:txBody>
      </p:sp>
      <p:sp>
        <p:nvSpPr>
          <p:cNvPr id="90114" name="Content Placeholder 2"/>
          <p:cNvSpPr>
            <a:spLocks noGrp="1"/>
          </p:cNvSpPr>
          <p:nvPr>
            <p:ph idx="1"/>
          </p:nvPr>
        </p:nvSpPr>
        <p:spPr>
          <a:xfrm>
            <a:off x="494523" y="1559747"/>
            <a:ext cx="11053207" cy="4774231"/>
          </a:xfrm>
        </p:spPr>
        <p:txBody>
          <a:bodyPr/>
          <a:lstStyle/>
          <a:p>
            <a:r>
              <a:rPr lang="en-US" altLang="en-US" dirty="0" err="1" smtClean="0"/>
              <a:t>Giảm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nguy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cơ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tấn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công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chặn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bắt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thông</a:t>
            </a:r>
            <a:r>
              <a:rPr lang="en-US" altLang="en-US" dirty="0" smtClean="0"/>
              <a:t> tin (sniffing attacks)</a:t>
            </a:r>
          </a:p>
          <a:p>
            <a:pPr lvl="1"/>
            <a:r>
              <a:rPr lang="en-US" altLang="en-US" sz="2800" dirty="0" err="1" smtClean="0"/>
              <a:t>Các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thiết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bị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không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nhận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được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các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lưu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lượng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từ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các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thiết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bị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khác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nữa</a:t>
            </a:r>
            <a:endParaRPr lang="en-US" altLang="en-US" dirty="0" smtClean="0"/>
          </a:p>
          <a:p>
            <a:r>
              <a:rPr lang="en-US" altLang="en-US" dirty="0" err="1" smtClean="0"/>
              <a:t>Có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thể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mất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đi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khả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năng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này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bằng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cách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làm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tràn</a:t>
            </a:r>
            <a:r>
              <a:rPr lang="en-US" altLang="en-US" dirty="0" smtClean="0"/>
              <a:t> (</a:t>
            </a:r>
            <a:r>
              <a:rPr lang="en-US" altLang="en-US" b="1" dirty="0" smtClean="0"/>
              <a:t>flooding)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với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địa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chỉ</a:t>
            </a:r>
            <a:r>
              <a:rPr lang="en-US" altLang="en-US" dirty="0" smtClean="0"/>
              <a:t> MAC </a:t>
            </a:r>
            <a:r>
              <a:rPr lang="en-US" altLang="en-US" dirty="0" err="1" smtClean="0"/>
              <a:t>ngẫu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nhiên</a:t>
            </a:r>
            <a:endParaRPr lang="en-US" altLang="en-US" dirty="0" smtClean="0"/>
          </a:p>
          <a:p>
            <a:pPr lvl="1"/>
            <a:r>
              <a:rPr lang="en-US" altLang="en-US" sz="2800" dirty="0" smtClean="0"/>
              <a:t>Switch </a:t>
            </a:r>
            <a:r>
              <a:rPr lang="en-US" altLang="en-US" sz="2800" dirty="0" err="1" smtClean="0"/>
              <a:t>sử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dụng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hết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tài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nguyên</a:t>
            </a:r>
            <a:r>
              <a:rPr lang="en-US" altLang="en-US" sz="2800" dirty="0" smtClean="0"/>
              <a:t> RAM </a:t>
            </a:r>
            <a:r>
              <a:rPr lang="en-US" altLang="en-US" sz="2800" dirty="0" err="1" smtClean="0"/>
              <a:t>cho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bảng</a:t>
            </a:r>
            <a:r>
              <a:rPr lang="en-US" altLang="en-US" sz="2800" dirty="0" smtClean="0"/>
              <a:t> switching table </a:t>
            </a:r>
            <a:r>
              <a:rPr lang="en-US" altLang="en-US" sz="2800" dirty="0" err="1" smtClean="0"/>
              <a:t>và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hoạt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động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như</a:t>
            </a:r>
            <a:r>
              <a:rPr lang="en-US" altLang="en-US" sz="2800" dirty="0" smtClean="0"/>
              <a:t> hub</a:t>
            </a:r>
          </a:p>
          <a:p>
            <a:r>
              <a:rPr lang="en-US" altLang="en-US" dirty="0" err="1" smtClean="0"/>
              <a:t>Cũng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có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thể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bị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tấn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công</a:t>
            </a:r>
            <a:r>
              <a:rPr lang="en-US" altLang="en-US" dirty="0" smtClean="0"/>
              <a:t> </a:t>
            </a:r>
            <a:r>
              <a:rPr lang="en-US" altLang="en-US" b="1" dirty="0" smtClean="0"/>
              <a:t>ARP poisoning</a:t>
            </a:r>
          </a:p>
        </p:txBody>
      </p:sp>
    </p:spTree>
    <p:extLst>
      <p:ext uri="{BB962C8B-B14F-4D97-AF65-F5344CB8AC3E}">
        <p14:creationId xmlns:p14="http://schemas.microsoft.com/office/powerpoint/2010/main" val="3429521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b="1" dirty="0" smtClean="0">
                <a:solidFill>
                  <a:schemeClr val="bg1"/>
                </a:solidFill>
              </a:rPr>
              <a:t>Router</a:t>
            </a:r>
          </a:p>
        </p:txBody>
      </p:sp>
      <p:sp>
        <p:nvSpPr>
          <p:cNvPr id="96258" name="Content Placeholder 2"/>
          <p:cNvSpPr>
            <a:spLocks noGrp="1"/>
          </p:cNvSpPr>
          <p:nvPr>
            <p:ph idx="1"/>
          </p:nvPr>
        </p:nvSpPr>
        <p:spPr>
          <a:xfrm>
            <a:off x="264367" y="1511430"/>
            <a:ext cx="6976188" cy="4526061"/>
          </a:xfrm>
        </p:spPr>
        <p:txBody>
          <a:bodyPr/>
          <a:lstStyle/>
          <a:p>
            <a:r>
              <a:rPr lang="en-US" altLang="en-US" sz="3600" dirty="0" err="1" smtClean="0"/>
              <a:t>Kết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nối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các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vùng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khác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nhau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của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mạng</a:t>
            </a:r>
            <a:endParaRPr lang="en-US" altLang="en-US" sz="3600" dirty="0" smtClean="0"/>
          </a:p>
          <a:p>
            <a:pPr lvl="1"/>
            <a:r>
              <a:rPr lang="en-US" altLang="en-US" sz="2800" dirty="0" err="1" smtClean="0"/>
              <a:t>Chẳng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hạn</a:t>
            </a:r>
            <a:r>
              <a:rPr lang="en-US" altLang="en-US" sz="2800" dirty="0" smtClean="0"/>
              <a:t>, </a:t>
            </a:r>
            <a:r>
              <a:rPr lang="en-US" altLang="en-US" sz="2800" dirty="0" err="1" smtClean="0"/>
              <a:t>một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mạng</a:t>
            </a:r>
            <a:r>
              <a:rPr lang="en-US" altLang="en-US" sz="2800" dirty="0" smtClean="0"/>
              <a:t> LAN </a:t>
            </a:r>
            <a:r>
              <a:rPr lang="en-US" altLang="en-US" sz="2800" dirty="0" err="1" smtClean="0"/>
              <a:t>với</a:t>
            </a:r>
            <a:r>
              <a:rPr lang="en-US" altLang="en-US" sz="2800" dirty="0" smtClean="0"/>
              <a:t> Internet</a:t>
            </a:r>
          </a:p>
          <a:p>
            <a:r>
              <a:rPr lang="en-US" altLang="en-US" sz="3600" dirty="0" err="1" smtClean="0"/>
              <a:t>Không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phát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quảng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bá</a:t>
            </a:r>
            <a:endParaRPr lang="en-US" altLang="en-US" sz="3600" dirty="0" smtClean="0"/>
          </a:p>
          <a:p>
            <a:pPr lvl="1"/>
            <a:r>
              <a:rPr lang="en-US" altLang="en-US" sz="2800" dirty="0" err="1" smtClean="0"/>
              <a:t>Giảm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lưu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lượng</a:t>
            </a:r>
            <a:r>
              <a:rPr lang="en-US" altLang="en-US" sz="2800" dirty="0" smtClean="0"/>
              <a:t> “</a:t>
            </a:r>
            <a:r>
              <a:rPr lang="en-US" altLang="en-US" sz="2800" dirty="0" err="1" smtClean="0"/>
              <a:t>nhiễu</a:t>
            </a:r>
            <a:r>
              <a:rPr lang="en-US" altLang="en-US" sz="2800" dirty="0" smtClean="0"/>
              <a:t>” </a:t>
            </a:r>
            <a:r>
              <a:rPr lang="en-US" altLang="en-US" sz="2800" dirty="0" err="1" smtClean="0"/>
              <a:t>trên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các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vùng</a:t>
            </a:r>
            <a:endParaRPr lang="en-US" altLang="en-US" sz="2800" dirty="0" smtClean="0"/>
          </a:p>
          <a:p>
            <a:r>
              <a:rPr lang="en-US" altLang="en-US" sz="3600" dirty="0" err="1" smtClean="0"/>
              <a:t>Các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máy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tính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cũng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có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thể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hoạt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động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như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các</a:t>
            </a:r>
            <a:r>
              <a:rPr lang="en-US" altLang="en-US" sz="3600" dirty="0" smtClean="0"/>
              <a:t> routers</a:t>
            </a:r>
          </a:p>
          <a:p>
            <a:pPr lvl="1"/>
            <a:r>
              <a:rPr lang="en-US" altLang="en-US" sz="2800" dirty="0" err="1" smtClean="0"/>
              <a:t>Nhưng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đa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phần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các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mạng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sử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dụng</a:t>
            </a:r>
            <a:r>
              <a:rPr lang="en-US" altLang="en-US" sz="2800" dirty="0" smtClean="0"/>
              <a:t> Router </a:t>
            </a:r>
            <a:r>
              <a:rPr lang="en-US" altLang="en-US" sz="2800" dirty="0" err="1" smtClean="0"/>
              <a:t>phần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cứng</a:t>
            </a:r>
            <a:endParaRPr lang="en-US" altLang="en-US" sz="2800" dirty="0" smtClean="0"/>
          </a:p>
        </p:txBody>
      </p:sp>
      <p:pic>
        <p:nvPicPr>
          <p:cNvPr id="96259" name="Picture 3" descr="194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22" b="16452"/>
          <a:stretch>
            <a:fillRect/>
          </a:stretch>
        </p:blipFill>
        <p:spPr bwMode="auto">
          <a:xfrm>
            <a:off x="7147249" y="2612571"/>
            <a:ext cx="5044751" cy="2892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0461523" y="5668159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>
                <a:solidFill>
                  <a:schemeClr val="bg1"/>
                </a:solidFill>
              </a:rPr>
              <a:t>Nguồn: cisco</a:t>
            </a:r>
            <a:endParaRPr 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0430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1" name="Title 1"/>
          <p:cNvSpPr>
            <a:spLocks noGrp="1"/>
          </p:cNvSpPr>
          <p:nvPr>
            <p:ph type="title"/>
          </p:nvPr>
        </p:nvSpPr>
        <p:spPr>
          <a:xfrm>
            <a:off x="618285" y="233802"/>
            <a:ext cx="11229945" cy="1018035"/>
          </a:xfrm>
        </p:spPr>
        <p:txBody>
          <a:bodyPr/>
          <a:lstStyle/>
          <a:p>
            <a:pPr algn="ctr"/>
            <a:r>
              <a:rPr lang="en-US" altLang="en-US" dirty="0" smtClean="0">
                <a:solidFill>
                  <a:schemeClr val="bg1"/>
                </a:solidFill>
              </a:rPr>
              <a:t>ACLs (Access Control Lists)</a:t>
            </a:r>
          </a:p>
        </p:txBody>
      </p:sp>
      <p:sp>
        <p:nvSpPr>
          <p:cNvPr id="9728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2800" dirty="0" err="1" smtClean="0"/>
              <a:t>Lọc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gói</a:t>
            </a:r>
            <a:r>
              <a:rPr lang="en-US" altLang="en-US" sz="2800" dirty="0" smtClean="0"/>
              <a:t> tin</a:t>
            </a:r>
            <a:endParaRPr lang="en-US" altLang="en-US" sz="2800" dirty="0"/>
          </a:p>
          <a:p>
            <a:r>
              <a:rPr lang="en-US" altLang="en-US" sz="2800" dirty="0" err="1" smtClean="0"/>
              <a:t>Từ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chối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các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lưu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lượng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không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được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cho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phép</a:t>
            </a:r>
            <a:endParaRPr lang="en-US" altLang="en-US" sz="2800" dirty="0"/>
          </a:p>
        </p:txBody>
      </p:sp>
      <p:pic>
        <p:nvPicPr>
          <p:cNvPr id="97283" name="Picture 5" descr="Screen Shot 2012-03-13 at 9.41.21 A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1" y="2971800"/>
            <a:ext cx="8623528" cy="382088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1736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b="1" dirty="0" err="1" smtClean="0">
                <a:solidFill>
                  <a:schemeClr val="bg1"/>
                </a:solidFill>
              </a:rPr>
              <a:t>Bảo</a:t>
            </a:r>
            <a:r>
              <a:rPr lang="en-US" altLang="en-US" b="1" dirty="0" smtClean="0">
                <a:solidFill>
                  <a:schemeClr val="bg1"/>
                </a:solidFill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</a:rPr>
              <a:t>vệ</a:t>
            </a:r>
            <a:r>
              <a:rPr lang="en-US" altLang="en-US" b="1" dirty="0" smtClean="0">
                <a:solidFill>
                  <a:schemeClr val="bg1"/>
                </a:solidFill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</a:rPr>
              <a:t>vật</a:t>
            </a:r>
            <a:r>
              <a:rPr lang="en-US" altLang="en-US" b="1" dirty="0" smtClean="0">
                <a:solidFill>
                  <a:schemeClr val="bg1"/>
                </a:solidFill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</a:rPr>
              <a:t>lý</a:t>
            </a:r>
            <a:r>
              <a:rPr lang="en-US" altLang="en-US" b="1" dirty="0" smtClean="0">
                <a:solidFill>
                  <a:schemeClr val="bg1"/>
                </a:solidFill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</a:rPr>
              <a:t>thiết</a:t>
            </a:r>
            <a:r>
              <a:rPr lang="en-US" altLang="en-US" b="1" dirty="0" smtClean="0">
                <a:solidFill>
                  <a:schemeClr val="bg1"/>
                </a:solidFill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</a:rPr>
              <a:t>bị</a:t>
            </a:r>
            <a:r>
              <a:rPr lang="en-US" altLang="en-US" b="1" dirty="0" smtClean="0">
                <a:solidFill>
                  <a:schemeClr val="bg1"/>
                </a:solidFill>
              </a:rPr>
              <a:t> Switch</a:t>
            </a:r>
          </a:p>
        </p:txBody>
      </p:sp>
      <p:sp>
        <p:nvSpPr>
          <p:cNvPr id="91138" name="Content Placeholder 2"/>
          <p:cNvSpPr>
            <a:spLocks noGrp="1"/>
          </p:cNvSpPr>
          <p:nvPr>
            <p:ph idx="1"/>
          </p:nvPr>
        </p:nvSpPr>
        <p:spPr>
          <a:xfrm>
            <a:off x="562301" y="1619513"/>
            <a:ext cx="10994760" cy="4621160"/>
          </a:xfrm>
        </p:spPr>
        <p:txBody>
          <a:bodyPr/>
          <a:lstStyle/>
          <a:p>
            <a:r>
              <a:rPr lang="en-US" altLang="en-US" dirty="0" err="1" smtClean="0"/>
              <a:t>Đặt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tại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nơi</a:t>
            </a:r>
            <a:r>
              <a:rPr lang="en-US" altLang="en-US" dirty="0" smtClean="0"/>
              <a:t> an </a:t>
            </a:r>
            <a:r>
              <a:rPr lang="en-US" altLang="en-US" dirty="0" err="1" smtClean="0"/>
              <a:t>toàn</a:t>
            </a:r>
            <a:r>
              <a:rPr lang="en-US" altLang="en-US" dirty="0" smtClean="0"/>
              <a:t>, </a:t>
            </a:r>
            <a:r>
              <a:rPr lang="en-US" altLang="en-US" dirty="0" err="1" smtClean="0"/>
              <a:t>có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các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biện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pháp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bảo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vệ</a:t>
            </a:r>
            <a:endParaRPr lang="en-US" altLang="en-US" dirty="0" smtClean="0"/>
          </a:p>
          <a:p>
            <a:r>
              <a:rPr lang="en-US" altLang="en-US" dirty="0" err="1" smtClean="0"/>
              <a:t>Ngăn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chặn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kẻ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tấn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công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truy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cập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được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vào</a:t>
            </a:r>
            <a:r>
              <a:rPr lang="en-US" altLang="en-US" dirty="0" smtClean="0"/>
              <a:t>:</a:t>
            </a:r>
          </a:p>
          <a:p>
            <a:pPr lvl="1"/>
            <a:r>
              <a:rPr lang="en-US" altLang="en-US" sz="2800" b="1" dirty="0" smtClean="0"/>
              <a:t>Console port </a:t>
            </a:r>
            <a:r>
              <a:rPr lang="en-US" altLang="en-US" sz="2800" dirty="0" err="1" smtClean="0"/>
              <a:t>sử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dụng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để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quản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trị</a:t>
            </a:r>
            <a:r>
              <a:rPr lang="en-US" altLang="en-US" sz="2800" dirty="0" smtClean="0"/>
              <a:t> Switch</a:t>
            </a:r>
          </a:p>
          <a:p>
            <a:pPr lvl="1"/>
            <a:r>
              <a:rPr lang="en-US" altLang="en-US" sz="2800" b="1" dirty="0" smtClean="0"/>
              <a:t>Monitor port </a:t>
            </a:r>
            <a:r>
              <a:rPr lang="en-US" altLang="en-US" sz="2800" dirty="0" err="1" smtClean="0"/>
              <a:t>sử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dụng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để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chặn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bắt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toàn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bộ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các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lưu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lượng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mạng</a:t>
            </a:r>
            <a:endParaRPr lang="en-US" altLang="en-US" dirty="0" smtClean="0"/>
          </a:p>
          <a:p>
            <a:pPr lvl="1"/>
            <a:endParaRPr lang="en-US" altLang="en-US" dirty="0" smtClean="0"/>
          </a:p>
          <a:p>
            <a:pPr lvl="1"/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078152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b="1" dirty="0" smtClean="0">
                <a:solidFill>
                  <a:schemeClr val="bg1"/>
                </a:solidFill>
              </a:rPr>
              <a:t>DMZ (Demilitarized Zone)</a:t>
            </a:r>
          </a:p>
        </p:txBody>
      </p:sp>
      <p:sp>
        <p:nvSpPr>
          <p:cNvPr id="105474" name="Content Placeholder 2"/>
          <p:cNvSpPr>
            <a:spLocks noGrp="1"/>
          </p:cNvSpPr>
          <p:nvPr>
            <p:ph idx="1"/>
          </p:nvPr>
        </p:nvSpPr>
        <p:spPr>
          <a:xfrm>
            <a:off x="629263" y="1619513"/>
            <a:ext cx="10994760" cy="4621160"/>
          </a:xfrm>
        </p:spPr>
        <p:txBody>
          <a:bodyPr/>
          <a:lstStyle/>
          <a:p>
            <a:r>
              <a:rPr lang="en-US" altLang="en-US" dirty="0" err="1" smtClean="0"/>
              <a:t>Phân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tách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các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vùng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mạng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tùy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theo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yêu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cầu</a:t>
            </a:r>
            <a:r>
              <a:rPr lang="en-US" altLang="en-US" dirty="0" smtClean="0"/>
              <a:t> an </a:t>
            </a:r>
            <a:r>
              <a:rPr lang="en-US" altLang="en-US" dirty="0" err="1" smtClean="0"/>
              <a:t>toàn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và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mức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độ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bảo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mật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thông</a:t>
            </a:r>
            <a:r>
              <a:rPr lang="en-US" altLang="en-US" dirty="0" smtClean="0"/>
              <a:t> tin </a:t>
            </a:r>
            <a:r>
              <a:rPr lang="en-US" altLang="en-US" dirty="0" err="1" smtClean="0"/>
              <a:t>của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hệ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thống</a:t>
            </a:r>
            <a:endParaRPr lang="en-US" altLang="en-US" dirty="0" smtClean="0"/>
          </a:p>
          <a:p>
            <a:r>
              <a:rPr lang="en-US" altLang="en-US" dirty="0" err="1" smtClean="0"/>
              <a:t>Thường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thành</a:t>
            </a:r>
            <a:r>
              <a:rPr lang="en-US" altLang="en-US" dirty="0" smtClean="0"/>
              <a:t> 3 </a:t>
            </a:r>
            <a:r>
              <a:rPr lang="en-US" altLang="en-US" dirty="0" err="1" smtClean="0"/>
              <a:t>miền</a:t>
            </a:r>
            <a:r>
              <a:rPr lang="en-US" altLang="en-US" dirty="0" smtClean="0"/>
              <a:t>: </a:t>
            </a:r>
            <a:r>
              <a:rPr lang="en-US" altLang="en-US" dirty="0" err="1" smtClean="0"/>
              <a:t>bên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trong</a:t>
            </a:r>
            <a:r>
              <a:rPr lang="en-US" altLang="en-US" dirty="0" smtClean="0"/>
              <a:t>, </a:t>
            </a:r>
            <a:r>
              <a:rPr lang="en-US" altLang="en-US" dirty="0" err="1" smtClean="0"/>
              <a:t>bên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ngoài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và</a:t>
            </a:r>
            <a:r>
              <a:rPr lang="en-US" altLang="en-US" dirty="0" smtClean="0"/>
              <a:t> DMZ</a:t>
            </a:r>
          </a:p>
          <a:p>
            <a:r>
              <a:rPr lang="en-US" altLang="en-US" dirty="0" smtClean="0"/>
              <a:t>DMZ </a:t>
            </a:r>
            <a:r>
              <a:rPr lang="en-US" altLang="en-US" dirty="0" err="1" smtClean="0"/>
              <a:t>là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một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vùng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bán</a:t>
            </a:r>
            <a:r>
              <a:rPr lang="en-US" altLang="en-US" dirty="0" smtClean="0"/>
              <a:t> tin </a:t>
            </a:r>
            <a:r>
              <a:rPr lang="en-US" altLang="en-US" dirty="0" err="1" smtClean="0"/>
              <a:t>cậy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giữa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mạng</a:t>
            </a:r>
            <a:r>
              <a:rPr lang="en-US" altLang="en-US" dirty="0" smtClean="0"/>
              <a:t> private network </a:t>
            </a:r>
            <a:r>
              <a:rPr lang="en-US" altLang="en-US" dirty="0" err="1" smtClean="0"/>
              <a:t>và</a:t>
            </a:r>
            <a:r>
              <a:rPr lang="en-US" altLang="en-US" dirty="0" smtClean="0"/>
              <a:t> Internet</a:t>
            </a:r>
          </a:p>
          <a:p>
            <a:r>
              <a:rPr lang="en-US" altLang="en-US" dirty="0" err="1" smtClean="0"/>
              <a:t>Cung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cấp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khả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năng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phòng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thủ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theo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chiều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sâu</a:t>
            </a:r>
            <a:r>
              <a:rPr lang="en-US" altLang="en-US" dirty="0" smtClean="0"/>
              <a:t> (</a:t>
            </a:r>
            <a:r>
              <a:rPr lang="en-US" altLang="en-US" i="1" dirty="0" smtClean="0"/>
              <a:t>defense in depth) </a:t>
            </a:r>
            <a:r>
              <a:rPr lang="en-US" altLang="en-US" dirty="0" err="1" smtClean="0"/>
              <a:t>cho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mạng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bên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trong</a:t>
            </a:r>
            <a:r>
              <a:rPr lang="en-US" altLang="en-US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69623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DMZ (Demilitarized Zone)</a:t>
            </a:r>
          </a:p>
        </p:txBody>
      </p:sp>
      <p:pic>
        <p:nvPicPr>
          <p:cNvPr id="106498" name="Picture 1" descr="Screen Shot 2014-12-22 at 9.34.13 A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5987" y="1231641"/>
            <a:ext cx="7853466" cy="4527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9244608" y="6056671"/>
            <a:ext cx="17748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>
                <a:solidFill>
                  <a:schemeClr val="bg1"/>
                </a:solidFill>
              </a:rPr>
              <a:t>Nguồn: </a:t>
            </a:r>
            <a:r>
              <a:rPr lang="en-US" smtClean="0">
                <a:solidFill>
                  <a:schemeClr val="bg1"/>
                </a:solidFill>
                <a:hlinkClick r:id="rId3"/>
              </a:rPr>
              <a:t>Internet</a:t>
            </a:r>
            <a:endParaRPr 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3866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1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altLang="en-US" b="1" dirty="0" err="1" smtClean="0">
                <a:solidFill>
                  <a:schemeClr val="bg1"/>
                </a:solidFill>
              </a:rPr>
              <a:t>Địa</a:t>
            </a:r>
            <a:r>
              <a:rPr lang="en-US" altLang="en-US" b="1" dirty="0" smtClean="0">
                <a:solidFill>
                  <a:schemeClr val="bg1"/>
                </a:solidFill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</a:rPr>
              <a:t>chỉ</a:t>
            </a:r>
            <a:r>
              <a:rPr lang="en-US" altLang="en-US" b="1" dirty="0" smtClean="0">
                <a:solidFill>
                  <a:schemeClr val="bg1"/>
                </a:solidFill>
              </a:rPr>
              <a:t> IP Public </a:t>
            </a:r>
            <a:r>
              <a:rPr lang="en-US" altLang="en-US" b="1" dirty="0" err="1" smtClean="0">
                <a:solidFill>
                  <a:schemeClr val="bg1"/>
                </a:solidFill>
              </a:rPr>
              <a:t>và</a:t>
            </a:r>
            <a:r>
              <a:rPr lang="en-US" altLang="en-US" b="1" dirty="0" smtClean="0">
                <a:solidFill>
                  <a:schemeClr val="bg1"/>
                </a:solidFill>
              </a:rPr>
              <a:t> Private</a:t>
            </a:r>
          </a:p>
        </p:txBody>
      </p:sp>
      <p:sp>
        <p:nvSpPr>
          <p:cNvPr id="107522" name="Content Placeholder 2"/>
          <p:cNvSpPr>
            <a:spLocks noGrp="1"/>
          </p:cNvSpPr>
          <p:nvPr>
            <p:ph idx="1"/>
          </p:nvPr>
        </p:nvSpPr>
        <p:spPr>
          <a:xfrm>
            <a:off x="629263" y="1610182"/>
            <a:ext cx="10994760" cy="4621160"/>
          </a:xfrm>
        </p:spPr>
        <p:txBody>
          <a:bodyPr/>
          <a:lstStyle/>
          <a:p>
            <a:r>
              <a:rPr lang="en-US" altLang="en-US" dirty="0" err="1" smtClean="0"/>
              <a:t>Địa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chỉ</a:t>
            </a:r>
            <a:r>
              <a:rPr lang="en-US" altLang="en-US" dirty="0" smtClean="0"/>
              <a:t> Public IP </a:t>
            </a:r>
            <a:r>
              <a:rPr lang="en-US" altLang="en-US" dirty="0" err="1" smtClean="0"/>
              <a:t>được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sử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dụng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để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gửi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và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nhận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các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lưu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lượng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thông</a:t>
            </a:r>
            <a:r>
              <a:rPr lang="en-US" altLang="en-US" dirty="0" smtClean="0"/>
              <a:t> tin </a:t>
            </a:r>
            <a:r>
              <a:rPr lang="en-US" altLang="en-US" dirty="0" err="1" smtClean="0"/>
              <a:t>trên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mạng</a:t>
            </a:r>
            <a:r>
              <a:rPr lang="en-US" altLang="en-US" dirty="0" smtClean="0"/>
              <a:t> Internet.</a:t>
            </a:r>
          </a:p>
          <a:p>
            <a:r>
              <a:rPr lang="en-US" altLang="en-US" dirty="0" err="1" smtClean="0"/>
              <a:t>Phải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trả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phí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và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được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cấp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phát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bởi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nhà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cung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cấp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dịch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vụ</a:t>
            </a:r>
            <a:r>
              <a:rPr lang="en-US" altLang="en-US" dirty="0" smtClean="0"/>
              <a:t> Internet (Internet Service Providers)</a:t>
            </a:r>
          </a:p>
          <a:p>
            <a:r>
              <a:rPr lang="en-US" altLang="en-US" dirty="0" err="1" smtClean="0"/>
              <a:t>Địa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chỉ</a:t>
            </a:r>
            <a:r>
              <a:rPr lang="en-US" altLang="en-US" dirty="0" smtClean="0"/>
              <a:t> Private </a:t>
            </a:r>
            <a:r>
              <a:rPr lang="en-US" altLang="en-US" dirty="0" err="1" smtClean="0"/>
              <a:t>không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thể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sử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dụng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được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trên</a:t>
            </a:r>
            <a:r>
              <a:rPr lang="en-US" altLang="en-US" dirty="0" smtClean="0"/>
              <a:t> Internet, </a:t>
            </a:r>
            <a:r>
              <a:rPr lang="en-US" altLang="en-US" dirty="0" err="1" smtClean="0"/>
              <a:t>nhưng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miễn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phí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và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có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thể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sử</a:t>
            </a:r>
            <a:r>
              <a:rPr lang="en-US" altLang="en-US" dirty="0"/>
              <a:t> </a:t>
            </a:r>
            <a:r>
              <a:rPr lang="en-US" altLang="en-US" dirty="0" err="1" smtClean="0"/>
              <a:t>dụng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được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trong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mạng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riêng</a:t>
            </a:r>
            <a:r>
              <a:rPr lang="en-US" altLang="en-US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23523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b="1" dirty="0" smtClean="0">
                <a:solidFill>
                  <a:schemeClr val="bg1"/>
                </a:solidFill>
              </a:rPr>
              <a:t>RFC 1918</a:t>
            </a:r>
          </a:p>
        </p:txBody>
      </p:sp>
      <p:sp>
        <p:nvSpPr>
          <p:cNvPr id="10854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mtClean="0"/>
              <a:t>10.0.0.1 – 10.255.255.254</a:t>
            </a:r>
          </a:p>
          <a:p>
            <a:r>
              <a:rPr lang="en-US" altLang="en-US" smtClean="0"/>
              <a:t>172.16.0.1 – 172.21.255.254</a:t>
            </a:r>
          </a:p>
          <a:p>
            <a:r>
              <a:rPr lang="en-US" altLang="en-US" smtClean="0"/>
              <a:t>192.168.0.1 – 192.168.255.254</a:t>
            </a:r>
          </a:p>
        </p:txBody>
      </p:sp>
    </p:spTree>
    <p:extLst>
      <p:ext uri="{BB962C8B-B14F-4D97-AF65-F5344CB8AC3E}">
        <p14:creationId xmlns:p14="http://schemas.microsoft.com/office/powerpoint/2010/main" val="2425937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69" name="Title 1"/>
          <p:cNvSpPr>
            <a:spLocks noGrp="1"/>
          </p:cNvSpPr>
          <p:nvPr>
            <p:ph type="title"/>
          </p:nvPr>
        </p:nvSpPr>
        <p:spPr>
          <a:xfrm>
            <a:off x="391886" y="299116"/>
            <a:ext cx="11485983" cy="1018035"/>
          </a:xfrm>
        </p:spPr>
        <p:txBody>
          <a:bodyPr>
            <a:noAutofit/>
          </a:bodyPr>
          <a:lstStyle/>
          <a:p>
            <a:pPr algn="ctr"/>
            <a:r>
              <a:rPr lang="en-US" altLang="en-US" sz="4400" b="1" dirty="0" smtClean="0">
                <a:solidFill>
                  <a:schemeClr val="bg1"/>
                </a:solidFill>
              </a:rPr>
              <a:t>NAT  (Network Address Translation)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9910" y="1317152"/>
            <a:ext cx="8762849" cy="473062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622890" y="6174658"/>
            <a:ext cx="23134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>
                <a:solidFill>
                  <a:schemeClr val="bg1"/>
                </a:solidFill>
              </a:rPr>
              <a:t>Nguồn: </a:t>
            </a:r>
            <a:r>
              <a:rPr lang="en-US" smtClean="0">
                <a:solidFill>
                  <a:schemeClr val="bg1"/>
                </a:solidFill>
                <a:hlinkClick r:id="rId3"/>
              </a:rPr>
              <a:t>medium.com</a:t>
            </a:r>
            <a:endParaRPr 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3221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3" name="Title 1"/>
          <p:cNvSpPr>
            <a:spLocks noGrp="1"/>
          </p:cNvSpPr>
          <p:nvPr>
            <p:ph type="title"/>
          </p:nvPr>
        </p:nvSpPr>
        <p:spPr>
          <a:xfrm>
            <a:off x="1981200" y="152400"/>
            <a:ext cx="8229600" cy="838200"/>
          </a:xfrm>
        </p:spPr>
        <p:txBody>
          <a:bodyPr/>
          <a:lstStyle/>
          <a:p>
            <a:pPr algn="ctr"/>
            <a:r>
              <a:rPr lang="en-US" altLang="en-US" b="1" dirty="0" smtClean="0">
                <a:solidFill>
                  <a:schemeClr val="bg1"/>
                </a:solidFill>
              </a:rPr>
              <a:t>NAT</a:t>
            </a:r>
          </a:p>
        </p:txBody>
      </p:sp>
      <p:sp>
        <p:nvSpPr>
          <p:cNvPr id="110594" name="Content Placeholder 2"/>
          <p:cNvSpPr>
            <a:spLocks noGrp="1"/>
          </p:cNvSpPr>
          <p:nvPr>
            <p:ph idx="1"/>
          </p:nvPr>
        </p:nvSpPr>
        <p:spPr>
          <a:xfrm>
            <a:off x="805543" y="1659295"/>
            <a:ext cx="10210800" cy="4835525"/>
          </a:xfrm>
        </p:spPr>
        <p:txBody>
          <a:bodyPr/>
          <a:lstStyle/>
          <a:p>
            <a:r>
              <a:rPr lang="en-US" altLang="en-US" dirty="0" smtClean="0"/>
              <a:t>NAT </a:t>
            </a:r>
            <a:r>
              <a:rPr lang="en-US" altLang="en-US" dirty="0" err="1" smtClean="0"/>
              <a:t>cho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phép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nhiều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máy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trạm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cùng</a:t>
            </a:r>
            <a:r>
              <a:rPr lang="en-US" altLang="en-US" dirty="0" smtClean="0"/>
              <a:t> chia </a:t>
            </a:r>
            <a:r>
              <a:rPr lang="en-US" altLang="en-US" dirty="0" err="1" smtClean="0"/>
              <a:t>sẻ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một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địa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chỉ</a:t>
            </a:r>
            <a:r>
              <a:rPr lang="en-US" altLang="en-US" dirty="0" smtClean="0"/>
              <a:t> IP Public</a:t>
            </a:r>
          </a:p>
          <a:p>
            <a:r>
              <a:rPr lang="en-US" altLang="en-US" dirty="0" err="1" smtClean="0"/>
              <a:t>Ẩn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địa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chỉ</a:t>
            </a:r>
            <a:r>
              <a:rPr lang="en-US" altLang="en-US" dirty="0" smtClean="0"/>
              <a:t> IP </a:t>
            </a:r>
            <a:r>
              <a:rPr lang="en-US" altLang="en-US" dirty="0" err="1" smtClean="0"/>
              <a:t>cục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bộ</a:t>
            </a:r>
            <a:endParaRPr lang="en-US" altLang="en-US" dirty="0" smtClean="0"/>
          </a:p>
          <a:p>
            <a:r>
              <a:rPr lang="en-US" altLang="en-US" dirty="0" smtClean="0"/>
              <a:t>NAT </a:t>
            </a:r>
            <a:r>
              <a:rPr lang="en-US" altLang="en-US" dirty="0" err="1" smtClean="0"/>
              <a:t>có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thể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phá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vỡ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một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số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dịch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vụ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mạng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chẳng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hạn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như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IPSec</a:t>
            </a: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482005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7" name="Title 1"/>
          <p:cNvSpPr>
            <a:spLocks noGrp="1"/>
          </p:cNvSpPr>
          <p:nvPr>
            <p:ph type="title"/>
          </p:nvPr>
        </p:nvSpPr>
        <p:spPr>
          <a:xfrm>
            <a:off x="618285" y="168487"/>
            <a:ext cx="11012131" cy="1018035"/>
          </a:xfrm>
        </p:spPr>
        <p:txBody>
          <a:bodyPr/>
          <a:lstStyle/>
          <a:p>
            <a:pPr algn="ctr"/>
            <a:r>
              <a:rPr lang="en-US" altLang="en-US" b="1" dirty="0" smtClean="0">
                <a:solidFill>
                  <a:schemeClr val="bg1"/>
                </a:solidFill>
              </a:rPr>
              <a:t>Proxy Server</a:t>
            </a:r>
          </a:p>
        </p:txBody>
      </p:sp>
      <p:sp>
        <p:nvSpPr>
          <p:cNvPr id="111618" name="Content Placeholder 2"/>
          <p:cNvSpPr>
            <a:spLocks noGrp="1"/>
          </p:cNvSpPr>
          <p:nvPr>
            <p:ph idx="1"/>
          </p:nvPr>
        </p:nvSpPr>
        <p:spPr>
          <a:xfrm>
            <a:off x="618285" y="1423570"/>
            <a:ext cx="11453134" cy="4621160"/>
          </a:xfrm>
        </p:spPr>
        <p:txBody>
          <a:bodyPr/>
          <a:lstStyle/>
          <a:p>
            <a:r>
              <a:rPr lang="en-US" altLang="en-US" dirty="0" err="1" smtClean="0"/>
              <a:t>Các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máy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trạm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không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thể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kết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nối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trực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tiếp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đến</a:t>
            </a:r>
            <a:r>
              <a:rPr lang="en-US" altLang="en-US" dirty="0" smtClean="0"/>
              <a:t> Internet</a:t>
            </a:r>
          </a:p>
          <a:p>
            <a:r>
              <a:rPr lang="en-US" altLang="en-US" dirty="0" err="1" smtClean="0"/>
              <a:t>Yêu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cầu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phải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đi</a:t>
            </a:r>
            <a:r>
              <a:rPr lang="en-US" altLang="en-US" dirty="0" smtClean="0"/>
              <a:t> qua Proxy, </a:t>
            </a:r>
            <a:r>
              <a:rPr lang="en-US" altLang="en-US" dirty="0" err="1" smtClean="0"/>
              <a:t>nơi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sẽ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lấy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thông</a:t>
            </a:r>
            <a:r>
              <a:rPr lang="en-US" altLang="en-US" dirty="0" smtClean="0"/>
              <a:t> tin </a:t>
            </a:r>
            <a:r>
              <a:rPr lang="en-US" altLang="en-US" dirty="0" err="1" smtClean="0"/>
              <a:t>và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trả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về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cho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máy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trạm</a:t>
            </a:r>
            <a:r>
              <a:rPr lang="en-US" altLang="en-US" dirty="0" smtClean="0"/>
              <a:t> (</a:t>
            </a:r>
            <a:r>
              <a:rPr lang="en-US" altLang="en-US" dirty="0" err="1" smtClean="0"/>
              <a:t>nếu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được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cho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phép</a:t>
            </a:r>
            <a:r>
              <a:rPr lang="en-US" altLang="en-US" dirty="0" smtClean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536802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b="1" dirty="0" smtClean="0">
                <a:solidFill>
                  <a:schemeClr val="bg1"/>
                </a:solidFill>
              </a:rPr>
              <a:t>Caching Proxy</a:t>
            </a:r>
          </a:p>
        </p:txBody>
      </p:sp>
      <p:sp>
        <p:nvSpPr>
          <p:cNvPr id="112642" name="Content Placeholder 2"/>
          <p:cNvSpPr>
            <a:spLocks noGrp="1"/>
          </p:cNvSpPr>
          <p:nvPr>
            <p:ph idx="1"/>
          </p:nvPr>
        </p:nvSpPr>
        <p:spPr>
          <a:xfrm>
            <a:off x="629263" y="1582190"/>
            <a:ext cx="10994760" cy="4621160"/>
          </a:xfrm>
        </p:spPr>
        <p:txBody>
          <a:bodyPr/>
          <a:lstStyle/>
          <a:p>
            <a:r>
              <a:rPr lang="en-US" altLang="en-US" dirty="0" err="1" smtClean="0"/>
              <a:t>Nếu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nhiều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máy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trạm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cùng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truy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vấn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đến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cùng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một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trang</a:t>
            </a:r>
            <a:r>
              <a:rPr lang="en-US" altLang="en-US" dirty="0" smtClean="0"/>
              <a:t>, </a:t>
            </a:r>
            <a:r>
              <a:rPr lang="en-US" altLang="en-US" dirty="0" err="1" smtClean="0"/>
              <a:t>chẳng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hạn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như</a:t>
            </a:r>
            <a:r>
              <a:rPr lang="en-US" altLang="en-US" dirty="0" smtClean="0"/>
              <a:t>  google.com</a:t>
            </a:r>
          </a:p>
          <a:p>
            <a:r>
              <a:rPr lang="en-US" altLang="en-US" dirty="0" smtClean="0"/>
              <a:t>Proxy </a:t>
            </a:r>
            <a:r>
              <a:rPr lang="en-US" altLang="en-US" dirty="0" err="1" smtClean="0"/>
              <a:t>chỉ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tải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về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một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bản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sao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của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trang</a:t>
            </a:r>
            <a:r>
              <a:rPr lang="en-US" altLang="en-US" dirty="0" smtClean="0"/>
              <a:t>, </a:t>
            </a:r>
            <a:r>
              <a:rPr lang="en-US" altLang="en-US" dirty="0" err="1" smtClean="0"/>
              <a:t>và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phân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phối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nó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cho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tất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cả</a:t>
            </a:r>
            <a:r>
              <a:rPr lang="en-US" altLang="en-US" dirty="0" smtClean="0"/>
              <a:t> clients</a:t>
            </a:r>
          </a:p>
          <a:p>
            <a:r>
              <a:rPr lang="en-US" altLang="en-US" dirty="0" err="1" smtClean="0"/>
              <a:t>Điều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này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làm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cho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mạng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có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vẻ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nhanh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hơn</a:t>
            </a: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550399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11183" y="190954"/>
            <a:ext cx="11909282" cy="793115"/>
          </a:xfrm>
        </p:spPr>
        <p:txBody>
          <a:bodyPr/>
          <a:lstStyle/>
          <a:p>
            <a:pPr algn="ctr"/>
            <a:r>
              <a:rPr lang="vi-VN" b="1" dirty="0" smtClean="0"/>
              <a:t>Công nghệ an toàn mạng</a:t>
            </a:r>
            <a:endParaRPr lang="en-US" b="1" dirty="0"/>
          </a:p>
        </p:txBody>
      </p:sp>
      <p:sp>
        <p:nvSpPr>
          <p:cNvPr id="2" name="Content Placeholder 1"/>
          <p:cNvSpPr>
            <a:spLocks noGrp="1"/>
          </p:cNvSpPr>
          <p:nvPr>
            <p:ph sz="quarter" idx="4294967295"/>
          </p:nvPr>
        </p:nvSpPr>
        <p:spPr>
          <a:xfrm>
            <a:off x="839756" y="1119673"/>
            <a:ext cx="9955763" cy="5406780"/>
          </a:xfrm>
        </p:spPr>
        <p:txBody>
          <a:bodyPr anchor="ctr"/>
          <a:lstStyle/>
          <a:p>
            <a:r>
              <a:rPr lang="vi-VN" sz="3600" dirty="0" smtClean="0">
                <a:solidFill>
                  <a:schemeClr val="bg1"/>
                </a:solidFill>
              </a:rPr>
              <a:t>Tường lửa (Firewall)</a:t>
            </a:r>
          </a:p>
          <a:p>
            <a:r>
              <a:rPr lang="vi-VN" sz="3600" dirty="0" smtClean="0">
                <a:solidFill>
                  <a:schemeClr val="bg1"/>
                </a:solidFill>
              </a:rPr>
              <a:t>Phát hiện và ngăn chặn xâm nhập (IDPS)</a:t>
            </a:r>
            <a:endParaRPr lang="en-US" sz="3600" dirty="0" smtClean="0">
              <a:solidFill>
                <a:schemeClr val="bg1"/>
              </a:solidFill>
            </a:endParaRPr>
          </a:p>
          <a:p>
            <a:r>
              <a:rPr lang="vi-VN" sz="3600" dirty="0">
                <a:solidFill>
                  <a:schemeClr val="bg1"/>
                </a:solidFill>
              </a:rPr>
              <a:t>Giám sát an toàn mạng (SIEM</a:t>
            </a:r>
            <a:r>
              <a:rPr lang="vi-VN" sz="3600" dirty="0" smtClean="0">
                <a:solidFill>
                  <a:schemeClr val="bg1"/>
                </a:solidFill>
              </a:rPr>
              <a:t>)</a:t>
            </a:r>
          </a:p>
          <a:p>
            <a:r>
              <a:rPr lang="vi-VN" sz="3600" dirty="0" smtClean="0">
                <a:solidFill>
                  <a:schemeClr val="bg1"/>
                </a:solidFill>
              </a:rPr>
              <a:t>Hệ thống bẫy (Honeypot, Honeynet)</a:t>
            </a:r>
            <a:endParaRPr lang="en-US" sz="3600" dirty="0" smtClean="0">
              <a:solidFill>
                <a:schemeClr val="bg1"/>
              </a:solidFill>
            </a:endParaRPr>
          </a:p>
          <a:p>
            <a:r>
              <a:rPr lang="vi-VN" sz="3600" dirty="0">
                <a:solidFill>
                  <a:schemeClr val="bg1"/>
                </a:solidFill>
              </a:rPr>
              <a:t>Chống mã độc và thư rác (Antivirus, Antispam</a:t>
            </a:r>
            <a:r>
              <a:rPr lang="vi-VN" sz="3600" dirty="0" smtClean="0">
                <a:solidFill>
                  <a:schemeClr val="bg1"/>
                </a:solidFill>
              </a:rPr>
              <a:t>)</a:t>
            </a:r>
          </a:p>
          <a:p>
            <a:r>
              <a:rPr lang="vi-VN" sz="3600" dirty="0" smtClean="0">
                <a:solidFill>
                  <a:schemeClr val="bg1"/>
                </a:solidFill>
              </a:rPr>
              <a:t>Mạng riêng ảo (VPN)</a:t>
            </a:r>
          </a:p>
          <a:p>
            <a:r>
              <a:rPr lang="vi-VN" sz="3600" dirty="0" smtClean="0">
                <a:solidFill>
                  <a:schemeClr val="bg1"/>
                </a:solidFill>
              </a:rPr>
              <a:t>Chống rò rỉ dữ liệu (DLP)</a:t>
            </a:r>
          </a:p>
        </p:txBody>
      </p:sp>
    </p:spTree>
    <p:extLst>
      <p:ext uri="{BB962C8B-B14F-4D97-AF65-F5344CB8AC3E}">
        <p14:creationId xmlns:p14="http://schemas.microsoft.com/office/powerpoint/2010/main" val="2907324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</a:t>
            </a:r>
            <a:r>
              <a:rPr lang="en-US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r>
              <a:rPr lang="en-US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tham</a:t>
            </a:r>
            <a:r>
              <a:rPr lang="en-US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khảo</a:t>
            </a:r>
            <a:endParaRPr lang="en-US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2343" y="1404908"/>
            <a:ext cx="10994760" cy="4621160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[1] Dieter </a:t>
            </a:r>
            <a:r>
              <a:rPr lang="en-GB" dirty="0" err="1"/>
              <a:t>Gollmann</a:t>
            </a:r>
            <a:r>
              <a:rPr lang="en-GB" dirty="0"/>
              <a:t>, </a:t>
            </a:r>
            <a:r>
              <a:rPr lang="en-US" dirty="0"/>
              <a:t>Computer Security, Hamburg </a:t>
            </a:r>
            <a:r>
              <a:rPr lang="en-US" dirty="0" err="1"/>
              <a:t>Uninersity</a:t>
            </a:r>
            <a:r>
              <a:rPr lang="en-US" dirty="0"/>
              <a:t> of Technology</a:t>
            </a:r>
          </a:p>
          <a:p>
            <a:pPr marL="0" indent="0">
              <a:buNone/>
            </a:pPr>
            <a:r>
              <a:rPr lang="en-US" dirty="0"/>
              <a:t>  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[2] </a:t>
            </a:r>
            <a:r>
              <a:rPr lang="vi-VN" dirty="0"/>
              <a:t>Lê Đình Vinh, Trần Đức Sự, Vũ Thị Vân, Giáo trình Cơ sở an toàn thông tin, NXB Thông tin &amp; Truyền thông, </a:t>
            </a:r>
            <a:r>
              <a:rPr lang="vi-VN" dirty="0" smtClean="0"/>
              <a:t>2013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[3] </a:t>
            </a:r>
            <a:r>
              <a:rPr lang="en-US" dirty="0" smtClean="0">
                <a:hlinkClick r:id="rId2"/>
              </a:rPr>
              <a:t>https://tek4.vn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798700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ZColor Dark Theme">
      <a:dk1>
        <a:sysClr val="windowText" lastClr="000000"/>
      </a:dk1>
      <a:lt1>
        <a:sysClr val="window" lastClr="FFFFFF"/>
      </a:lt1>
      <a:dk2>
        <a:srgbClr val="44546A"/>
      </a:dk2>
      <a:lt2>
        <a:srgbClr val="EBEBEB"/>
      </a:lt2>
      <a:accent1>
        <a:srgbClr val="4DD6B0"/>
      </a:accent1>
      <a:accent2>
        <a:srgbClr val="4DD6B0"/>
      </a:accent2>
      <a:accent3>
        <a:srgbClr val="4DD6B0"/>
      </a:accent3>
      <a:accent4>
        <a:srgbClr val="4DD6B0"/>
      </a:accent4>
      <a:accent5>
        <a:srgbClr val="4DD6B0"/>
      </a:accent5>
      <a:accent6>
        <a:srgbClr val="4DD6B0"/>
      </a:accent6>
      <a:hlink>
        <a:srgbClr val="0563C1"/>
      </a:hlink>
      <a:folHlink>
        <a:srgbClr val="954F72"/>
      </a:folHlink>
    </a:clrScheme>
    <a:fontScheme name="Lato Black">
      <a:majorFont>
        <a:latin typeface="Lato Black"/>
        <a:ea typeface=""/>
        <a:cs typeface=""/>
      </a:majorFont>
      <a:minorFont>
        <a:latin typeface="La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1526</TotalTime>
  <Words>1962</Words>
  <Application>Microsoft Office PowerPoint</Application>
  <PresentationFormat>Widescreen</PresentationFormat>
  <Paragraphs>298</Paragraphs>
  <Slides>62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62</vt:i4>
      </vt:variant>
    </vt:vector>
  </HeadingPairs>
  <TitlesOfParts>
    <vt:vector size="77" baseType="lpstr">
      <vt:lpstr>MS PGothic</vt:lpstr>
      <vt:lpstr>Arial</vt:lpstr>
      <vt:lpstr>Arial Narrow</vt:lpstr>
      <vt:lpstr>Calibri</vt:lpstr>
      <vt:lpstr>Calibri Light</vt:lpstr>
      <vt:lpstr>Helvetica</vt:lpstr>
      <vt:lpstr>Lato</vt:lpstr>
      <vt:lpstr>Lato Black</vt:lpstr>
      <vt:lpstr>Noto Sans Disp SemCond SemBd</vt:lpstr>
      <vt:lpstr>Open Sans</vt:lpstr>
      <vt:lpstr>Tahoma</vt:lpstr>
      <vt:lpstr>Times New Roman</vt:lpstr>
      <vt:lpstr>Wingdings</vt:lpstr>
      <vt:lpstr>Office Theme</vt:lpstr>
      <vt:lpstr>Template PresentationGo Dark</vt:lpstr>
      <vt:lpstr>PowerPoint Presentation</vt:lpstr>
      <vt:lpstr>PowerPoint Presentation</vt:lpstr>
      <vt:lpstr>Nội dung</vt:lpstr>
      <vt:lpstr>PowerPoint Presentation</vt:lpstr>
      <vt:lpstr>PowerPoint Presentation</vt:lpstr>
      <vt:lpstr>PowerPoint Presentation</vt:lpstr>
      <vt:lpstr>OSI Model</vt:lpstr>
      <vt:lpstr>OSI Model</vt:lpstr>
      <vt:lpstr>OSI Model</vt:lpstr>
      <vt:lpstr>TCP IP vs OSI</vt:lpstr>
      <vt:lpstr>TCP IP Model</vt:lpstr>
      <vt:lpstr>TCP IP Packets</vt:lpstr>
      <vt:lpstr>Địa chỉ IP</vt:lpstr>
      <vt:lpstr>Cổng</vt:lpstr>
      <vt:lpstr>Cổng</vt:lpstr>
      <vt:lpstr>TCP IP Packets</vt:lpstr>
      <vt:lpstr>Một số giao thức kết nối</vt:lpstr>
      <vt:lpstr>TCP</vt:lpstr>
      <vt:lpstr>UDP</vt:lpstr>
      <vt:lpstr>IP</vt:lpstr>
      <vt:lpstr>ICMP</vt:lpstr>
      <vt:lpstr>ARP</vt:lpstr>
      <vt:lpstr>NDP</vt:lpstr>
      <vt:lpstr>Các giao thức có mã hóa</vt:lpstr>
      <vt:lpstr>SSH</vt:lpstr>
      <vt:lpstr>SSL</vt:lpstr>
      <vt:lpstr>TLS</vt:lpstr>
      <vt:lpstr>IPSec</vt:lpstr>
      <vt:lpstr>Giao thức tầng ứng dụng</vt:lpstr>
      <vt:lpstr>Giao thức tầng ứng dụng</vt:lpstr>
      <vt:lpstr>Giao thức tầng ứng dụng</vt:lpstr>
      <vt:lpstr>HTTP</vt:lpstr>
      <vt:lpstr>HTTPS</vt:lpstr>
      <vt:lpstr>FTP</vt:lpstr>
      <vt:lpstr>SFTP và FTPS</vt:lpstr>
      <vt:lpstr>TFTP</vt:lpstr>
      <vt:lpstr>Telnet</vt:lpstr>
      <vt:lpstr>SNMP</vt:lpstr>
      <vt:lpstr>SQL Server</vt:lpstr>
      <vt:lpstr>RDP</vt:lpstr>
      <vt:lpstr>Các giao thức Email</vt:lpstr>
      <vt:lpstr>Remote Access Protocols</vt:lpstr>
      <vt:lpstr>DNS</vt:lpstr>
      <vt:lpstr>Truy vấn DNS</vt:lpstr>
      <vt:lpstr>Bản ghi DNS</vt:lpstr>
      <vt:lpstr>PowerPoint Presentation</vt:lpstr>
      <vt:lpstr>Hub</vt:lpstr>
      <vt:lpstr>Switch</vt:lpstr>
      <vt:lpstr>Switch</vt:lpstr>
      <vt:lpstr>Router</vt:lpstr>
      <vt:lpstr>ACLs (Access Control Lists)</vt:lpstr>
      <vt:lpstr>Bảo vệ vật lý thiết bị Switch</vt:lpstr>
      <vt:lpstr>DMZ (Demilitarized Zone)</vt:lpstr>
      <vt:lpstr>DMZ (Demilitarized Zone)</vt:lpstr>
      <vt:lpstr>Địa chỉ IP Public và Private</vt:lpstr>
      <vt:lpstr>RFC 1918</vt:lpstr>
      <vt:lpstr>NAT  (Network Address Translation)</vt:lpstr>
      <vt:lpstr>NAT</vt:lpstr>
      <vt:lpstr>Proxy Server</vt:lpstr>
      <vt:lpstr>Caching Proxy</vt:lpstr>
      <vt:lpstr>Công nghệ an toàn mạng</vt:lpstr>
      <vt:lpstr>Tài liệu tham khảo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GraphicBulb</dc:creator>
  <cp:lastModifiedBy>Thinkpad</cp:lastModifiedBy>
  <cp:revision>183</cp:revision>
  <dcterms:created xsi:type="dcterms:W3CDTF">2018-07-18T01:46:28Z</dcterms:created>
  <dcterms:modified xsi:type="dcterms:W3CDTF">2021-11-19T13:10:28Z</dcterms:modified>
</cp:coreProperties>
</file>