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340" r:id="rId3"/>
    <p:sldId id="383" r:id="rId4"/>
    <p:sldId id="384" r:id="rId5"/>
    <p:sldId id="395" r:id="rId6"/>
    <p:sldId id="401" r:id="rId7"/>
    <p:sldId id="407" r:id="rId8"/>
    <p:sldId id="402" r:id="rId9"/>
    <p:sldId id="403" r:id="rId10"/>
    <p:sldId id="404" r:id="rId11"/>
    <p:sldId id="408" r:id="rId12"/>
    <p:sldId id="409" r:id="rId13"/>
    <p:sldId id="410" r:id="rId14"/>
    <p:sldId id="411" r:id="rId15"/>
    <p:sldId id="405" r:id="rId16"/>
    <p:sldId id="386" r:id="rId17"/>
    <p:sldId id="396" r:id="rId18"/>
    <p:sldId id="388" r:id="rId19"/>
    <p:sldId id="397" r:id="rId20"/>
    <p:sldId id="387" r:id="rId21"/>
    <p:sldId id="389" r:id="rId22"/>
    <p:sldId id="398" r:id="rId23"/>
    <p:sldId id="399" r:id="rId24"/>
    <p:sldId id="391" r:id="rId25"/>
    <p:sldId id="385" r:id="rId26"/>
    <p:sldId id="392" r:id="rId27"/>
    <p:sldId id="400" r:id="rId28"/>
    <p:sldId id="412" r:id="rId29"/>
    <p:sldId id="394" r:id="rId30"/>
    <p:sldId id="341" r:id="rId31"/>
    <p:sldId id="381" r:id="rId32"/>
    <p:sldId id="413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AAE43C8-39AC-478F-B5A0-7501E605B677}">
          <p14:sldIdLst>
            <p14:sldId id="256"/>
            <p14:sldId id="340"/>
            <p14:sldId id="383"/>
            <p14:sldId id="384"/>
            <p14:sldId id="395"/>
            <p14:sldId id="401"/>
            <p14:sldId id="407"/>
            <p14:sldId id="402"/>
            <p14:sldId id="403"/>
            <p14:sldId id="404"/>
            <p14:sldId id="408"/>
            <p14:sldId id="409"/>
            <p14:sldId id="410"/>
            <p14:sldId id="411"/>
            <p14:sldId id="405"/>
            <p14:sldId id="386"/>
            <p14:sldId id="396"/>
            <p14:sldId id="388"/>
            <p14:sldId id="397"/>
            <p14:sldId id="387"/>
            <p14:sldId id="389"/>
            <p14:sldId id="398"/>
            <p14:sldId id="399"/>
            <p14:sldId id="391"/>
            <p14:sldId id="385"/>
            <p14:sldId id="392"/>
            <p14:sldId id="400"/>
            <p14:sldId id="412"/>
            <p14:sldId id="394"/>
            <p14:sldId id="341"/>
          </p14:sldIdLst>
        </p14:section>
        <p14:section name="Hiểm họa" id="{7ECD22BB-A909-4A94-86EB-C84EA9A73197}">
          <p14:sldIdLst/>
        </p14:section>
        <p14:section name="Tấn công mạng" id="{332C055B-6925-4A48-98DD-73767C818B4E}">
          <p14:sldIdLst/>
        </p14:section>
        <p14:section name="Công nghệ an toàn" id="{36DC1F98-2F88-4ED5-B0A8-D3AB9AF6A0E6}">
          <p14:sldIdLst/>
        </p14:section>
        <p14:section name="Kết thúc" id="{31482B67-B563-40AD-BD7B-9A37BF824E4F}">
          <p14:sldIdLst>
            <p14:sldId id="381"/>
            <p14:sldId id="41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guyen Tuan Anh" initials="NT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00FF"/>
    <a:srgbClr val="FF00FF"/>
    <a:srgbClr val="0A01C3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3702" autoAdjust="0"/>
  </p:normalViewPr>
  <p:slideViewPr>
    <p:cSldViewPr>
      <p:cViewPr varScale="1">
        <p:scale>
          <a:sx n="79" d="100"/>
          <a:sy n="79" d="100"/>
        </p:scale>
        <p:origin x="1526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496" y="3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ần Anh Tú" userId="37dd2ea8-b3bb-4859-9e81-498e7acba128" providerId="ADAL" clId="{C3A93501-AF1A-8A49-9080-209A63EE2249}"/>
    <pc:docChg chg="custSel addSld delSld modSld modSection">
      <pc:chgData name="Trần Anh Tú" userId="37dd2ea8-b3bb-4859-9e81-498e7acba128" providerId="ADAL" clId="{C3A93501-AF1A-8A49-9080-209A63EE2249}" dt="2021-11-13T13:46:45.842" v="1568" actId="1076"/>
      <pc:docMkLst>
        <pc:docMk/>
      </pc:docMkLst>
      <pc:sldChg chg="modSp">
        <pc:chgData name="Trần Anh Tú" userId="37dd2ea8-b3bb-4859-9e81-498e7acba128" providerId="ADAL" clId="{C3A93501-AF1A-8A49-9080-209A63EE2249}" dt="2021-11-13T13:26:59.698" v="54" actId="20577"/>
        <pc:sldMkLst>
          <pc:docMk/>
          <pc:sldMk cId="501721752" sldId="383"/>
        </pc:sldMkLst>
        <pc:spChg chg="mod">
          <ac:chgData name="Trần Anh Tú" userId="37dd2ea8-b3bb-4859-9e81-498e7acba128" providerId="ADAL" clId="{C3A93501-AF1A-8A49-9080-209A63EE2249}" dt="2021-11-13T13:26:59.698" v="54" actId="20577"/>
          <ac:spMkLst>
            <pc:docMk/>
            <pc:sldMk cId="501721752" sldId="383"/>
            <ac:spMk id="2" creationId="{00000000-0000-0000-0000-000000000000}"/>
          </ac:spMkLst>
        </pc:spChg>
      </pc:sldChg>
      <pc:sldChg chg="modSp">
        <pc:chgData name="Trần Anh Tú" userId="37dd2ea8-b3bb-4859-9e81-498e7acba128" providerId="ADAL" clId="{C3A93501-AF1A-8A49-9080-209A63EE2249}" dt="2021-11-13T13:23:14.646" v="7" actId="20577"/>
        <pc:sldMkLst>
          <pc:docMk/>
          <pc:sldMk cId="501721752" sldId="384"/>
        </pc:sldMkLst>
        <pc:spChg chg="mod">
          <ac:chgData name="Trần Anh Tú" userId="37dd2ea8-b3bb-4859-9e81-498e7acba128" providerId="ADAL" clId="{C3A93501-AF1A-8A49-9080-209A63EE2249}" dt="2021-11-13T13:23:14.646" v="7" actId="20577"/>
          <ac:spMkLst>
            <pc:docMk/>
            <pc:sldMk cId="501721752" sldId="384"/>
            <ac:spMk id="2" creationId="{00000000-0000-0000-0000-000000000000}"/>
          </ac:spMkLst>
        </pc:spChg>
      </pc:sldChg>
      <pc:sldChg chg="modSp add">
        <pc:chgData name="Trần Anh Tú" userId="37dd2ea8-b3bb-4859-9e81-498e7acba128" providerId="ADAL" clId="{C3A93501-AF1A-8A49-9080-209A63EE2249}" dt="2021-11-13T13:33:27.819" v="1359" actId="20577"/>
        <pc:sldMkLst>
          <pc:docMk/>
          <pc:sldMk cId="676745613" sldId="385"/>
        </pc:sldMkLst>
        <pc:spChg chg="mod">
          <ac:chgData name="Trần Anh Tú" userId="37dd2ea8-b3bb-4859-9e81-498e7acba128" providerId="ADAL" clId="{C3A93501-AF1A-8A49-9080-209A63EE2249}" dt="2021-11-13T13:33:27.819" v="1359" actId="20577"/>
          <ac:spMkLst>
            <pc:docMk/>
            <pc:sldMk cId="676745613" sldId="385"/>
            <ac:spMk id="3" creationId="{00000000-0000-0000-0000-000000000000}"/>
          </ac:spMkLst>
        </pc:spChg>
      </pc:sldChg>
      <pc:sldChg chg="modSp del">
        <pc:chgData name="Trần Anh Tú" userId="37dd2ea8-b3bb-4859-9e81-498e7acba128" providerId="ADAL" clId="{C3A93501-AF1A-8A49-9080-209A63EE2249}" dt="2021-11-13T13:30:07.490" v="764" actId="2696"/>
        <pc:sldMkLst>
          <pc:docMk/>
          <pc:sldMk cId="973751814" sldId="385"/>
        </pc:sldMkLst>
        <pc:spChg chg="mod">
          <ac:chgData name="Trần Anh Tú" userId="37dd2ea8-b3bb-4859-9e81-498e7acba128" providerId="ADAL" clId="{C3A93501-AF1A-8A49-9080-209A63EE2249}" dt="2021-11-13T13:22:32.629" v="1" actId="20577"/>
          <ac:spMkLst>
            <pc:docMk/>
            <pc:sldMk cId="973751814" sldId="385"/>
            <ac:spMk id="2" creationId="{00000000-0000-0000-0000-000000000000}"/>
          </ac:spMkLst>
        </pc:spChg>
        <pc:spChg chg="mod">
          <ac:chgData name="Trần Anh Tú" userId="37dd2ea8-b3bb-4859-9e81-498e7acba128" providerId="ADAL" clId="{C3A93501-AF1A-8A49-9080-209A63EE2249}" dt="2021-11-13T13:29:48.567" v="763" actId="20577"/>
          <ac:spMkLst>
            <pc:docMk/>
            <pc:sldMk cId="973751814" sldId="385"/>
            <ac:spMk id="3" creationId="{00000000-0000-0000-0000-000000000000}"/>
          </ac:spMkLst>
        </pc:spChg>
      </pc:sldChg>
      <pc:sldChg chg="modSp">
        <pc:chgData name="Trần Anh Tú" userId="37dd2ea8-b3bb-4859-9e81-498e7acba128" providerId="ADAL" clId="{C3A93501-AF1A-8A49-9080-209A63EE2249}" dt="2021-11-13T13:23:42.181" v="15" actId="20577"/>
        <pc:sldMkLst>
          <pc:docMk/>
          <pc:sldMk cId="2629296080" sldId="386"/>
        </pc:sldMkLst>
        <pc:spChg chg="mod">
          <ac:chgData name="Trần Anh Tú" userId="37dd2ea8-b3bb-4859-9e81-498e7acba128" providerId="ADAL" clId="{C3A93501-AF1A-8A49-9080-209A63EE2249}" dt="2021-11-13T13:23:42.181" v="15" actId="20577"/>
          <ac:spMkLst>
            <pc:docMk/>
            <pc:sldMk cId="2629296080" sldId="386"/>
            <ac:spMk id="2" creationId="{00000000-0000-0000-0000-000000000000}"/>
          </ac:spMkLst>
        </pc:spChg>
      </pc:sldChg>
      <pc:sldChg chg="modSp">
        <pc:chgData name="Trần Anh Tú" userId="37dd2ea8-b3bb-4859-9e81-498e7acba128" providerId="ADAL" clId="{C3A93501-AF1A-8A49-9080-209A63EE2249}" dt="2021-11-13T13:24:19.329" v="21" actId="21"/>
        <pc:sldMkLst>
          <pc:docMk/>
          <pc:sldMk cId="740631816" sldId="387"/>
        </pc:sldMkLst>
        <pc:spChg chg="mod">
          <ac:chgData name="Trần Anh Tú" userId="37dd2ea8-b3bb-4859-9e81-498e7acba128" providerId="ADAL" clId="{C3A93501-AF1A-8A49-9080-209A63EE2249}" dt="2021-11-13T13:24:19.329" v="21" actId="21"/>
          <ac:spMkLst>
            <pc:docMk/>
            <pc:sldMk cId="740631816" sldId="387"/>
            <ac:spMk id="2" creationId="{00000000-0000-0000-0000-000000000000}"/>
          </ac:spMkLst>
        </pc:spChg>
      </pc:sldChg>
      <pc:sldChg chg="modSp">
        <pc:chgData name="Trần Anh Tú" userId="37dd2ea8-b3bb-4859-9e81-498e7acba128" providerId="ADAL" clId="{C3A93501-AF1A-8A49-9080-209A63EE2249}" dt="2021-11-13T13:24:03.195" v="18" actId="21"/>
        <pc:sldMkLst>
          <pc:docMk/>
          <pc:sldMk cId="196155513" sldId="388"/>
        </pc:sldMkLst>
        <pc:spChg chg="mod">
          <ac:chgData name="Trần Anh Tú" userId="37dd2ea8-b3bb-4859-9e81-498e7acba128" providerId="ADAL" clId="{C3A93501-AF1A-8A49-9080-209A63EE2249}" dt="2021-11-13T13:24:03.195" v="18" actId="21"/>
          <ac:spMkLst>
            <pc:docMk/>
            <pc:sldMk cId="196155513" sldId="388"/>
            <ac:spMk id="2" creationId="{00000000-0000-0000-0000-000000000000}"/>
          </ac:spMkLst>
        </pc:spChg>
      </pc:sldChg>
      <pc:sldChg chg="modSp">
        <pc:chgData name="Trần Anh Tú" userId="37dd2ea8-b3bb-4859-9e81-498e7acba128" providerId="ADAL" clId="{C3A93501-AF1A-8A49-9080-209A63EE2249}" dt="2021-11-13T13:24:54.581" v="27" actId="20577"/>
        <pc:sldMkLst>
          <pc:docMk/>
          <pc:sldMk cId="1340375110" sldId="389"/>
        </pc:sldMkLst>
        <pc:spChg chg="mod">
          <ac:chgData name="Trần Anh Tú" userId="37dd2ea8-b3bb-4859-9e81-498e7acba128" providerId="ADAL" clId="{C3A93501-AF1A-8A49-9080-209A63EE2249}" dt="2021-11-13T13:24:54.581" v="27" actId="20577"/>
          <ac:spMkLst>
            <pc:docMk/>
            <pc:sldMk cId="1340375110" sldId="389"/>
            <ac:spMk id="2" creationId="{00000000-0000-0000-0000-000000000000}"/>
          </ac:spMkLst>
        </pc:spChg>
      </pc:sldChg>
      <pc:sldChg chg="modSp">
        <pc:chgData name="Trần Anh Tú" userId="37dd2ea8-b3bb-4859-9e81-498e7acba128" providerId="ADAL" clId="{C3A93501-AF1A-8A49-9080-209A63EE2249}" dt="2021-11-13T13:25:10.428" v="34" actId="20577"/>
        <pc:sldMkLst>
          <pc:docMk/>
          <pc:sldMk cId="1340375110" sldId="391"/>
        </pc:sldMkLst>
        <pc:spChg chg="mod">
          <ac:chgData name="Trần Anh Tú" userId="37dd2ea8-b3bb-4859-9e81-498e7acba128" providerId="ADAL" clId="{C3A93501-AF1A-8A49-9080-209A63EE2249}" dt="2021-11-13T13:25:10.428" v="34" actId="20577"/>
          <ac:spMkLst>
            <pc:docMk/>
            <pc:sldMk cId="1340375110" sldId="391"/>
            <ac:spMk id="2" creationId="{00000000-0000-0000-0000-000000000000}"/>
          </ac:spMkLst>
        </pc:spChg>
      </pc:sldChg>
      <pc:sldChg chg="modSp">
        <pc:chgData name="Trần Anh Tú" userId="37dd2ea8-b3bb-4859-9e81-498e7acba128" providerId="ADAL" clId="{C3A93501-AF1A-8A49-9080-209A63EE2249}" dt="2021-11-13T13:26:23.718" v="47" actId="20577"/>
        <pc:sldMkLst>
          <pc:docMk/>
          <pc:sldMk cId="107547957" sldId="392"/>
        </pc:sldMkLst>
        <pc:spChg chg="mod">
          <ac:chgData name="Trần Anh Tú" userId="37dd2ea8-b3bb-4859-9e81-498e7acba128" providerId="ADAL" clId="{C3A93501-AF1A-8A49-9080-209A63EE2249}" dt="2021-11-13T13:26:23.718" v="47" actId="20577"/>
          <ac:spMkLst>
            <pc:docMk/>
            <pc:sldMk cId="107547957" sldId="392"/>
            <ac:spMk id="2" creationId="{00000000-0000-0000-0000-000000000000}"/>
          </ac:spMkLst>
        </pc:spChg>
      </pc:sldChg>
      <pc:sldChg chg="del">
        <pc:chgData name="Trần Anh Tú" userId="37dd2ea8-b3bb-4859-9e81-498e7acba128" providerId="ADAL" clId="{C3A93501-AF1A-8A49-9080-209A63EE2249}" dt="2021-11-13T13:33:44.321" v="1360" actId="2696"/>
        <pc:sldMkLst>
          <pc:docMk/>
          <pc:sldMk cId="758139228" sldId="393"/>
        </pc:sldMkLst>
      </pc:sldChg>
      <pc:sldChg chg="modSp add">
        <pc:chgData name="Trần Anh Tú" userId="37dd2ea8-b3bb-4859-9e81-498e7acba128" providerId="ADAL" clId="{C3A93501-AF1A-8A49-9080-209A63EE2249}" dt="2021-11-13T13:23:25.450" v="12" actId="20577"/>
        <pc:sldMkLst>
          <pc:docMk/>
          <pc:sldMk cId="742415231" sldId="395"/>
        </pc:sldMkLst>
        <pc:spChg chg="mod">
          <ac:chgData name="Trần Anh Tú" userId="37dd2ea8-b3bb-4859-9e81-498e7acba128" providerId="ADAL" clId="{C3A93501-AF1A-8A49-9080-209A63EE2249}" dt="2021-11-13T13:23:25.450" v="12" actId="20577"/>
          <ac:spMkLst>
            <pc:docMk/>
            <pc:sldMk cId="742415231" sldId="395"/>
            <ac:spMk id="2" creationId="{00000000-0000-0000-0000-000000000000}"/>
          </ac:spMkLst>
        </pc:spChg>
      </pc:sldChg>
      <pc:sldChg chg="modSp add">
        <pc:chgData name="Trần Anh Tú" userId="37dd2ea8-b3bb-4859-9e81-498e7acba128" providerId="ADAL" clId="{C3A93501-AF1A-8A49-9080-209A63EE2249}" dt="2021-11-13T13:23:51.545" v="17"/>
        <pc:sldMkLst>
          <pc:docMk/>
          <pc:sldMk cId="3546080905" sldId="396"/>
        </pc:sldMkLst>
        <pc:spChg chg="mod">
          <ac:chgData name="Trần Anh Tú" userId="37dd2ea8-b3bb-4859-9e81-498e7acba128" providerId="ADAL" clId="{C3A93501-AF1A-8A49-9080-209A63EE2249}" dt="2021-11-13T13:23:51.545" v="17"/>
          <ac:spMkLst>
            <pc:docMk/>
            <pc:sldMk cId="3546080905" sldId="396"/>
            <ac:spMk id="2" creationId="{00000000-0000-0000-0000-000000000000}"/>
          </ac:spMkLst>
        </pc:spChg>
      </pc:sldChg>
      <pc:sldChg chg="modSp add">
        <pc:chgData name="Trần Anh Tú" userId="37dd2ea8-b3bb-4859-9e81-498e7acba128" providerId="ADAL" clId="{C3A93501-AF1A-8A49-9080-209A63EE2249}" dt="2021-11-13T13:24:25.572" v="25" actId="20577"/>
        <pc:sldMkLst>
          <pc:docMk/>
          <pc:sldMk cId="2376883573" sldId="397"/>
        </pc:sldMkLst>
        <pc:spChg chg="mod">
          <ac:chgData name="Trần Anh Tú" userId="37dd2ea8-b3bb-4859-9e81-498e7acba128" providerId="ADAL" clId="{C3A93501-AF1A-8A49-9080-209A63EE2249}" dt="2021-11-13T13:24:25.572" v="25" actId="20577"/>
          <ac:spMkLst>
            <pc:docMk/>
            <pc:sldMk cId="2376883573" sldId="397"/>
            <ac:spMk id="2" creationId="{00000000-0000-0000-0000-000000000000}"/>
          </ac:spMkLst>
        </pc:spChg>
      </pc:sldChg>
      <pc:sldChg chg="modSp add">
        <pc:chgData name="Trần Anh Tú" userId="37dd2ea8-b3bb-4859-9e81-498e7acba128" providerId="ADAL" clId="{C3A93501-AF1A-8A49-9080-209A63EE2249}" dt="2021-11-13T13:25:26.660" v="41" actId="20577"/>
        <pc:sldMkLst>
          <pc:docMk/>
          <pc:sldMk cId="484469740" sldId="398"/>
        </pc:sldMkLst>
        <pc:spChg chg="mod">
          <ac:chgData name="Trần Anh Tú" userId="37dd2ea8-b3bb-4859-9e81-498e7acba128" providerId="ADAL" clId="{C3A93501-AF1A-8A49-9080-209A63EE2249}" dt="2021-11-13T13:25:26.660" v="41" actId="20577"/>
          <ac:spMkLst>
            <pc:docMk/>
            <pc:sldMk cId="484469740" sldId="398"/>
            <ac:spMk id="2" creationId="{00000000-0000-0000-0000-000000000000}"/>
          </ac:spMkLst>
        </pc:spChg>
      </pc:sldChg>
      <pc:sldChg chg="modSp add">
        <pc:chgData name="Trần Anh Tú" userId="37dd2ea8-b3bb-4859-9e81-498e7acba128" providerId="ADAL" clId="{C3A93501-AF1A-8A49-9080-209A63EE2249}" dt="2021-11-13T13:25:35.779" v="43"/>
        <pc:sldMkLst>
          <pc:docMk/>
          <pc:sldMk cId="1198225663" sldId="399"/>
        </pc:sldMkLst>
        <pc:spChg chg="mod">
          <ac:chgData name="Trần Anh Tú" userId="37dd2ea8-b3bb-4859-9e81-498e7acba128" providerId="ADAL" clId="{C3A93501-AF1A-8A49-9080-209A63EE2249}" dt="2021-11-13T13:25:35.779" v="43"/>
          <ac:spMkLst>
            <pc:docMk/>
            <pc:sldMk cId="1198225663" sldId="399"/>
            <ac:spMk id="2" creationId="{00000000-0000-0000-0000-000000000000}"/>
          </ac:spMkLst>
        </pc:spChg>
      </pc:sldChg>
      <pc:sldChg chg="modSp add">
        <pc:chgData name="Trần Anh Tú" userId="37dd2ea8-b3bb-4859-9e81-498e7acba128" providerId="ADAL" clId="{C3A93501-AF1A-8A49-9080-209A63EE2249}" dt="2021-11-13T13:26:29.906" v="50" actId="27636"/>
        <pc:sldMkLst>
          <pc:docMk/>
          <pc:sldMk cId="362011480" sldId="400"/>
        </pc:sldMkLst>
        <pc:spChg chg="mod">
          <ac:chgData name="Trần Anh Tú" userId="37dd2ea8-b3bb-4859-9e81-498e7acba128" providerId="ADAL" clId="{C3A93501-AF1A-8A49-9080-209A63EE2249}" dt="2021-11-13T13:26:29.906" v="50" actId="27636"/>
          <ac:spMkLst>
            <pc:docMk/>
            <pc:sldMk cId="362011480" sldId="400"/>
            <ac:spMk id="2" creationId="{00000000-0000-0000-0000-000000000000}"/>
          </ac:spMkLst>
        </pc:spChg>
      </pc:sldChg>
      <pc:sldChg chg="modSp add">
        <pc:chgData name="Trần Anh Tú" userId="37dd2ea8-b3bb-4859-9e81-498e7acba128" providerId="ADAL" clId="{C3A93501-AF1A-8A49-9080-209A63EE2249}" dt="2021-11-13T13:28:24.817" v="359" actId="5793"/>
        <pc:sldMkLst>
          <pc:docMk/>
          <pc:sldMk cId="2830504168" sldId="401"/>
        </pc:sldMkLst>
        <pc:spChg chg="mod">
          <ac:chgData name="Trần Anh Tú" userId="37dd2ea8-b3bb-4859-9e81-498e7acba128" providerId="ADAL" clId="{C3A93501-AF1A-8A49-9080-209A63EE2249}" dt="2021-11-13T13:28:24.817" v="359" actId="5793"/>
          <ac:spMkLst>
            <pc:docMk/>
            <pc:sldMk cId="2830504168" sldId="401"/>
            <ac:spMk id="2" creationId="{B0EFB5A8-8746-1E40-B05C-80DE63AE8D6D}"/>
          </ac:spMkLst>
        </pc:spChg>
        <pc:spChg chg="mod">
          <ac:chgData name="Trần Anh Tú" userId="37dd2ea8-b3bb-4859-9e81-498e7acba128" providerId="ADAL" clId="{C3A93501-AF1A-8A49-9080-209A63EE2249}" dt="2021-11-13T13:27:28.475" v="86" actId="20577"/>
          <ac:spMkLst>
            <pc:docMk/>
            <pc:sldMk cId="2830504168" sldId="401"/>
            <ac:spMk id="3" creationId="{59A618AA-2B26-F342-8B2A-F65D32B76ABE}"/>
          </ac:spMkLst>
        </pc:spChg>
      </pc:sldChg>
      <pc:sldChg chg="modSp add">
        <pc:chgData name="Trần Anh Tú" userId="37dd2ea8-b3bb-4859-9e81-498e7acba128" providerId="ADAL" clId="{C3A93501-AF1A-8A49-9080-209A63EE2249}" dt="2021-11-13T13:29:34.058" v="730" actId="5793"/>
        <pc:sldMkLst>
          <pc:docMk/>
          <pc:sldMk cId="1328715108" sldId="402"/>
        </pc:sldMkLst>
        <pc:spChg chg="mod">
          <ac:chgData name="Trần Anh Tú" userId="37dd2ea8-b3bb-4859-9e81-498e7acba128" providerId="ADAL" clId="{C3A93501-AF1A-8A49-9080-209A63EE2249}" dt="2021-11-13T13:29:34.058" v="730" actId="5793"/>
          <ac:spMkLst>
            <pc:docMk/>
            <pc:sldMk cId="1328715108" sldId="402"/>
            <ac:spMk id="2" creationId="{B72ABB8B-3BD7-AC4E-9682-D156059DBFA6}"/>
          </ac:spMkLst>
        </pc:spChg>
        <pc:spChg chg="mod">
          <ac:chgData name="Trần Anh Tú" userId="37dd2ea8-b3bb-4859-9e81-498e7acba128" providerId="ADAL" clId="{C3A93501-AF1A-8A49-9080-209A63EE2249}" dt="2021-11-13T13:28:48.940" v="388" actId="20577"/>
          <ac:spMkLst>
            <pc:docMk/>
            <pc:sldMk cId="1328715108" sldId="402"/>
            <ac:spMk id="3" creationId="{EFA572EF-376D-504C-9C01-9BE1CE83A379}"/>
          </ac:spMkLst>
        </pc:spChg>
      </pc:sldChg>
      <pc:sldChg chg="modSp add">
        <pc:chgData name="Trần Anh Tú" userId="37dd2ea8-b3bb-4859-9e81-498e7acba128" providerId="ADAL" clId="{C3A93501-AF1A-8A49-9080-209A63EE2249}" dt="2021-11-13T13:31:13.725" v="1012" actId="20577"/>
        <pc:sldMkLst>
          <pc:docMk/>
          <pc:sldMk cId="2163656323" sldId="403"/>
        </pc:sldMkLst>
        <pc:spChg chg="mod">
          <ac:chgData name="Trần Anh Tú" userId="37dd2ea8-b3bb-4859-9e81-498e7acba128" providerId="ADAL" clId="{C3A93501-AF1A-8A49-9080-209A63EE2249}" dt="2021-11-13T13:31:13.725" v="1012" actId="20577"/>
          <ac:spMkLst>
            <pc:docMk/>
            <pc:sldMk cId="2163656323" sldId="403"/>
            <ac:spMk id="2" creationId="{E1E4949F-DB83-1246-A83F-2740A11FDC82}"/>
          </ac:spMkLst>
        </pc:spChg>
        <pc:spChg chg="mod">
          <ac:chgData name="Trần Anh Tú" userId="37dd2ea8-b3bb-4859-9e81-498e7acba128" providerId="ADAL" clId="{C3A93501-AF1A-8A49-9080-209A63EE2249}" dt="2021-11-13T13:30:17.936" v="802" actId="20577"/>
          <ac:spMkLst>
            <pc:docMk/>
            <pc:sldMk cId="2163656323" sldId="403"/>
            <ac:spMk id="3" creationId="{D6129E6F-74C1-D648-B9A0-34B58CA65C71}"/>
          </ac:spMkLst>
        </pc:spChg>
      </pc:sldChg>
      <pc:sldChg chg="modSp add">
        <pc:chgData name="Trần Anh Tú" userId="37dd2ea8-b3bb-4859-9e81-498e7acba128" providerId="ADAL" clId="{C3A93501-AF1A-8A49-9080-209A63EE2249}" dt="2021-11-13T13:32:29.766" v="1270" actId="20577"/>
        <pc:sldMkLst>
          <pc:docMk/>
          <pc:sldMk cId="1128598946" sldId="404"/>
        </pc:sldMkLst>
        <pc:spChg chg="mod">
          <ac:chgData name="Trần Anh Tú" userId="37dd2ea8-b3bb-4859-9e81-498e7acba128" providerId="ADAL" clId="{C3A93501-AF1A-8A49-9080-209A63EE2249}" dt="2021-11-13T13:32:29.766" v="1270" actId="20577"/>
          <ac:spMkLst>
            <pc:docMk/>
            <pc:sldMk cId="1128598946" sldId="404"/>
            <ac:spMk id="2" creationId="{EAB44CB7-1876-524D-AB99-BCB97528E1E3}"/>
          </ac:spMkLst>
        </pc:spChg>
        <pc:spChg chg="mod">
          <ac:chgData name="Trần Anh Tú" userId="37dd2ea8-b3bb-4859-9e81-498e7acba128" providerId="ADAL" clId="{C3A93501-AF1A-8A49-9080-209A63EE2249}" dt="2021-11-13T13:31:40.321" v="1058" actId="20577"/>
          <ac:spMkLst>
            <pc:docMk/>
            <pc:sldMk cId="1128598946" sldId="404"/>
            <ac:spMk id="3" creationId="{0E31175D-AA80-914B-AA57-D7E083BDDCEC}"/>
          </ac:spMkLst>
        </pc:spChg>
      </pc:sldChg>
      <pc:sldChg chg="addSp delSp modSp add">
        <pc:chgData name="Trần Anh Tú" userId="37dd2ea8-b3bb-4859-9e81-498e7acba128" providerId="ADAL" clId="{C3A93501-AF1A-8A49-9080-209A63EE2249}" dt="2021-11-13T13:46:45.842" v="1568" actId="1076"/>
        <pc:sldMkLst>
          <pc:docMk/>
          <pc:sldMk cId="4062410223" sldId="405"/>
        </pc:sldMkLst>
        <pc:spChg chg="del">
          <ac:chgData name="Trần Anh Tú" userId="37dd2ea8-b3bb-4859-9e81-498e7acba128" providerId="ADAL" clId="{C3A93501-AF1A-8A49-9080-209A63EE2249}" dt="2021-11-13T13:46:42.941" v="1567"/>
          <ac:spMkLst>
            <pc:docMk/>
            <pc:sldMk cId="4062410223" sldId="405"/>
            <ac:spMk id="2" creationId="{5B38C38E-4CDB-834A-B218-55284A712C57}"/>
          </ac:spMkLst>
        </pc:spChg>
        <pc:spChg chg="mod">
          <ac:chgData name="Trần Anh Tú" userId="37dd2ea8-b3bb-4859-9e81-498e7acba128" providerId="ADAL" clId="{C3A93501-AF1A-8A49-9080-209A63EE2249}" dt="2021-11-13T13:33:10.222" v="1346" actId="20577"/>
          <ac:spMkLst>
            <pc:docMk/>
            <pc:sldMk cId="4062410223" sldId="405"/>
            <ac:spMk id="3" creationId="{DEB40A78-1F4C-D843-8A07-75BF7712D68C}"/>
          </ac:spMkLst>
        </pc:spChg>
        <pc:picChg chg="add mod">
          <ac:chgData name="Trần Anh Tú" userId="37dd2ea8-b3bb-4859-9e81-498e7acba128" providerId="ADAL" clId="{C3A93501-AF1A-8A49-9080-209A63EE2249}" dt="2021-11-13T13:46:45.842" v="1568" actId="1076"/>
          <ac:picMkLst>
            <pc:docMk/>
            <pc:sldMk cId="4062410223" sldId="405"/>
            <ac:picMk id="5" creationId="{88EB36B5-CE8F-7A43-A31F-C7E2AFFDAC00}"/>
          </ac:picMkLst>
        </pc:picChg>
      </pc:sldChg>
      <pc:sldChg chg="add del">
        <pc:chgData name="Trần Anh Tú" userId="37dd2ea8-b3bb-4859-9e81-498e7acba128" providerId="ADAL" clId="{C3A93501-AF1A-8A49-9080-209A63EE2249}" dt="2021-11-13T13:37:35.971" v="1370" actId="2696"/>
        <pc:sldMkLst>
          <pc:docMk/>
          <pc:sldMk cId="1122975159" sldId="406"/>
        </pc:sldMkLst>
      </pc:sldChg>
      <pc:sldChg chg="addSp delSp modSp add">
        <pc:chgData name="Trần Anh Tú" userId="37dd2ea8-b3bb-4859-9e81-498e7acba128" providerId="ADAL" clId="{C3A93501-AF1A-8A49-9080-209A63EE2249}" dt="2021-11-13T13:37:30.622" v="1369"/>
        <pc:sldMkLst>
          <pc:docMk/>
          <pc:sldMk cId="349566800" sldId="407"/>
        </pc:sldMkLst>
        <pc:spChg chg="del">
          <ac:chgData name="Trần Anh Tú" userId="37dd2ea8-b3bb-4859-9e81-498e7acba128" providerId="ADAL" clId="{C3A93501-AF1A-8A49-9080-209A63EE2249}" dt="2021-11-13T13:36:56.237" v="1363"/>
          <ac:spMkLst>
            <pc:docMk/>
            <pc:sldMk cId="349566800" sldId="407"/>
            <ac:spMk id="2" creationId="{F677B52A-02CE-A94A-8494-4FAB21729FC8}"/>
          </ac:spMkLst>
        </pc:spChg>
        <pc:spChg chg="mod">
          <ac:chgData name="Trần Anh Tú" userId="37dd2ea8-b3bb-4859-9e81-498e7acba128" providerId="ADAL" clId="{C3A93501-AF1A-8A49-9080-209A63EE2249}" dt="2021-11-13T13:37:30.622" v="1369"/>
          <ac:spMkLst>
            <pc:docMk/>
            <pc:sldMk cId="349566800" sldId="407"/>
            <ac:spMk id="3" creationId="{F182B426-E330-2646-952C-0E3B50BE589C}"/>
          </ac:spMkLst>
        </pc:spChg>
        <pc:picChg chg="add mod">
          <ac:chgData name="Trần Anh Tú" userId="37dd2ea8-b3bb-4859-9e81-498e7acba128" providerId="ADAL" clId="{C3A93501-AF1A-8A49-9080-209A63EE2249}" dt="2021-11-13T13:37:17.994" v="1368" actId="14100"/>
          <ac:picMkLst>
            <pc:docMk/>
            <pc:sldMk cId="349566800" sldId="407"/>
            <ac:picMk id="5" creationId="{847043B9-DCD9-2849-ADCD-697B0454DAFC}"/>
          </ac:picMkLst>
        </pc:picChg>
      </pc:sldChg>
      <pc:sldChg chg="addSp delSp modSp add">
        <pc:chgData name="Trần Anh Tú" userId="37dd2ea8-b3bb-4859-9e81-498e7acba128" providerId="ADAL" clId="{C3A93501-AF1A-8A49-9080-209A63EE2249}" dt="2021-11-13T13:40:19.788" v="1436" actId="1076"/>
        <pc:sldMkLst>
          <pc:docMk/>
          <pc:sldMk cId="4266949680" sldId="408"/>
        </pc:sldMkLst>
        <pc:spChg chg="del">
          <ac:chgData name="Trần Anh Tú" userId="37dd2ea8-b3bb-4859-9e81-498e7acba128" providerId="ADAL" clId="{C3A93501-AF1A-8A49-9080-209A63EE2249}" dt="2021-11-13T13:38:27.636" v="1372"/>
          <ac:spMkLst>
            <pc:docMk/>
            <pc:sldMk cId="4266949680" sldId="408"/>
            <ac:spMk id="2" creationId="{3D12516F-0966-2C42-9A59-DC8996280E89}"/>
          </ac:spMkLst>
        </pc:spChg>
        <pc:spChg chg="mod">
          <ac:chgData name="Trần Anh Tú" userId="37dd2ea8-b3bb-4859-9e81-498e7acba128" providerId="ADAL" clId="{C3A93501-AF1A-8A49-9080-209A63EE2249}" dt="2021-11-13T13:39:55.652" v="1400" actId="20577"/>
          <ac:spMkLst>
            <pc:docMk/>
            <pc:sldMk cId="4266949680" sldId="408"/>
            <ac:spMk id="3" creationId="{8E034C58-3E96-1A40-9F86-973EE52831B6}"/>
          </ac:spMkLst>
        </pc:spChg>
        <pc:spChg chg="add mod">
          <ac:chgData name="Trần Anh Tú" userId="37dd2ea8-b3bb-4859-9e81-498e7acba128" providerId="ADAL" clId="{C3A93501-AF1A-8A49-9080-209A63EE2249}" dt="2021-11-13T13:40:19.788" v="1436" actId="1076"/>
          <ac:spMkLst>
            <pc:docMk/>
            <pc:sldMk cId="4266949680" sldId="408"/>
            <ac:spMk id="6" creationId="{4094BA4C-3831-8947-A5D5-11264507C162}"/>
          </ac:spMkLst>
        </pc:spChg>
        <pc:picChg chg="add mod">
          <ac:chgData name="Trần Anh Tú" userId="37dd2ea8-b3bb-4859-9e81-498e7acba128" providerId="ADAL" clId="{C3A93501-AF1A-8A49-9080-209A63EE2249}" dt="2021-11-13T13:38:39.659" v="1374" actId="14100"/>
          <ac:picMkLst>
            <pc:docMk/>
            <pc:sldMk cId="4266949680" sldId="408"/>
            <ac:picMk id="5" creationId="{C6BBB17F-A8B5-2349-8C03-9E335CB802F3}"/>
          </ac:picMkLst>
        </pc:picChg>
      </pc:sldChg>
      <pc:sldChg chg="addSp delSp modSp add">
        <pc:chgData name="Trần Anh Tú" userId="37dd2ea8-b3bb-4859-9e81-498e7acba128" providerId="ADAL" clId="{C3A93501-AF1A-8A49-9080-209A63EE2249}" dt="2021-11-13T13:42:25.615" v="1464" actId="20577"/>
        <pc:sldMkLst>
          <pc:docMk/>
          <pc:sldMk cId="2289498530" sldId="409"/>
        </pc:sldMkLst>
        <pc:spChg chg="del">
          <ac:chgData name="Trần Anh Tú" userId="37dd2ea8-b3bb-4859-9e81-498e7acba128" providerId="ADAL" clId="{C3A93501-AF1A-8A49-9080-209A63EE2249}" dt="2021-11-13T13:41:50.250" v="1446"/>
          <ac:spMkLst>
            <pc:docMk/>
            <pc:sldMk cId="2289498530" sldId="409"/>
            <ac:spMk id="2" creationId="{02C08A9E-BF3B-9547-9C04-A8CE6DA41621}"/>
          </ac:spMkLst>
        </pc:spChg>
        <pc:spChg chg="mod">
          <ac:chgData name="Trần Anh Tú" userId="37dd2ea8-b3bb-4859-9e81-498e7acba128" providerId="ADAL" clId="{C3A93501-AF1A-8A49-9080-209A63EE2249}" dt="2021-11-13T13:42:25.615" v="1464" actId="20577"/>
          <ac:spMkLst>
            <pc:docMk/>
            <pc:sldMk cId="2289498530" sldId="409"/>
            <ac:spMk id="3" creationId="{00ED62A1-77B7-4043-932C-E3004EA2FA1D}"/>
          </ac:spMkLst>
        </pc:spChg>
        <pc:picChg chg="add mod">
          <ac:chgData name="Trần Anh Tú" userId="37dd2ea8-b3bb-4859-9e81-498e7acba128" providerId="ADAL" clId="{C3A93501-AF1A-8A49-9080-209A63EE2249}" dt="2021-11-13T13:42:06.598" v="1451" actId="14100"/>
          <ac:picMkLst>
            <pc:docMk/>
            <pc:sldMk cId="2289498530" sldId="409"/>
            <ac:picMk id="5" creationId="{211764FE-599B-5346-88CA-10A4E1F35E7F}"/>
          </ac:picMkLst>
        </pc:picChg>
      </pc:sldChg>
      <pc:sldChg chg="addSp delSp modSp add">
        <pc:chgData name="Trần Anh Tú" userId="37dd2ea8-b3bb-4859-9e81-498e7acba128" providerId="ADAL" clId="{C3A93501-AF1A-8A49-9080-209A63EE2249}" dt="2021-11-13T13:44:53.799" v="1527" actId="20577"/>
        <pc:sldMkLst>
          <pc:docMk/>
          <pc:sldMk cId="1057577895" sldId="410"/>
        </pc:sldMkLst>
        <pc:spChg chg="del">
          <ac:chgData name="Trần Anh Tú" userId="37dd2ea8-b3bb-4859-9e81-498e7acba128" providerId="ADAL" clId="{C3A93501-AF1A-8A49-9080-209A63EE2249}" dt="2021-11-13T13:43:41.883" v="1466"/>
          <ac:spMkLst>
            <pc:docMk/>
            <pc:sldMk cId="1057577895" sldId="410"/>
            <ac:spMk id="2" creationId="{61854E4F-E833-384C-822E-B7182C212155}"/>
          </ac:spMkLst>
        </pc:spChg>
        <pc:spChg chg="mod">
          <ac:chgData name="Trần Anh Tú" userId="37dd2ea8-b3bb-4859-9e81-498e7acba128" providerId="ADAL" clId="{C3A93501-AF1A-8A49-9080-209A63EE2249}" dt="2021-11-13T13:44:53.799" v="1527" actId="20577"/>
          <ac:spMkLst>
            <pc:docMk/>
            <pc:sldMk cId="1057577895" sldId="410"/>
            <ac:spMk id="3" creationId="{DA293FFE-6DC8-4B48-8B33-788E52CC650B}"/>
          </ac:spMkLst>
        </pc:spChg>
        <pc:spChg chg="add del mod">
          <ac:chgData name="Trần Anh Tú" userId="37dd2ea8-b3bb-4859-9e81-498e7acba128" providerId="ADAL" clId="{C3A93501-AF1A-8A49-9080-209A63EE2249}" dt="2021-11-13T13:44:31.445" v="1468"/>
          <ac:spMkLst>
            <pc:docMk/>
            <pc:sldMk cId="1057577895" sldId="410"/>
            <ac:spMk id="7" creationId="{A6001D77-B17F-754A-9A3A-8C6DFAB547F1}"/>
          </ac:spMkLst>
        </pc:spChg>
        <pc:picChg chg="add del mod">
          <ac:chgData name="Trần Anh Tú" userId="37dd2ea8-b3bb-4859-9e81-498e7acba128" providerId="ADAL" clId="{C3A93501-AF1A-8A49-9080-209A63EE2249}" dt="2021-11-13T13:43:43.908" v="1467" actId="478"/>
          <ac:picMkLst>
            <pc:docMk/>
            <pc:sldMk cId="1057577895" sldId="410"/>
            <ac:picMk id="5" creationId="{18D82FEF-AFB2-EB40-B5A9-03F6661A7F2A}"/>
          </ac:picMkLst>
        </pc:picChg>
        <pc:picChg chg="add mod">
          <ac:chgData name="Trần Anh Tú" userId="37dd2ea8-b3bb-4859-9e81-498e7acba128" providerId="ADAL" clId="{C3A93501-AF1A-8A49-9080-209A63EE2249}" dt="2021-11-13T13:44:40.797" v="1471" actId="1076"/>
          <ac:picMkLst>
            <pc:docMk/>
            <pc:sldMk cId="1057577895" sldId="410"/>
            <ac:picMk id="8" creationId="{904CD91B-DD58-A94E-983D-8AD5098ABDC3}"/>
          </ac:picMkLst>
        </pc:picChg>
      </pc:sldChg>
      <pc:sldChg chg="addSp delSp modSp add">
        <pc:chgData name="Trần Anh Tú" userId="37dd2ea8-b3bb-4859-9e81-498e7acba128" providerId="ADAL" clId="{C3A93501-AF1A-8A49-9080-209A63EE2249}" dt="2021-11-13T13:45:46.536" v="1566" actId="14100"/>
        <pc:sldMkLst>
          <pc:docMk/>
          <pc:sldMk cId="950322584" sldId="411"/>
        </pc:sldMkLst>
        <pc:spChg chg="del">
          <ac:chgData name="Trần Anh Tú" userId="37dd2ea8-b3bb-4859-9e81-498e7acba128" providerId="ADAL" clId="{C3A93501-AF1A-8A49-9080-209A63EE2249}" dt="2021-11-13T13:45:34.420" v="1562"/>
          <ac:spMkLst>
            <pc:docMk/>
            <pc:sldMk cId="950322584" sldId="411"/>
            <ac:spMk id="2" creationId="{956046F2-5AB9-3943-A066-4462E382E1EA}"/>
          </ac:spMkLst>
        </pc:spChg>
        <pc:spChg chg="mod">
          <ac:chgData name="Trần Anh Tú" userId="37dd2ea8-b3bb-4859-9e81-498e7acba128" providerId="ADAL" clId="{C3A93501-AF1A-8A49-9080-209A63EE2249}" dt="2021-11-13T13:45:32.909" v="1561" actId="20577"/>
          <ac:spMkLst>
            <pc:docMk/>
            <pc:sldMk cId="950322584" sldId="411"/>
            <ac:spMk id="3" creationId="{9751829B-51E4-BC41-AB8A-51620616759C}"/>
          </ac:spMkLst>
        </pc:spChg>
        <pc:picChg chg="add mod">
          <ac:chgData name="Trần Anh Tú" userId="37dd2ea8-b3bb-4859-9e81-498e7acba128" providerId="ADAL" clId="{C3A93501-AF1A-8A49-9080-209A63EE2249}" dt="2021-11-13T13:45:46.536" v="1566" actId="14100"/>
          <ac:picMkLst>
            <pc:docMk/>
            <pc:sldMk cId="950322584" sldId="411"/>
            <ac:picMk id="5" creationId="{EEFB1B6C-1606-2148-92CA-F7591045FD15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66E9B3-B12D-4C23-A273-982D7F969BBC}" type="doc">
      <dgm:prSet loTypeId="urn:diagrams.loki3.com/NumberedList" loCatId="other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6C03E07F-ECFB-4D2F-BA96-D23DA7C5AC73}">
      <dgm:prSet/>
      <dgm:spPr/>
      <dgm:t>
        <a:bodyPr/>
        <a:lstStyle/>
        <a:p>
          <a:r>
            <a:rPr lang="vi-VN" b="1" noProof="0"/>
            <a:t>1</a:t>
          </a:r>
        </a:p>
      </dgm:t>
    </dgm:pt>
    <dgm:pt modelId="{D1FC4842-2686-45D4-A56A-3F897EF3B16F}" type="parTrans" cxnId="{740F8903-5739-4710-9802-9B1B3A04DE18}">
      <dgm:prSet/>
      <dgm:spPr/>
      <dgm:t>
        <a:bodyPr/>
        <a:lstStyle/>
        <a:p>
          <a:endParaRPr lang="vi-VN" noProof="0"/>
        </a:p>
      </dgm:t>
    </dgm:pt>
    <dgm:pt modelId="{E35E76B6-7078-4B09-B349-C02F66AA5978}" type="sibTrans" cxnId="{740F8903-5739-4710-9802-9B1B3A04DE18}">
      <dgm:prSet/>
      <dgm:spPr/>
      <dgm:t>
        <a:bodyPr/>
        <a:lstStyle/>
        <a:p>
          <a:endParaRPr lang="vi-VN" noProof="0"/>
        </a:p>
      </dgm:t>
    </dgm:pt>
    <dgm:pt modelId="{9EA58EC5-7D69-4397-8093-5A4FCBD369E8}">
      <dgm:prSet/>
      <dgm:spPr/>
      <dgm:t>
        <a:bodyPr/>
        <a:lstStyle/>
        <a:p>
          <a:r>
            <a:rPr lang="vi-VN" b="0" noProof="0" dirty="0"/>
            <a:t>An toàn vật lý</a:t>
          </a:r>
        </a:p>
      </dgm:t>
    </dgm:pt>
    <dgm:pt modelId="{D56EEE90-AC73-4E4D-8BBC-6E0E7885DFB1}" type="parTrans" cxnId="{7F37D5C8-E16A-4389-ABBC-ABB93E9EB1A4}">
      <dgm:prSet/>
      <dgm:spPr/>
      <dgm:t>
        <a:bodyPr/>
        <a:lstStyle/>
        <a:p>
          <a:endParaRPr lang="vi-VN" noProof="0"/>
        </a:p>
      </dgm:t>
    </dgm:pt>
    <dgm:pt modelId="{D5E5875A-C60C-4FC3-869B-722E371FA6E0}" type="sibTrans" cxnId="{7F37D5C8-E16A-4389-ABBC-ABB93E9EB1A4}">
      <dgm:prSet/>
      <dgm:spPr/>
      <dgm:t>
        <a:bodyPr/>
        <a:lstStyle/>
        <a:p>
          <a:endParaRPr lang="vi-VN" noProof="0"/>
        </a:p>
      </dgm:t>
    </dgm:pt>
    <dgm:pt modelId="{759FDF1A-46CB-4DD6-A232-39900ACE14DF}">
      <dgm:prSet/>
      <dgm:spPr/>
      <dgm:t>
        <a:bodyPr/>
        <a:lstStyle/>
        <a:p>
          <a:r>
            <a:rPr lang="vi-VN" noProof="0" dirty="0"/>
            <a:t>2</a:t>
          </a:r>
        </a:p>
      </dgm:t>
    </dgm:pt>
    <dgm:pt modelId="{EBD1FDD3-F3E1-4EF5-AB02-3A05A129FFE4}" type="parTrans" cxnId="{1C7B2439-98A6-4A2B-BDB8-438079493C67}">
      <dgm:prSet/>
      <dgm:spPr/>
      <dgm:t>
        <a:bodyPr/>
        <a:lstStyle/>
        <a:p>
          <a:endParaRPr lang="vi-VN" noProof="0"/>
        </a:p>
      </dgm:t>
    </dgm:pt>
    <dgm:pt modelId="{840B7BEC-A424-4364-B52E-A493DF1255BE}" type="sibTrans" cxnId="{1C7B2439-98A6-4A2B-BDB8-438079493C67}">
      <dgm:prSet/>
      <dgm:spPr/>
      <dgm:t>
        <a:bodyPr/>
        <a:lstStyle/>
        <a:p>
          <a:endParaRPr lang="vi-VN" noProof="0"/>
        </a:p>
      </dgm:t>
    </dgm:pt>
    <dgm:pt modelId="{374B3CF0-3CBE-41CF-A774-9FD3C3CD3C85}">
      <dgm:prSet/>
      <dgm:spPr/>
      <dgm:t>
        <a:bodyPr/>
        <a:lstStyle/>
        <a:p>
          <a:r>
            <a:rPr lang="vi-VN" noProof="0" dirty="0"/>
            <a:t>Nhân lực an toàn thông tin</a:t>
          </a:r>
        </a:p>
      </dgm:t>
    </dgm:pt>
    <dgm:pt modelId="{38C67DDF-74A4-4E44-94A7-EDCA9B1C90CC}" type="parTrans" cxnId="{4F6400C3-53EC-42A6-81C8-2BBE562DF315}">
      <dgm:prSet/>
      <dgm:spPr/>
      <dgm:t>
        <a:bodyPr/>
        <a:lstStyle/>
        <a:p>
          <a:endParaRPr lang="vi-VN" noProof="0"/>
        </a:p>
      </dgm:t>
    </dgm:pt>
    <dgm:pt modelId="{20A933C1-1145-4ADB-BD4B-02D3F506EC76}" type="sibTrans" cxnId="{4F6400C3-53EC-42A6-81C8-2BBE562DF315}">
      <dgm:prSet/>
      <dgm:spPr/>
      <dgm:t>
        <a:bodyPr/>
        <a:lstStyle/>
        <a:p>
          <a:endParaRPr lang="vi-VN" noProof="0"/>
        </a:p>
      </dgm:t>
    </dgm:pt>
    <dgm:pt modelId="{379338AE-DC9F-4A52-B28E-1291486E4517}">
      <dgm:prSet/>
      <dgm:spPr/>
      <dgm:t>
        <a:bodyPr/>
        <a:lstStyle/>
        <a:p>
          <a:r>
            <a:rPr lang="vi-VN" noProof="0" dirty="0"/>
            <a:t>3</a:t>
          </a:r>
        </a:p>
      </dgm:t>
    </dgm:pt>
    <dgm:pt modelId="{0C779D05-F57F-49F4-AB58-6E152072210E}" type="parTrans" cxnId="{6E39188D-614A-4B96-B935-DE4D7F7BBFDE}">
      <dgm:prSet/>
      <dgm:spPr/>
      <dgm:t>
        <a:bodyPr/>
        <a:lstStyle/>
        <a:p>
          <a:endParaRPr lang="en-US"/>
        </a:p>
      </dgm:t>
    </dgm:pt>
    <dgm:pt modelId="{032C08A4-BE1B-4162-BA48-5B1D5D8815BF}" type="sibTrans" cxnId="{6E39188D-614A-4B96-B935-DE4D7F7BBFDE}">
      <dgm:prSet/>
      <dgm:spPr/>
      <dgm:t>
        <a:bodyPr/>
        <a:lstStyle/>
        <a:p>
          <a:endParaRPr lang="en-US"/>
        </a:p>
      </dgm:t>
    </dgm:pt>
    <dgm:pt modelId="{1E073F9E-A952-410B-B079-D921482E3FA4}">
      <dgm:prSet/>
      <dgm:spPr/>
      <dgm:t>
        <a:bodyPr/>
        <a:lstStyle/>
        <a:p>
          <a:r>
            <a:rPr lang="vi-VN" noProof="0" dirty="0"/>
            <a:t>Đảm bảo an toàn liên tục</a:t>
          </a:r>
        </a:p>
      </dgm:t>
    </dgm:pt>
    <dgm:pt modelId="{D650692B-9DFA-4C62-905B-EED2C95C7358}" type="parTrans" cxnId="{7DE84081-C82B-4DBF-BD2A-34FB9CB31DB4}">
      <dgm:prSet/>
      <dgm:spPr/>
      <dgm:t>
        <a:bodyPr/>
        <a:lstStyle/>
        <a:p>
          <a:endParaRPr lang="en-US"/>
        </a:p>
      </dgm:t>
    </dgm:pt>
    <dgm:pt modelId="{05857875-BC1E-454A-B60B-68199207A48E}" type="sibTrans" cxnId="{7DE84081-C82B-4DBF-BD2A-34FB9CB31DB4}">
      <dgm:prSet/>
      <dgm:spPr/>
      <dgm:t>
        <a:bodyPr/>
        <a:lstStyle/>
        <a:p>
          <a:endParaRPr lang="en-US"/>
        </a:p>
      </dgm:t>
    </dgm:pt>
    <dgm:pt modelId="{BDFB8683-95A4-4BBF-9344-3A0D69314DBB}" type="pres">
      <dgm:prSet presAssocID="{8C66E9B3-B12D-4C23-A273-982D7F969BB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885113E-BE17-4045-B96D-BDD8D07DA3AD}" type="pres">
      <dgm:prSet presAssocID="{6C03E07F-ECFB-4D2F-BA96-D23DA7C5AC73}" presName="composite" presStyleCnt="0"/>
      <dgm:spPr/>
    </dgm:pt>
    <dgm:pt modelId="{A08A9154-0BEB-4230-91C9-16FAC1EF6E1C}" type="pres">
      <dgm:prSet presAssocID="{6C03E07F-ECFB-4D2F-BA96-D23DA7C5AC73}" presName="desT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701CF5-2CC3-48B9-A656-E2968A10AA3B}" type="pres">
      <dgm:prSet presAssocID="{6C03E07F-ECFB-4D2F-BA96-D23DA7C5AC73}" presName="label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038EDB-25C5-4D4E-ABE9-E631391CFDC0}" type="pres">
      <dgm:prSet presAssocID="{E35E76B6-7078-4B09-B349-C02F66AA5978}" presName="sp" presStyleCnt="0"/>
      <dgm:spPr/>
    </dgm:pt>
    <dgm:pt modelId="{EF56E1D1-AD87-41C2-83E7-8BA376BFBB39}" type="pres">
      <dgm:prSet presAssocID="{759FDF1A-46CB-4DD6-A232-39900ACE14DF}" presName="composite" presStyleCnt="0"/>
      <dgm:spPr/>
    </dgm:pt>
    <dgm:pt modelId="{5012D0F9-E426-4C44-85B1-B5D15A7B4879}" type="pres">
      <dgm:prSet presAssocID="{759FDF1A-46CB-4DD6-A232-39900ACE14DF}" presName="desTx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D715E9-012B-492D-85DB-CC49546E7451}" type="pres">
      <dgm:prSet presAssocID="{759FDF1A-46CB-4DD6-A232-39900ACE14DF}" presName="label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0D62E9-71F0-4345-AA2C-58FA15EFF2EE}" type="pres">
      <dgm:prSet presAssocID="{840B7BEC-A424-4364-B52E-A493DF1255BE}" presName="sp" presStyleCnt="0"/>
      <dgm:spPr/>
    </dgm:pt>
    <dgm:pt modelId="{41BCF2B2-01A0-484D-A227-D07C0152D452}" type="pres">
      <dgm:prSet presAssocID="{379338AE-DC9F-4A52-B28E-1291486E4517}" presName="composite" presStyleCnt="0"/>
      <dgm:spPr/>
    </dgm:pt>
    <dgm:pt modelId="{0C8BDA2F-5127-4262-8E68-2BE45D20E5D3}" type="pres">
      <dgm:prSet presAssocID="{379338AE-DC9F-4A52-B28E-1291486E4517}" presName="desTx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0D653B-49D3-4408-92E5-E8EA23C919E8}" type="pres">
      <dgm:prSet presAssocID="{379338AE-DC9F-4A52-B28E-1291486E4517}" presName="label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7B2439-98A6-4A2B-BDB8-438079493C67}" srcId="{8C66E9B3-B12D-4C23-A273-982D7F969BBC}" destId="{759FDF1A-46CB-4DD6-A232-39900ACE14DF}" srcOrd="1" destOrd="0" parTransId="{EBD1FDD3-F3E1-4EF5-AB02-3A05A129FFE4}" sibTransId="{840B7BEC-A424-4364-B52E-A493DF1255BE}"/>
    <dgm:cxn modelId="{7F37D5C8-E16A-4389-ABBC-ABB93E9EB1A4}" srcId="{6C03E07F-ECFB-4D2F-BA96-D23DA7C5AC73}" destId="{9EA58EC5-7D69-4397-8093-5A4FCBD369E8}" srcOrd="0" destOrd="0" parTransId="{D56EEE90-AC73-4E4D-8BBC-6E0E7885DFB1}" sibTransId="{D5E5875A-C60C-4FC3-869B-722E371FA6E0}"/>
    <dgm:cxn modelId="{B97F3FAE-3AF0-4808-8C8A-4E9A2B41D65D}" type="presOf" srcId="{379338AE-DC9F-4A52-B28E-1291486E4517}" destId="{D70D653B-49D3-4408-92E5-E8EA23C919E8}" srcOrd="0" destOrd="0" presId="urn:diagrams.loki3.com/NumberedList"/>
    <dgm:cxn modelId="{1E4F1B7C-FB3D-48C4-96E1-55469EE72B83}" type="presOf" srcId="{1E073F9E-A952-410B-B079-D921482E3FA4}" destId="{0C8BDA2F-5127-4262-8E68-2BE45D20E5D3}" srcOrd="0" destOrd="0" presId="urn:diagrams.loki3.com/NumberedList"/>
    <dgm:cxn modelId="{4F6400C3-53EC-42A6-81C8-2BBE562DF315}" srcId="{759FDF1A-46CB-4DD6-A232-39900ACE14DF}" destId="{374B3CF0-3CBE-41CF-A774-9FD3C3CD3C85}" srcOrd="0" destOrd="0" parTransId="{38C67DDF-74A4-4E44-94A7-EDCA9B1C90CC}" sibTransId="{20A933C1-1145-4ADB-BD4B-02D3F506EC76}"/>
    <dgm:cxn modelId="{740F8903-5739-4710-9802-9B1B3A04DE18}" srcId="{8C66E9B3-B12D-4C23-A273-982D7F969BBC}" destId="{6C03E07F-ECFB-4D2F-BA96-D23DA7C5AC73}" srcOrd="0" destOrd="0" parTransId="{D1FC4842-2686-45D4-A56A-3F897EF3B16F}" sibTransId="{E35E76B6-7078-4B09-B349-C02F66AA5978}"/>
    <dgm:cxn modelId="{7DE84081-C82B-4DBF-BD2A-34FB9CB31DB4}" srcId="{379338AE-DC9F-4A52-B28E-1291486E4517}" destId="{1E073F9E-A952-410B-B079-D921482E3FA4}" srcOrd="0" destOrd="0" parTransId="{D650692B-9DFA-4C62-905B-EED2C95C7358}" sibTransId="{05857875-BC1E-454A-B60B-68199207A48E}"/>
    <dgm:cxn modelId="{EE26D499-E3C7-4874-A873-C7C102CF342B}" type="presOf" srcId="{374B3CF0-3CBE-41CF-A774-9FD3C3CD3C85}" destId="{5012D0F9-E426-4C44-85B1-B5D15A7B4879}" srcOrd="0" destOrd="0" presId="urn:diagrams.loki3.com/NumberedList"/>
    <dgm:cxn modelId="{BC8C42DE-1FE3-47D5-B6B5-91571D0EB19A}" type="presOf" srcId="{759FDF1A-46CB-4DD6-A232-39900ACE14DF}" destId="{52D715E9-012B-492D-85DB-CC49546E7451}" srcOrd="0" destOrd="0" presId="urn:diagrams.loki3.com/NumberedList"/>
    <dgm:cxn modelId="{CED0B9D0-E2DC-4CB1-A2C1-36298657AC7B}" type="presOf" srcId="{6C03E07F-ECFB-4D2F-BA96-D23DA7C5AC73}" destId="{7D701CF5-2CC3-48B9-A656-E2968A10AA3B}" srcOrd="0" destOrd="0" presId="urn:diagrams.loki3.com/NumberedList"/>
    <dgm:cxn modelId="{89F6AEB2-4790-487C-AC1B-D20A20054F51}" type="presOf" srcId="{9EA58EC5-7D69-4397-8093-5A4FCBD369E8}" destId="{A08A9154-0BEB-4230-91C9-16FAC1EF6E1C}" srcOrd="0" destOrd="0" presId="urn:diagrams.loki3.com/NumberedList"/>
    <dgm:cxn modelId="{6E39188D-614A-4B96-B935-DE4D7F7BBFDE}" srcId="{8C66E9B3-B12D-4C23-A273-982D7F969BBC}" destId="{379338AE-DC9F-4A52-B28E-1291486E4517}" srcOrd="2" destOrd="0" parTransId="{0C779D05-F57F-49F4-AB58-6E152072210E}" sibTransId="{032C08A4-BE1B-4162-BA48-5B1D5D8815BF}"/>
    <dgm:cxn modelId="{314C4E73-477B-4DFC-A12A-BEB22C372D5A}" type="presOf" srcId="{8C66E9B3-B12D-4C23-A273-982D7F969BBC}" destId="{BDFB8683-95A4-4BBF-9344-3A0D69314DBB}" srcOrd="0" destOrd="0" presId="urn:diagrams.loki3.com/NumberedList"/>
    <dgm:cxn modelId="{331AB42C-1046-4141-8285-FFBCEA886FBE}" type="presParOf" srcId="{BDFB8683-95A4-4BBF-9344-3A0D69314DBB}" destId="{F885113E-BE17-4045-B96D-BDD8D07DA3AD}" srcOrd="0" destOrd="0" presId="urn:diagrams.loki3.com/NumberedList"/>
    <dgm:cxn modelId="{68B8FBB4-ED59-4AB5-B564-80256CBFF78C}" type="presParOf" srcId="{F885113E-BE17-4045-B96D-BDD8D07DA3AD}" destId="{A08A9154-0BEB-4230-91C9-16FAC1EF6E1C}" srcOrd="0" destOrd="0" presId="urn:diagrams.loki3.com/NumberedList"/>
    <dgm:cxn modelId="{96F20BA2-CC2C-4F59-99ED-6A1D57DA5790}" type="presParOf" srcId="{F885113E-BE17-4045-B96D-BDD8D07DA3AD}" destId="{7D701CF5-2CC3-48B9-A656-E2968A10AA3B}" srcOrd="1" destOrd="0" presId="urn:diagrams.loki3.com/NumberedList"/>
    <dgm:cxn modelId="{00E5D46C-49A7-4C9F-85DE-08703DA8064C}" type="presParOf" srcId="{BDFB8683-95A4-4BBF-9344-3A0D69314DBB}" destId="{85038EDB-25C5-4D4E-ABE9-E631391CFDC0}" srcOrd="1" destOrd="0" presId="urn:diagrams.loki3.com/NumberedList"/>
    <dgm:cxn modelId="{1222502D-08A5-4131-84B4-00FCADB02E7C}" type="presParOf" srcId="{BDFB8683-95A4-4BBF-9344-3A0D69314DBB}" destId="{EF56E1D1-AD87-41C2-83E7-8BA376BFBB39}" srcOrd="2" destOrd="0" presId="urn:diagrams.loki3.com/NumberedList"/>
    <dgm:cxn modelId="{0C33C500-A31D-48B9-A26A-5CCF9CA393EA}" type="presParOf" srcId="{EF56E1D1-AD87-41C2-83E7-8BA376BFBB39}" destId="{5012D0F9-E426-4C44-85B1-B5D15A7B4879}" srcOrd="0" destOrd="0" presId="urn:diagrams.loki3.com/NumberedList"/>
    <dgm:cxn modelId="{B986F5B9-F109-4150-A358-6E7AADB668AA}" type="presParOf" srcId="{EF56E1D1-AD87-41C2-83E7-8BA376BFBB39}" destId="{52D715E9-012B-492D-85DB-CC49546E7451}" srcOrd="1" destOrd="0" presId="urn:diagrams.loki3.com/NumberedList"/>
    <dgm:cxn modelId="{8EE88AF8-8F49-465A-8FAE-E546D8B59BB8}" type="presParOf" srcId="{BDFB8683-95A4-4BBF-9344-3A0D69314DBB}" destId="{340D62E9-71F0-4345-AA2C-58FA15EFF2EE}" srcOrd="3" destOrd="0" presId="urn:diagrams.loki3.com/NumberedList"/>
    <dgm:cxn modelId="{41E6AD03-1749-48C1-BC02-36928CABE1F9}" type="presParOf" srcId="{BDFB8683-95A4-4BBF-9344-3A0D69314DBB}" destId="{41BCF2B2-01A0-484D-A227-D07C0152D452}" srcOrd="4" destOrd="0" presId="urn:diagrams.loki3.com/NumberedList"/>
    <dgm:cxn modelId="{759F8297-5756-47A3-89A7-AC9CA0734200}" type="presParOf" srcId="{41BCF2B2-01A0-484D-A227-D07C0152D452}" destId="{0C8BDA2F-5127-4262-8E68-2BE45D20E5D3}" srcOrd="0" destOrd="0" presId="urn:diagrams.loki3.com/NumberedList"/>
    <dgm:cxn modelId="{603F48AB-312C-4DC5-A933-B8160868015E}" type="presParOf" srcId="{41BCF2B2-01A0-484D-A227-D07C0152D452}" destId="{D70D653B-49D3-4408-92E5-E8EA23C919E8}" srcOrd="1" destOrd="0" presId="urn:diagrams.loki3.com/Number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8A9154-0BEB-4230-91C9-16FAC1EF6E1C}">
      <dsp:nvSpPr>
        <dsp:cNvPr id="0" name=""/>
        <dsp:cNvSpPr/>
      </dsp:nvSpPr>
      <dsp:spPr>
        <a:xfrm rot="5400000">
          <a:off x="4311150" y="-2899387"/>
          <a:ext cx="1392300" cy="72066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65100" rIns="247650" bIns="16510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6500" b="0" kern="1200" noProof="0" dirty="0"/>
            <a:t>An toàn vật lý</a:t>
          </a:r>
        </a:p>
      </dsp:txBody>
      <dsp:txXfrm rot="-5400000">
        <a:off x="1404000" y="75729"/>
        <a:ext cx="7138634" cy="1256368"/>
      </dsp:txXfrm>
    </dsp:sp>
    <dsp:sp modelId="{7D701CF5-2CC3-48B9-A656-E2968A10AA3B}">
      <dsp:nvSpPr>
        <dsp:cNvPr id="0" name=""/>
        <dsp:cNvSpPr/>
      </dsp:nvSpPr>
      <dsp:spPr>
        <a:xfrm>
          <a:off x="0" y="118912"/>
          <a:ext cx="1170000" cy="1170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6200" b="1" kern="1200" noProof="0"/>
            <a:t>1</a:t>
          </a:r>
        </a:p>
      </dsp:txBody>
      <dsp:txXfrm>
        <a:off x="171343" y="290255"/>
        <a:ext cx="827314" cy="827314"/>
      </dsp:txXfrm>
    </dsp:sp>
    <dsp:sp modelId="{5012D0F9-E426-4C44-85B1-B5D15A7B4879}">
      <dsp:nvSpPr>
        <dsp:cNvPr id="0" name=""/>
        <dsp:cNvSpPr/>
      </dsp:nvSpPr>
      <dsp:spPr>
        <a:xfrm rot="5400000">
          <a:off x="3876056" y="-837993"/>
          <a:ext cx="2262487" cy="72066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65100" rIns="247650" bIns="16510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6500" kern="1200" noProof="0" dirty="0"/>
            <a:t>Nhân lực an toàn thông tin</a:t>
          </a:r>
        </a:p>
      </dsp:txBody>
      <dsp:txXfrm rot="-5400000">
        <a:off x="1404000" y="1744509"/>
        <a:ext cx="7096154" cy="2041595"/>
      </dsp:txXfrm>
    </dsp:sp>
    <dsp:sp modelId="{52D715E9-012B-492D-85DB-CC49546E7451}">
      <dsp:nvSpPr>
        <dsp:cNvPr id="0" name=""/>
        <dsp:cNvSpPr/>
      </dsp:nvSpPr>
      <dsp:spPr>
        <a:xfrm>
          <a:off x="0" y="2180306"/>
          <a:ext cx="1170000" cy="1170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6200" kern="1200" noProof="0" dirty="0"/>
            <a:t>2</a:t>
          </a:r>
        </a:p>
      </dsp:txBody>
      <dsp:txXfrm>
        <a:off x="171343" y="2351649"/>
        <a:ext cx="827314" cy="827314"/>
      </dsp:txXfrm>
    </dsp:sp>
    <dsp:sp modelId="{0C8BDA2F-5127-4262-8E68-2BE45D20E5D3}">
      <dsp:nvSpPr>
        <dsp:cNvPr id="0" name=""/>
        <dsp:cNvSpPr/>
      </dsp:nvSpPr>
      <dsp:spPr>
        <a:xfrm rot="5400000">
          <a:off x="3876056" y="1658493"/>
          <a:ext cx="2262487" cy="72066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65100" rIns="247650" bIns="16510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6500" kern="1200" noProof="0" dirty="0"/>
            <a:t>Đảm bảo an toàn liên tục</a:t>
          </a:r>
        </a:p>
      </dsp:txBody>
      <dsp:txXfrm rot="-5400000">
        <a:off x="1404000" y="4240995"/>
        <a:ext cx="7096154" cy="2041595"/>
      </dsp:txXfrm>
    </dsp:sp>
    <dsp:sp modelId="{D70D653B-49D3-4408-92E5-E8EA23C919E8}">
      <dsp:nvSpPr>
        <dsp:cNvPr id="0" name=""/>
        <dsp:cNvSpPr/>
      </dsp:nvSpPr>
      <dsp:spPr>
        <a:xfrm>
          <a:off x="0" y="4676793"/>
          <a:ext cx="1170000" cy="1170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6200" kern="1200" noProof="0" dirty="0"/>
            <a:t>3</a:t>
          </a:r>
        </a:p>
      </dsp:txBody>
      <dsp:txXfrm>
        <a:off x="171343" y="4848136"/>
        <a:ext cx="827314" cy="8273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NumberedList">
  <dgm:title val="Numbered List"/>
  <dgm:desc val="Use for numbering or lettering a sequence. Level 1 text should be a short number or letter. Works well with large amounts of Level 2 text."/>
  <dgm:catLst>
    <dgm:cat type="list" pri="4130"/>
    <dgm:cat type="other" pri="1400"/>
  </dgm:catLst>
  <dgm:sampData>
    <dgm:dataModel>
      <dgm:ptLst>
        <dgm:pt modelId="0" type="doc"/>
        <dgm:pt modelId="1">
          <dgm:t>
            <a:bodyPr/>
            <a:lstStyle/>
            <a:p>
              <a:r>
                <a:t>1</a:t>
              </a:r>
            </a:p>
          </dgm:t>
        </dgm:pt>
        <dgm:pt modelId="11"/>
        <dgm:pt modelId="2">
          <dgm:t>
            <a:bodyPr/>
            <a:lstStyle/>
            <a:p>
              <a:r>
                <a:t>2</a:t>
              </a:r>
            </a:p>
          </dgm:t>
        </dgm:pt>
        <dgm:pt modelId="21"/>
        <dgm:pt modelId="3">
          <dgm:t>
            <a:bodyPr/>
            <a:lstStyle/>
            <a:p>
              <a:r>
                <a:t>3</a:t>
              </a:r>
            </a:p>
          </dgm:t>
        </dgm:pt>
        <dgm:pt modelId="31"/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desTx" op="equ" val="65"/>
      <dgm:constr type="primFontSz" for="des" forName="labelTx" op="equ" val="65"/>
      <dgm:constr type="h" for="des" forName="labelTx" refType="primFontSz" refFor="des" refForName="desTx" fact="0.6"/>
      <dgm:constr type="userA" for="des" forName="composite" refType="primFontSz" refFor="des" refForName="desTx" fact="0.5"/>
      <dgm:constr type="h" for="ch" forName="sp" refType="primFontSz" refFor="des" refForName="desTx" fact="0.1"/>
    </dgm:constrLst>
    <dgm:ruleLst>
      <dgm:rule type="primFontSz" for="des" forName="desTx" val="5" fact="NaN" max="NaN"/>
    </dgm:ruleLst>
    <dgm:forEach name="Name1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2">
          <dgm:if name="Name3" func="var" arg="dir" op="equ" val="norm">
            <dgm:constrLst>
              <dgm:constr type="userA"/>
              <dgm:constr type="l" for="ch" forName="desTx" refType="userA" fact="1.2"/>
              <dgm:constr type="r" for="ch" forName="desTx" refType="w"/>
              <dgm:constr type="t" for="ch" forName="desTx"/>
              <dgm:constr type="h" for="ch" forName="desTx" refType="userA" fact="1.19"/>
              <dgm:constr type="w" for="ch" forName="labelTx" refType="userA"/>
              <dgm:constr type="h" for="ch" forName="labelTx" refType="userA"/>
              <dgm:constr type="l" for="ch" forName="labelTx"/>
              <dgm:constr type="ctrY" for="ch" forName="labelTx" refType="h" refFor="ch" refForName="desTx" fact="0.5"/>
            </dgm:constrLst>
          </dgm:if>
          <dgm:else name="Name4">
            <dgm:constrLst>
              <dgm:constr type="userA"/>
              <dgm:constr type="w" for="ch" forName="desTx" refType="w"/>
              <dgm:constr type="wOff" for="ch" forName="desTx" refType="userA" fact="-1.2"/>
              <dgm:constr type="h" for="ch" forName="desTx" refType="userA" fact="1.19"/>
              <dgm:constr type="l" for="ch" forName="desTx"/>
              <dgm:constr type="t" for="ch" forName="desTx"/>
              <dgm:constr type="w" for="ch" forName="labelTx" refType="userA"/>
              <dgm:constr type="h" for="ch" forName="labelTx" refType="userA"/>
              <dgm:constr type="r" for="ch" forName="labelTx" refType="w"/>
              <dgm:constr type="ctrY" for="ch" forName="labelTx" refType="h" refFor="ch" refForName="desTx" fact="0.5"/>
            </dgm:constrLst>
          </dgm:else>
        </dgm:choose>
        <dgm:layoutNode name="desTx" styleLbl="fgAccFollowNode1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rot="90" type="round2SameRect" r:blip="">
            <dgm:adjLst/>
          </dgm:shape>
          <dgm:presOf axis="des" ptType="node"/>
          <dgm:constrLst>
            <dgm:constr type="tMarg" refType="primFontSz" fact="0.2"/>
            <dgm:constr type="bMarg" refType="primFontSz" fact="0.2"/>
            <dgm:constr type="lMarg" refType="primFontSz" fact="0.3"/>
            <dgm:constr type="rMarg" refType="primFontSz" fact="0.3"/>
          </dgm:constrLst>
          <dgm:ruleLst>
            <dgm:rule type="h" val="INF" fact="NaN" max="NaN"/>
          </dgm:ruleLst>
        </dgm:layoutNode>
        <dgm:layoutNode name="labelTx" styleLbl="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/>
            <dgm:constr type="bMarg"/>
            <dgm:constr type="lMarg"/>
            <dgm:constr type="rMarg"/>
          </dgm:constrLst>
          <dgm:ruleLst>
            <dgm:rule type="primFontSz" val="1" fact="NaN" max="NaN"/>
          </dgm:ruleLst>
        </dgm:layoutNode>
      </dgm:layoutNode>
      <dgm:forEach name="Name5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69EAC2-54E7-48A0-90A2-D840D132A8F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B1A0DB-1EAA-4C53-B789-915FAA4AD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06201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681965-FCAA-4097-8FD4-122EC1DCA7F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1F8C0C-5812-497D-B352-B5908CC20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041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179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817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Ngoài</a:t>
            </a:r>
            <a:r>
              <a:rPr lang="en-US" baseline="0" dirty="0"/>
              <a:t> </a:t>
            </a:r>
            <a:r>
              <a:rPr lang="en-US" baseline="0" dirty="0" err="1"/>
              <a:t>ra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341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êu đề chính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196753"/>
            <a:ext cx="7772400" cy="2376264"/>
          </a:xfrm>
        </p:spPr>
        <p:txBody>
          <a:bodyPr anchor="b">
            <a:normAutofit/>
          </a:bodyPr>
          <a:lstStyle>
            <a:lvl1pPr>
              <a:defRPr sz="4000" b="1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r>
              <a:rPr lang="vi-VN" dirty="0"/>
              <a:t>. What should be If the title is too long?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3717032"/>
            <a:ext cx="7776864" cy="1080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45567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êu đề +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0" y="685800"/>
            <a:ext cx="9144000" cy="6172200"/>
          </a:xfrm>
        </p:spPr>
        <p:txBody>
          <a:bodyPr>
            <a:normAutofit/>
          </a:bodyPr>
          <a:lstStyle>
            <a:lvl1pPr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defRPr sz="36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 sz="32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 sz="28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 sz="24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 sz="24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 dirty="0"/>
          </a:p>
        </p:txBody>
      </p:sp>
      <p:sp>
        <p:nvSpPr>
          <p:cNvPr id="3" name="Flowchart: Connector 2"/>
          <p:cNvSpPr/>
          <p:nvPr userDrawn="1"/>
        </p:nvSpPr>
        <p:spPr>
          <a:xfrm>
            <a:off x="8526512" y="6237312"/>
            <a:ext cx="617488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9144000" cy="713184"/>
          </a:xfrm>
          <a:noFill/>
        </p:spPr>
        <p:txBody>
          <a:bodyPr>
            <a:noAutofit/>
          </a:bodyPr>
          <a:lstStyle>
            <a:lvl1pPr>
              <a:defRPr sz="4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2440" y="6237312"/>
            <a:ext cx="611560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6" name="Straight Arrow Connector 5"/>
          <p:cNvCxnSpPr/>
          <p:nvPr userDrawn="1"/>
        </p:nvCxnSpPr>
        <p:spPr>
          <a:xfrm>
            <a:off x="0" y="685800"/>
            <a:ext cx="914400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740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ỉ có tiêu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Connector 2"/>
          <p:cNvSpPr/>
          <p:nvPr userDrawn="1"/>
        </p:nvSpPr>
        <p:spPr>
          <a:xfrm>
            <a:off x="8526512" y="6237312"/>
            <a:ext cx="617488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9144000" cy="713184"/>
          </a:xfrm>
          <a:noFill/>
        </p:spPr>
        <p:txBody>
          <a:bodyPr>
            <a:noAutofit/>
          </a:bodyPr>
          <a:lstStyle>
            <a:lvl1pPr>
              <a:defRPr sz="4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2440" y="6237312"/>
            <a:ext cx="611560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6" name="Straight Arrow Connector 5"/>
          <p:cNvCxnSpPr/>
          <p:nvPr userDrawn="1"/>
        </p:nvCxnSpPr>
        <p:spPr>
          <a:xfrm>
            <a:off x="0" y="685800"/>
            <a:ext cx="914400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836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hấn mạ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Connector 2"/>
          <p:cNvSpPr/>
          <p:nvPr userDrawn="1"/>
        </p:nvSpPr>
        <p:spPr>
          <a:xfrm>
            <a:off x="8526512" y="6237312"/>
            <a:ext cx="617488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9144000" cy="6882184"/>
          </a:xfrm>
          <a:noFill/>
        </p:spPr>
        <p:txBody>
          <a:bodyPr>
            <a:noAutofit/>
          </a:bodyPr>
          <a:lstStyle>
            <a:lvl1pPr>
              <a:defRPr sz="6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2440" y="6237312"/>
            <a:ext cx="611560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57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 and Answ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rincetonacademy.in/wp-content/uploads/2012/03/QNA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533400"/>
            <a:ext cx="60579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08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 and Answ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reviews.123rf.com/images/donskarpo/donskarpo1211/donskarpo121100051/16217385-questions-and-answers-red-white-black-dice-isolated-on-white-background-Stock-Phot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676399"/>
            <a:ext cx="6991350" cy="348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67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 and Answ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3.bp.blogspot.com/_vtyKKLw61_o/TTf-XH2pTWI/AAAAAAAAAPE/u54vJMaZa-s/s1600/question.gif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76200"/>
            <a:ext cx="2997200" cy="629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46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aridad.com/wp-content/uploads/2015/11/thankyou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14400"/>
            <a:ext cx="7810500" cy="526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 userDrawn="1"/>
        </p:nvSpPr>
        <p:spPr>
          <a:xfrm>
            <a:off x="5791200" y="6553200"/>
            <a:ext cx="3199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800" dirty="0"/>
              <a:t>http://www.caridad.com/wp-content/uploads/2015/11/thankyou.jpg</a:t>
            </a:r>
          </a:p>
        </p:txBody>
      </p:sp>
    </p:spTree>
    <p:extLst>
      <p:ext uri="{BB962C8B-B14F-4D97-AF65-F5344CB8AC3E}">
        <p14:creationId xmlns:p14="http://schemas.microsoft.com/office/powerpoint/2010/main" val="71618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emoticonswallpapers.com/images/thank-you/thank-you-glitter-pictures-010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990600"/>
            <a:ext cx="7239000" cy="485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4809903" y="6553200"/>
            <a:ext cx="425789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800" dirty="0"/>
              <a:t>http://www.emoticonswallpapers.com/images/thank-you/thank-you-glitter-pictures-010.jpg</a:t>
            </a:r>
          </a:p>
        </p:txBody>
      </p:sp>
    </p:spTree>
    <p:extLst>
      <p:ext uri="{BB962C8B-B14F-4D97-AF65-F5344CB8AC3E}">
        <p14:creationId xmlns:p14="http://schemas.microsoft.com/office/powerpoint/2010/main" val="415500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5372558" y="6553200"/>
            <a:ext cx="369524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800" dirty="0"/>
              <a:t>http://www.corydoiron.com/wp-content/uploads/2012/11/Thank-You-Kids-.jpg</a:t>
            </a:r>
          </a:p>
        </p:txBody>
      </p:sp>
      <p:pic>
        <p:nvPicPr>
          <p:cNvPr id="3074" name="Picture 2" descr="http://www.corydoiron.com/wp-content/uploads/2012/11/Thank-You-Kids-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1999"/>
            <a:ext cx="7772400" cy="521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065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5105400" y="6553200"/>
            <a:ext cx="39725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800" dirty="0"/>
              <a:t>http://www.marketingyourpurpose.com/wp-content/uploads/2014/04/Thank-You.jpg</a:t>
            </a:r>
          </a:p>
        </p:txBody>
      </p:sp>
      <p:pic>
        <p:nvPicPr>
          <p:cNvPr id="1028" name="Picture 4" descr="http://www.marketingyourpurpose.com/wp-content/uploads/2014/04/Thank-You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09600"/>
            <a:ext cx="7634068" cy="572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80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462600" y="6553200"/>
            <a:ext cx="260520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800" dirty="0"/>
              <a:t>http://f.tqn.com/y/jobsearch/1/W/J/7/1/185275200.jpg</a:t>
            </a:r>
          </a:p>
        </p:txBody>
      </p:sp>
      <p:pic>
        <p:nvPicPr>
          <p:cNvPr id="2050" name="Picture 2" descr="http://f.tqn.com/y/jobsearch/1/W/J/7/1/185275200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14400"/>
            <a:ext cx="7876468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20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ục lục"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04800" y="228600"/>
            <a:ext cx="8610600" cy="6400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2046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ục lục phụ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28600" y="1143000"/>
            <a:ext cx="8610600" cy="5334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228600" y="274638"/>
            <a:ext cx="8610600" cy="792162"/>
          </a:xfrm>
        </p:spPr>
        <p:txBody>
          <a:bodyPr/>
          <a:lstStyle>
            <a:lvl1pPr>
              <a:defRPr b="1" baseline="0">
                <a:solidFill>
                  <a:srgbClr val="FF0000"/>
                </a:solidFill>
                <a:latin typeface="Calibri" pitchFamily="34" charset="0"/>
              </a:defRPr>
            </a:lvl1pPr>
          </a:lstStyle>
          <a:p>
            <a:r>
              <a:rPr lang="vi-VN" dirty="0"/>
              <a:t>Tiêu đề của mục lục phụ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3001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ục lục phụ 2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57200" y="1676400"/>
            <a:ext cx="8382000" cy="685800"/>
          </a:xfrm>
        </p:spPr>
        <p:txBody>
          <a:bodyPr>
            <a:noAutofit/>
          </a:bodyPr>
          <a:lstStyle>
            <a:lvl1pPr marL="0" indent="0">
              <a:buNone/>
              <a:defRPr sz="4000" b="1"/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457200" y="2438400"/>
            <a:ext cx="8382000" cy="3124200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42022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0" y="476672"/>
            <a:ext cx="9144000" cy="6381328"/>
          </a:xfrm>
        </p:spPr>
        <p:txBody>
          <a:bodyPr/>
          <a:lstStyle>
            <a:lvl1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 dirty="0"/>
          </a:p>
        </p:txBody>
      </p:sp>
      <p:sp>
        <p:nvSpPr>
          <p:cNvPr id="3" name="Flowchart: Connector 2"/>
          <p:cNvSpPr/>
          <p:nvPr userDrawn="1"/>
        </p:nvSpPr>
        <p:spPr>
          <a:xfrm>
            <a:off x="8526512" y="6237312"/>
            <a:ext cx="617488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9144000" cy="504056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Autofit/>
          </a:bodyPr>
          <a:lstStyle>
            <a:lvl1pPr>
              <a:defRPr sz="3200" b="1" baseline="0">
                <a:solidFill>
                  <a:srgbClr val="FFFF00"/>
                </a:solidFill>
                <a:latin typeface="Arial Narrow" pitchFamily="34" charset="0"/>
              </a:defRPr>
            </a:lvl1pPr>
          </a:lstStyle>
          <a:p>
            <a:r>
              <a:rPr lang="vi-VN" dirty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2440" y="6237312"/>
            <a:ext cx="611560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241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948" y="299117"/>
            <a:ext cx="8259098" cy="1018035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3714" y="1750141"/>
            <a:ext cx="8246070" cy="4621160"/>
          </a:xfrm>
        </p:spPr>
        <p:txBody>
          <a:bodyPr/>
          <a:lstStyle>
            <a:lvl1pPr algn="l">
              <a:defRPr sz="2800"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671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vi-VN"/>
              <a:t>Luật pháp An toàn thông tin - Bài 3: Quyền sở hữu trí tuệ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5BD7C-E074-4D4A-84C3-500EE5B9C1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686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61" r:id="rId8"/>
    <p:sldLayoutId id="2147483662" r:id="rId9"/>
    <p:sldLayoutId id="2147483663" r:id="rId10"/>
    <p:sldLayoutId id="2147483664" r:id="rId11"/>
    <p:sldLayoutId id="2147483665" r:id="rId12"/>
    <p:sldLayoutId id="2147483650" r:id="rId13"/>
    <p:sldLayoutId id="2147483659" r:id="rId14"/>
    <p:sldLayoutId id="2147483653" r:id="rId15"/>
    <p:sldLayoutId id="2147483666" r:id="rId16"/>
    <p:sldLayoutId id="2147483667" r:id="rId17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%3A%2F%2Fcurioussteve.com%2Ftutorials%2Finternet%2Fhow-to-update-flush-amp-cache-manually%2F&amp;psig=AOvVaw2E6akYHNOCc3F_gUDXNWR3&amp;ust=1637249529291000&amp;source=images&amp;cd=vfe&amp;ved=0CA0Q3YkBahcKEwj4ov3225_0AhUAAAAAHQAAAAAQAw" TargetMode="External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viblo.asia/p/web-architecture-101-aWj53NJol6m" TargetMode="External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-sharpcorner.com/article/microservice-using-asp-net-core/" TargetMode="External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tek4.vn/" TargetMode="Externa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8600" y="2133600"/>
            <a:ext cx="873027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+mn-ea"/>
                <a:cs typeface="+mn-cs"/>
              </a:rPr>
              <a:t>Foundation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+mn-ea"/>
                <a:cs typeface="+mn-cs"/>
              </a:rPr>
              <a:t>of Information 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+mn-ea"/>
                <a:cs typeface="+mn-cs"/>
              </a:rPr>
              <a:t>Security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BÀI </a:t>
            </a: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15. An toàn</a:t>
            </a:r>
            <a:r>
              <a:rPr kumimoji="0" lang="en-US" sz="2800" b="1" i="0" u="none" strike="noStrike" kern="1200" cap="none" spc="0" normalizeH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 vật lý và một số vấn đề khác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Lecturer: Vu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Duy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Hien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97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3539674285"/>
              </p:ext>
            </p:extLst>
          </p:nvPr>
        </p:nvGraphicFramePr>
        <p:xfrm>
          <a:off x="304800" y="228600"/>
          <a:ext cx="86106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713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giản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</a:t>
            </a:r>
          </a:p>
          <a:p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ngân</a:t>
            </a:r>
            <a:r>
              <a:rPr lang="en-US" dirty="0"/>
              <a:t> </a:t>
            </a:r>
            <a:r>
              <a:rPr lang="en-US" dirty="0" err="1"/>
              <a:t>sách</a:t>
            </a:r>
            <a:r>
              <a:rPr lang="en-US" dirty="0"/>
              <a:t>,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,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nhạy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</a:t>
            </a:r>
          </a:p>
          <a:p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: con </a:t>
            </a:r>
            <a:r>
              <a:rPr lang="en-US" dirty="0" err="1"/>
              <a:t>người</a:t>
            </a:r>
            <a:r>
              <a:rPr lang="en-US" dirty="0"/>
              <a:t>,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172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hiểm</a:t>
            </a:r>
            <a:r>
              <a:rPr lang="en-US" dirty="0"/>
              <a:t> </a:t>
            </a:r>
            <a:r>
              <a:rPr lang="en-US" dirty="0" err="1"/>
              <a:t>họa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cao</a:t>
            </a:r>
            <a:endParaRPr lang="en-US" dirty="0"/>
          </a:p>
          <a:p>
            <a:pPr lvl="1"/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khí</a:t>
            </a:r>
            <a:endParaRPr lang="en-US" dirty="0"/>
          </a:p>
          <a:p>
            <a:pPr lvl="1"/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lỏng</a:t>
            </a:r>
            <a:endParaRPr lang="en-US" dirty="0"/>
          </a:p>
          <a:p>
            <a:pPr lvl="1"/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sống</a:t>
            </a:r>
            <a:endParaRPr lang="en-US" dirty="0"/>
          </a:p>
          <a:p>
            <a:pPr lvl="1"/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phóng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tên</a:t>
            </a:r>
            <a:r>
              <a:rPr lang="en-US" dirty="0"/>
              <a:t> </a:t>
            </a:r>
            <a:r>
              <a:rPr lang="en-US" dirty="0" err="1"/>
              <a:t>lửa</a:t>
            </a:r>
            <a:r>
              <a:rPr lang="en-US" dirty="0"/>
              <a:t>…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172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hiểm</a:t>
            </a:r>
            <a:r>
              <a:rPr lang="en-US" dirty="0"/>
              <a:t> </a:t>
            </a:r>
            <a:r>
              <a:rPr lang="en-US" dirty="0" err="1"/>
              <a:t>họa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động</a:t>
            </a:r>
            <a:endParaRPr lang="en-US" dirty="0"/>
          </a:p>
          <a:p>
            <a:pPr lvl="1"/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lượng</a:t>
            </a:r>
            <a:endParaRPr lang="en-US" dirty="0"/>
          </a:p>
          <a:p>
            <a:pPr lvl="1"/>
            <a:r>
              <a:rPr lang="en-US" dirty="0"/>
              <a:t> Con </a:t>
            </a:r>
            <a:r>
              <a:rPr lang="en-US" dirty="0" err="1"/>
              <a:t>người</a:t>
            </a:r>
            <a:endParaRPr lang="en-US" dirty="0"/>
          </a:p>
          <a:p>
            <a:pPr lvl="1"/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độc</a:t>
            </a:r>
            <a:endParaRPr lang="en-US" dirty="0"/>
          </a:p>
          <a:p>
            <a:pPr lvl="1"/>
            <a:r>
              <a:rPr lang="en-US" dirty="0"/>
              <a:t> </a:t>
            </a:r>
            <a:r>
              <a:rPr lang="en-US" dirty="0" err="1"/>
              <a:t>Khói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lửa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241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0EFB5A8-8746-1E40-B05C-80DE63AE8D6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VN" dirty="0"/>
              <a:t>Sử dụng khoá cứng</a:t>
            </a:r>
          </a:p>
          <a:p>
            <a:r>
              <a:rPr lang="en-VN" dirty="0"/>
              <a:t>Sử dụng hàng rào an ninh</a:t>
            </a:r>
          </a:p>
          <a:p>
            <a:r>
              <a:rPr lang="en-VN" dirty="0"/>
              <a:t>Sử dụng các biện pháp xác thực khu vực chứa thiết bị trong hệ thống</a:t>
            </a:r>
          </a:p>
          <a:p>
            <a:r>
              <a:rPr lang="en-VN" dirty="0"/>
              <a:t>…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9A618AA-2B26-F342-8B2A-F65D32B76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VN" dirty="0"/>
              <a:t>Kiểm soát truy cập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933C1E-1D1D-754E-8F8C-57BE60D59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050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47043B9-DCD9-2849-ADCD-697B0454DAF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838200" y="1012032"/>
            <a:ext cx="7467600" cy="5231538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F182B426-E330-2646-952C-0E3B50BE5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VN" dirty="0"/>
              <a:t>Kiểm soát truy cập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9E8407-08C4-BB46-BF57-2AE901238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441542" y="6385136"/>
            <a:ext cx="8260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Nguồn: https://twitter.com/midohaddad/status/1180464829674512384?lang=ar-x-fm</a:t>
            </a:r>
          </a:p>
        </p:txBody>
      </p:sp>
    </p:spTree>
    <p:extLst>
      <p:ext uri="{BB962C8B-B14F-4D97-AF65-F5344CB8AC3E}">
        <p14:creationId xmlns:p14="http://schemas.microsoft.com/office/powerpoint/2010/main" val="34956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72ABB8B-3BD7-AC4E-9682-D156059DBFA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VN" dirty="0"/>
              <a:t>Sử dụng thiết bị lưu điện UPS</a:t>
            </a:r>
          </a:p>
          <a:p>
            <a:r>
              <a:rPr lang="en-VN" dirty="0"/>
              <a:t>Sử dụng thiết bị cảnh báo cháy nổ</a:t>
            </a:r>
          </a:p>
          <a:p>
            <a:r>
              <a:rPr lang="en-VN" dirty="0"/>
              <a:t>Sử dụng cơ chế tản nhiệt để đảm bảo nhiệt độ phù hợp</a:t>
            </a:r>
          </a:p>
          <a:p>
            <a:r>
              <a:rPr lang="en-VN" dirty="0"/>
              <a:t>Sử dụng các cơ chế ngăn chặn ẩm, sinh vật lạ</a:t>
            </a:r>
          </a:p>
          <a:p>
            <a:r>
              <a:rPr lang="en-VN" dirty="0"/>
              <a:t>…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FA572EF-376D-504C-9C01-9BE1CE83A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VN" dirty="0"/>
              <a:t>An toàn môi trường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3F0D14-1E5D-164C-902A-8E4F2C91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871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E4949F-DB83-1246-A83F-2740A11FDC8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VN" dirty="0"/>
              <a:t>Có kế hoạch khôi phục sau thảm hoạ</a:t>
            </a:r>
          </a:p>
          <a:p>
            <a:r>
              <a:rPr lang="en-VN" dirty="0"/>
              <a:t>Sao lưu dữ liệu an toàn</a:t>
            </a:r>
          </a:p>
          <a:p>
            <a:r>
              <a:rPr lang="en-VN" dirty="0"/>
              <a:t>Lưu trữ bản sao lưu ở những khu vực địa lý khác nhau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6129E6F-74C1-D648-B9A0-34B58CA65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VN" dirty="0"/>
              <a:t>Khôi phục sau thảm hoạ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D09109-7E41-074E-979A-10D851DCF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365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AB44CB7-1876-524D-AB99-BCB97528E1E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VN" dirty="0"/>
              <a:t>Các giải pháp Load Balacing</a:t>
            </a:r>
          </a:p>
          <a:p>
            <a:r>
              <a:rPr lang="en-VN" dirty="0"/>
              <a:t>Các giải pháp CDN</a:t>
            </a:r>
          </a:p>
          <a:p>
            <a:r>
              <a:rPr lang="en-VN" dirty="0"/>
              <a:t>Thiết kế kiến trúc mở rộng dễ dàng</a:t>
            </a:r>
          </a:p>
          <a:p>
            <a:r>
              <a:rPr lang="en-VN" dirty="0"/>
              <a:t>Sao lưu và hồi phục dịch vụ khi xảy ra sự cố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E31175D-AA80-914B-AA57-D7E083BDD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VN" dirty="0"/>
              <a:t>Đảm bảo tính sẵn sàng cao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89D247-DE8F-F64D-894D-CE0A39AB6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859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6BBB17F-A8B5-2349-8C03-9E335CB802F3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33400" y="1371599"/>
            <a:ext cx="7999040" cy="4046389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E034C58-3E96-1A40-9F86-973EE5283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VN" dirty="0"/>
              <a:t>Load Balancing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4CE37D-00C2-5545-A660-CFE201C37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11</a:t>
            </a:fld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94BA4C-3831-8947-A5D5-11264507C162}"/>
              </a:ext>
            </a:extLst>
          </p:cNvPr>
          <p:cNvSpPr txBox="1"/>
          <p:nvPr/>
        </p:nvSpPr>
        <p:spPr>
          <a:xfrm>
            <a:off x="3962400" y="5638800"/>
            <a:ext cx="1886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VN" dirty="0"/>
              <a:t>Nguồn: nginx.com</a:t>
            </a:r>
          </a:p>
        </p:txBody>
      </p:sp>
    </p:spTree>
    <p:extLst>
      <p:ext uri="{BB962C8B-B14F-4D97-AF65-F5344CB8AC3E}">
        <p14:creationId xmlns:p14="http://schemas.microsoft.com/office/powerpoint/2010/main" val="426694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11764FE-599B-5346-88CA-10A4E1F35E7F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14400" y="1030269"/>
            <a:ext cx="7162800" cy="5022877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0ED62A1-77B7-4043-932C-E3004EA2F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 Delivery Network (CDN)</a:t>
            </a:r>
            <a:endParaRPr lang="en-V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6BEC15-FD66-2248-AB32-95713C0E7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12</a:t>
            </a:fld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6019800" y="6176724"/>
            <a:ext cx="1684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Nguồn: </a:t>
            </a:r>
            <a:r>
              <a:rPr lang="en-US" smtClean="0">
                <a:hlinkClick r:id="rId3"/>
              </a:rPr>
              <a:t>Internet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49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A293FFE-6DC8-4B48-8B33-788E52CC6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VN" dirty="0"/>
              <a:t>Kiến trúc web đa dịch vụ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D7E2CE-FFD8-9744-A29E-323DEA83C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13</a:t>
            </a:fld>
            <a:endParaRPr lang="ru-RU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04CD91B-DD58-A94E-983D-8AD5098ABDC3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12440" y="1143000"/>
            <a:ext cx="7620000" cy="48198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248400" y="6052646"/>
            <a:ext cx="3026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Nguồn: </a:t>
            </a:r>
            <a:r>
              <a:rPr lang="en-US" smtClean="0">
                <a:hlinkClick r:id="rId3"/>
              </a:rPr>
              <a:t>viblo.asia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57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EFB1B6C-1606-2148-92CA-F7591045FD1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09600" y="1295400"/>
            <a:ext cx="8001000" cy="41910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751829B-51E4-BC41-AB8A-516206167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VN" dirty="0"/>
              <a:t>Kiến trúc Microservices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1A6B96-EDC3-6945-98EC-C1568C989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14</a:t>
            </a:fld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5410200" y="5867980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Nguồn: </a:t>
            </a:r>
            <a:r>
              <a:rPr lang="en-US" smtClean="0">
                <a:hlinkClick r:id="rId3"/>
              </a:rPr>
              <a:t>c-sharpcorner.com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32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8EB36B5-CE8F-7A43-A31F-C7E2AFFDAC00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857250" y="952500"/>
            <a:ext cx="7429500" cy="49530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EB40A78-1F4C-D843-8A07-75BF7712D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VN" dirty="0"/>
              <a:t>Quản lý quyền truy cập mức vật lý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40394F-DFF5-934E-B4C6-9676C9F7F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15</a:t>
            </a:fld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133600" y="6167336"/>
            <a:ext cx="5899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Nguồn: https://physical-security.enterprisesecuritymag.com/</a:t>
            </a:r>
          </a:p>
        </p:txBody>
      </p:sp>
    </p:spTree>
    <p:extLst>
      <p:ext uri="{BB962C8B-B14F-4D97-AF65-F5344CB8AC3E}">
        <p14:creationId xmlns:p14="http://schemas.microsoft.com/office/powerpoint/2010/main" val="406241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bước</a:t>
            </a:r>
            <a:r>
              <a:rPr lang="en-US" dirty="0"/>
              <a:t>…</a:t>
            </a:r>
          </a:p>
          <a:p>
            <a:pPr lvl="1"/>
            <a:r>
              <a:rPr lang="en-US" dirty="0" err="1"/>
              <a:t>Khảo</a:t>
            </a:r>
            <a:r>
              <a:rPr lang="en-US" dirty="0"/>
              <a:t> </a:t>
            </a:r>
            <a:r>
              <a:rPr lang="en-US" dirty="0" err="1"/>
              <a:t>sát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tòa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quyết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rõ</a:t>
            </a:r>
            <a:r>
              <a:rPr lang="en-US" dirty="0"/>
              <a:t> </a:t>
            </a:r>
            <a:r>
              <a:rPr lang="en-US" dirty="0" err="1"/>
              <a:t>ràng</a:t>
            </a:r>
            <a:r>
              <a:rPr lang="en-US" dirty="0"/>
              <a:t>. </a:t>
            </a:r>
            <a:r>
              <a:rPr lang="en-US" dirty="0" err="1"/>
              <a:t>Đặt</a:t>
            </a:r>
            <a:r>
              <a:rPr lang="en-US" dirty="0"/>
              <a:t> ổ </a:t>
            </a:r>
            <a:r>
              <a:rPr lang="en-US" dirty="0" err="1"/>
              <a:t>khóa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vững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ra </a:t>
            </a:r>
            <a:r>
              <a:rPr lang="en-US" dirty="0" err="1"/>
              <a:t>vào</a:t>
            </a:r>
            <a:r>
              <a:rPr lang="en-US" dirty="0"/>
              <a:t>, </a:t>
            </a:r>
            <a:r>
              <a:rPr lang="en-US" dirty="0" err="1"/>
              <a:t>lắp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,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chắc</a:t>
            </a:r>
            <a:r>
              <a:rPr lang="en-US" dirty="0"/>
              <a:t> </a:t>
            </a:r>
            <a:r>
              <a:rPr lang="en-US" dirty="0" err="1"/>
              <a:t>chắn</a:t>
            </a:r>
            <a:r>
              <a:rPr lang="en-US" dirty="0"/>
              <a:t> </a:t>
            </a:r>
            <a:r>
              <a:rPr lang="en-US" dirty="0" err="1"/>
              <a:t>rằng</a:t>
            </a:r>
            <a:r>
              <a:rPr lang="en-US" dirty="0"/>
              <a:t> </a:t>
            </a:r>
            <a:r>
              <a:rPr lang="en-US" dirty="0" err="1"/>
              <a:t>mọi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ngừng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cuối</a:t>
            </a:r>
            <a:r>
              <a:rPr lang="en-US" dirty="0"/>
              <a:t> </a:t>
            </a:r>
            <a:r>
              <a:rPr lang="en-US" dirty="0" err="1"/>
              <a:t>ngày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929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bước</a:t>
            </a:r>
            <a:r>
              <a:rPr lang="en-US" dirty="0"/>
              <a:t>…</a:t>
            </a:r>
          </a:p>
          <a:p>
            <a:pPr lvl="1"/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chuyên</a:t>
            </a:r>
            <a:r>
              <a:rPr lang="en-US" dirty="0"/>
              <a:t> </a:t>
            </a:r>
            <a:r>
              <a:rPr lang="en-US" dirty="0" err="1"/>
              <a:t>môn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chuyên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khóa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sổ</a:t>
            </a:r>
            <a:endParaRPr lang="en-US" dirty="0"/>
          </a:p>
          <a:p>
            <a:pPr lvl="1"/>
            <a:r>
              <a:rPr lang="en-US" dirty="0" err="1"/>
              <a:t>Cài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hòa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lửa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608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bước</a:t>
            </a:r>
            <a:r>
              <a:rPr lang="en-US" dirty="0"/>
              <a:t>…</a:t>
            </a:r>
          </a:p>
          <a:p>
            <a:pPr lvl="1"/>
            <a:r>
              <a:rPr lang="en-US" dirty="0" err="1"/>
              <a:t>Tránh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lỗ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hơi</a:t>
            </a:r>
            <a:r>
              <a:rPr lang="en-US" dirty="0"/>
              <a:t>,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ống</a:t>
            </a:r>
            <a:r>
              <a:rPr lang="en-US" dirty="0"/>
              <a:t>,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bếp</a:t>
            </a:r>
            <a:r>
              <a:rPr lang="en-US" dirty="0"/>
              <a:t>,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,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tản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</a:t>
            </a:r>
            <a:r>
              <a:rPr lang="en-US" dirty="0" err="1"/>
              <a:t>nguy</a:t>
            </a:r>
            <a:r>
              <a:rPr lang="en-US" dirty="0"/>
              <a:t> </a:t>
            </a:r>
            <a:r>
              <a:rPr lang="en-US" dirty="0" err="1"/>
              <a:t>hiểm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khác</a:t>
            </a:r>
            <a:endParaRPr lang="en-US" dirty="0"/>
          </a:p>
          <a:p>
            <a:pPr lvl="1"/>
            <a:r>
              <a:rPr lang="en-US" dirty="0" err="1"/>
              <a:t>Tắt</a:t>
            </a:r>
            <a:r>
              <a:rPr lang="en-US" dirty="0"/>
              <a:t> </a:t>
            </a:r>
            <a:r>
              <a:rPr lang="en-US" dirty="0" err="1"/>
              <a:t>màn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ban </a:t>
            </a:r>
            <a:r>
              <a:rPr lang="en-US" dirty="0" err="1"/>
              <a:t>đêm</a:t>
            </a:r>
            <a:r>
              <a:rPr lang="en-US" dirty="0"/>
              <a:t> (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ngăn</a:t>
            </a:r>
            <a:r>
              <a:rPr lang="en-US" dirty="0"/>
              <a:t> </a:t>
            </a:r>
            <a:r>
              <a:rPr lang="en-US" dirty="0" err="1"/>
              <a:t>cản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ánh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lộ</a:t>
            </a:r>
            <a:r>
              <a:rPr lang="en-US" dirty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15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bước</a:t>
            </a:r>
            <a:r>
              <a:rPr lang="en-US" dirty="0"/>
              <a:t>…</a:t>
            </a:r>
          </a:p>
          <a:p>
            <a:pPr lvl="1"/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sách</a:t>
            </a:r>
            <a:r>
              <a:rPr lang="en-US" dirty="0"/>
              <a:t> (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kê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)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tất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,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/>
              <a:t>,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xử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seri</a:t>
            </a:r>
            <a:r>
              <a:rPr lang="en-US" dirty="0"/>
              <a:t>,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ngày</a:t>
            </a:r>
            <a:r>
              <a:rPr lang="en-US" dirty="0"/>
              <a:t> </a:t>
            </a:r>
            <a:r>
              <a:rPr lang="en-US" dirty="0" err="1"/>
              <a:t>mua</a:t>
            </a:r>
            <a:endParaRPr lang="en-US" dirty="0"/>
          </a:p>
          <a:p>
            <a:pPr lvl="1"/>
            <a:r>
              <a:rPr lang="en-US" dirty="0" err="1"/>
              <a:t>Gắn</a:t>
            </a:r>
            <a:r>
              <a:rPr lang="en-US" dirty="0"/>
              <a:t> </a:t>
            </a:r>
            <a:r>
              <a:rPr lang="en-US" dirty="0" err="1"/>
              <a:t>nhãn</a:t>
            </a:r>
            <a:r>
              <a:rPr lang="en-US" dirty="0"/>
              <a:t> </a:t>
            </a:r>
            <a:r>
              <a:rPr lang="en-US" dirty="0" err="1"/>
              <a:t>vĩnh</a:t>
            </a:r>
            <a:r>
              <a:rPr lang="en-US" dirty="0"/>
              <a:t> </a:t>
            </a:r>
            <a:r>
              <a:rPr lang="en-US" dirty="0" err="1"/>
              <a:t>viễn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=&gt;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cắp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688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bước</a:t>
            </a:r>
            <a:r>
              <a:rPr lang="en-US" dirty="0"/>
              <a:t>…</a:t>
            </a:r>
          </a:p>
          <a:p>
            <a:pPr lvl="1"/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sao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xa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,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tắt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web</a:t>
            </a:r>
          </a:p>
          <a:p>
            <a:pPr lvl="1"/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chia </a:t>
            </a:r>
            <a:r>
              <a:rPr lang="en-US" dirty="0" err="1"/>
              <a:t>sẻ</a:t>
            </a:r>
            <a:r>
              <a:rPr lang="en-US" dirty="0"/>
              <a:t>,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cộng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mở</a:t>
            </a:r>
            <a:r>
              <a:rPr lang="en-US" dirty="0"/>
              <a:t> (</a:t>
            </a: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)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khóa</a:t>
            </a:r>
            <a:r>
              <a:rPr lang="en-US" dirty="0"/>
              <a:t> Kensington (</a:t>
            </a:r>
            <a:r>
              <a:rPr lang="en-US" dirty="0" err="1"/>
              <a:t>cáp</a:t>
            </a:r>
            <a:r>
              <a:rPr lang="en-US" dirty="0"/>
              <a:t>)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gắn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bàn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063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bước</a:t>
            </a:r>
            <a:r>
              <a:rPr lang="en-US" dirty="0"/>
              <a:t>…</a:t>
            </a:r>
          </a:p>
          <a:p>
            <a:pPr lvl="1"/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thiểu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giấy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nhạy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. </a:t>
            </a:r>
            <a:r>
              <a:rPr lang="en-US" dirty="0" err="1"/>
              <a:t>Khóa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tủ</a:t>
            </a:r>
            <a:r>
              <a:rPr lang="en-US" dirty="0"/>
              <a:t> (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sách</a:t>
            </a:r>
            <a:r>
              <a:rPr lang="en-US" dirty="0"/>
              <a:t> “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sạch</a:t>
            </a:r>
            <a:r>
              <a:rPr lang="en-US" dirty="0"/>
              <a:t>"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037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bước</a:t>
            </a:r>
            <a:r>
              <a:rPr lang="en-US" dirty="0"/>
              <a:t>…</a:t>
            </a:r>
          </a:p>
          <a:p>
            <a:pPr lvl="1"/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ty bao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15-20 </a:t>
            </a:r>
            <a:r>
              <a:rPr lang="en-US" dirty="0" err="1"/>
              <a:t>người</a:t>
            </a:r>
            <a:r>
              <a:rPr lang="en-US" dirty="0"/>
              <a:t>,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biển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truy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khuyến</a:t>
            </a:r>
            <a:r>
              <a:rPr lang="en-US" dirty="0"/>
              <a:t> </a:t>
            </a:r>
            <a:r>
              <a:rPr lang="en-US" dirty="0" err="1"/>
              <a:t>khích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kèm</a:t>
            </a:r>
            <a:endParaRPr lang="en-US" dirty="0"/>
          </a:p>
          <a:p>
            <a:pPr lvl="1"/>
            <a:r>
              <a:rPr lang="en-US" dirty="0" err="1"/>
              <a:t>Hộ</a:t>
            </a:r>
            <a:r>
              <a:rPr lang="en-US" dirty="0"/>
              <a:t> </a:t>
            </a:r>
            <a:r>
              <a:rPr lang="en-US" dirty="0" err="1"/>
              <a:t>tống</a:t>
            </a:r>
            <a:r>
              <a:rPr lang="en-US" dirty="0"/>
              <a:t> </a:t>
            </a:r>
            <a:r>
              <a:rPr lang="en-US" dirty="0" err="1"/>
              <a:t>tất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-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lang</a:t>
            </a:r>
            <a:r>
              <a:rPr lang="en-US" dirty="0"/>
              <a:t> thang </a:t>
            </a:r>
            <a:r>
              <a:rPr lang="en-US" dirty="0" err="1"/>
              <a:t>xung</a:t>
            </a:r>
            <a:r>
              <a:rPr lang="en-US" dirty="0"/>
              <a:t> </a:t>
            </a:r>
            <a:r>
              <a:rPr lang="en-US" dirty="0" err="1"/>
              <a:t>quanh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giám</a:t>
            </a:r>
            <a:r>
              <a:rPr lang="en-US" dirty="0"/>
              <a:t> </a:t>
            </a:r>
            <a:r>
              <a:rPr lang="en-US" dirty="0" err="1"/>
              <a:t>sát</a:t>
            </a:r>
            <a:r>
              <a:rPr lang="en-US" dirty="0"/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446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bước</a:t>
            </a:r>
            <a:r>
              <a:rPr lang="en-US" dirty="0"/>
              <a:t>…</a:t>
            </a:r>
          </a:p>
          <a:p>
            <a:pPr lvl="1"/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trì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truy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truy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rời</a:t>
            </a:r>
            <a:r>
              <a:rPr lang="en-US" dirty="0"/>
              <a:t> </a:t>
            </a:r>
            <a:r>
              <a:rPr lang="en-US" dirty="0" err="1"/>
              <a:t>trụ</a:t>
            </a:r>
            <a:r>
              <a:rPr lang="en-US" dirty="0"/>
              <a:t> </a:t>
            </a:r>
            <a:r>
              <a:rPr lang="en-US" dirty="0" err="1"/>
              <a:t>sở</a:t>
            </a:r>
            <a:r>
              <a:rPr lang="en-US" dirty="0"/>
              <a:t>. </a:t>
            </a:r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trì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ra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nhạy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, </a:t>
            </a:r>
            <a:r>
              <a:rPr lang="en-US" dirty="0" err="1"/>
              <a:t>chẳng</a:t>
            </a:r>
            <a:r>
              <a:rPr lang="en-US" dirty="0"/>
              <a:t> </a:t>
            </a:r>
            <a:r>
              <a:rPr lang="en-US" dirty="0" err="1"/>
              <a:t>hạn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822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bước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camera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sát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lĩnh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CNTT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(</a:t>
            </a: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)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tân</a:t>
            </a:r>
            <a:endParaRPr lang="en-US" dirty="0"/>
          </a:p>
          <a:p>
            <a:pPr lvl="1"/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hiểm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ngay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037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sao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,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bỏ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nhạy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nữa</a:t>
            </a:r>
            <a:r>
              <a:rPr lang="en-US" dirty="0"/>
              <a:t> (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truy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: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giấy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nhạy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vất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)…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674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mô</a:t>
            </a:r>
            <a:r>
              <a:rPr lang="en-US" dirty="0"/>
              <a:t> </a:t>
            </a:r>
            <a:r>
              <a:rPr lang="en-US" dirty="0" err="1"/>
              <a:t>tả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việc</a:t>
            </a:r>
            <a:endParaRPr lang="en-US" dirty="0"/>
          </a:p>
          <a:p>
            <a:r>
              <a:rPr lang="en-US" dirty="0" err="1"/>
              <a:t>Phỏng</a:t>
            </a:r>
            <a:r>
              <a:rPr lang="en-US" dirty="0"/>
              <a:t> </a:t>
            </a:r>
            <a:r>
              <a:rPr lang="en-US" dirty="0" err="1"/>
              <a:t>vấn</a:t>
            </a:r>
            <a:endParaRPr lang="en-US" dirty="0"/>
          </a:p>
          <a:p>
            <a:r>
              <a:rPr lang="en-US" dirty="0" err="1"/>
              <a:t>Thẩm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lịch</a:t>
            </a:r>
            <a:endParaRPr lang="en-US" dirty="0"/>
          </a:p>
          <a:p>
            <a:pPr lvl="1"/>
            <a:r>
              <a:rPr lang="vi-VN" dirty="0"/>
              <a:t>Kiểm tra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vi-VN" dirty="0"/>
              <a:t>: Xác nhận số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vi-VN" dirty="0"/>
              <a:t> và số an sinh xã hội</a:t>
            </a:r>
            <a:endParaRPr lang="en-US" dirty="0"/>
          </a:p>
          <a:p>
            <a:pPr lvl="1"/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vi-VN" dirty="0"/>
              <a:t>: Xác nhận của tổ chức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vi-VN" dirty="0"/>
              <a:t>, bằng cấp và chứng chỉ đạt được, và trạng thái chứng nhận</a:t>
            </a:r>
            <a:endParaRPr lang="en-US" dirty="0"/>
          </a:p>
          <a:p>
            <a:pPr lvl="1"/>
            <a:r>
              <a:rPr lang="vi-VN" dirty="0"/>
              <a:t>Xác minh việc làm trước đây: Xác nhận của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vi-VN" dirty="0"/>
              <a:t> ứng viên đã làm việc, tại sao </a:t>
            </a:r>
            <a:r>
              <a:rPr lang="en-US" dirty="0" err="1"/>
              <a:t>rời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,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vi-VN" dirty="0"/>
              <a:t>làm</a:t>
            </a:r>
            <a:r>
              <a:rPr lang="en-US" dirty="0"/>
              <a:t> </a:t>
            </a:r>
            <a:r>
              <a:rPr lang="en-US" dirty="0" err="1"/>
              <a:t>gì</a:t>
            </a:r>
            <a:r>
              <a:rPr lang="vi-VN" dirty="0"/>
              <a:t>, và trong bao lâu</a:t>
            </a:r>
            <a:endParaRPr lang="en-US" dirty="0"/>
          </a:p>
          <a:p>
            <a:pPr lvl="1"/>
            <a:r>
              <a:rPr lang="vi-VN" dirty="0"/>
              <a:t>Kiểm tra tham khảo: Xác nhận tham chiếu và tính toàn vẹn của các nguồn tham khảo</a:t>
            </a:r>
            <a:endParaRPr lang="en-US" dirty="0"/>
          </a:p>
          <a:p>
            <a:pPr lvl="1"/>
            <a:r>
              <a:rPr lang="vi-VN" dirty="0"/>
              <a:t>Lịch sử bồi thường của người lao động: Điều tra các khiếu nại từ bồi thường của nhân viên</a:t>
            </a:r>
            <a:endParaRPr lang="en-US" dirty="0"/>
          </a:p>
          <a:p>
            <a:pPr lvl="1"/>
            <a:r>
              <a:rPr lang="vi-VN" dirty="0"/>
              <a:t>Hồ sơ xe cơ giới: Điều tra hồ sơ lái xe, đình chỉ và DUI</a:t>
            </a:r>
            <a:endParaRPr lang="en-US" dirty="0"/>
          </a:p>
          <a:p>
            <a:pPr lvl="1"/>
            <a:r>
              <a:rPr lang="vi-VN" dirty="0"/>
              <a:t>Lịch sử ma túy: sàng lọc</a:t>
            </a:r>
            <a:r>
              <a:rPr lang="en-US" dirty="0"/>
              <a:t> ma </a:t>
            </a:r>
            <a:r>
              <a:rPr lang="en-US" dirty="0" err="1"/>
              <a:t>túy</a:t>
            </a:r>
            <a:r>
              <a:rPr lang="vi-VN" dirty="0"/>
              <a:t> và sử dụng ma túy, quá khứ và hiện tại</a:t>
            </a:r>
            <a:endParaRPr lang="en-US" dirty="0"/>
          </a:p>
          <a:p>
            <a:pPr lvl="1"/>
            <a:r>
              <a:rPr lang="vi-VN" dirty="0"/>
              <a:t>Lịch sử tín dụng: Điều tra các vấn đề về tín dụng, các vấn đề tài chính và phá sản</a:t>
            </a:r>
            <a:endParaRPr lang="en-US" dirty="0"/>
          </a:p>
          <a:p>
            <a:pPr lvl="1"/>
            <a:r>
              <a:rPr lang="vi-VN" dirty="0"/>
              <a:t>Lịch sử tòa án dân sự: Điều tra sự tham gia của nguyên đơn hoặc bị đơn trong vụ án dân sự</a:t>
            </a:r>
            <a:endParaRPr lang="en-US" dirty="0"/>
          </a:p>
          <a:p>
            <a:pPr lvl="1"/>
            <a:r>
              <a:rPr lang="vi-VN" dirty="0"/>
              <a:t>Lịch sử tòa án hình sự: Điều tra về tình trạng hình sự, bắt giữ, kết án, và thời gian </a:t>
            </a:r>
            <a:r>
              <a:rPr lang="en-US" dirty="0" err="1"/>
              <a:t>thụ</a:t>
            </a:r>
            <a:r>
              <a:rPr lang="en-US" dirty="0"/>
              <a:t> </a:t>
            </a:r>
            <a:r>
              <a:rPr lang="en-US" dirty="0" err="1"/>
              <a:t>án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54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tuyển</a:t>
            </a:r>
            <a:r>
              <a:rPr lang="en-US" dirty="0"/>
              <a:t> </a:t>
            </a:r>
            <a:r>
              <a:rPr lang="en-US" dirty="0" err="1"/>
              <a:t>dụng</a:t>
            </a:r>
            <a:endParaRPr lang="en-US" dirty="0"/>
          </a:p>
          <a:p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 </a:t>
            </a:r>
            <a:r>
              <a:rPr lang="en-US" dirty="0" err="1"/>
              <a:t>mới</a:t>
            </a:r>
            <a:endParaRPr lang="en-US" dirty="0"/>
          </a:p>
          <a:p>
            <a:r>
              <a:rPr lang="en-US" dirty="0" err="1"/>
              <a:t>Đào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chỗ</a:t>
            </a:r>
            <a:endParaRPr lang="en-US" dirty="0"/>
          </a:p>
          <a:p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err="1"/>
              <a:t>hiệu</a:t>
            </a:r>
            <a:r>
              <a:rPr lang="en-US"/>
              <a:t> </a:t>
            </a:r>
            <a:r>
              <a:rPr lang="en-US" smtClean="0"/>
              <a:t>suất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01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mtClean="0"/>
              <a:t>Chấm </a:t>
            </a:r>
            <a:r>
              <a:rPr lang="en-US" dirty="0" err="1"/>
              <a:t>dứt</a:t>
            </a:r>
            <a:r>
              <a:rPr lang="en-US" dirty="0"/>
              <a:t>/ </a:t>
            </a:r>
            <a:r>
              <a:rPr lang="en-US" dirty="0" err="1"/>
              <a:t>rời</a:t>
            </a:r>
            <a:r>
              <a:rPr lang="en-US" dirty="0"/>
              <a:t> </a:t>
            </a:r>
            <a:r>
              <a:rPr lang="en-US" dirty="0" err="1"/>
              <a:t>khỏi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Quyền</a:t>
            </a:r>
            <a:r>
              <a:rPr lang="en-US" dirty="0"/>
              <a:t> </a:t>
            </a:r>
            <a:r>
              <a:rPr lang="en-US" dirty="0" err="1"/>
              <a:t>truy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bỏ</a:t>
            </a:r>
            <a:endParaRPr lang="en-US" dirty="0"/>
          </a:p>
          <a:p>
            <a:pPr lvl="1"/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di </a:t>
            </a:r>
            <a:r>
              <a:rPr lang="en-US" dirty="0" err="1"/>
              <a:t>động</a:t>
            </a:r>
            <a:endParaRPr lang="en-US" dirty="0"/>
          </a:p>
          <a:p>
            <a:pPr lvl="1"/>
            <a:r>
              <a:rPr lang="en-US" dirty="0" err="1"/>
              <a:t>Ổ</a:t>
            </a:r>
            <a:r>
              <a:rPr lang="en-US" dirty="0"/>
              <a:t> </a:t>
            </a:r>
            <a:r>
              <a:rPr lang="en-US" dirty="0" err="1"/>
              <a:t>đĩa</a:t>
            </a:r>
            <a:r>
              <a:rPr lang="en-US" dirty="0"/>
              <a:t> </a:t>
            </a:r>
            <a:r>
              <a:rPr lang="en-US" dirty="0" err="1"/>
              <a:t>cứng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an </a:t>
            </a:r>
            <a:r>
              <a:rPr lang="en-US" dirty="0" err="1"/>
              <a:t>toàn</a:t>
            </a:r>
            <a:endParaRPr lang="en-US" dirty="0"/>
          </a:p>
          <a:p>
            <a:pPr lvl="1"/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khóa</a:t>
            </a:r>
            <a:r>
              <a:rPr lang="en-US" dirty="0"/>
              <a:t> </a:t>
            </a:r>
            <a:r>
              <a:rPr lang="en-US" dirty="0" err="1"/>
              <a:t>tủ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</a:t>
            </a:r>
          </a:p>
          <a:p>
            <a:pPr lvl="1"/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thu</a:t>
            </a:r>
            <a:r>
              <a:rPr lang="en-US" dirty="0"/>
              <a:t> </a:t>
            </a:r>
            <a:r>
              <a:rPr lang="en-US" dirty="0" err="1"/>
              <a:t>hồi</a:t>
            </a:r>
            <a:r>
              <a:rPr lang="en-US" dirty="0"/>
              <a:t> </a:t>
            </a:r>
            <a:r>
              <a:rPr lang="en-US" dirty="0" err="1"/>
              <a:t>quyền</a:t>
            </a:r>
            <a:r>
              <a:rPr lang="en-US" dirty="0"/>
              <a:t> </a:t>
            </a:r>
            <a:r>
              <a:rPr lang="en-US" dirty="0" err="1"/>
              <a:t>truy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thẻ</a:t>
            </a:r>
            <a:r>
              <a:rPr lang="en-US" dirty="0"/>
              <a:t> </a:t>
            </a:r>
            <a:r>
              <a:rPr lang="en-US" dirty="0" err="1"/>
              <a:t>chìa</a:t>
            </a:r>
            <a:r>
              <a:rPr lang="en-US" dirty="0"/>
              <a:t> </a:t>
            </a:r>
            <a:r>
              <a:rPr lang="en-US" dirty="0" err="1"/>
              <a:t>khóa</a:t>
            </a:r>
            <a:endParaRPr lang="en-US" dirty="0"/>
          </a:p>
          <a:p>
            <a:pPr lvl="1"/>
            <a:r>
              <a:rPr lang="en-US" dirty="0" err="1"/>
              <a:t>Hộ</a:t>
            </a:r>
            <a:r>
              <a:rPr lang="en-US" dirty="0"/>
              <a:t> </a:t>
            </a:r>
            <a:r>
              <a:rPr lang="en-US" dirty="0" err="1"/>
              <a:t>tống</a:t>
            </a:r>
            <a:r>
              <a:rPr lang="en-US" dirty="0"/>
              <a:t> ra </a:t>
            </a:r>
            <a:r>
              <a:rPr lang="en-US" dirty="0" err="1"/>
              <a:t>khỏi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sở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60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nhắc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 </a:t>
            </a:r>
            <a:r>
              <a:rPr lang="en-US" dirty="0" err="1"/>
              <a:t>tạm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/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/>
              <a:t>vụ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889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66725" indent="-466725">
              <a:buFont typeface="+mj-lt"/>
              <a:buAutoNum type="arabicPeriod"/>
            </a:pPr>
            <a:r>
              <a:rPr lang="vi-VN" dirty="0"/>
              <a:t>Whitman, Mattord, </a:t>
            </a:r>
            <a:r>
              <a:rPr lang="vi-VN" b="1" dirty="0"/>
              <a:t>Principles of Information Security</a:t>
            </a:r>
            <a:r>
              <a:rPr lang="vi-VN" dirty="0"/>
              <a:t> (5e), Cengage Learning, 2014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Tài liệu tham khảo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30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504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32813" y="6237288"/>
            <a:ext cx="611187" cy="617537"/>
          </a:xfrm>
        </p:spPr>
        <p:txBody>
          <a:bodyPr/>
          <a:lstStyle/>
          <a:p>
            <a:fld id="{3E15BD7C-E074-4D4A-84C3-500EE5B9C190}" type="slidenum">
              <a:rPr lang="ru-RU" smtClean="0"/>
              <a:pPr/>
              <a:t>31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360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tham</a:t>
            </a: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khảo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757" y="1910931"/>
            <a:ext cx="8246070" cy="346587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[1] Dieter </a:t>
            </a:r>
            <a:r>
              <a:rPr lang="en-GB" dirty="0" err="1">
                <a:solidFill>
                  <a:schemeClr val="tx1"/>
                </a:solidFill>
              </a:rPr>
              <a:t>Gollmann</a:t>
            </a:r>
            <a:r>
              <a:rPr lang="en-GB" dirty="0">
                <a:solidFill>
                  <a:schemeClr val="tx1"/>
                </a:solidFill>
              </a:rPr>
              <a:t>, </a:t>
            </a:r>
            <a:r>
              <a:rPr lang="en-US" dirty="0">
                <a:solidFill>
                  <a:schemeClr val="tx1"/>
                </a:solidFill>
              </a:rPr>
              <a:t>Computer Security, Hamburg </a:t>
            </a:r>
            <a:r>
              <a:rPr lang="en-US" dirty="0" err="1">
                <a:solidFill>
                  <a:schemeClr val="tx1"/>
                </a:solidFill>
              </a:rPr>
              <a:t>Uninersity</a:t>
            </a:r>
            <a:r>
              <a:rPr lang="en-US" dirty="0">
                <a:solidFill>
                  <a:schemeClr val="tx1"/>
                </a:solidFill>
              </a:rPr>
              <a:t> of Technology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  </a:t>
            </a: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[2] </a:t>
            </a:r>
            <a:r>
              <a:rPr lang="vi-VN" dirty="0">
                <a:solidFill>
                  <a:schemeClr val="tx1"/>
                </a:solidFill>
              </a:rPr>
              <a:t>Lê Đình Vinh, Trần Đức Sự, Vũ Thị Vân, Giáo trình Cơ sở an toàn thông tin, NXB Thông tin &amp; Truyền thông, </a:t>
            </a:r>
            <a:r>
              <a:rPr lang="vi-VN" dirty="0" smtClean="0">
                <a:solidFill>
                  <a:schemeClr val="tx1"/>
                </a:solidFill>
              </a:rPr>
              <a:t>2013</a:t>
            </a: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[3] </a:t>
            </a:r>
            <a:r>
              <a:rPr lang="en-US" dirty="0" smtClean="0">
                <a:solidFill>
                  <a:schemeClr val="tx1"/>
                </a:solidFill>
                <a:hlinkClick r:id="rId2"/>
              </a:rPr>
              <a:t>https://tek4.vn</a:t>
            </a:r>
            <a:endParaRPr 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47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de bài giả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de bài giảng.potx" id="{149B5520-43E3-49CE-9896-7E2355D72C92}" vid="{766EDCEA-6032-41A3-A68D-E084F32FD43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Slide bài giảng</Template>
  <TotalTime>2084</TotalTime>
  <Words>1320</Words>
  <Application>Microsoft Office PowerPoint</Application>
  <PresentationFormat>On-screen Show (4:3)</PresentationFormat>
  <Paragraphs>152</Paragraphs>
  <Slides>32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Arial</vt:lpstr>
      <vt:lpstr>Arial Narrow</vt:lpstr>
      <vt:lpstr>Calibri</vt:lpstr>
      <vt:lpstr>Lato</vt:lpstr>
      <vt:lpstr>Lato Black</vt:lpstr>
      <vt:lpstr>Tahoma</vt:lpstr>
      <vt:lpstr>Times New Roman</vt:lpstr>
      <vt:lpstr>Slide bài giảng</vt:lpstr>
      <vt:lpstr>PowerPoint Presentation</vt:lpstr>
      <vt:lpstr>PowerPoint Presentation</vt:lpstr>
      <vt:lpstr>An toàn vật lý</vt:lpstr>
      <vt:lpstr>PowerPoint Presentation</vt:lpstr>
      <vt:lpstr>PowerPoint Presentation</vt:lpstr>
      <vt:lpstr>Kiểm soát truy cập</vt:lpstr>
      <vt:lpstr>Kiểm soát truy cập</vt:lpstr>
      <vt:lpstr>An toàn môi trường</vt:lpstr>
      <vt:lpstr>Khôi phục sau thảm hoạ</vt:lpstr>
      <vt:lpstr>Đảm bảo tính sẵn sàng cao</vt:lpstr>
      <vt:lpstr>Load Balancing</vt:lpstr>
      <vt:lpstr>Content Delivery Network (CDN)</vt:lpstr>
      <vt:lpstr>Kiến trúc web đa dịch vụ</vt:lpstr>
      <vt:lpstr>Kiến trúc Microservices</vt:lpstr>
      <vt:lpstr>Quản lý quyền truy cập mức vật lý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Nhân lực an toàn thông tin</vt:lpstr>
      <vt:lpstr>Nhân lực an toàn thông tin</vt:lpstr>
      <vt:lpstr>Nhân lực an toàn thông tin</vt:lpstr>
      <vt:lpstr>PowerPoint Presentation</vt:lpstr>
      <vt:lpstr>Tài liệu tham khảo</vt:lpstr>
      <vt:lpstr>PowerPoint Presentation</vt:lpstr>
      <vt:lpstr>Tài liệu tham khảo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TOÀN MẠNG MÁY TÍNH VÀ DỊCH VỤ INTERNET</dc:title>
  <dc:creator>Nguyen Tuan Anh</dc:creator>
  <cp:lastModifiedBy>Thinkpad</cp:lastModifiedBy>
  <cp:revision>181</cp:revision>
  <dcterms:created xsi:type="dcterms:W3CDTF">2016-09-14T12:08:34Z</dcterms:created>
  <dcterms:modified xsi:type="dcterms:W3CDTF">2021-11-19T13:11:27Z</dcterms:modified>
</cp:coreProperties>
</file>