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0" r:id="rId3"/>
    <p:sldId id="256" r:id="rId4"/>
    <p:sldId id="257" r:id="rId5"/>
    <p:sldId id="274" r:id="rId6"/>
    <p:sldId id="258" r:id="rId7"/>
    <p:sldId id="259" r:id="rId8"/>
    <p:sldId id="260" r:id="rId9"/>
    <p:sldId id="261" r:id="rId10"/>
    <p:sldId id="262" r:id="rId11"/>
    <p:sldId id="277" r:id="rId12"/>
    <p:sldId id="263" r:id="rId13"/>
    <p:sldId id="264" r:id="rId14"/>
    <p:sldId id="265" r:id="rId15"/>
    <p:sldId id="266" r:id="rId16"/>
    <p:sldId id="275" r:id="rId17"/>
    <p:sldId id="276" r:id="rId18"/>
    <p:sldId id="267" r:id="rId19"/>
    <p:sldId id="269" r:id="rId20"/>
    <p:sldId id="270" r:id="rId21"/>
    <p:sldId id="271" r:id="rId22"/>
    <p:sldId id="272" r:id="rId23"/>
    <p:sldId id="278" r:id="rId24"/>
    <p:sldId id="279"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908" autoAdjust="0"/>
  </p:normalViewPr>
  <p:slideViewPr>
    <p:cSldViewPr>
      <p:cViewPr varScale="1">
        <p:scale>
          <a:sx n="95" d="100"/>
          <a:sy n="95" d="100"/>
        </p:scale>
        <p:origin x="125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oleObject" Target="../embeddings/oleObject1.bin"/></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6389539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3142686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0438697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9714927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8" name="Footer Placeholder 7"/>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0518453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Footer Placeholder 3"/>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4923901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3" name="Footer Placeholder 2"/>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5520824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5985651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42499643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5472707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18166888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4529192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23023210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0789593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6847927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5581537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smtClean="0">
                <a:ln>
                  <a:noFill/>
                </a:ln>
                <a:solidFill>
                  <a:srgbClr val="44546A"/>
                </a:solidFill>
                <a:effectLst/>
                <a:uLnTx/>
                <a:uFillTx/>
                <a:latin typeface="Trebuchet MS" panose="020B0603020202020204"/>
                <a:ea typeface="+mn-ea"/>
                <a:cs typeface="Arial" charset="0"/>
              </a:rPr>
              <a:t>http://www.ppt.prtxt.ru</a:t>
            </a:r>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1345D833-4658-41A7-8C17-5F9EEBC010D0}" type="slidenum">
              <a:rPr kumimoji="0" lang="en-US" sz="900" b="0" i="0" u="none" strike="noStrike" kern="1200" cap="none" spc="0" normalizeH="0" baseline="0" noProof="0" smtClean="0">
                <a:ln>
                  <a:noFill/>
                </a:ln>
                <a:solidFill>
                  <a:srgbClr val="44546A"/>
                </a:solidFill>
                <a:effectLst/>
                <a:uLnTx/>
                <a:uFillTx/>
                <a:latin typeface="Trebuchet MS" panose="020B0603020202020204"/>
                <a:ea typeface="+mn-ea"/>
                <a:cs typeface="Arial" charset="0"/>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Tree>
    <p:extLst>
      <p:ext uri="{BB962C8B-B14F-4D97-AF65-F5344CB8AC3E}">
        <p14:creationId xmlns:p14="http://schemas.microsoft.com/office/powerpoint/2010/main" val="22974186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8"/>
            <a:ext cx="8229600" cy="5851525"/>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171179767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基本版） タイトルのみ_Proposal">
    <p:spTree>
      <p:nvGrpSpPr>
        <p:cNvPr id="1" name=""/>
        <p:cNvGrpSpPr/>
        <p:nvPr/>
      </p:nvGrpSpPr>
      <p:grpSpPr>
        <a:xfrm>
          <a:off x="0" y="0"/>
          <a:ext cx="0" cy="0"/>
          <a:chOff x="0" y="0"/>
          <a:chExt cx="0" cy="0"/>
        </a:xfrm>
      </p:grpSpPr>
      <p:graphicFrame>
        <p:nvGraphicFramePr>
          <p:cNvPr id="5" name="オブジェクト 4" hidden="1"/>
          <p:cNvGraphicFramePr>
            <a:graphicFrameLocks noChangeAspect="1"/>
          </p:cNvGraphicFramePr>
          <p:nvPr>
            <p:custDataLst>
              <p:tags r:id="rId2"/>
            </p:custDataLst>
            <p:extLst/>
          </p:nvPr>
        </p:nvGraphicFramePr>
        <p:xfrm>
          <a:off x="1467" y="1591"/>
          <a:ext cx="1465" cy="1587"/>
        </p:xfrm>
        <a:graphic>
          <a:graphicData uri="http://schemas.openxmlformats.org/presentationml/2006/ole">
            <mc:AlternateContent xmlns:mc="http://schemas.openxmlformats.org/markup-compatibility/2006">
              <mc:Choice xmlns:v="urn:schemas-microsoft-com:vml" Requires="v">
                <p:oleObj spid="_x0000_s1028" name="think-cell Slide" r:id="rId4" imgW="360" imgH="360" progId="">
                  <p:embed/>
                </p:oleObj>
              </mc:Choice>
              <mc:Fallback>
                <p:oleObj name="think-cell Slide" r:id="rId4" imgW="360" imgH="360" progId="">
                  <p:embed/>
                  <p:pic>
                    <p:nvPicPr>
                      <p:cNvPr id="5" name="オブジェクト 4"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7" y="1591"/>
                        <a:ext cx="1465"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タイトル 1"/>
          <p:cNvSpPr>
            <a:spLocks noGrp="1"/>
          </p:cNvSpPr>
          <p:nvPr>
            <p:ph type="title" hasCustomPrompt="1"/>
          </p:nvPr>
        </p:nvSpPr>
        <p:spPr bwMode="gray">
          <a:xfrm>
            <a:off x="384923" y="136800"/>
            <a:ext cx="8374154" cy="651600"/>
          </a:xfrm>
        </p:spPr>
        <p:txBody>
          <a:bodyPr/>
          <a:lstStyle/>
          <a:p>
            <a:r>
              <a:rPr kumimoji="1" lang="ja-JP" altLang="en-US" dirty="0" smtClean="0"/>
              <a:t>キーメッセージを入力（本スライドで一番伝えたいこと＜名詞止め・体言止め不可＞）</a:t>
            </a:r>
            <a:endParaRPr kumimoji="1" lang="ja-JP" altLang="en-US" dirty="0"/>
          </a:p>
        </p:txBody>
      </p:sp>
      <p:sp>
        <p:nvSpPr>
          <p:cNvPr id="3" name="フッター プレースホルダ 2"/>
          <p:cNvSpPr>
            <a:spLocks noGrp="1"/>
          </p:cNvSpPr>
          <p:nvPr>
            <p:ph type="ftr" sz="quarter" idx="10"/>
          </p:nvPr>
        </p:nvSpPr>
        <p:spPr bwMode="gray"/>
        <p:txBody>
          <a:bodyPr/>
          <a:lstStyle>
            <a:lvl1pPr>
              <a:defRPr>
                <a:solidFill>
                  <a:schemeClr val="tx2"/>
                </a:solidFill>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ja-JP" altLang="en-US" sz="900" b="0" i="0" u="none" strike="noStrike" kern="1200" cap="none" spc="0" normalizeH="0" baseline="0" noProof="0" smtClean="0">
                <a:ln>
                  <a:noFill/>
                </a:ln>
                <a:solidFill>
                  <a:srgbClr val="44546A"/>
                </a:solidFill>
                <a:effectLst/>
                <a:uLnTx/>
                <a:uFillTx/>
                <a:latin typeface="Trebuchet MS" panose="020B0603020202020204"/>
                <a:cs typeface="+mn-cs"/>
              </a:rPr>
              <a:t>コーポレートガバナンス・コードについて</a:t>
            </a:r>
            <a:endParaRPr kumimoji="0" lang="en-GB" altLang="en-GB" sz="900" b="0" i="0" u="none" strike="noStrike" kern="1200" cap="none" spc="0" normalizeH="0" baseline="0" noProof="0" dirty="0" smtClean="0">
              <a:ln>
                <a:noFill/>
              </a:ln>
              <a:solidFill>
                <a:srgbClr val="44546A"/>
              </a:solidFill>
              <a:effectLst/>
              <a:uLnTx/>
              <a:uFillTx/>
              <a:latin typeface="Trebuchet MS" panose="020B0603020202020204"/>
              <a:ea typeface="+mn-ea"/>
              <a:cs typeface="+mn-cs"/>
            </a:endParaRPr>
          </a:p>
        </p:txBody>
      </p:sp>
      <p:sp>
        <p:nvSpPr>
          <p:cNvPr id="4" name="スライド番号プレースホルダ 3"/>
          <p:cNvSpPr>
            <a:spLocks noGrp="1"/>
          </p:cNvSpPr>
          <p:nvPr>
            <p:ph type="sldNum" sz="quarter" idx="11"/>
          </p:nvPr>
        </p:nvSpPr>
        <p:spPr bwMode="gray"/>
        <p:txBody>
          <a:bodyPr/>
          <a:lstStyle>
            <a:lvl1pPr>
              <a:defRPr>
                <a:solidFill>
                  <a:schemeClr val="tx2"/>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AA5FCFE5-FE56-4EF1-80A8-07776887C2A1}" type="slidenum">
              <a:rPr kumimoji="0" lang="ja-JP" altLang="en-US" sz="900" b="0" i="0" u="none" strike="noStrike" kern="1200" cap="none" spc="0" normalizeH="0" baseline="0" noProof="0" smtClean="0">
                <a:ln>
                  <a:noFill/>
                </a:ln>
                <a:solidFill>
                  <a:srgbClr val="44546A"/>
                </a:solidFill>
                <a:effectLst/>
                <a:uLnTx/>
                <a:uFillTx/>
                <a:latin typeface="Trebuchet MS" panose="020B0603020202020204"/>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ja-JP" altLang="en-US" sz="900" b="0" i="0" u="none" strike="noStrike" kern="1200" cap="none" spc="0" normalizeH="0" baseline="0" noProof="0" dirty="0">
              <a:ln>
                <a:noFill/>
              </a:ln>
              <a:solidFill>
                <a:srgbClr val="44546A"/>
              </a:solidFill>
              <a:effectLst/>
              <a:uLnTx/>
              <a:uFillTx/>
              <a:latin typeface="Trebuchet MS" panose="020B0603020202020204"/>
              <a:cs typeface="+mn-cs"/>
            </a:endParaRPr>
          </a:p>
        </p:txBody>
      </p:sp>
      <p:sp>
        <p:nvSpPr>
          <p:cNvPr id="9" name="テキスト プレースホルダー 2"/>
          <p:cNvSpPr>
            <a:spLocks noGrp="1"/>
          </p:cNvSpPr>
          <p:nvPr>
            <p:ph type="body" sz="quarter" idx="15" hasCustomPrompt="1"/>
          </p:nvPr>
        </p:nvSpPr>
        <p:spPr>
          <a:xfrm>
            <a:off x="384458" y="1016000"/>
            <a:ext cx="3987692" cy="432000"/>
          </a:xfrm>
        </p:spPr>
        <p:txBody>
          <a:bodyPr wrap="none" anchor="ctr">
            <a:noAutofit/>
          </a:bodyPr>
          <a:lstStyle>
            <a:lvl1pPr>
              <a:defRPr sz="1292" b="1">
                <a:solidFill>
                  <a:schemeClr val="accent2"/>
                </a:solidFill>
              </a:defRPr>
            </a:lvl1pPr>
          </a:lstStyle>
          <a:p>
            <a:pPr lvl="0"/>
            <a:r>
              <a:rPr kumimoji="1" lang="en-US" altLang="ja-JP" dirty="0" smtClean="0"/>
              <a:t>Header</a:t>
            </a:r>
            <a:r>
              <a:rPr kumimoji="1" lang="ja-JP" altLang="en-US" dirty="0" smtClean="0"/>
              <a:t>を入力（スライドタイトル）</a:t>
            </a:r>
            <a:endParaRPr kumimoji="1" lang="ja-JP" altLang="en-US" dirty="0"/>
          </a:p>
        </p:txBody>
      </p:sp>
    </p:spTree>
    <p:extLst>
      <p:ext uri="{BB962C8B-B14F-4D97-AF65-F5344CB8AC3E}">
        <p14:creationId xmlns:p14="http://schemas.microsoft.com/office/powerpoint/2010/main" val="352741663"/>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rPr>
              <a:t>http://www.ppt.prtxt.ru</a:t>
            </a: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345D833-4658-41A7-8C17-5F9EEBC010D0}" type="slidenum">
              <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endParaRPr>
          </a:p>
        </p:txBody>
      </p:sp>
    </p:spTree>
    <p:extLst>
      <p:ext uri="{BB962C8B-B14F-4D97-AF65-F5344CB8AC3E}">
        <p14:creationId xmlns:p14="http://schemas.microsoft.com/office/powerpoint/2010/main" val="19810535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theme" Target="../theme/theme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19.10.2021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8862290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file:///H:\3107036"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3419872" y="2254067"/>
            <a:ext cx="5706471" cy="2505825"/>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844083">
              <a:defRPr/>
            </a:pPr>
            <a:r>
              <a:rPr kumimoji="0" lang="ru-RU" sz="2800" b="1" i="1" u="none" strike="noStrike" kern="1200" cap="none" spc="0" normalizeH="0" baseline="0" noProof="0" dirty="0" smtClean="0">
                <a:ln>
                  <a:noFill/>
                </a:ln>
                <a:solidFill>
                  <a:prstClr val="black"/>
                </a:solidFill>
                <a:effectLst/>
                <a:uLnTx/>
                <a:uFillTx/>
                <a:latin typeface="Times New Roman" pitchFamily="18" charset="0"/>
                <a:ea typeface="+mn-ea"/>
                <a:cs typeface="Times New Roman" pitchFamily="18" charset="0"/>
              </a:rPr>
              <a:t>   2.Мавзу</a:t>
            </a:r>
            <a:r>
              <a:rPr kumimoji="0" lang="ru-RU" sz="2800" b="1" i="1"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lang="en-US" sz="2800" dirty="0">
                <a:solidFill>
                  <a:srgbClr val="C00000"/>
                </a:solidFill>
                <a:latin typeface="Times New Roman" panose="02020603050405020304" pitchFamily="18" charset="0"/>
                <a:ea typeface="+mj-ea"/>
                <a:cs typeface="Times New Roman" panose="02020603050405020304" pitchFamily="18" charset="0"/>
              </a:rPr>
              <a:t>“</a:t>
            </a:r>
            <a:r>
              <a:rPr lang="en-US" sz="2800" dirty="0" err="1">
                <a:solidFill>
                  <a:srgbClr val="C00000"/>
                </a:solidFill>
                <a:latin typeface="Times New Roman" panose="02020603050405020304" pitchFamily="18" charset="0"/>
                <a:ea typeface="+mj-ea"/>
                <a:cs typeface="Times New Roman" panose="02020603050405020304" pitchFamily="18" charset="0"/>
              </a:rPr>
              <a:t>Elektron</a:t>
            </a:r>
            <a:r>
              <a:rPr lang="en-US" sz="2800" dirty="0">
                <a:solidFill>
                  <a:srgbClr val="C00000"/>
                </a:solidFill>
                <a:latin typeface="Times New Roman" panose="02020603050405020304" pitchFamily="18" charset="0"/>
                <a:ea typeface="+mj-ea"/>
                <a:cs typeface="Times New Roman" panose="02020603050405020304" pitchFamily="18" charset="0"/>
              </a:rPr>
              <a:t> </a:t>
            </a:r>
            <a:r>
              <a:rPr lang="en-US" sz="2800" dirty="0" err="1">
                <a:solidFill>
                  <a:srgbClr val="C00000"/>
                </a:solidFill>
                <a:latin typeface="Times New Roman" panose="02020603050405020304" pitchFamily="18" charset="0"/>
                <a:ea typeface="+mj-ea"/>
                <a:cs typeface="Times New Roman" panose="02020603050405020304" pitchFamily="18" charset="0"/>
              </a:rPr>
              <a:t>tijorat”ning</a:t>
            </a:r>
            <a:r>
              <a:rPr lang="en-US" sz="2800" dirty="0">
                <a:solidFill>
                  <a:srgbClr val="C00000"/>
                </a:solidFill>
                <a:latin typeface="Times New Roman" panose="02020603050405020304" pitchFamily="18" charset="0"/>
                <a:ea typeface="+mj-ea"/>
                <a:cs typeface="Times New Roman" panose="02020603050405020304" pitchFamily="18" charset="0"/>
              </a:rPr>
              <a:t> </a:t>
            </a:r>
            <a:r>
              <a:rPr lang="en-US" sz="2800" dirty="0" err="1">
                <a:solidFill>
                  <a:srgbClr val="C00000"/>
                </a:solidFill>
                <a:latin typeface="Times New Roman" panose="02020603050405020304" pitchFamily="18" charset="0"/>
                <a:ea typeface="+mj-ea"/>
                <a:cs typeface="Times New Roman" panose="02020603050405020304" pitchFamily="18" charset="0"/>
              </a:rPr>
              <a:t>me’yoriy-huquqiy</a:t>
            </a:r>
            <a:r>
              <a:rPr lang="en-US" sz="2800" dirty="0">
                <a:solidFill>
                  <a:srgbClr val="C00000"/>
                </a:solidFill>
                <a:latin typeface="Times New Roman" panose="02020603050405020304" pitchFamily="18" charset="0"/>
                <a:ea typeface="+mj-ea"/>
                <a:cs typeface="Times New Roman" panose="02020603050405020304" pitchFamily="18" charset="0"/>
              </a:rPr>
              <a:t> </a:t>
            </a:r>
            <a:r>
              <a:rPr lang="en-US" sz="2800" dirty="0" err="1">
                <a:solidFill>
                  <a:srgbClr val="C00000"/>
                </a:solidFill>
                <a:latin typeface="Times New Roman" panose="02020603050405020304" pitchFamily="18" charset="0"/>
                <a:ea typeface="+mj-ea"/>
                <a:cs typeface="Times New Roman" panose="02020603050405020304" pitchFamily="18" charset="0"/>
              </a:rPr>
              <a:t>bazasi</a:t>
            </a:r>
            <a:endParaRPr kumimoji="0" lang="ru-RU" sz="2800" b="1" i="0" u="none" strike="noStrike" kern="1200" cap="none" spc="0" normalizeH="0" baseline="0" noProof="0" dirty="0">
              <a:ln>
                <a:noFill/>
              </a:ln>
              <a:solidFill>
                <a:srgbClr val="C00000"/>
              </a:solidFill>
              <a:effectLst/>
              <a:uLnTx/>
              <a:uFillTx/>
              <a:latin typeface="Times New Roman" pitchFamily="18" charset="0"/>
              <a:cs typeface="Times New Roman" pitchFamily="18" charset="0"/>
            </a:endParaRPr>
          </a:p>
          <a:p>
            <a:pPr marL="0" marR="0" lvl="0" indent="0" algn="ctr" defTabSz="844083" rtl="0" eaLnBrk="1" fontAlgn="auto" latinLnBrk="0" hangingPunct="1">
              <a:lnSpc>
                <a:spcPct val="100000"/>
              </a:lnSpc>
              <a:spcBef>
                <a:spcPts val="0"/>
              </a:spcBef>
              <a:spcAft>
                <a:spcPts val="0"/>
              </a:spcAft>
              <a:buClrTx/>
              <a:buSzTx/>
              <a:buFontTx/>
              <a:buNone/>
              <a:tabLst/>
              <a:defRPr/>
            </a:pPr>
            <a:endParaRPr kumimoji="0" lang="ru-RU" sz="1846" b="1" i="0" u="none" strike="noStrike" kern="1200" cap="none" spc="0" normalizeH="0" baseline="0" noProof="0" dirty="0">
              <a:ln>
                <a:noFill/>
              </a:ln>
              <a:solidFill>
                <a:prstClr val="black"/>
              </a:solidFill>
              <a:effectLst/>
              <a:uLnTx/>
              <a:uFillTx/>
              <a:latin typeface="Arial" charset="0"/>
              <a:ea typeface="+mn-ea"/>
              <a:cs typeface="Arial"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 y="2254067"/>
            <a:ext cx="3744582" cy="2505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79512" y="717409"/>
            <a:ext cx="8517352" cy="1169551"/>
          </a:xfrm>
          <a:prstGeom prst="rect">
            <a:avLst/>
          </a:prstGeom>
        </p:spPr>
        <p:txBody>
          <a:bodyPr wrap="square">
            <a:spAutoFit/>
          </a:bodyPr>
          <a:lstStyle/>
          <a:p>
            <a:pPr marL="0" marR="0" lvl="0" indent="0" algn="ctr" defTabSz="844083" rtl="0" eaLnBrk="1" fontAlgn="auto" latinLnBrk="0" hangingPunct="1">
              <a:lnSpc>
                <a:spcPct val="100000"/>
              </a:lnSpc>
              <a:spcBef>
                <a:spcPts val="0"/>
              </a:spcBef>
              <a:spcAft>
                <a:spcPts val="0"/>
              </a:spcAft>
              <a:buClrTx/>
              <a:buSzTx/>
              <a:buFontTx/>
              <a:buNone/>
              <a:tabLst/>
              <a:defRPr/>
            </a:pPr>
            <a:r>
              <a:rPr kumimoji="0" lang="ru-RU" sz="3500" b="1" i="0" u="none" strike="noStrike" kern="1200" cap="none" spc="0" normalizeH="0" baseline="0" noProof="0" dirty="0" smtClean="0">
                <a:ln>
                  <a:noFill/>
                </a:ln>
                <a:solidFill>
                  <a:prstClr val="black"/>
                </a:solidFill>
                <a:effectLst/>
                <a:uLnTx/>
                <a:uFillTx/>
                <a:latin typeface="Times New Roman" pitchFamily="18" charset="0"/>
                <a:ea typeface="+mn-ea"/>
                <a:cs typeface="Times New Roman" pitchFamily="18" charset="0"/>
              </a:rPr>
              <a:t>«</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Бизнес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ва</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тадбиркорлик</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олий</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мактаби</a:t>
            </a:r>
            <a:r>
              <a:rPr kumimoji="0" lang="ru-RU" sz="3500" b="1" i="0" u="none" strike="noStrike" kern="1200" cap="none" spc="0" normalizeH="0" baseline="0" noProof="0" dirty="0" smtClean="0">
                <a:ln>
                  <a:noFill/>
                </a:ln>
                <a:solidFill>
                  <a:prstClr val="black"/>
                </a:solidFill>
                <a:effectLst/>
                <a:uLnTx/>
                <a:uFillTx/>
                <a:latin typeface="Times New Roman" pitchFamily="18" charset="0"/>
                <a:ea typeface="+mn-ea"/>
                <a:cs typeface="Times New Roman" pitchFamily="18" charset="0"/>
              </a:rPr>
              <a:t>»</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r>
            <a:b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endParaRPr kumimoji="0" lang="ru-RU" sz="3500" b="0" i="0" u="none" strike="noStrike" kern="1200" cap="none" spc="0" normalizeH="0" baseline="0" noProof="0" dirty="0">
              <a:ln>
                <a:noFill/>
              </a:ln>
              <a:solidFill>
                <a:srgbClr val="5B9BD5">
                  <a:lumMod val="20000"/>
                  <a:lumOff val="80000"/>
                </a:srgbClr>
              </a:solidFill>
              <a:effectLst/>
              <a:uLnTx/>
              <a:uFillTx/>
              <a:latin typeface="Calibri Light"/>
              <a:ea typeface="+mn-ea"/>
              <a:cs typeface="+mn-cs"/>
            </a:endParaRPr>
          </a:p>
        </p:txBody>
      </p:sp>
      <p:sp>
        <p:nvSpPr>
          <p:cNvPr id="8" name="Прямоугольник 7"/>
          <p:cNvSpPr/>
          <p:nvPr/>
        </p:nvSpPr>
        <p:spPr>
          <a:xfrm>
            <a:off x="4039438" y="5126999"/>
            <a:ext cx="2150346" cy="400110"/>
          </a:xfrm>
          <a:prstGeom prst="rect">
            <a:avLst/>
          </a:prstGeom>
        </p:spPr>
        <p:txBody>
          <a:bodyPr wrap="square">
            <a:spAutoFit/>
          </a:bodyPr>
          <a:lstStyle/>
          <a:p>
            <a:pPr marL="0" marR="0" lvl="0" indent="0" algn="r" defTabSz="844083"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err="1" smtClean="0">
                <a:ln>
                  <a:prstDash val="solid"/>
                </a:ln>
                <a:solidFill>
                  <a:srgbClr val="44546A">
                    <a:lumMod val="75000"/>
                  </a:srgbClr>
                </a:solidFill>
                <a:effectLst/>
                <a:uLnTx/>
                <a:uFillTx/>
                <a:latin typeface="Trebuchet MS" panose="020B0603020202020204"/>
                <a:ea typeface="+mn-ea"/>
                <a:cs typeface="Times New Roman" pitchFamily="18" charset="0"/>
              </a:rPr>
              <a:t>Кенжабаев</a:t>
            </a:r>
            <a:r>
              <a:rPr kumimoji="0" lang="ru-RU" sz="2000" b="1" i="0" u="none" strike="noStrike" kern="1200" cap="none" spc="0" normalizeH="0" baseline="0" noProof="0" dirty="0" smtClean="0">
                <a:ln>
                  <a:prstDash val="solid"/>
                </a:ln>
                <a:solidFill>
                  <a:srgbClr val="44546A">
                    <a:lumMod val="75000"/>
                  </a:srgbClr>
                </a:solidFill>
                <a:effectLst/>
                <a:uLnTx/>
                <a:uFillTx/>
                <a:latin typeface="Trebuchet MS" panose="020B0603020202020204"/>
                <a:ea typeface="+mn-ea"/>
                <a:cs typeface="Times New Roman" pitchFamily="18" charset="0"/>
              </a:rPr>
              <a:t> А.Т</a:t>
            </a:r>
            <a:endParaRPr kumimoji="0" lang="ru-RU" sz="2000" b="1" i="0" u="none" strike="noStrike" kern="1200" cap="none" spc="0" normalizeH="0" baseline="0" noProof="0" dirty="0">
              <a:ln>
                <a:prstDash val="solid"/>
              </a:ln>
              <a:solidFill>
                <a:srgbClr val="44546A">
                  <a:lumMod val="75000"/>
                </a:srgbClr>
              </a:solidFill>
              <a:effectLst/>
              <a:uLnTx/>
              <a:uFillTx/>
              <a:latin typeface="Trebuchet MS" panose="020B0603020202020204"/>
              <a:ea typeface="+mn-ea"/>
              <a:cs typeface="Times New Roman" pitchFamily="18" charset="0"/>
            </a:endParaRPr>
          </a:p>
        </p:txBody>
      </p:sp>
      <p:sp>
        <p:nvSpPr>
          <p:cNvPr id="9" name="Прямоугольник 8"/>
          <p:cNvSpPr/>
          <p:nvPr/>
        </p:nvSpPr>
        <p:spPr>
          <a:xfrm>
            <a:off x="6444292" y="5126999"/>
            <a:ext cx="1584092" cy="603883"/>
          </a:xfrm>
          <a:prstGeom prst="rect">
            <a:avLst/>
          </a:prstGeom>
        </p:spPr>
        <p:txBody>
          <a:bodyPr wrap="square">
            <a:spAutoFit/>
          </a:body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ru-RU" sz="1662" b="0" i="1" u="none" strike="noStrike" kern="1200" cap="none" spc="0" normalizeH="0" baseline="0" noProof="0" dirty="0">
                <a:ln>
                  <a:noFill/>
                </a:ln>
                <a:solidFill>
                  <a:srgbClr val="44546A">
                    <a:lumMod val="75000"/>
                  </a:srgbClr>
                </a:solidFill>
                <a:effectLst/>
                <a:uLnTx/>
                <a:uFillTx/>
                <a:latin typeface="Trebuchet MS" panose="020B0603020202020204"/>
                <a:ea typeface="+mn-ea"/>
                <a:cs typeface="Times New Roman" pitchFamily="18" charset="0"/>
              </a:rPr>
              <a:t>  </a:t>
            </a:r>
            <a:r>
              <a:rPr kumimoji="0" lang="ru-RU" sz="1662" b="0" i="1" u="none" strike="noStrike" kern="1200" cap="none" spc="0" normalizeH="0" baseline="0" noProof="0" dirty="0" err="1">
                <a:ln>
                  <a:noFill/>
                </a:ln>
                <a:solidFill>
                  <a:srgbClr val="44546A">
                    <a:lumMod val="75000"/>
                  </a:srgbClr>
                </a:solidFill>
                <a:effectLst/>
                <a:uLnTx/>
                <a:uFillTx/>
                <a:latin typeface="Trebuchet MS" panose="020B0603020202020204"/>
                <a:ea typeface="+mn-ea"/>
                <a:cs typeface="Times New Roman" pitchFamily="18" charset="0"/>
              </a:rPr>
              <a:t>и.ф.д</a:t>
            </a:r>
            <a:r>
              <a:rPr kumimoji="0" lang="ru-RU" sz="1662" b="0" i="1" u="none" strike="noStrike" kern="1200" cap="none" spc="0" normalizeH="0" baseline="0" noProof="0" dirty="0" smtClean="0">
                <a:ln>
                  <a:noFill/>
                </a:ln>
                <a:solidFill>
                  <a:srgbClr val="44546A">
                    <a:lumMod val="75000"/>
                  </a:srgbClr>
                </a:solidFill>
                <a:effectLst/>
                <a:uLnTx/>
                <a:uFillTx/>
                <a:latin typeface="Trebuchet MS" panose="020B0603020202020204"/>
                <a:ea typeface="+mn-ea"/>
                <a:cs typeface="Times New Roman" pitchFamily="18" charset="0"/>
              </a:rPr>
              <a:t>., профессор</a:t>
            </a:r>
            <a:endParaRPr kumimoji="0" lang="ru-RU" sz="1662" b="0" i="1" u="none" strike="noStrike" kern="1200" cap="none" spc="0" normalizeH="0" baseline="0" noProof="0" dirty="0">
              <a:ln>
                <a:noFill/>
              </a:ln>
              <a:solidFill>
                <a:srgbClr val="44546A">
                  <a:lumMod val="75000"/>
                </a:srgbClr>
              </a:solidFill>
              <a:effectLst/>
              <a:uLnTx/>
              <a:uFillTx/>
              <a:latin typeface="Trebuchet MS" panose="020B0603020202020204"/>
              <a:ea typeface="+mn-ea"/>
              <a:cs typeface="Times New Roman" pitchFamily="18" charset="0"/>
            </a:endParaRPr>
          </a:p>
        </p:txBody>
      </p:sp>
      <p:cxnSp>
        <p:nvCxnSpPr>
          <p:cNvPr id="12" name="Прямая соединительная линия 11"/>
          <p:cNvCxnSpPr/>
          <p:nvPr/>
        </p:nvCxnSpPr>
        <p:spPr>
          <a:xfrm>
            <a:off x="6234940" y="5126999"/>
            <a:ext cx="0" cy="11079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73185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dirty="0" smtClean="0"/>
              <a:t>“</a:t>
            </a:r>
            <a:r>
              <a:rPr lang="en-US" dirty="0" err="1" smtClean="0"/>
              <a:t>Elektron</a:t>
            </a:r>
            <a:r>
              <a:rPr lang="en-US" dirty="0" smtClean="0"/>
              <a:t> </a:t>
            </a:r>
            <a:r>
              <a:rPr lang="en-US" dirty="0" err="1"/>
              <a:t>tijorat”ning</a:t>
            </a:r>
            <a:r>
              <a:rPr lang="en-US" dirty="0"/>
              <a:t> </a:t>
            </a:r>
            <a:r>
              <a:rPr lang="en-US" dirty="0" err="1"/>
              <a:t>me’yoriy-huquqiy</a:t>
            </a:r>
            <a:r>
              <a:rPr lang="en-US" dirty="0"/>
              <a:t> </a:t>
            </a:r>
            <a:r>
              <a:rPr lang="en-US" dirty="0" err="1"/>
              <a:t>bazasi</a:t>
            </a:r>
            <a:endParaRPr lang="ru-RU" dirty="0"/>
          </a:p>
        </p:txBody>
      </p:sp>
    </p:spTree>
    <p:extLst>
      <p:ext uri="{BB962C8B-B14F-4D97-AF65-F5344CB8AC3E}">
        <p14:creationId xmlns:p14="http://schemas.microsoft.com/office/powerpoint/2010/main" val="2767754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49491"/>
          </a:xfrm>
        </p:spPr>
        <p:txBody>
          <a:bodyPr>
            <a:normAutofit/>
          </a:bodyPr>
          <a:lstStyle/>
          <a:p>
            <a:pPr marL="0" indent="0" algn="ctr">
              <a:buNone/>
            </a:pPr>
            <a:r>
              <a:rPr lang="en-US" sz="4000" dirty="0" err="1" smtClean="0"/>
              <a:t>Reja</a:t>
            </a:r>
            <a:r>
              <a:rPr lang="en-US" sz="4000" dirty="0" smtClean="0"/>
              <a:t>:</a:t>
            </a:r>
          </a:p>
          <a:p>
            <a:pPr marL="742950" indent="-742950">
              <a:buFont typeface="+mj-lt"/>
              <a:buAutoNum type="arabicPeriod"/>
            </a:pPr>
            <a:r>
              <a:rPr lang="en-US" sz="2800" dirty="0" err="1" smtClean="0"/>
              <a:t>Avtomatlashtirilgan</a:t>
            </a:r>
            <a:r>
              <a:rPr lang="en-US" sz="2800" dirty="0" smtClean="0"/>
              <a:t> </a:t>
            </a:r>
            <a:r>
              <a:rPr lang="en-US" sz="2800" dirty="0" err="1"/>
              <a:t>elektron</a:t>
            </a:r>
            <a:r>
              <a:rPr lang="en-US" sz="2800" dirty="0"/>
              <a:t> </a:t>
            </a:r>
            <a:r>
              <a:rPr lang="en-US" sz="2800" dirty="0" err="1"/>
              <a:t>tijorat</a:t>
            </a:r>
            <a:r>
              <a:rPr lang="en-US" sz="2800" dirty="0"/>
              <a:t> </a:t>
            </a:r>
            <a:r>
              <a:rPr lang="en-US" sz="2800" dirty="0" err="1"/>
              <a:t>tizimidan</a:t>
            </a:r>
            <a:r>
              <a:rPr lang="en-US" sz="2800" dirty="0"/>
              <a:t> </a:t>
            </a:r>
            <a:r>
              <a:rPr lang="en-US" sz="2800" dirty="0" err="1"/>
              <a:t>foydalanishning</a:t>
            </a:r>
            <a:r>
              <a:rPr lang="en-US" sz="2800" dirty="0"/>
              <a:t> </a:t>
            </a:r>
            <a:r>
              <a:rPr lang="en-US" sz="2800" dirty="0" err="1"/>
              <a:t>me’yoriy-huquqiy</a:t>
            </a:r>
            <a:r>
              <a:rPr lang="en-US" sz="2800" dirty="0"/>
              <a:t> </a:t>
            </a:r>
            <a:r>
              <a:rPr lang="en-US" sz="2800" dirty="0" err="1"/>
              <a:t>bazasi</a:t>
            </a:r>
            <a:r>
              <a:rPr lang="en-US" sz="2800" dirty="0"/>
              <a:t>.</a:t>
            </a:r>
          </a:p>
          <a:p>
            <a:pPr marL="742950" indent="-742950">
              <a:buFont typeface="+mj-lt"/>
              <a:buAutoNum type="arabicPeriod"/>
            </a:pPr>
            <a:r>
              <a:rPr lang="en-US" sz="2800" dirty="0" err="1" smtClean="0"/>
              <a:t>Elektron</a:t>
            </a:r>
            <a:r>
              <a:rPr lang="en-US" sz="2800" dirty="0" smtClean="0"/>
              <a:t> </a:t>
            </a:r>
            <a:r>
              <a:rPr lang="en-US" sz="2800" dirty="0" err="1"/>
              <a:t>tijorat</a:t>
            </a:r>
            <a:r>
              <a:rPr lang="en-US" sz="2800" dirty="0"/>
              <a:t> </a:t>
            </a:r>
            <a:r>
              <a:rPr lang="en-US" sz="2800" dirty="0" err="1"/>
              <a:t>haqidagi</a:t>
            </a:r>
            <a:r>
              <a:rPr lang="en-US" sz="2800" dirty="0"/>
              <a:t> </a:t>
            </a:r>
            <a:r>
              <a:rPr lang="en-US" sz="2800" dirty="0" err="1"/>
              <a:t>qonun</a:t>
            </a:r>
            <a:r>
              <a:rPr lang="en-US" sz="2800" dirty="0"/>
              <a:t> </a:t>
            </a:r>
            <a:r>
              <a:rPr lang="en-US" sz="2800" dirty="0" err="1"/>
              <a:t>va</a:t>
            </a:r>
            <a:r>
              <a:rPr lang="en-US" sz="2800" dirty="0"/>
              <a:t> </a:t>
            </a:r>
            <a:r>
              <a:rPr lang="en-US" sz="2800" dirty="0" err="1"/>
              <a:t>unda</a:t>
            </a:r>
            <a:r>
              <a:rPr lang="en-US" sz="2800" dirty="0"/>
              <a:t> </a:t>
            </a:r>
            <a:r>
              <a:rPr lang="en-US" sz="2800" dirty="0" err="1"/>
              <a:t>belgilangan</a:t>
            </a:r>
            <a:r>
              <a:rPr lang="en-US" sz="2800" dirty="0"/>
              <a:t> </a:t>
            </a:r>
            <a:r>
              <a:rPr lang="en-US" sz="2800" dirty="0" err="1" smtClean="0"/>
              <a:t>vazifalar</a:t>
            </a:r>
            <a:r>
              <a:rPr lang="en-US" sz="2800" dirty="0" smtClean="0"/>
              <a:t>.</a:t>
            </a:r>
          </a:p>
          <a:p>
            <a:pPr marL="742950" indent="-742950">
              <a:buFont typeface="+mj-lt"/>
              <a:buAutoNum type="arabicPeriod"/>
            </a:pPr>
            <a:r>
              <a:rPr lang="en-US" sz="2800" dirty="0" err="1"/>
              <a:t>Iqtisodiyot</a:t>
            </a:r>
            <a:r>
              <a:rPr lang="en-US" sz="2800" dirty="0"/>
              <a:t> </a:t>
            </a:r>
            <a:r>
              <a:rPr lang="en-US" sz="2800" dirty="0" err="1"/>
              <a:t>sohalari</a:t>
            </a:r>
            <a:r>
              <a:rPr lang="en-US" sz="2800" dirty="0"/>
              <a:t> </a:t>
            </a:r>
            <a:r>
              <a:rPr lang="en-US" sz="2800" dirty="0" err="1"/>
              <a:t>faoliyatiga</a:t>
            </a:r>
            <a:r>
              <a:rPr lang="en-US" sz="2800" dirty="0"/>
              <a:t> </a:t>
            </a:r>
            <a:r>
              <a:rPr lang="en-US" sz="2800" dirty="0" err="1"/>
              <a:t>oid</a:t>
            </a:r>
            <a:r>
              <a:rPr lang="en-US" sz="2800" dirty="0"/>
              <a:t> </a:t>
            </a:r>
            <a:r>
              <a:rPr lang="en-US" sz="2800" dirty="0" err="1"/>
              <a:t>me’yoriy-huquqiy</a:t>
            </a:r>
            <a:r>
              <a:rPr lang="en-US" sz="2800" dirty="0"/>
              <a:t> </a:t>
            </a:r>
            <a:r>
              <a:rPr lang="en-US" sz="2800" dirty="0" err="1"/>
              <a:t>hujjatlar</a:t>
            </a:r>
            <a:r>
              <a:rPr lang="en-US" sz="2800" dirty="0"/>
              <a:t> </a:t>
            </a:r>
            <a:r>
              <a:rPr lang="en-US" sz="2800" dirty="0" err="1"/>
              <a:t>mazmuni</a:t>
            </a:r>
            <a:r>
              <a:rPr lang="en-US" sz="2800" dirty="0"/>
              <a:t>.</a:t>
            </a:r>
            <a:endParaRPr lang="ru-RU" sz="2800" dirty="0"/>
          </a:p>
        </p:txBody>
      </p:sp>
    </p:spTree>
    <p:extLst>
      <p:ext uri="{BB962C8B-B14F-4D97-AF65-F5344CB8AC3E}">
        <p14:creationId xmlns:p14="http://schemas.microsoft.com/office/powerpoint/2010/main" val="2000474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2700" dirty="0"/>
              <a:t>1. </a:t>
            </a:r>
            <a:r>
              <a:rPr lang="en-US" sz="2700" dirty="0" err="1"/>
              <a:t>Avtomatlashtirilgan</a:t>
            </a:r>
            <a:r>
              <a:rPr lang="en-US" sz="2700" dirty="0"/>
              <a:t> </a:t>
            </a:r>
            <a:r>
              <a:rPr lang="en-US" sz="2700" dirty="0" err="1"/>
              <a:t>elektron</a:t>
            </a:r>
            <a:r>
              <a:rPr lang="en-US" sz="2700" dirty="0"/>
              <a:t> </a:t>
            </a:r>
            <a:r>
              <a:rPr lang="en-US" sz="2700" dirty="0" err="1"/>
              <a:t>tijorat</a:t>
            </a:r>
            <a:r>
              <a:rPr lang="en-US" sz="2700" dirty="0"/>
              <a:t> </a:t>
            </a:r>
            <a:r>
              <a:rPr lang="en-US" sz="2700" dirty="0" err="1"/>
              <a:t>tizimidan</a:t>
            </a:r>
            <a:r>
              <a:rPr lang="en-US" sz="2700" dirty="0"/>
              <a:t> </a:t>
            </a:r>
            <a:r>
              <a:rPr lang="en-US" sz="2700" dirty="0" err="1"/>
              <a:t>foydalanishning</a:t>
            </a:r>
            <a:r>
              <a:rPr lang="en-US" sz="2700" dirty="0"/>
              <a:t> </a:t>
            </a:r>
            <a:r>
              <a:rPr lang="en-US" sz="2700" dirty="0" err="1"/>
              <a:t>me’yoriy-huquqiy</a:t>
            </a:r>
            <a:r>
              <a:rPr lang="en-US" sz="2700" dirty="0"/>
              <a:t> </a:t>
            </a:r>
            <a:r>
              <a:rPr lang="en-US" sz="2700" dirty="0" err="1"/>
              <a:t>bazasi</a:t>
            </a:r>
            <a:r>
              <a:rPr lang="en-US" sz="2700" dirty="0"/>
              <a:t>.</a:t>
            </a:r>
            <a:endParaRPr lang="ru-RU" sz="2700" dirty="0"/>
          </a:p>
        </p:txBody>
      </p:sp>
      <p:sp>
        <p:nvSpPr>
          <p:cNvPr id="3" name="Объект 2"/>
          <p:cNvSpPr>
            <a:spLocks noGrp="1"/>
          </p:cNvSpPr>
          <p:nvPr>
            <p:ph idx="1"/>
          </p:nvPr>
        </p:nvSpPr>
        <p:spPr/>
        <p:txBody>
          <a:bodyPr>
            <a:normAutofit fontScale="85000" lnSpcReduction="20000"/>
          </a:bodyPr>
          <a:lstStyle/>
          <a:p>
            <a:pPr marL="0" indent="0">
              <a:buNone/>
            </a:pPr>
            <a:r>
              <a:rPr lang="en-US" dirty="0" err="1"/>
              <a:t>Elektron</a:t>
            </a:r>
            <a:r>
              <a:rPr lang="en-US" dirty="0"/>
              <a:t> </a:t>
            </a:r>
            <a:r>
              <a:rPr lang="en-US" dirty="0" err="1"/>
              <a:t>hujjat</a:t>
            </a:r>
            <a:r>
              <a:rPr lang="en-US" dirty="0"/>
              <a:t> </a:t>
            </a:r>
            <a:r>
              <a:rPr lang="en-US" dirty="0" err="1"/>
              <a:t>aylanishining</a:t>
            </a:r>
            <a:r>
              <a:rPr lang="en-US" dirty="0"/>
              <a:t> </a:t>
            </a:r>
            <a:r>
              <a:rPr lang="en-US" dirty="0" err="1"/>
              <a:t>huquqiy</a:t>
            </a:r>
            <a:r>
              <a:rPr lang="en-US" dirty="0"/>
              <a:t> </a:t>
            </a:r>
            <a:r>
              <a:rPr lang="en-US" dirty="0" err="1"/>
              <a:t>asosi</a:t>
            </a:r>
            <a:r>
              <a:rPr lang="en-US" dirty="0"/>
              <a:t> </a:t>
            </a:r>
            <a:r>
              <a:rPr lang="en-US" dirty="0" err="1"/>
              <a:t>O'zbekiston</a:t>
            </a:r>
            <a:r>
              <a:rPr lang="en-US" dirty="0"/>
              <a:t> </a:t>
            </a:r>
            <a:r>
              <a:rPr lang="en-US" dirty="0" err="1"/>
              <a:t>Respublikasi</a:t>
            </a:r>
            <a:r>
              <a:rPr lang="en-US" dirty="0"/>
              <a:t> </a:t>
            </a:r>
            <a:r>
              <a:rPr lang="en-US" dirty="0" err="1"/>
              <a:t>Konstitutsiyasi</a:t>
            </a:r>
            <a:r>
              <a:rPr lang="en-US" dirty="0"/>
              <a:t> </a:t>
            </a:r>
            <a:r>
              <a:rPr lang="en-US" dirty="0" err="1"/>
              <a:t>hisoblanadi</a:t>
            </a:r>
            <a:endParaRPr lang="en-US" dirty="0"/>
          </a:p>
          <a:p>
            <a:r>
              <a:rPr lang="en-US" dirty="0" err="1" smtClean="0"/>
              <a:t>O'zbekiston</a:t>
            </a:r>
            <a:r>
              <a:rPr lang="en-US" dirty="0" smtClean="0"/>
              <a:t> </a:t>
            </a:r>
            <a:r>
              <a:rPr lang="en-US" dirty="0" err="1"/>
              <a:t>Respublikasining</a:t>
            </a:r>
            <a:r>
              <a:rPr lang="en-US" dirty="0"/>
              <a:t> </a:t>
            </a:r>
            <a:r>
              <a:rPr lang="en-US" dirty="0" err="1"/>
              <a:t>Konstitutsiyasi</a:t>
            </a:r>
            <a:r>
              <a:rPr lang="en-US" dirty="0"/>
              <a:t>; </a:t>
            </a:r>
            <a:endParaRPr lang="en-US" dirty="0" smtClean="0"/>
          </a:p>
          <a:p>
            <a:r>
              <a:rPr lang="en-US" dirty="0" smtClean="0"/>
              <a:t>"</a:t>
            </a:r>
            <a:r>
              <a:rPr lang="en-US" dirty="0" err="1"/>
              <a:t>Axborotlashtirish</a:t>
            </a:r>
            <a:r>
              <a:rPr lang="en-US" dirty="0"/>
              <a:t> </a:t>
            </a:r>
            <a:r>
              <a:rPr lang="en-US" dirty="0" err="1"/>
              <a:t>to'g'risida</a:t>
            </a:r>
            <a:r>
              <a:rPr lang="en-US" dirty="0"/>
              <a:t>" </a:t>
            </a:r>
            <a:r>
              <a:rPr lang="en-US" dirty="0" err="1"/>
              <a:t>gi</a:t>
            </a:r>
            <a:r>
              <a:rPr lang="en-US" dirty="0"/>
              <a:t> </a:t>
            </a:r>
            <a:r>
              <a:rPr lang="en-US" dirty="0" err="1"/>
              <a:t>O'zbekiston</a:t>
            </a:r>
            <a:r>
              <a:rPr lang="en-US" dirty="0"/>
              <a:t> </a:t>
            </a:r>
            <a:r>
              <a:rPr lang="en-US" dirty="0" err="1"/>
              <a:t>Respublikasining</a:t>
            </a:r>
            <a:r>
              <a:rPr lang="en-US" dirty="0"/>
              <a:t> </a:t>
            </a:r>
            <a:r>
              <a:rPr lang="en-US" dirty="0" err="1"/>
              <a:t>Konstitutsiyasi</a:t>
            </a:r>
            <a:r>
              <a:rPr lang="en-US" dirty="0"/>
              <a:t>; </a:t>
            </a:r>
            <a:endParaRPr lang="en-US" dirty="0" smtClean="0"/>
          </a:p>
          <a:p>
            <a:r>
              <a:rPr lang="en-US" dirty="0" smtClean="0"/>
              <a:t>"</a:t>
            </a:r>
            <a:r>
              <a:rPr lang="en-US" dirty="0" err="1"/>
              <a:t>Telekommunikatsiyalar</a:t>
            </a:r>
            <a:r>
              <a:rPr lang="en-US" dirty="0"/>
              <a:t> </a:t>
            </a:r>
            <a:r>
              <a:rPr lang="en-US" dirty="0" err="1"/>
              <a:t>to'g'risida</a:t>
            </a:r>
            <a:r>
              <a:rPr lang="en-US" dirty="0" smtClean="0"/>
              <a:t>";</a:t>
            </a:r>
          </a:p>
          <a:p>
            <a:r>
              <a:rPr lang="en-US" dirty="0" smtClean="0"/>
              <a:t>"</a:t>
            </a:r>
            <a:r>
              <a:rPr lang="en-US" dirty="0" err="1"/>
              <a:t>Elektron</a:t>
            </a:r>
            <a:r>
              <a:rPr lang="en-US" dirty="0"/>
              <a:t> </a:t>
            </a:r>
            <a:r>
              <a:rPr lang="en-US" dirty="0" err="1"/>
              <a:t>raqamli</a:t>
            </a:r>
            <a:r>
              <a:rPr lang="en-US" dirty="0"/>
              <a:t> </a:t>
            </a:r>
            <a:r>
              <a:rPr lang="en-US" dirty="0" err="1" smtClean="0"/>
              <a:t>imzo</a:t>
            </a:r>
            <a:r>
              <a:rPr lang="en-US" dirty="0" smtClean="0"/>
              <a:t>"; </a:t>
            </a:r>
          </a:p>
          <a:p>
            <a:r>
              <a:rPr lang="en-US" dirty="0" smtClean="0"/>
              <a:t>"</a:t>
            </a:r>
            <a:r>
              <a:rPr lang="en-US" dirty="0" err="1"/>
              <a:t>Elektron</a:t>
            </a:r>
            <a:r>
              <a:rPr lang="en-US" dirty="0"/>
              <a:t> </a:t>
            </a:r>
            <a:r>
              <a:rPr lang="en-US" dirty="0" err="1"/>
              <a:t>tijorat</a:t>
            </a:r>
            <a:r>
              <a:rPr lang="en-US" dirty="0"/>
              <a:t>"; </a:t>
            </a:r>
            <a:endParaRPr lang="en-US" dirty="0" smtClean="0"/>
          </a:p>
          <a:p>
            <a:r>
              <a:rPr lang="en-US" dirty="0" smtClean="0"/>
              <a:t>"</a:t>
            </a:r>
            <a:r>
              <a:rPr lang="en-US" dirty="0" err="1"/>
              <a:t>Elektron</a:t>
            </a:r>
            <a:r>
              <a:rPr lang="en-US" dirty="0"/>
              <a:t> </a:t>
            </a:r>
            <a:r>
              <a:rPr lang="en-US" dirty="0" err="1"/>
              <a:t>to'lovlar</a:t>
            </a:r>
            <a:r>
              <a:rPr lang="en-US" dirty="0"/>
              <a:t> </a:t>
            </a:r>
            <a:r>
              <a:rPr lang="en-US" dirty="0" err="1"/>
              <a:t>to'g'risida</a:t>
            </a:r>
            <a:r>
              <a:rPr lang="en-US" dirty="0"/>
              <a:t>"; </a:t>
            </a:r>
          </a:p>
          <a:p>
            <a:r>
              <a:rPr lang="en-US" dirty="0" smtClean="0"/>
              <a:t>"</a:t>
            </a:r>
            <a:r>
              <a:rPr lang="en-US" dirty="0" err="1" smtClean="0"/>
              <a:t>Elektron</a:t>
            </a:r>
            <a:r>
              <a:rPr lang="en-US" dirty="0" smtClean="0"/>
              <a:t> </a:t>
            </a:r>
            <a:r>
              <a:rPr lang="en-US" dirty="0" err="1" smtClean="0"/>
              <a:t>va</a:t>
            </a:r>
            <a:r>
              <a:rPr lang="en-US" dirty="0" smtClean="0"/>
              <a:t> </a:t>
            </a:r>
            <a:r>
              <a:rPr lang="en-US" dirty="0" err="1" smtClean="0"/>
              <a:t>mashina</a:t>
            </a:r>
            <a:r>
              <a:rPr lang="en-US" dirty="0" smtClean="0"/>
              <a:t> </a:t>
            </a:r>
            <a:r>
              <a:rPr lang="en-US" dirty="0" err="1" smtClean="0"/>
              <a:t>dastgohlari</a:t>
            </a:r>
            <a:r>
              <a:rPr lang="en-US" dirty="0" smtClean="0"/>
              <a:t> </a:t>
            </a:r>
            <a:r>
              <a:rPr lang="en-US" dirty="0" err="1" smtClean="0"/>
              <a:t>va</a:t>
            </a:r>
            <a:r>
              <a:rPr lang="en-US" dirty="0" smtClean="0"/>
              <a:t> </a:t>
            </a:r>
            <a:r>
              <a:rPr lang="en-US" dirty="0" err="1" smtClean="0"/>
              <a:t>bazalari</a:t>
            </a:r>
            <a:r>
              <a:rPr lang="en-US" dirty="0" smtClean="0"/>
              <a:t> </a:t>
            </a:r>
            <a:r>
              <a:rPr lang="en-US" dirty="0" err="1" smtClean="0"/>
              <a:t>uchun</a:t>
            </a:r>
            <a:r>
              <a:rPr lang="en-US" dirty="0" smtClean="0"/>
              <a:t> </a:t>
            </a:r>
            <a:r>
              <a:rPr lang="en-US" dirty="0" err="1" smtClean="0"/>
              <a:t>huquqiy</a:t>
            </a:r>
            <a:r>
              <a:rPr lang="en-US" dirty="0" smtClean="0"/>
              <a:t> organ </a:t>
            </a:r>
            <a:r>
              <a:rPr lang="en-US" dirty="0" err="1" smtClean="0"/>
              <a:t>dasturi</a:t>
            </a:r>
            <a:r>
              <a:rPr lang="en-US" dirty="0" smtClean="0"/>
              <a:t> </a:t>
            </a:r>
            <a:r>
              <a:rPr lang="en-US" dirty="0" err="1" smtClean="0"/>
              <a:t>to'g'risida</a:t>
            </a:r>
            <a:r>
              <a:rPr lang="en-US" dirty="0" smtClean="0"/>
              <a:t>"; </a:t>
            </a:r>
            <a:endParaRPr lang="ru-RU" dirty="0"/>
          </a:p>
        </p:txBody>
      </p:sp>
    </p:spTree>
    <p:extLst>
      <p:ext uri="{BB962C8B-B14F-4D97-AF65-F5344CB8AC3E}">
        <p14:creationId xmlns:p14="http://schemas.microsoft.com/office/powerpoint/2010/main" val="5191705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556792"/>
            <a:ext cx="8229600" cy="4525963"/>
          </a:xfrm>
        </p:spPr>
        <p:txBody>
          <a:bodyPr/>
          <a:lstStyle/>
          <a:p>
            <a:r>
              <a:rPr lang="en-US" dirty="0" err="1" smtClean="0"/>
              <a:t>Xalqaro</a:t>
            </a:r>
            <a:r>
              <a:rPr lang="en-US" dirty="0" smtClean="0"/>
              <a:t> </a:t>
            </a:r>
            <a:r>
              <a:rPr lang="en-US" dirty="0" err="1"/>
              <a:t>savdo</a:t>
            </a:r>
            <a:r>
              <a:rPr lang="en-US" dirty="0"/>
              <a:t> (</a:t>
            </a:r>
            <a:r>
              <a:rPr lang="en-US" dirty="0" err="1"/>
              <a:t>Yunistrol</a:t>
            </a:r>
            <a:r>
              <a:rPr lang="en-US" dirty="0"/>
              <a:t>) </a:t>
            </a:r>
            <a:r>
              <a:rPr lang="en-US" dirty="0" err="1"/>
              <a:t>huquqi</a:t>
            </a:r>
            <a:r>
              <a:rPr lang="en-US" dirty="0"/>
              <a:t> </a:t>
            </a:r>
            <a:r>
              <a:rPr lang="en-US" dirty="0" err="1"/>
              <a:t>bo‘yicha</a:t>
            </a:r>
            <a:r>
              <a:rPr lang="en-US" dirty="0"/>
              <a:t> OON </a:t>
            </a:r>
            <a:r>
              <a:rPr lang="en-US" dirty="0" err="1"/>
              <a:t>komissiyasi</a:t>
            </a:r>
            <a:r>
              <a:rPr lang="en-US" dirty="0"/>
              <a:t>, 1996 </a:t>
            </a:r>
            <a:r>
              <a:rPr lang="en-US" dirty="0" err="1"/>
              <a:t>yilda</a:t>
            </a:r>
            <a:r>
              <a:rPr lang="en-US" dirty="0"/>
              <a:t> "</a:t>
            </a:r>
            <a:r>
              <a:rPr lang="en-US" dirty="0" err="1"/>
              <a:t>Elektron</a:t>
            </a:r>
            <a:r>
              <a:rPr lang="en-US" dirty="0"/>
              <a:t> </a:t>
            </a:r>
            <a:r>
              <a:rPr lang="en-US" dirty="0" err="1"/>
              <a:t>tijorat</a:t>
            </a:r>
            <a:r>
              <a:rPr lang="en-US" dirty="0"/>
              <a:t> </a:t>
            </a:r>
            <a:r>
              <a:rPr lang="en-US" dirty="0" err="1"/>
              <a:t>to‘g‘risida</a:t>
            </a:r>
            <a:r>
              <a:rPr lang="en-US" dirty="0"/>
              <a:t>" </a:t>
            </a:r>
            <a:r>
              <a:rPr lang="en-US" dirty="0" err="1"/>
              <a:t>qonun</a:t>
            </a:r>
            <a:r>
              <a:rPr lang="en-US" dirty="0"/>
              <a:t> </a:t>
            </a:r>
            <a:r>
              <a:rPr lang="en-US" dirty="0" err="1"/>
              <a:t>qabul</a:t>
            </a:r>
            <a:r>
              <a:rPr lang="en-US" dirty="0"/>
              <a:t> </a:t>
            </a:r>
            <a:r>
              <a:rPr lang="en-US" dirty="0" err="1"/>
              <a:t>qildi</a:t>
            </a:r>
            <a:r>
              <a:rPr lang="en-US" dirty="0"/>
              <a:t>. Bu </a:t>
            </a:r>
            <a:r>
              <a:rPr lang="en-US" dirty="0" err="1"/>
              <a:t>qonun</a:t>
            </a:r>
            <a:r>
              <a:rPr lang="en-US" dirty="0"/>
              <a:t> </a:t>
            </a:r>
            <a:r>
              <a:rPr lang="en-US" dirty="0" err="1"/>
              <a:t>o‘zida</a:t>
            </a:r>
            <a:r>
              <a:rPr lang="en-US" dirty="0"/>
              <a:t> </a:t>
            </a:r>
            <a:r>
              <a:rPr lang="en-US" dirty="0" err="1"/>
              <a:t>shartnomalarning</a:t>
            </a:r>
            <a:r>
              <a:rPr lang="en-US" dirty="0"/>
              <a:t> </a:t>
            </a:r>
            <a:r>
              <a:rPr lang="en-US" dirty="0" err="1"/>
              <a:t>yuridik</a:t>
            </a:r>
            <a:r>
              <a:rPr lang="en-US" dirty="0"/>
              <a:t> </a:t>
            </a:r>
            <a:r>
              <a:rPr lang="en-US" dirty="0" err="1"/>
              <a:t>kuchi</a:t>
            </a:r>
            <a:r>
              <a:rPr lang="en-US" dirty="0"/>
              <a:t> </a:t>
            </a:r>
            <a:r>
              <a:rPr lang="en-US" dirty="0" err="1"/>
              <a:t>bilan</a:t>
            </a:r>
            <a:r>
              <a:rPr lang="en-US" dirty="0"/>
              <a:t> </a:t>
            </a:r>
            <a:r>
              <a:rPr lang="en-US" dirty="0" err="1"/>
              <a:t>bog‘liq</a:t>
            </a:r>
            <a:r>
              <a:rPr lang="en-US" dirty="0"/>
              <a:t> </a:t>
            </a:r>
            <a:r>
              <a:rPr lang="en-US" dirty="0" err="1"/>
              <a:t>bo‘lgan</a:t>
            </a:r>
            <a:r>
              <a:rPr lang="en-US" dirty="0"/>
              <a:t>, </a:t>
            </a:r>
            <a:r>
              <a:rPr lang="en-US" dirty="0" err="1"/>
              <a:t>shartnoma</a:t>
            </a:r>
            <a:r>
              <a:rPr lang="en-US" dirty="0"/>
              <a:t> </a:t>
            </a:r>
            <a:r>
              <a:rPr lang="en-US" dirty="0" err="1"/>
              <a:t>originali</a:t>
            </a:r>
            <a:r>
              <a:rPr lang="en-US" dirty="0"/>
              <a:t> </a:t>
            </a:r>
            <a:r>
              <a:rPr lang="en-US" dirty="0" err="1"/>
              <a:t>va</a:t>
            </a:r>
            <a:r>
              <a:rPr lang="en-US" dirty="0"/>
              <a:t> </a:t>
            </a:r>
            <a:r>
              <a:rPr lang="en-US" dirty="0" err="1"/>
              <a:t>nusxalari</a:t>
            </a:r>
            <a:r>
              <a:rPr lang="en-US" dirty="0"/>
              <a:t> </a:t>
            </a:r>
            <a:r>
              <a:rPr lang="en-US" dirty="0" err="1"/>
              <a:t>bilan</a:t>
            </a:r>
            <a:r>
              <a:rPr lang="en-US" dirty="0"/>
              <a:t> </a:t>
            </a:r>
            <a:r>
              <a:rPr lang="en-US" dirty="0" err="1"/>
              <a:t>bog‘liq</a:t>
            </a:r>
            <a:r>
              <a:rPr lang="en-US" dirty="0"/>
              <a:t> </a:t>
            </a:r>
            <a:r>
              <a:rPr lang="en-US" dirty="0" err="1"/>
              <a:t>bo‘lgan</a:t>
            </a:r>
            <a:r>
              <a:rPr lang="en-US" dirty="0"/>
              <a:t> </a:t>
            </a:r>
            <a:r>
              <a:rPr lang="en-US" dirty="0" err="1"/>
              <a:t>muammolarni</a:t>
            </a:r>
            <a:r>
              <a:rPr lang="en-US" dirty="0"/>
              <a:t> </a:t>
            </a:r>
            <a:r>
              <a:rPr lang="en-US" dirty="0" err="1"/>
              <a:t>hal</a:t>
            </a:r>
            <a:r>
              <a:rPr lang="en-US" dirty="0"/>
              <a:t> </a:t>
            </a:r>
            <a:r>
              <a:rPr lang="en-US" dirty="0" err="1"/>
              <a:t>etish</a:t>
            </a:r>
            <a:r>
              <a:rPr lang="en-US" dirty="0"/>
              <a:t> </a:t>
            </a:r>
            <a:r>
              <a:rPr lang="en-US" dirty="0" err="1"/>
              <a:t>modelini</a:t>
            </a:r>
            <a:r>
              <a:rPr lang="en-US" dirty="0"/>
              <a:t> </a:t>
            </a:r>
            <a:r>
              <a:rPr lang="en-US" dirty="0" err="1"/>
              <a:t>aks</a:t>
            </a:r>
            <a:r>
              <a:rPr lang="en-US" dirty="0"/>
              <a:t> </a:t>
            </a:r>
            <a:r>
              <a:rPr lang="en-US" dirty="0" err="1"/>
              <a:t>etadi</a:t>
            </a:r>
            <a:r>
              <a:rPr lang="en-US" dirty="0"/>
              <a:t>. </a:t>
            </a:r>
            <a:endParaRPr lang="ru-RU" dirty="0"/>
          </a:p>
        </p:txBody>
      </p:sp>
    </p:spTree>
    <p:extLst>
      <p:ext uri="{BB962C8B-B14F-4D97-AF65-F5344CB8AC3E}">
        <p14:creationId xmlns:p14="http://schemas.microsoft.com/office/powerpoint/2010/main" val="18392846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49491"/>
          </a:xfrm>
        </p:spPr>
        <p:txBody>
          <a:bodyPr>
            <a:normAutofit lnSpcReduction="10000"/>
          </a:bodyPr>
          <a:lstStyle/>
          <a:p>
            <a:r>
              <a:rPr lang="en-US" sz="2800" dirty="0"/>
              <a:t>1999 </a:t>
            </a:r>
            <a:r>
              <a:rPr lang="en-US" sz="2800" dirty="0" err="1"/>
              <a:t>yilda</a:t>
            </a:r>
            <a:r>
              <a:rPr lang="en-US" sz="2800" dirty="0"/>
              <a:t> </a:t>
            </a:r>
            <a:r>
              <a:rPr lang="en-US" sz="2800" dirty="0" err="1"/>
              <a:t>elektron</a:t>
            </a:r>
            <a:r>
              <a:rPr lang="en-US" sz="2800" dirty="0"/>
              <a:t> </a:t>
            </a:r>
            <a:r>
              <a:rPr lang="en-US" sz="2800" dirty="0" err="1"/>
              <a:t>imzolarni</a:t>
            </a:r>
            <a:r>
              <a:rPr lang="en-US" sz="2800" dirty="0"/>
              <a:t> </a:t>
            </a:r>
            <a:r>
              <a:rPr lang="en-US" sz="2800" dirty="0" err="1"/>
              <a:t>ishlatish</a:t>
            </a:r>
            <a:r>
              <a:rPr lang="en-US" sz="2800" dirty="0"/>
              <a:t> </a:t>
            </a:r>
            <a:r>
              <a:rPr lang="en-US" sz="2800" dirty="0" err="1"/>
              <a:t>uchun</a:t>
            </a:r>
            <a:r>
              <a:rPr lang="en-US" sz="2800" dirty="0"/>
              <a:t> </a:t>
            </a:r>
            <a:r>
              <a:rPr lang="en-US" sz="2800" dirty="0" err="1"/>
              <a:t>huquqiy</a:t>
            </a:r>
            <a:r>
              <a:rPr lang="en-US" sz="2800" dirty="0"/>
              <a:t> </a:t>
            </a:r>
            <a:r>
              <a:rPr lang="en-US" sz="2800" dirty="0" err="1"/>
              <a:t>asoslari</a:t>
            </a:r>
            <a:r>
              <a:rPr lang="en-US" sz="2800" dirty="0"/>
              <a:t> </a:t>
            </a:r>
            <a:r>
              <a:rPr lang="en-US" sz="2800" dirty="0" err="1"/>
              <a:t>direktivasi</a:t>
            </a:r>
            <a:r>
              <a:rPr lang="en-US" sz="2800" dirty="0"/>
              <a:t> </a:t>
            </a:r>
            <a:r>
              <a:rPr lang="en-US" sz="2800" dirty="0" err="1"/>
              <a:t>qabul</a:t>
            </a:r>
            <a:r>
              <a:rPr lang="en-US" sz="2800" dirty="0"/>
              <a:t> </a:t>
            </a:r>
            <a:r>
              <a:rPr lang="en-US" sz="2800" dirty="0" err="1"/>
              <a:t>qilingan</a:t>
            </a:r>
            <a:r>
              <a:rPr lang="en-US" sz="2800" dirty="0"/>
              <a:t>. Bu </a:t>
            </a:r>
            <a:r>
              <a:rPr lang="en-US" sz="2800" dirty="0" err="1"/>
              <a:t>elektron</a:t>
            </a:r>
            <a:r>
              <a:rPr lang="en-US" sz="2800" dirty="0"/>
              <a:t> </a:t>
            </a:r>
            <a:r>
              <a:rPr lang="en-US" sz="2800" dirty="0" err="1"/>
              <a:t>tijorat</a:t>
            </a:r>
            <a:r>
              <a:rPr lang="en-US" sz="2800" dirty="0"/>
              <a:t> </a:t>
            </a:r>
            <a:r>
              <a:rPr lang="en-US" sz="2800" dirty="0" err="1"/>
              <a:t>sohasidagi</a:t>
            </a:r>
            <a:r>
              <a:rPr lang="en-US" sz="2800" dirty="0"/>
              <a:t> </a:t>
            </a:r>
            <a:r>
              <a:rPr lang="en-US" sz="2800" dirty="0" err="1"/>
              <a:t>Yevropa</a:t>
            </a:r>
            <a:r>
              <a:rPr lang="en-US" sz="2800" dirty="0"/>
              <a:t> </a:t>
            </a:r>
            <a:r>
              <a:rPr lang="en-US" sz="2800" dirty="0" err="1"/>
              <a:t>va</a:t>
            </a:r>
            <a:r>
              <a:rPr lang="en-US" sz="2800" dirty="0"/>
              <a:t> </a:t>
            </a:r>
            <a:r>
              <a:rPr lang="en-US" sz="2800" dirty="0" err="1"/>
              <a:t>xalqaro</a:t>
            </a:r>
            <a:r>
              <a:rPr lang="en-US" sz="2800" dirty="0"/>
              <a:t> </a:t>
            </a:r>
            <a:r>
              <a:rPr lang="en-US" sz="2800" dirty="0" err="1"/>
              <a:t>huquqlarning</a:t>
            </a:r>
            <a:r>
              <a:rPr lang="en-US" sz="2800" dirty="0"/>
              <a:t> </a:t>
            </a:r>
            <a:r>
              <a:rPr lang="en-US" sz="2800" dirty="0" err="1"/>
              <a:t>shakllanishidagi</a:t>
            </a:r>
            <a:r>
              <a:rPr lang="en-US" sz="2800" dirty="0"/>
              <a:t> </a:t>
            </a:r>
            <a:r>
              <a:rPr lang="en-US" sz="2800" dirty="0" err="1"/>
              <a:t>navbatdagi</a:t>
            </a:r>
            <a:r>
              <a:rPr lang="en-US" sz="2800" dirty="0"/>
              <a:t> </a:t>
            </a:r>
            <a:r>
              <a:rPr lang="en-US" sz="2800" dirty="0" err="1"/>
              <a:t>qadam</a:t>
            </a:r>
            <a:r>
              <a:rPr lang="en-US" sz="2800" dirty="0"/>
              <a:t> </a:t>
            </a:r>
            <a:r>
              <a:rPr lang="en-US" sz="2800" dirty="0" err="1"/>
              <a:t>bo‘ldi</a:t>
            </a:r>
            <a:r>
              <a:rPr lang="en-US" sz="2800" dirty="0"/>
              <a:t>, </a:t>
            </a:r>
            <a:r>
              <a:rPr lang="en-US" sz="2800" dirty="0" err="1"/>
              <a:t>chunki</a:t>
            </a:r>
            <a:r>
              <a:rPr lang="en-US" sz="2800" dirty="0"/>
              <a:t> u </a:t>
            </a:r>
            <a:r>
              <a:rPr lang="en-US" sz="2800" dirty="0" err="1"/>
              <a:t>elektron</a:t>
            </a:r>
            <a:r>
              <a:rPr lang="en-US" sz="2800" dirty="0"/>
              <a:t> </a:t>
            </a:r>
            <a:r>
              <a:rPr lang="en-US" sz="2800" dirty="0" err="1"/>
              <a:t>tijorat</a:t>
            </a:r>
            <a:r>
              <a:rPr lang="en-US" sz="2800" dirty="0"/>
              <a:t> </a:t>
            </a:r>
            <a:r>
              <a:rPr lang="en-US" sz="2800" dirty="0" err="1"/>
              <a:t>sohasidagi</a:t>
            </a:r>
            <a:r>
              <a:rPr lang="en-US" sz="2800" dirty="0"/>
              <a:t> </a:t>
            </a:r>
            <a:r>
              <a:rPr lang="en-US" sz="2800" dirty="0" err="1"/>
              <a:t>kelajakdagi</a:t>
            </a:r>
            <a:r>
              <a:rPr lang="en-US" sz="2800" dirty="0"/>
              <a:t> </a:t>
            </a:r>
            <a:r>
              <a:rPr lang="en-US" sz="2800" dirty="0" err="1"/>
              <a:t>rivojlanishi</a:t>
            </a:r>
            <a:r>
              <a:rPr lang="en-US" sz="2800" dirty="0"/>
              <a:t> </a:t>
            </a:r>
            <a:r>
              <a:rPr lang="en-US" sz="2800" dirty="0" err="1"/>
              <a:t>va</a:t>
            </a:r>
            <a:r>
              <a:rPr lang="en-US" sz="2800" dirty="0"/>
              <a:t> </a:t>
            </a:r>
            <a:r>
              <a:rPr lang="en-US" sz="2800" dirty="0" err="1"/>
              <a:t>mukammallashuvining</a:t>
            </a:r>
            <a:r>
              <a:rPr lang="en-US" sz="2800" dirty="0"/>
              <a:t> </a:t>
            </a:r>
            <a:r>
              <a:rPr lang="en-US" sz="2800" dirty="0" err="1"/>
              <a:t>asosiy</a:t>
            </a:r>
            <a:r>
              <a:rPr lang="en-US" sz="2800" dirty="0"/>
              <a:t> </a:t>
            </a:r>
            <a:r>
              <a:rPr lang="en-US" sz="2800" dirty="0" err="1"/>
              <a:t>yo‘nalishlarini</a:t>
            </a:r>
            <a:r>
              <a:rPr lang="en-US" sz="2800" dirty="0"/>
              <a:t> </a:t>
            </a:r>
            <a:r>
              <a:rPr lang="en-US" sz="2800" dirty="0" err="1"/>
              <a:t>ko‘rsatib</a:t>
            </a:r>
            <a:r>
              <a:rPr lang="en-US" sz="2800" dirty="0"/>
              <a:t> </a:t>
            </a:r>
            <a:r>
              <a:rPr lang="en-US" sz="2800" dirty="0" err="1"/>
              <a:t>beradi</a:t>
            </a:r>
            <a:r>
              <a:rPr lang="en-US" sz="2800" dirty="0" smtClean="0"/>
              <a:t>.</a:t>
            </a:r>
          </a:p>
          <a:p>
            <a:r>
              <a:rPr lang="uz-Cyrl-UZ" sz="2800" dirty="0"/>
              <a:t>Direktivada raqamli imzoni yaratish uchun ishlatiladigan belgilarga bo‘lgan talablar shakllantirilgan. Bundan tashqari shartnomani qo‘llagan tomonning imzosi va uning elektron nusxasining muvofiq kelish - kelmasligini aniqlashga yordam beruvchi sertifikat nomli hujjat ko‘zda tutiladi. </a:t>
            </a:r>
            <a:endParaRPr lang="ru-RU" sz="2800" dirty="0"/>
          </a:p>
        </p:txBody>
      </p:sp>
    </p:spTree>
    <p:extLst>
      <p:ext uri="{BB962C8B-B14F-4D97-AF65-F5344CB8AC3E}">
        <p14:creationId xmlns:p14="http://schemas.microsoft.com/office/powerpoint/2010/main" val="1312965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20688"/>
            <a:ext cx="8229600" cy="5505475"/>
          </a:xfrm>
        </p:spPr>
        <p:txBody>
          <a:bodyPr>
            <a:normAutofit/>
          </a:bodyPr>
          <a:lstStyle/>
          <a:p>
            <a:r>
              <a:rPr lang="en-US" sz="2400" dirty="0"/>
              <a:t>2004 </a:t>
            </a:r>
            <a:r>
              <a:rPr lang="en-US" sz="2400" dirty="0" err="1"/>
              <a:t>yilda</a:t>
            </a:r>
            <a:r>
              <a:rPr lang="en-US" sz="2400" dirty="0"/>
              <a:t> </a:t>
            </a:r>
            <a:r>
              <a:rPr lang="en-US" sz="2400" dirty="0" err="1"/>
              <a:t>qabul</a:t>
            </a:r>
            <a:r>
              <a:rPr lang="en-US" sz="2400" dirty="0"/>
              <a:t> </a:t>
            </a:r>
            <a:r>
              <a:rPr lang="en-US" sz="2400" dirty="0" err="1"/>
              <a:t>qilingan</a:t>
            </a:r>
            <a:r>
              <a:rPr lang="en-US" sz="2400" dirty="0"/>
              <a:t> "</a:t>
            </a:r>
            <a:r>
              <a:rPr lang="en-US" sz="2400" dirty="0" err="1"/>
              <a:t>Elektron</a:t>
            </a:r>
            <a:r>
              <a:rPr lang="en-US" sz="2400" dirty="0"/>
              <a:t> </a:t>
            </a:r>
            <a:r>
              <a:rPr lang="en-US" sz="2400" dirty="0" err="1"/>
              <a:t>hujjat</a:t>
            </a:r>
            <a:r>
              <a:rPr lang="en-US" sz="2400" dirty="0"/>
              <a:t> </a:t>
            </a:r>
            <a:r>
              <a:rPr lang="en-US" sz="2400" dirty="0" err="1"/>
              <a:t>aylanishi</a:t>
            </a:r>
            <a:r>
              <a:rPr lang="en-US" sz="2400" dirty="0"/>
              <a:t> </a:t>
            </a:r>
            <a:r>
              <a:rPr lang="en-US" sz="2400" dirty="0" err="1"/>
              <a:t>to'g'risida</a:t>
            </a:r>
            <a:r>
              <a:rPr lang="en-US" sz="2400" dirty="0"/>
              <a:t>" </a:t>
            </a:r>
            <a:r>
              <a:rPr lang="en-US" sz="2400" dirty="0" err="1"/>
              <a:t>gi</a:t>
            </a:r>
            <a:r>
              <a:rPr lang="en-US" sz="2400" dirty="0"/>
              <a:t> </a:t>
            </a:r>
            <a:r>
              <a:rPr lang="en-US" sz="2400" dirty="0" err="1"/>
              <a:t>qonunda</a:t>
            </a:r>
            <a:r>
              <a:rPr lang="en-US" sz="2400" dirty="0"/>
              <a:t> </a:t>
            </a:r>
            <a:r>
              <a:rPr lang="en-US" sz="2400" dirty="0" err="1"/>
              <a:t>elektron</a:t>
            </a:r>
            <a:r>
              <a:rPr lang="en-US" sz="2400" dirty="0"/>
              <a:t> </a:t>
            </a:r>
            <a:r>
              <a:rPr lang="en-US" sz="2400" dirty="0" err="1"/>
              <a:t>hujjat</a:t>
            </a:r>
            <a:r>
              <a:rPr lang="en-US" sz="2400" dirty="0"/>
              <a:t> </a:t>
            </a:r>
            <a:r>
              <a:rPr lang="en-US" sz="2400" dirty="0" err="1"/>
              <a:t>aylanishi</a:t>
            </a:r>
            <a:r>
              <a:rPr lang="en-US" sz="2400" dirty="0"/>
              <a:t> </a:t>
            </a:r>
            <a:r>
              <a:rPr lang="en-US" sz="2400" dirty="0" err="1"/>
              <a:t>bu</a:t>
            </a:r>
            <a:r>
              <a:rPr lang="en-US" sz="2400" dirty="0"/>
              <a:t> </a:t>
            </a:r>
            <a:r>
              <a:rPr lang="en-US" sz="2400" dirty="0" err="1"/>
              <a:t>axborot</a:t>
            </a:r>
            <a:r>
              <a:rPr lang="en-US" sz="2400" dirty="0"/>
              <a:t> </a:t>
            </a:r>
            <a:r>
              <a:rPr lang="en-US" sz="2400" dirty="0" err="1"/>
              <a:t>tizimi</a:t>
            </a:r>
            <a:r>
              <a:rPr lang="en-US" sz="2400" dirty="0"/>
              <a:t> </a:t>
            </a:r>
            <a:r>
              <a:rPr lang="en-US" sz="2400" dirty="0" err="1"/>
              <a:t>orqali</a:t>
            </a:r>
            <a:r>
              <a:rPr lang="en-US" sz="2400" dirty="0"/>
              <a:t> </a:t>
            </a:r>
            <a:r>
              <a:rPr lang="en-US" sz="2400" dirty="0" err="1"/>
              <a:t>elektron</a:t>
            </a:r>
            <a:r>
              <a:rPr lang="en-US" sz="2400" dirty="0"/>
              <a:t> </a:t>
            </a:r>
            <a:r>
              <a:rPr lang="en-US" sz="2400" dirty="0" err="1"/>
              <a:t>hujjatlarni</a:t>
            </a:r>
            <a:r>
              <a:rPr lang="en-US" sz="2400" dirty="0"/>
              <a:t> </a:t>
            </a:r>
            <a:r>
              <a:rPr lang="en-US" sz="2400" dirty="0" err="1"/>
              <a:t>yuborish</a:t>
            </a:r>
            <a:r>
              <a:rPr lang="en-US" sz="2400" dirty="0"/>
              <a:t> </a:t>
            </a:r>
            <a:r>
              <a:rPr lang="en-US" sz="2400" dirty="0" err="1"/>
              <a:t>va</a:t>
            </a:r>
            <a:r>
              <a:rPr lang="en-US" sz="2400" dirty="0"/>
              <a:t> </a:t>
            </a:r>
            <a:r>
              <a:rPr lang="en-US" sz="2400" dirty="0" err="1"/>
              <a:t>qabul</a:t>
            </a:r>
            <a:r>
              <a:rPr lang="en-US" sz="2400" dirty="0"/>
              <a:t> </a:t>
            </a:r>
            <a:r>
              <a:rPr lang="en-US" sz="2400" dirty="0" err="1"/>
              <a:t>qilish</a:t>
            </a:r>
            <a:r>
              <a:rPr lang="en-US" sz="2400" dirty="0"/>
              <a:t> </a:t>
            </a:r>
            <a:r>
              <a:rPr lang="en-US" sz="2400" dirty="0" err="1"/>
              <a:t>jarayonlari</a:t>
            </a:r>
            <a:r>
              <a:rPr lang="en-US" sz="2400" dirty="0"/>
              <a:t> </a:t>
            </a:r>
            <a:r>
              <a:rPr lang="en-US" sz="2400" dirty="0" err="1"/>
              <a:t>majmui</a:t>
            </a:r>
            <a:r>
              <a:rPr lang="en-US" sz="2400" dirty="0"/>
              <a:t> </a:t>
            </a:r>
            <a:r>
              <a:rPr lang="en-US" sz="2400" dirty="0" err="1"/>
              <a:t>ekanligi</a:t>
            </a:r>
            <a:r>
              <a:rPr lang="en-US" sz="2400" dirty="0"/>
              <a:t> </a:t>
            </a:r>
            <a:r>
              <a:rPr lang="en-US" sz="2400" dirty="0" err="1"/>
              <a:t>belgilab</a:t>
            </a:r>
            <a:r>
              <a:rPr lang="en-US" sz="2400" dirty="0"/>
              <a:t> </a:t>
            </a:r>
            <a:r>
              <a:rPr lang="en-US" sz="2400" dirty="0" err="1"/>
              <a:t>qo'yilgan</a:t>
            </a:r>
            <a:r>
              <a:rPr lang="en-US" sz="2400" dirty="0"/>
              <a:t>. </a:t>
            </a:r>
            <a:r>
              <a:rPr lang="en-US" sz="2400" dirty="0" err="1" smtClean="0"/>
              <a:t>Qonun</a:t>
            </a:r>
            <a:r>
              <a:rPr lang="en-US" sz="2400" dirty="0" smtClean="0"/>
              <a:t> </a:t>
            </a:r>
            <a:r>
              <a:rPr lang="en-US" sz="2400" dirty="0" err="1" smtClean="0"/>
              <a:t>elektron</a:t>
            </a:r>
            <a:r>
              <a:rPr lang="en-US" sz="2400" dirty="0" smtClean="0"/>
              <a:t> </a:t>
            </a:r>
            <a:r>
              <a:rPr lang="en-US" sz="2400" dirty="0" err="1" smtClean="0"/>
              <a:t>hujjat</a:t>
            </a:r>
            <a:r>
              <a:rPr lang="en-US" sz="2400" dirty="0" smtClean="0"/>
              <a:t> </a:t>
            </a:r>
            <a:r>
              <a:rPr lang="en-US" sz="2400" dirty="0" err="1" smtClean="0"/>
              <a:t>aylanishi</a:t>
            </a:r>
            <a:r>
              <a:rPr lang="en-US" sz="2400" dirty="0" smtClean="0"/>
              <a:t> </a:t>
            </a:r>
            <a:r>
              <a:rPr lang="en-US" sz="2400" dirty="0" err="1" smtClean="0"/>
              <a:t>sohasidagi</a:t>
            </a:r>
            <a:r>
              <a:rPr lang="en-US" sz="2400" dirty="0" smtClean="0"/>
              <a:t> </a:t>
            </a:r>
            <a:r>
              <a:rPr lang="en-US" sz="2400" dirty="0" err="1" smtClean="0"/>
              <a:t>huquqiy</a:t>
            </a:r>
            <a:r>
              <a:rPr lang="en-US" sz="2400" dirty="0" smtClean="0"/>
              <a:t> </a:t>
            </a:r>
            <a:r>
              <a:rPr lang="en-US" sz="2400" dirty="0" err="1" smtClean="0"/>
              <a:t>munosabatlarni</a:t>
            </a:r>
            <a:r>
              <a:rPr lang="en-US" sz="2400" dirty="0" smtClean="0"/>
              <a:t> </a:t>
            </a:r>
            <a:r>
              <a:rPr lang="en-US" sz="2400" dirty="0" err="1" smtClean="0"/>
              <a:t>tartibga</a:t>
            </a:r>
            <a:r>
              <a:rPr lang="en-US" sz="2400" dirty="0" smtClean="0"/>
              <a:t> </a:t>
            </a:r>
            <a:r>
              <a:rPr lang="en-US" sz="2400" dirty="0" err="1" smtClean="0"/>
              <a:t>soladi</a:t>
            </a:r>
            <a:r>
              <a:rPr lang="en-US" sz="2400" dirty="0" smtClean="0"/>
              <a:t> </a:t>
            </a:r>
            <a:r>
              <a:rPr lang="en-US" sz="2400" dirty="0" err="1" smtClean="0"/>
              <a:t>va</a:t>
            </a:r>
            <a:r>
              <a:rPr lang="en-US" sz="2400" dirty="0" smtClean="0"/>
              <a:t> </a:t>
            </a:r>
            <a:r>
              <a:rPr lang="en-US" sz="2400" dirty="0" err="1" smtClean="0"/>
              <a:t>elektron</a:t>
            </a:r>
            <a:r>
              <a:rPr lang="en-US" sz="2400" dirty="0" smtClean="0"/>
              <a:t> </a:t>
            </a:r>
            <a:r>
              <a:rPr lang="en-US" sz="2400" dirty="0" err="1" smtClean="0"/>
              <a:t>hujjat</a:t>
            </a:r>
            <a:r>
              <a:rPr lang="en-US" sz="2400" dirty="0" smtClean="0"/>
              <a:t> </a:t>
            </a:r>
            <a:r>
              <a:rPr lang="en-US" sz="2400" dirty="0" err="1" smtClean="0"/>
              <a:t>aylanishida</a:t>
            </a:r>
            <a:r>
              <a:rPr lang="en-US" sz="2400" dirty="0" smtClean="0"/>
              <a:t> </a:t>
            </a:r>
            <a:r>
              <a:rPr lang="en-US" sz="2400" dirty="0" err="1" smtClean="0"/>
              <a:t>ishtirokchilarning</a:t>
            </a:r>
            <a:r>
              <a:rPr lang="en-US" sz="2400" dirty="0" smtClean="0"/>
              <a:t> </a:t>
            </a:r>
            <a:r>
              <a:rPr lang="en-US" sz="2400" dirty="0" err="1" smtClean="0"/>
              <a:t>huquqlari</a:t>
            </a:r>
            <a:r>
              <a:rPr lang="en-US" sz="2400" dirty="0" smtClean="0"/>
              <a:t> </a:t>
            </a:r>
            <a:r>
              <a:rPr lang="en-US" sz="2400" dirty="0" err="1" smtClean="0"/>
              <a:t>va</a:t>
            </a:r>
            <a:r>
              <a:rPr lang="en-US" sz="2400" dirty="0" smtClean="0"/>
              <a:t> </a:t>
            </a:r>
            <a:r>
              <a:rPr lang="en-US" sz="2400" dirty="0" err="1" smtClean="0"/>
              <a:t>qonuniy</a:t>
            </a:r>
            <a:r>
              <a:rPr lang="en-US" sz="2400" dirty="0" smtClean="0"/>
              <a:t> </a:t>
            </a:r>
            <a:r>
              <a:rPr lang="en-US" sz="2400" dirty="0" err="1" smtClean="0"/>
              <a:t>manfaatlarini</a:t>
            </a:r>
            <a:r>
              <a:rPr lang="en-US" sz="2400" dirty="0" smtClean="0"/>
              <a:t> </a:t>
            </a:r>
            <a:r>
              <a:rPr lang="en-US" sz="2400" dirty="0" err="1" smtClean="0"/>
              <a:t>himoya</a:t>
            </a:r>
            <a:r>
              <a:rPr lang="en-US" sz="2400" dirty="0" smtClean="0"/>
              <a:t> </a:t>
            </a:r>
            <a:r>
              <a:rPr lang="en-US" sz="2400" dirty="0" err="1" smtClean="0"/>
              <a:t>qiladi</a:t>
            </a:r>
            <a:r>
              <a:rPr lang="en-US" sz="2400" dirty="0" smtClean="0"/>
              <a:t>. </a:t>
            </a:r>
            <a:endParaRPr lang="ru-RU" sz="2400" dirty="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96" y="3501008"/>
            <a:ext cx="5667375" cy="2718445"/>
          </a:xfrm>
          <a:prstGeom prst="rect">
            <a:avLst/>
          </a:prstGeom>
        </p:spPr>
      </p:pic>
    </p:spTree>
    <p:extLst>
      <p:ext uri="{BB962C8B-B14F-4D97-AF65-F5344CB8AC3E}">
        <p14:creationId xmlns:p14="http://schemas.microsoft.com/office/powerpoint/2010/main" val="4199823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04664"/>
            <a:ext cx="8229600" cy="5721499"/>
          </a:xfrm>
        </p:spPr>
        <p:txBody>
          <a:bodyPr>
            <a:normAutofit/>
          </a:bodyPr>
          <a:lstStyle/>
          <a:p>
            <a:pPr marL="0" indent="0">
              <a:buNone/>
            </a:pPr>
            <a:r>
              <a:rPr lang="en-US" sz="2800" dirty="0" err="1"/>
              <a:t>Qonunda</a:t>
            </a:r>
            <a:r>
              <a:rPr lang="en-US" sz="2800" dirty="0"/>
              <a:t> </a:t>
            </a:r>
            <a:r>
              <a:rPr lang="en-US" sz="2800" dirty="0" err="1"/>
              <a:t>quyidagilar</a:t>
            </a:r>
            <a:r>
              <a:rPr lang="en-US" sz="2800" dirty="0"/>
              <a:t> </a:t>
            </a:r>
            <a:r>
              <a:rPr lang="en-US" sz="2800" dirty="0" err="1"/>
              <a:t>belgilangan</a:t>
            </a:r>
            <a:r>
              <a:rPr lang="en-US" sz="2800" dirty="0"/>
              <a:t>: </a:t>
            </a:r>
            <a:endParaRPr lang="en-US" sz="2800" dirty="0" smtClean="0"/>
          </a:p>
          <a:p>
            <a:endParaRPr lang="ru-RU" sz="2600" dirty="0" smtClean="0"/>
          </a:p>
          <a:p>
            <a:r>
              <a:rPr lang="en-US" sz="2800" dirty="0" err="1" smtClean="0"/>
              <a:t>elektron</a:t>
            </a:r>
            <a:r>
              <a:rPr lang="en-US" sz="2800" dirty="0" smtClean="0"/>
              <a:t> </a:t>
            </a:r>
            <a:r>
              <a:rPr lang="en-US" sz="2800" dirty="0" err="1"/>
              <a:t>hujjatning</a:t>
            </a:r>
            <a:r>
              <a:rPr lang="en-US" sz="2800" dirty="0"/>
              <a:t> </a:t>
            </a:r>
            <a:r>
              <a:rPr lang="en-US" sz="2800" dirty="0" err="1"/>
              <a:t>majburiy</a:t>
            </a:r>
            <a:r>
              <a:rPr lang="en-US" sz="2800" dirty="0"/>
              <a:t> </a:t>
            </a:r>
            <a:r>
              <a:rPr lang="en-US" sz="2800" dirty="0" err="1"/>
              <a:t>tafsilotlari</a:t>
            </a:r>
            <a:r>
              <a:rPr lang="en-US" sz="2800" dirty="0"/>
              <a:t>; </a:t>
            </a:r>
            <a:endParaRPr lang="en-US" sz="2800" dirty="0" smtClean="0"/>
          </a:p>
          <a:p>
            <a:r>
              <a:rPr lang="en-US" sz="2800" dirty="0" err="1" smtClean="0"/>
              <a:t>elektron</a:t>
            </a:r>
            <a:r>
              <a:rPr lang="en-US" sz="2800" dirty="0" smtClean="0"/>
              <a:t> </a:t>
            </a:r>
            <a:r>
              <a:rPr lang="en-US" sz="2800" dirty="0" err="1"/>
              <a:t>hujjatning</a:t>
            </a:r>
            <a:r>
              <a:rPr lang="en-US" sz="2800" dirty="0"/>
              <a:t> </a:t>
            </a:r>
            <a:r>
              <a:rPr lang="en-US" sz="2800" dirty="0" err="1"/>
              <a:t>asl</a:t>
            </a:r>
            <a:r>
              <a:rPr lang="en-US" sz="2800" dirty="0"/>
              <a:t> </a:t>
            </a:r>
            <a:r>
              <a:rPr lang="en-US" sz="2800" dirty="0" err="1"/>
              <a:t>nusxasi</a:t>
            </a:r>
            <a:r>
              <a:rPr lang="en-US" sz="2800" dirty="0"/>
              <a:t> </a:t>
            </a:r>
            <a:r>
              <a:rPr lang="en-US" sz="2800" dirty="0" err="1"/>
              <a:t>va</a:t>
            </a:r>
            <a:r>
              <a:rPr lang="en-US" sz="2800" dirty="0"/>
              <a:t> </a:t>
            </a:r>
            <a:r>
              <a:rPr lang="en-US" sz="2800" dirty="0" err="1"/>
              <a:t>nusxasi</a:t>
            </a:r>
            <a:r>
              <a:rPr lang="en-US" sz="2800" dirty="0"/>
              <a:t>, </a:t>
            </a:r>
            <a:r>
              <a:rPr lang="en-US" sz="2800" dirty="0" err="1"/>
              <a:t>elektron</a:t>
            </a:r>
            <a:r>
              <a:rPr lang="en-US" sz="2800" dirty="0"/>
              <a:t> </a:t>
            </a:r>
            <a:r>
              <a:rPr lang="en-US" sz="2800" dirty="0" err="1"/>
              <a:t>hujjat</a:t>
            </a:r>
            <a:r>
              <a:rPr lang="en-US" sz="2800" dirty="0"/>
              <a:t> </a:t>
            </a:r>
            <a:r>
              <a:rPr lang="en-US" sz="2800" dirty="0" err="1"/>
              <a:t>yuboruvchisi</a:t>
            </a:r>
            <a:r>
              <a:rPr lang="en-US" sz="2800" dirty="0"/>
              <a:t>, </a:t>
            </a:r>
            <a:r>
              <a:rPr lang="en-US" sz="2800" dirty="0" err="1"/>
              <a:t>oluvchisi</a:t>
            </a:r>
            <a:r>
              <a:rPr lang="en-US" sz="2800" dirty="0"/>
              <a:t> </a:t>
            </a:r>
            <a:r>
              <a:rPr lang="en-US" sz="2800" dirty="0" err="1"/>
              <a:t>va</a:t>
            </a:r>
            <a:r>
              <a:rPr lang="en-US" sz="2800" dirty="0"/>
              <a:t> </a:t>
            </a:r>
            <a:r>
              <a:rPr lang="en-US" sz="2800" dirty="0" err="1"/>
              <a:t>axborot</a:t>
            </a:r>
            <a:r>
              <a:rPr lang="en-US" sz="2800" dirty="0"/>
              <a:t> </a:t>
            </a:r>
            <a:r>
              <a:rPr lang="en-US" sz="2800" dirty="0" err="1"/>
              <a:t>vositachisi</a:t>
            </a:r>
            <a:r>
              <a:rPr lang="en-US" sz="2800" dirty="0"/>
              <a:t> </a:t>
            </a:r>
            <a:r>
              <a:rPr lang="en-US" sz="2800" dirty="0" err="1"/>
              <a:t>tushunchalari</a:t>
            </a:r>
            <a:r>
              <a:rPr lang="en-US" sz="2800" dirty="0"/>
              <a:t>; </a:t>
            </a:r>
            <a:endParaRPr lang="en-US" sz="2800" dirty="0" smtClean="0"/>
          </a:p>
          <a:p>
            <a:r>
              <a:rPr lang="en-US" sz="2800" dirty="0" err="1" smtClean="0"/>
              <a:t>elektron</a:t>
            </a:r>
            <a:r>
              <a:rPr lang="en-US" sz="2800" dirty="0" smtClean="0"/>
              <a:t> </a:t>
            </a:r>
            <a:r>
              <a:rPr lang="en-US" sz="2800" dirty="0" err="1"/>
              <a:t>hujjatni</a:t>
            </a:r>
            <a:r>
              <a:rPr lang="en-US" sz="2800" dirty="0"/>
              <a:t> </a:t>
            </a:r>
            <a:r>
              <a:rPr lang="en-US" sz="2800" dirty="0" err="1"/>
              <a:t>yuborish</a:t>
            </a:r>
            <a:r>
              <a:rPr lang="en-US" sz="2800" dirty="0"/>
              <a:t> </a:t>
            </a:r>
            <a:r>
              <a:rPr lang="en-US" sz="2800" dirty="0" err="1"/>
              <a:t>va</a:t>
            </a:r>
            <a:r>
              <a:rPr lang="en-US" sz="2800" dirty="0"/>
              <a:t> </a:t>
            </a:r>
            <a:r>
              <a:rPr lang="en-US" sz="2800" dirty="0" err="1"/>
              <a:t>olish</a:t>
            </a:r>
            <a:r>
              <a:rPr lang="en-US" sz="2800" dirty="0"/>
              <a:t> </a:t>
            </a:r>
            <a:r>
              <a:rPr lang="en-US" sz="2800" dirty="0" err="1"/>
              <a:t>shartlari</a:t>
            </a:r>
            <a:r>
              <a:rPr lang="en-US" sz="2800" dirty="0"/>
              <a:t>; </a:t>
            </a:r>
            <a:r>
              <a:rPr lang="en-US" sz="2800" dirty="0" err="1"/>
              <a:t>elektron</a:t>
            </a:r>
            <a:r>
              <a:rPr lang="en-US" sz="2800" dirty="0"/>
              <a:t> </a:t>
            </a:r>
            <a:r>
              <a:rPr lang="en-US" sz="2800" dirty="0" err="1"/>
              <a:t>hujjatni</a:t>
            </a:r>
            <a:r>
              <a:rPr lang="en-US" sz="2800" dirty="0"/>
              <a:t> </a:t>
            </a:r>
            <a:r>
              <a:rPr lang="en-US" sz="2800" dirty="0" err="1"/>
              <a:t>yuborish</a:t>
            </a:r>
            <a:r>
              <a:rPr lang="en-US" sz="2800" dirty="0"/>
              <a:t> </a:t>
            </a:r>
            <a:r>
              <a:rPr lang="en-US" sz="2800" dirty="0" err="1"/>
              <a:t>va</a:t>
            </a:r>
            <a:r>
              <a:rPr lang="en-US" sz="2800" dirty="0"/>
              <a:t> </a:t>
            </a:r>
            <a:r>
              <a:rPr lang="en-US" sz="2800" dirty="0" err="1"/>
              <a:t>olish</a:t>
            </a:r>
            <a:r>
              <a:rPr lang="en-US" sz="2800" dirty="0"/>
              <a:t> </a:t>
            </a:r>
            <a:r>
              <a:rPr lang="en-US" sz="2800" dirty="0" err="1"/>
              <a:t>shartlari</a:t>
            </a:r>
            <a:r>
              <a:rPr lang="en-US" sz="2800" dirty="0"/>
              <a:t>; </a:t>
            </a:r>
            <a:endParaRPr lang="en-US" sz="2800" dirty="0" smtClean="0"/>
          </a:p>
          <a:p>
            <a:r>
              <a:rPr lang="en-US" sz="2800" dirty="0" err="1" smtClean="0"/>
              <a:t>elektron</a:t>
            </a:r>
            <a:r>
              <a:rPr lang="en-US" sz="2800" dirty="0" smtClean="0"/>
              <a:t> </a:t>
            </a:r>
            <a:r>
              <a:rPr lang="en-US" sz="2800" dirty="0" err="1"/>
              <a:t>hujjatlarni</a:t>
            </a:r>
            <a:r>
              <a:rPr lang="en-US" sz="2800" dirty="0"/>
              <a:t> </a:t>
            </a:r>
            <a:r>
              <a:rPr lang="en-US" sz="2800" dirty="0" err="1"/>
              <a:t>saqlash</a:t>
            </a:r>
            <a:r>
              <a:rPr lang="en-US" sz="2800" dirty="0"/>
              <a:t> </a:t>
            </a:r>
            <a:r>
              <a:rPr lang="en-US" sz="2800" dirty="0" err="1"/>
              <a:t>va</a:t>
            </a:r>
            <a:r>
              <a:rPr lang="en-US" sz="2800" dirty="0"/>
              <a:t> </a:t>
            </a:r>
            <a:r>
              <a:rPr lang="en-US" sz="2800" dirty="0" err="1"/>
              <a:t>himoya</a:t>
            </a:r>
            <a:r>
              <a:rPr lang="en-US" sz="2800" dirty="0"/>
              <a:t> </a:t>
            </a:r>
            <a:r>
              <a:rPr lang="en-US" sz="2800" dirty="0" err="1"/>
              <a:t>qilish</a:t>
            </a:r>
            <a:r>
              <a:rPr lang="en-US" sz="2800" dirty="0"/>
              <a:t> </a:t>
            </a:r>
            <a:r>
              <a:rPr lang="en-US" sz="2800" dirty="0" err="1"/>
              <a:t>talablari</a:t>
            </a:r>
            <a:r>
              <a:rPr lang="en-US" sz="2800" dirty="0"/>
              <a:t>. </a:t>
            </a:r>
          </a:p>
        </p:txBody>
      </p:sp>
    </p:spTree>
    <p:extLst>
      <p:ext uri="{BB962C8B-B14F-4D97-AF65-F5344CB8AC3E}">
        <p14:creationId xmlns:p14="http://schemas.microsoft.com/office/powerpoint/2010/main" val="38732048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2800" dirty="0" smtClean="0"/>
              <a:t>2.Elektron </a:t>
            </a:r>
            <a:r>
              <a:rPr lang="en-US" sz="2800" dirty="0" err="1"/>
              <a:t>tijorat</a:t>
            </a:r>
            <a:r>
              <a:rPr lang="en-US" sz="2800" dirty="0"/>
              <a:t> </a:t>
            </a:r>
            <a:r>
              <a:rPr lang="en-US" sz="2800" dirty="0" err="1"/>
              <a:t>haqidagi</a:t>
            </a:r>
            <a:r>
              <a:rPr lang="en-US" sz="2800" dirty="0"/>
              <a:t> </a:t>
            </a:r>
            <a:r>
              <a:rPr lang="en-US" sz="2800" dirty="0" err="1"/>
              <a:t>qonun</a:t>
            </a:r>
            <a:r>
              <a:rPr lang="en-US" sz="2800" dirty="0"/>
              <a:t> </a:t>
            </a:r>
            <a:r>
              <a:rPr lang="en-US" sz="2800" dirty="0" err="1"/>
              <a:t>va</a:t>
            </a:r>
            <a:r>
              <a:rPr lang="en-US" sz="2800" dirty="0"/>
              <a:t> </a:t>
            </a:r>
            <a:r>
              <a:rPr lang="en-US" sz="2800" dirty="0" err="1"/>
              <a:t>unda</a:t>
            </a:r>
            <a:r>
              <a:rPr lang="en-US" sz="2800" dirty="0"/>
              <a:t> </a:t>
            </a:r>
            <a:r>
              <a:rPr lang="en-US" sz="2800" dirty="0" err="1"/>
              <a:t>belgilangan</a:t>
            </a:r>
            <a:r>
              <a:rPr lang="en-US" sz="2800" dirty="0"/>
              <a:t> </a:t>
            </a:r>
            <a:r>
              <a:rPr lang="en-US" sz="2800" dirty="0" err="1"/>
              <a:t>vazifalar</a:t>
            </a:r>
            <a:r>
              <a:rPr lang="en-US" sz="2800" dirty="0" smtClean="0"/>
              <a:t>.</a:t>
            </a:r>
            <a:endParaRPr lang="ru-RU" sz="2800" dirty="0"/>
          </a:p>
        </p:txBody>
      </p:sp>
      <p:sp>
        <p:nvSpPr>
          <p:cNvPr id="3" name="Объект 2"/>
          <p:cNvSpPr>
            <a:spLocks noGrp="1"/>
          </p:cNvSpPr>
          <p:nvPr>
            <p:ph idx="1"/>
          </p:nvPr>
        </p:nvSpPr>
        <p:spPr/>
        <p:txBody>
          <a:bodyPr>
            <a:normAutofit lnSpcReduction="10000"/>
          </a:bodyPr>
          <a:lstStyle/>
          <a:p>
            <a:pPr>
              <a:buNone/>
            </a:pPr>
            <a:r>
              <a:rPr lang="uz-Cyrl-UZ" sz="2800" dirty="0" smtClean="0"/>
              <a:t>Mamlakatimizda elektron biznes yo’lga qo’yish, yuritish</a:t>
            </a:r>
            <a:r>
              <a:rPr lang="en-US" sz="2800" dirty="0" smtClean="0"/>
              <a:t> </a:t>
            </a:r>
            <a:r>
              <a:rPr lang="uz-Cyrl-UZ" sz="2800" dirty="0" smtClean="0"/>
              <a:t>va uni yanada rivojlantirish buyicha qabul qilingan qonunlar jumlasiga quyidagilarni asosiylari sifatida kiritishimiz mumkin:</a:t>
            </a:r>
            <a:endParaRPr lang="ru-RU" sz="2800" dirty="0" smtClean="0"/>
          </a:p>
          <a:p>
            <a:pPr lvl="0"/>
            <a:r>
              <a:rPr lang="uz-Cyrl-UZ" sz="2800" dirty="0" smtClean="0"/>
              <a:t> Elektron tijorat to’g’risidagi qonun (2004 va 2015 yillar.)</a:t>
            </a:r>
            <a:endParaRPr lang="ru-RU" sz="2800" dirty="0" smtClean="0"/>
          </a:p>
          <a:p>
            <a:pPr lvl="0"/>
            <a:r>
              <a:rPr lang="uz-Cyrl-UZ" sz="2800" dirty="0" smtClean="0"/>
              <a:t> Axborotlashtirish to’g’risidagi qonuni (2003y.)</a:t>
            </a:r>
            <a:endParaRPr lang="ru-RU" sz="2800" dirty="0" smtClean="0"/>
          </a:p>
          <a:p>
            <a:pPr lvl="0"/>
            <a:r>
              <a:rPr lang="uz-Cyrl-UZ" sz="2800" dirty="0" smtClean="0"/>
              <a:t> Elektron raqamli imzo to’g’risidagi qonun (2003y.)</a:t>
            </a:r>
            <a:endParaRPr lang="ru-RU" sz="2800" dirty="0" smtClean="0"/>
          </a:p>
          <a:p>
            <a:pPr lvl="0"/>
            <a:r>
              <a:rPr lang="uz-Cyrl-UZ" sz="2800" dirty="0" smtClean="0"/>
              <a:t> Elektron hujjat aylanishi to’g’risidagi qonun (2004y.)</a:t>
            </a:r>
            <a:endParaRPr lang="ru-RU" sz="2800" dirty="0" smtClean="0"/>
          </a:p>
          <a:p>
            <a:pPr lvl="0"/>
            <a:r>
              <a:rPr lang="uz-Cyrl-UZ" sz="2800" dirty="0" smtClean="0"/>
              <a:t>Elektron to’lovlar to’g’risidagi qonun (2005y.)</a:t>
            </a:r>
            <a:endParaRPr lang="ru-RU" sz="2800" dirty="0" smtClean="0"/>
          </a:p>
          <a:p>
            <a:pPr marL="0" indent="0">
              <a:buNone/>
            </a:pPr>
            <a:endParaRPr lang="ru-RU" sz="2400" dirty="0"/>
          </a:p>
        </p:txBody>
      </p:sp>
    </p:spTree>
    <p:extLst>
      <p:ext uri="{BB962C8B-B14F-4D97-AF65-F5344CB8AC3E}">
        <p14:creationId xmlns:p14="http://schemas.microsoft.com/office/powerpoint/2010/main" val="26637290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642938"/>
            <a:ext cx="8229600" cy="5483225"/>
          </a:xfrm>
        </p:spPr>
        <p:txBody>
          <a:bodyPr>
            <a:normAutofit fontScale="85000" lnSpcReduction="20000"/>
          </a:bodyPr>
          <a:lstStyle/>
          <a:p>
            <a:pPr marL="0" indent="0">
              <a:buNone/>
            </a:pPr>
            <a:r>
              <a:rPr lang="en-US" dirty="0" smtClean="0"/>
              <a:t>"</a:t>
            </a:r>
            <a:r>
              <a:rPr lang="en-US" dirty="0" err="1" smtClean="0"/>
              <a:t>Elektron</a:t>
            </a:r>
            <a:r>
              <a:rPr lang="en-US" dirty="0" smtClean="0"/>
              <a:t> </a:t>
            </a:r>
            <a:r>
              <a:rPr lang="en-US" dirty="0" err="1" smtClean="0"/>
              <a:t>tijorat</a:t>
            </a:r>
            <a:r>
              <a:rPr lang="en-US" dirty="0" smtClean="0"/>
              <a:t> </a:t>
            </a:r>
            <a:r>
              <a:rPr lang="en-US" dirty="0" err="1" smtClean="0"/>
              <a:t>to'g'risida</a:t>
            </a:r>
            <a:r>
              <a:rPr lang="en-US" dirty="0" smtClean="0"/>
              <a:t>" </a:t>
            </a:r>
            <a:r>
              <a:rPr lang="en-US" dirty="0" err="1" smtClean="0"/>
              <a:t>gi</a:t>
            </a:r>
            <a:r>
              <a:rPr lang="en-US" dirty="0" smtClean="0"/>
              <a:t> </a:t>
            </a:r>
            <a:r>
              <a:rPr lang="en-US" dirty="0" err="1" smtClean="0"/>
              <a:t>O'zbekiston</a:t>
            </a:r>
            <a:r>
              <a:rPr lang="en-US" dirty="0" smtClean="0"/>
              <a:t> </a:t>
            </a:r>
            <a:r>
              <a:rPr lang="en-US" dirty="0" err="1" smtClean="0"/>
              <a:t>Respublikasi</a:t>
            </a:r>
            <a:r>
              <a:rPr lang="en-US" dirty="0" smtClean="0"/>
              <a:t> </a:t>
            </a:r>
            <a:r>
              <a:rPr lang="en-US" dirty="0" err="1" smtClean="0"/>
              <a:t>Qonuniga</a:t>
            </a:r>
            <a:r>
              <a:rPr lang="en-US" dirty="0" smtClean="0"/>
              <a:t> </a:t>
            </a:r>
            <a:r>
              <a:rPr lang="en-US" dirty="0" err="1" smtClean="0"/>
              <a:t>o'zgartish</a:t>
            </a:r>
            <a:r>
              <a:rPr lang="en-US" dirty="0" smtClean="0"/>
              <a:t> </a:t>
            </a:r>
            <a:r>
              <a:rPr lang="en-US" dirty="0" err="1" smtClean="0"/>
              <a:t>va</a:t>
            </a:r>
            <a:r>
              <a:rPr lang="en-US" dirty="0" smtClean="0"/>
              <a:t> </a:t>
            </a:r>
            <a:r>
              <a:rPr lang="en-US" dirty="0" err="1" smtClean="0"/>
              <a:t>qo'shimchalar</a:t>
            </a:r>
            <a:r>
              <a:rPr lang="en-US" dirty="0" smtClean="0"/>
              <a:t> </a:t>
            </a:r>
            <a:r>
              <a:rPr lang="en-US" dirty="0" err="1" smtClean="0"/>
              <a:t>kiritish</a:t>
            </a:r>
            <a:r>
              <a:rPr lang="en-US" dirty="0" smtClean="0"/>
              <a:t> </a:t>
            </a:r>
            <a:r>
              <a:rPr lang="en-US" dirty="0" err="1" smtClean="0"/>
              <a:t>haqida</a:t>
            </a:r>
            <a:r>
              <a:rPr lang="en-US" dirty="0" smtClean="0"/>
              <a:t> 2015 </a:t>
            </a:r>
            <a:r>
              <a:rPr lang="en-US" dirty="0" err="1" smtClean="0"/>
              <a:t>yil</a:t>
            </a:r>
            <a:r>
              <a:rPr lang="en-US" dirty="0" smtClean="0"/>
              <a:t> 22 </a:t>
            </a:r>
            <a:r>
              <a:rPr lang="en-US" dirty="0" err="1" smtClean="0"/>
              <a:t>maydagi</a:t>
            </a:r>
            <a:r>
              <a:rPr lang="en-US" dirty="0" smtClean="0"/>
              <a:t> ZRU-385-sonli </a:t>
            </a:r>
            <a:r>
              <a:rPr lang="en-US" dirty="0" err="1" smtClean="0"/>
              <a:t>O'zbekiston</a:t>
            </a:r>
            <a:r>
              <a:rPr lang="en-US" dirty="0" smtClean="0"/>
              <a:t> </a:t>
            </a:r>
            <a:r>
              <a:rPr lang="en-US" dirty="0" err="1" smtClean="0"/>
              <a:t>Respublikasining</a:t>
            </a:r>
            <a:r>
              <a:rPr lang="en-US" dirty="0" smtClean="0"/>
              <a:t> </a:t>
            </a:r>
            <a:r>
              <a:rPr lang="en-US" dirty="0" err="1" smtClean="0"/>
              <a:t>Qonuni</a:t>
            </a:r>
            <a:r>
              <a:rPr lang="en-US" dirty="0" smtClean="0"/>
              <a:t>.</a:t>
            </a:r>
          </a:p>
          <a:p>
            <a:r>
              <a:rPr lang="en-US" dirty="0" smtClean="0"/>
              <a:t>1-modda. </a:t>
            </a:r>
            <a:r>
              <a:rPr lang="en-US" dirty="0" err="1" smtClean="0"/>
              <a:t>Ushbu</a:t>
            </a:r>
            <a:r>
              <a:rPr lang="en-US" dirty="0" smtClean="0"/>
              <a:t> </a:t>
            </a:r>
            <a:r>
              <a:rPr lang="en-US" dirty="0" err="1" smtClean="0"/>
              <a:t>Qonunning</a:t>
            </a:r>
            <a:r>
              <a:rPr lang="en-US" dirty="0" smtClean="0"/>
              <a:t> </a:t>
            </a:r>
            <a:r>
              <a:rPr lang="en-US" dirty="0" err="1" smtClean="0"/>
              <a:t>maqsadi</a:t>
            </a:r>
            <a:r>
              <a:rPr lang="en-US" dirty="0" smtClean="0"/>
              <a:t> </a:t>
            </a:r>
            <a:r>
              <a:rPr lang="en-US" dirty="0" err="1" smtClean="0"/>
              <a:t>elektron</a:t>
            </a:r>
            <a:r>
              <a:rPr lang="en-US" dirty="0" smtClean="0"/>
              <a:t> </a:t>
            </a:r>
            <a:r>
              <a:rPr lang="en-US" dirty="0" err="1" smtClean="0"/>
              <a:t>tijorat</a:t>
            </a:r>
            <a:r>
              <a:rPr lang="en-US" dirty="0" smtClean="0"/>
              <a:t> </a:t>
            </a:r>
            <a:r>
              <a:rPr lang="en-US" dirty="0" err="1" smtClean="0"/>
              <a:t>sohasidagi</a:t>
            </a:r>
            <a:r>
              <a:rPr lang="en-US" dirty="0" smtClean="0"/>
              <a:t> </a:t>
            </a:r>
            <a:r>
              <a:rPr lang="en-US" dirty="0" err="1" smtClean="0"/>
              <a:t>munosabatlarni</a:t>
            </a:r>
            <a:r>
              <a:rPr lang="en-US" dirty="0" smtClean="0"/>
              <a:t> </a:t>
            </a:r>
            <a:r>
              <a:rPr lang="en-US" dirty="0" err="1" smtClean="0"/>
              <a:t>tartibga</a:t>
            </a:r>
            <a:r>
              <a:rPr lang="en-US" dirty="0" smtClean="0"/>
              <a:t> </a:t>
            </a:r>
            <a:r>
              <a:rPr lang="en-US" dirty="0" err="1" smtClean="0"/>
              <a:t>solishdan</a:t>
            </a:r>
            <a:r>
              <a:rPr lang="en-US" dirty="0" smtClean="0"/>
              <a:t> </a:t>
            </a:r>
            <a:r>
              <a:rPr lang="en-US" dirty="0" err="1" smtClean="0"/>
              <a:t>iborat</a:t>
            </a:r>
            <a:r>
              <a:rPr lang="en-US" dirty="0" smtClean="0"/>
              <a:t>.</a:t>
            </a:r>
          </a:p>
          <a:p>
            <a:endParaRPr lang="en-US" dirty="0" smtClean="0"/>
          </a:p>
          <a:p>
            <a:r>
              <a:rPr lang="en-US" dirty="0" smtClean="0"/>
              <a:t>2-modda. </a:t>
            </a:r>
            <a:r>
              <a:rPr lang="en-US" dirty="0" err="1" smtClean="0"/>
              <a:t>Elektron</a:t>
            </a:r>
            <a:r>
              <a:rPr lang="en-US" dirty="0" smtClean="0"/>
              <a:t> </a:t>
            </a:r>
            <a:r>
              <a:rPr lang="en-US" dirty="0" err="1" smtClean="0"/>
              <a:t>tijorat</a:t>
            </a:r>
            <a:r>
              <a:rPr lang="en-US" dirty="0" smtClean="0"/>
              <a:t> </a:t>
            </a:r>
            <a:r>
              <a:rPr lang="en-US" dirty="0" err="1" smtClean="0"/>
              <a:t>to'g'risidagi</a:t>
            </a:r>
            <a:r>
              <a:rPr lang="en-US" dirty="0" smtClean="0"/>
              <a:t> </a:t>
            </a:r>
            <a:r>
              <a:rPr lang="en-US" dirty="0" err="1" smtClean="0"/>
              <a:t>qonun</a:t>
            </a:r>
            <a:r>
              <a:rPr lang="en-US" dirty="0" smtClean="0"/>
              <a:t> </a:t>
            </a:r>
            <a:r>
              <a:rPr lang="en-US" dirty="0" err="1" smtClean="0"/>
              <a:t>hujjatlari</a:t>
            </a:r>
            <a:r>
              <a:rPr lang="en-US" dirty="0" smtClean="0"/>
              <a:t> </a:t>
            </a:r>
            <a:r>
              <a:rPr lang="en-US" dirty="0" err="1" smtClean="0"/>
              <a:t>ushbu</a:t>
            </a:r>
            <a:r>
              <a:rPr lang="en-US" dirty="0" smtClean="0"/>
              <a:t> </a:t>
            </a:r>
            <a:r>
              <a:rPr lang="en-US" dirty="0" err="1" smtClean="0"/>
              <a:t>Qonun</a:t>
            </a:r>
            <a:r>
              <a:rPr lang="en-US" dirty="0" smtClean="0"/>
              <a:t> </a:t>
            </a:r>
            <a:r>
              <a:rPr lang="en-US" dirty="0" err="1" smtClean="0"/>
              <a:t>va</a:t>
            </a:r>
            <a:r>
              <a:rPr lang="en-US" dirty="0" smtClean="0"/>
              <a:t> </a:t>
            </a:r>
            <a:r>
              <a:rPr lang="en-US" dirty="0" err="1" smtClean="0"/>
              <a:t>boshqa</a:t>
            </a:r>
            <a:r>
              <a:rPr lang="en-US" dirty="0" smtClean="0"/>
              <a:t> </a:t>
            </a:r>
            <a:r>
              <a:rPr lang="en-US" dirty="0" err="1" smtClean="0"/>
              <a:t>qonun</a:t>
            </a:r>
            <a:r>
              <a:rPr lang="en-US" dirty="0" smtClean="0"/>
              <a:t> </a:t>
            </a:r>
            <a:r>
              <a:rPr lang="en-US" dirty="0" err="1" smtClean="0"/>
              <a:t>hujjatlaridan</a:t>
            </a:r>
            <a:r>
              <a:rPr lang="en-US" dirty="0" smtClean="0"/>
              <a:t> </a:t>
            </a:r>
            <a:r>
              <a:rPr lang="en-US" dirty="0" err="1" smtClean="0"/>
              <a:t>iboratdir</a:t>
            </a:r>
            <a:r>
              <a:rPr lang="en-US" dirty="0" smtClean="0"/>
              <a:t>. Agar </a:t>
            </a:r>
            <a:r>
              <a:rPr lang="en-US" dirty="0" err="1" smtClean="0"/>
              <a:t>O'zbekiston</a:t>
            </a:r>
            <a:r>
              <a:rPr lang="en-US" dirty="0" smtClean="0"/>
              <a:t> </a:t>
            </a:r>
            <a:r>
              <a:rPr lang="en-US" dirty="0" err="1" smtClean="0"/>
              <a:t>Respublikasining</a:t>
            </a:r>
            <a:r>
              <a:rPr lang="en-US" dirty="0" smtClean="0"/>
              <a:t> </a:t>
            </a:r>
            <a:r>
              <a:rPr lang="en-US" dirty="0" err="1" smtClean="0"/>
              <a:t>xalqaro</a:t>
            </a:r>
            <a:r>
              <a:rPr lang="en-US" dirty="0" smtClean="0"/>
              <a:t> </a:t>
            </a:r>
            <a:r>
              <a:rPr lang="en-US" dirty="0" err="1" smtClean="0"/>
              <a:t>shartnomasida</a:t>
            </a:r>
            <a:r>
              <a:rPr lang="en-US" dirty="0" smtClean="0"/>
              <a:t> </a:t>
            </a:r>
            <a:r>
              <a:rPr lang="en-US" dirty="0" err="1" smtClean="0"/>
              <a:t>O'zbekiston</a:t>
            </a:r>
            <a:r>
              <a:rPr lang="en-US" dirty="0" smtClean="0"/>
              <a:t> </a:t>
            </a:r>
            <a:r>
              <a:rPr lang="en-US" dirty="0" err="1" smtClean="0"/>
              <a:t>Respublikasining</a:t>
            </a:r>
            <a:r>
              <a:rPr lang="en-US" dirty="0" smtClean="0"/>
              <a:t> </a:t>
            </a:r>
            <a:r>
              <a:rPr lang="en-US" dirty="0" err="1" smtClean="0"/>
              <a:t>elektron</a:t>
            </a:r>
            <a:r>
              <a:rPr lang="en-US" dirty="0" smtClean="0"/>
              <a:t> </a:t>
            </a:r>
            <a:r>
              <a:rPr lang="en-US" dirty="0" err="1" smtClean="0"/>
              <a:t>tijorat</a:t>
            </a:r>
            <a:r>
              <a:rPr lang="en-US" dirty="0" smtClean="0"/>
              <a:t> </a:t>
            </a:r>
            <a:r>
              <a:rPr lang="en-US" dirty="0" err="1" smtClean="0"/>
              <a:t>to'g'risidagi</a:t>
            </a:r>
            <a:r>
              <a:rPr lang="en-US" dirty="0" smtClean="0"/>
              <a:t> </a:t>
            </a:r>
            <a:r>
              <a:rPr lang="en-US" dirty="0" err="1" smtClean="0"/>
              <a:t>qonun</a:t>
            </a:r>
            <a:r>
              <a:rPr lang="en-US" dirty="0" smtClean="0"/>
              <a:t> </a:t>
            </a:r>
            <a:r>
              <a:rPr lang="en-US" dirty="0" err="1" smtClean="0"/>
              <a:t>hujjatlarida</a:t>
            </a:r>
            <a:r>
              <a:rPr lang="en-US" dirty="0" smtClean="0"/>
              <a:t> </a:t>
            </a:r>
            <a:r>
              <a:rPr lang="en-US" dirty="0" err="1" smtClean="0"/>
              <a:t>nazarda</a:t>
            </a:r>
            <a:r>
              <a:rPr lang="en-US" dirty="0" smtClean="0"/>
              <a:t> </a:t>
            </a:r>
            <a:r>
              <a:rPr lang="en-US" dirty="0" err="1" smtClean="0"/>
              <a:t>tutilganidan</a:t>
            </a:r>
            <a:r>
              <a:rPr lang="en-US" dirty="0" smtClean="0"/>
              <a:t> </a:t>
            </a:r>
            <a:r>
              <a:rPr lang="en-US" dirty="0" err="1" smtClean="0"/>
              <a:t>boshqacha</a:t>
            </a:r>
            <a:r>
              <a:rPr lang="en-US" dirty="0" smtClean="0"/>
              <a:t> </a:t>
            </a:r>
            <a:r>
              <a:rPr lang="en-US" dirty="0" err="1" smtClean="0"/>
              <a:t>qoidalar</a:t>
            </a:r>
            <a:r>
              <a:rPr lang="en-US" dirty="0" smtClean="0"/>
              <a:t> </a:t>
            </a:r>
            <a:r>
              <a:rPr lang="en-US" dirty="0" err="1" smtClean="0"/>
              <a:t>belgilangan</a:t>
            </a:r>
            <a:r>
              <a:rPr lang="en-US" dirty="0" smtClean="0"/>
              <a:t> </a:t>
            </a:r>
            <a:r>
              <a:rPr lang="en-US" dirty="0" err="1" smtClean="0"/>
              <a:t>bo'lsa</a:t>
            </a:r>
            <a:r>
              <a:rPr lang="en-US" dirty="0" smtClean="0"/>
              <a:t>, </a:t>
            </a:r>
            <a:r>
              <a:rPr lang="en-US" dirty="0" err="1" smtClean="0"/>
              <a:t>xalqaro</a:t>
            </a:r>
            <a:r>
              <a:rPr lang="en-US" dirty="0" smtClean="0"/>
              <a:t> </a:t>
            </a:r>
            <a:r>
              <a:rPr lang="en-US" dirty="0" err="1" smtClean="0"/>
              <a:t>shartnoma</a:t>
            </a:r>
            <a:r>
              <a:rPr lang="en-US" dirty="0" smtClean="0"/>
              <a:t> </a:t>
            </a:r>
            <a:r>
              <a:rPr lang="en-US" dirty="0" err="1" smtClean="0"/>
              <a:t>qoidalari</a:t>
            </a:r>
            <a:r>
              <a:rPr lang="en-US" dirty="0" smtClean="0"/>
              <a:t> </a:t>
            </a:r>
            <a:r>
              <a:rPr lang="en-US" dirty="0" err="1" smtClean="0"/>
              <a:t>qo'llaniladi</a:t>
            </a:r>
            <a:r>
              <a:rPr lang="en-US" dirty="0" smtClean="0"/>
              <a:t>.</a:t>
            </a:r>
            <a:endParaRPr lang="ru-RU" dirty="0" smtClean="0"/>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764704"/>
            <a:ext cx="8229600" cy="5361459"/>
          </a:xfrm>
        </p:spPr>
        <p:txBody>
          <a:bodyPr/>
          <a:lstStyle/>
          <a:p>
            <a:pPr marL="0" indent="0">
              <a:buNone/>
            </a:pPr>
            <a:r>
              <a:rPr lang="en-US" dirty="0" err="1" smtClean="0"/>
              <a:t>Elektron</a:t>
            </a:r>
            <a:r>
              <a:rPr lang="en-US" dirty="0" smtClean="0"/>
              <a:t> </a:t>
            </a:r>
            <a:r>
              <a:rPr lang="en-US" dirty="0" err="1"/>
              <a:t>tijoratning</a:t>
            </a:r>
            <a:r>
              <a:rPr lang="en-US" dirty="0"/>
              <a:t> </a:t>
            </a:r>
            <a:r>
              <a:rPr lang="en-US" dirty="0" err="1"/>
              <a:t>asosiy</a:t>
            </a:r>
            <a:r>
              <a:rPr lang="en-US" dirty="0"/>
              <a:t> </a:t>
            </a:r>
            <a:r>
              <a:rPr lang="en-US" dirty="0" err="1"/>
              <a:t>tamoyillari</a:t>
            </a:r>
            <a:r>
              <a:rPr lang="en-US" dirty="0"/>
              <a:t>:</a:t>
            </a:r>
          </a:p>
          <a:p>
            <a:r>
              <a:rPr lang="en-US" dirty="0" err="1"/>
              <a:t>elektron</a:t>
            </a:r>
            <a:r>
              <a:rPr lang="en-US" dirty="0"/>
              <a:t> </a:t>
            </a:r>
            <a:r>
              <a:rPr lang="en-US" dirty="0" err="1"/>
              <a:t>tijoratda</a:t>
            </a:r>
            <a:r>
              <a:rPr lang="en-US" dirty="0"/>
              <a:t> </a:t>
            </a:r>
            <a:r>
              <a:rPr lang="en-US" dirty="0" err="1"/>
              <a:t>biznes</a:t>
            </a:r>
            <a:r>
              <a:rPr lang="en-US" dirty="0"/>
              <a:t> </a:t>
            </a:r>
            <a:r>
              <a:rPr lang="en-US" dirty="0" err="1"/>
              <a:t>qilish</a:t>
            </a:r>
            <a:r>
              <a:rPr lang="en-US" dirty="0"/>
              <a:t> </a:t>
            </a:r>
            <a:r>
              <a:rPr lang="en-US" dirty="0" err="1"/>
              <a:t>erkinligi</a:t>
            </a:r>
            <a:r>
              <a:rPr lang="en-US" dirty="0"/>
              <a:t>;</a:t>
            </a:r>
          </a:p>
          <a:p>
            <a:r>
              <a:rPr lang="en-US" dirty="0" err="1"/>
              <a:t>elektron</a:t>
            </a:r>
            <a:r>
              <a:rPr lang="en-US" dirty="0"/>
              <a:t> </a:t>
            </a:r>
            <a:r>
              <a:rPr lang="en-US" dirty="0" err="1"/>
              <a:t>tijoratda</a:t>
            </a:r>
            <a:r>
              <a:rPr lang="en-US" dirty="0"/>
              <a:t> </a:t>
            </a:r>
            <a:r>
              <a:rPr lang="en-US" dirty="0" err="1"/>
              <a:t>ixtiyoriy</a:t>
            </a:r>
            <a:r>
              <a:rPr lang="en-US" dirty="0"/>
              <a:t> </a:t>
            </a:r>
            <a:r>
              <a:rPr lang="en-US" dirty="0" err="1"/>
              <a:t>shartnomalar</a:t>
            </a:r>
            <a:r>
              <a:rPr lang="en-US" dirty="0"/>
              <a:t> </a:t>
            </a:r>
            <a:r>
              <a:rPr lang="en-US" dirty="0" err="1"/>
              <a:t>tuzish</a:t>
            </a:r>
            <a:r>
              <a:rPr lang="en-US" dirty="0"/>
              <a:t>;</a:t>
            </a:r>
          </a:p>
          <a:p>
            <a:r>
              <a:rPr lang="en-US" dirty="0" err="1"/>
              <a:t>elektron</a:t>
            </a:r>
            <a:r>
              <a:rPr lang="en-US" dirty="0"/>
              <a:t> </a:t>
            </a:r>
            <a:r>
              <a:rPr lang="en-US" dirty="0" err="1"/>
              <a:t>tijoratda</a:t>
            </a:r>
            <a:r>
              <a:rPr lang="en-US" dirty="0"/>
              <a:t> </a:t>
            </a:r>
            <a:r>
              <a:rPr lang="en-US" dirty="0" err="1"/>
              <a:t>ishtirok</a:t>
            </a:r>
            <a:r>
              <a:rPr lang="en-US" dirty="0"/>
              <a:t> </a:t>
            </a:r>
            <a:r>
              <a:rPr lang="en-US" dirty="0" err="1"/>
              <a:t>etish</a:t>
            </a:r>
            <a:r>
              <a:rPr lang="en-US" dirty="0"/>
              <a:t> </a:t>
            </a:r>
            <a:r>
              <a:rPr lang="en-US" dirty="0" err="1"/>
              <a:t>uchun</a:t>
            </a:r>
            <a:r>
              <a:rPr lang="en-US" dirty="0"/>
              <a:t> </a:t>
            </a:r>
            <a:r>
              <a:rPr lang="en-US" dirty="0" err="1"/>
              <a:t>shartlarning</a:t>
            </a:r>
            <a:r>
              <a:rPr lang="en-US" dirty="0"/>
              <a:t> </a:t>
            </a:r>
            <a:r>
              <a:rPr lang="en-US" dirty="0" err="1"/>
              <a:t>tengligi</a:t>
            </a:r>
            <a:r>
              <a:rPr lang="en-US" dirty="0"/>
              <a:t>;</a:t>
            </a:r>
          </a:p>
          <a:p>
            <a:r>
              <a:rPr lang="en-US" dirty="0" err="1"/>
              <a:t>elektron</a:t>
            </a:r>
            <a:r>
              <a:rPr lang="en-US" dirty="0"/>
              <a:t> </a:t>
            </a:r>
            <a:r>
              <a:rPr lang="en-US" dirty="0" err="1"/>
              <a:t>tijorat</a:t>
            </a:r>
            <a:r>
              <a:rPr lang="en-US" dirty="0"/>
              <a:t> </a:t>
            </a:r>
            <a:r>
              <a:rPr lang="en-US" dirty="0" err="1"/>
              <a:t>ishtirokchilarining</a:t>
            </a:r>
            <a:r>
              <a:rPr lang="en-US" dirty="0"/>
              <a:t> </a:t>
            </a:r>
            <a:r>
              <a:rPr lang="en-US" dirty="0" err="1"/>
              <a:t>huquqlari</a:t>
            </a:r>
            <a:r>
              <a:rPr lang="en-US" dirty="0"/>
              <a:t> </a:t>
            </a:r>
            <a:r>
              <a:rPr lang="en-US" dirty="0" err="1"/>
              <a:t>va</a:t>
            </a:r>
            <a:r>
              <a:rPr lang="en-US" dirty="0"/>
              <a:t> </a:t>
            </a:r>
            <a:r>
              <a:rPr lang="en-US" dirty="0" err="1"/>
              <a:t>qonuniy</a:t>
            </a:r>
            <a:r>
              <a:rPr lang="en-US" dirty="0"/>
              <a:t> </a:t>
            </a:r>
            <a:r>
              <a:rPr lang="en-US" dirty="0" err="1"/>
              <a:t>manfaatlarini</a:t>
            </a:r>
            <a:r>
              <a:rPr lang="en-US" dirty="0"/>
              <a:t> </a:t>
            </a:r>
            <a:r>
              <a:rPr lang="en-US" dirty="0" err="1"/>
              <a:t>himoya</a:t>
            </a:r>
            <a:r>
              <a:rPr lang="en-US" dirty="0"/>
              <a:t> </a:t>
            </a:r>
            <a:r>
              <a:rPr lang="en-US" dirty="0" err="1"/>
              <a:t>qilish</a:t>
            </a:r>
            <a:r>
              <a:rPr lang="en-US" dirty="0"/>
              <a:t>.</a:t>
            </a:r>
            <a:endParaRPr lang="ru-RU" dirty="0"/>
          </a:p>
        </p:txBody>
      </p:sp>
    </p:spTree>
    <p:extLst>
      <p:ext uri="{BB962C8B-B14F-4D97-AF65-F5344CB8AC3E}">
        <p14:creationId xmlns:p14="http://schemas.microsoft.com/office/powerpoint/2010/main" val="658280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20688"/>
            <a:ext cx="8229600" cy="5505475"/>
          </a:xfrm>
        </p:spPr>
        <p:txBody>
          <a:bodyPr>
            <a:normAutofit fontScale="70000" lnSpcReduction="20000"/>
          </a:bodyPr>
          <a:lstStyle/>
          <a:p>
            <a:pPr marL="0" indent="0" algn="ctr">
              <a:buNone/>
            </a:pPr>
            <a:r>
              <a:rPr lang="en-US" sz="3400" b="1" dirty="0" err="1"/>
              <a:t>Elektron</a:t>
            </a:r>
            <a:r>
              <a:rPr lang="en-US" sz="3400" b="1" dirty="0"/>
              <a:t> </a:t>
            </a:r>
            <a:r>
              <a:rPr lang="en-US" sz="3400" b="1" dirty="0" err="1"/>
              <a:t>tijorat</a:t>
            </a:r>
            <a:r>
              <a:rPr lang="en-US" sz="3400" b="1" dirty="0"/>
              <a:t> </a:t>
            </a:r>
            <a:r>
              <a:rPr lang="en-US" sz="3400" b="1" dirty="0" err="1"/>
              <a:t>sohasidagi</a:t>
            </a:r>
            <a:r>
              <a:rPr lang="en-US" sz="3400" b="1" dirty="0"/>
              <a:t> </a:t>
            </a:r>
            <a:r>
              <a:rPr lang="en-US" sz="3400" b="1" dirty="0" err="1"/>
              <a:t>davlat</a:t>
            </a:r>
            <a:r>
              <a:rPr lang="en-US" sz="3400" b="1" dirty="0"/>
              <a:t> </a:t>
            </a:r>
            <a:r>
              <a:rPr lang="en-US" sz="3400" b="1" dirty="0" err="1"/>
              <a:t>siyosati</a:t>
            </a:r>
            <a:endParaRPr lang="en-US" sz="3400" b="1" dirty="0"/>
          </a:p>
          <a:p>
            <a:pPr marL="0" indent="0">
              <a:buNone/>
            </a:pPr>
            <a:r>
              <a:rPr lang="en-US" dirty="0" err="1"/>
              <a:t>Elektron</a:t>
            </a:r>
            <a:r>
              <a:rPr lang="en-US" dirty="0"/>
              <a:t> </a:t>
            </a:r>
            <a:r>
              <a:rPr lang="en-US" dirty="0" err="1"/>
              <a:t>tijorat</a:t>
            </a:r>
            <a:r>
              <a:rPr lang="en-US" dirty="0"/>
              <a:t> </a:t>
            </a:r>
            <a:r>
              <a:rPr lang="en-US" dirty="0" err="1"/>
              <a:t>sohasidagi</a:t>
            </a:r>
            <a:r>
              <a:rPr lang="en-US" dirty="0"/>
              <a:t> </a:t>
            </a:r>
            <a:r>
              <a:rPr lang="en-US" dirty="0" err="1"/>
              <a:t>davlat</a:t>
            </a:r>
            <a:r>
              <a:rPr lang="en-US" dirty="0"/>
              <a:t> </a:t>
            </a:r>
            <a:r>
              <a:rPr lang="en-US" dirty="0" err="1"/>
              <a:t>siyosati</a:t>
            </a:r>
            <a:r>
              <a:rPr lang="en-US" dirty="0"/>
              <a:t> </a:t>
            </a:r>
            <a:r>
              <a:rPr lang="en-US" dirty="0" err="1"/>
              <a:t>elektron</a:t>
            </a:r>
            <a:r>
              <a:rPr lang="en-US" dirty="0"/>
              <a:t> </a:t>
            </a:r>
            <a:r>
              <a:rPr lang="en-US" dirty="0" err="1"/>
              <a:t>tijoratni</a:t>
            </a:r>
            <a:r>
              <a:rPr lang="en-US" dirty="0"/>
              <a:t> </a:t>
            </a:r>
            <a:r>
              <a:rPr lang="en-US" dirty="0" err="1"/>
              <a:t>rivojlantirish</a:t>
            </a:r>
            <a:r>
              <a:rPr lang="en-US" dirty="0"/>
              <a:t> </a:t>
            </a:r>
            <a:r>
              <a:rPr lang="en-US" dirty="0" err="1"/>
              <a:t>uchun</a:t>
            </a:r>
            <a:r>
              <a:rPr lang="en-US" dirty="0"/>
              <a:t> </a:t>
            </a:r>
            <a:r>
              <a:rPr lang="en-US" dirty="0" err="1"/>
              <a:t>huquqiy</a:t>
            </a:r>
            <a:r>
              <a:rPr lang="en-US" dirty="0"/>
              <a:t>, </a:t>
            </a:r>
            <a:r>
              <a:rPr lang="en-US" dirty="0" err="1"/>
              <a:t>iqtisodiy</a:t>
            </a:r>
            <a:r>
              <a:rPr lang="en-US" dirty="0"/>
              <a:t>, </a:t>
            </a:r>
            <a:r>
              <a:rPr lang="en-US" dirty="0" err="1"/>
              <a:t>tashkiliy</a:t>
            </a:r>
            <a:r>
              <a:rPr lang="en-US" dirty="0"/>
              <a:t>, </a:t>
            </a:r>
            <a:r>
              <a:rPr lang="en-US" dirty="0" err="1"/>
              <a:t>texnik</a:t>
            </a:r>
            <a:r>
              <a:rPr lang="en-US" dirty="0"/>
              <a:t> </a:t>
            </a:r>
            <a:r>
              <a:rPr lang="en-US" dirty="0" err="1"/>
              <a:t>va</a:t>
            </a:r>
            <a:r>
              <a:rPr lang="en-US" dirty="0"/>
              <a:t> </a:t>
            </a:r>
            <a:r>
              <a:rPr lang="en-US" dirty="0" err="1"/>
              <a:t>boshqa</a:t>
            </a:r>
            <a:r>
              <a:rPr lang="en-US" dirty="0"/>
              <a:t> </a:t>
            </a:r>
            <a:r>
              <a:rPr lang="en-US" dirty="0" err="1"/>
              <a:t>shart-sharoitlarni</a:t>
            </a:r>
            <a:r>
              <a:rPr lang="en-US" dirty="0"/>
              <a:t> </a:t>
            </a:r>
            <a:r>
              <a:rPr lang="en-US" dirty="0" err="1"/>
              <a:t>yaratishga</a:t>
            </a:r>
            <a:r>
              <a:rPr lang="en-US" dirty="0"/>
              <a:t> </a:t>
            </a:r>
            <a:r>
              <a:rPr lang="en-US" dirty="0" err="1"/>
              <a:t>qaratilgan</a:t>
            </a:r>
            <a:r>
              <a:rPr lang="en-US" dirty="0"/>
              <a:t>.</a:t>
            </a:r>
          </a:p>
          <a:p>
            <a:pPr marL="0" indent="0">
              <a:buNone/>
            </a:pPr>
            <a:endParaRPr lang="en-US" dirty="0" smtClean="0"/>
          </a:p>
          <a:p>
            <a:pPr marL="0" indent="0">
              <a:buNone/>
            </a:pPr>
            <a:r>
              <a:rPr lang="en-US" dirty="0" err="1" smtClean="0"/>
              <a:t>Elektron</a:t>
            </a:r>
            <a:r>
              <a:rPr lang="en-US" dirty="0" smtClean="0"/>
              <a:t> </a:t>
            </a:r>
            <a:r>
              <a:rPr lang="en-US" dirty="0" err="1"/>
              <a:t>tijorat</a:t>
            </a:r>
            <a:r>
              <a:rPr lang="en-US" dirty="0"/>
              <a:t> </a:t>
            </a:r>
            <a:r>
              <a:rPr lang="en-US" dirty="0" err="1"/>
              <a:t>sohasidagi</a:t>
            </a:r>
            <a:r>
              <a:rPr lang="en-US" dirty="0"/>
              <a:t> </a:t>
            </a:r>
            <a:r>
              <a:rPr lang="en-US" dirty="0" err="1"/>
              <a:t>davlat</a:t>
            </a:r>
            <a:r>
              <a:rPr lang="en-US" dirty="0"/>
              <a:t> </a:t>
            </a:r>
            <a:r>
              <a:rPr lang="en-US" dirty="0" err="1"/>
              <a:t>siyosatining</a:t>
            </a:r>
            <a:r>
              <a:rPr lang="en-US" dirty="0"/>
              <a:t> </a:t>
            </a:r>
            <a:r>
              <a:rPr lang="en-US" dirty="0" err="1"/>
              <a:t>asosiy</a:t>
            </a:r>
            <a:r>
              <a:rPr lang="en-US" dirty="0"/>
              <a:t> </a:t>
            </a:r>
            <a:r>
              <a:rPr lang="en-US" dirty="0" err="1"/>
              <a:t>yo'nalishlari</a:t>
            </a:r>
            <a:r>
              <a:rPr lang="en-US" dirty="0"/>
              <a:t> </a:t>
            </a:r>
            <a:r>
              <a:rPr lang="en-US" dirty="0" err="1"/>
              <a:t>quyidagilardan</a:t>
            </a:r>
            <a:r>
              <a:rPr lang="en-US" dirty="0"/>
              <a:t> </a:t>
            </a:r>
            <a:r>
              <a:rPr lang="en-US" dirty="0" err="1"/>
              <a:t>iborat</a:t>
            </a:r>
            <a:r>
              <a:rPr lang="en-US" dirty="0"/>
              <a:t>:</a:t>
            </a:r>
          </a:p>
          <a:p>
            <a:r>
              <a:rPr lang="en-US" dirty="0" err="1"/>
              <a:t>elektron</a:t>
            </a:r>
            <a:r>
              <a:rPr lang="en-US" dirty="0"/>
              <a:t> </a:t>
            </a:r>
            <a:r>
              <a:rPr lang="en-US" dirty="0" err="1"/>
              <a:t>tijorat</a:t>
            </a:r>
            <a:r>
              <a:rPr lang="en-US" dirty="0"/>
              <a:t> </a:t>
            </a:r>
            <a:r>
              <a:rPr lang="en-US" dirty="0" err="1"/>
              <a:t>orqali</a:t>
            </a:r>
            <a:r>
              <a:rPr lang="en-US" dirty="0"/>
              <a:t> </a:t>
            </a:r>
            <a:r>
              <a:rPr lang="en-US" dirty="0" err="1"/>
              <a:t>amalga</a:t>
            </a:r>
            <a:r>
              <a:rPr lang="en-US" dirty="0"/>
              <a:t> </a:t>
            </a:r>
            <a:r>
              <a:rPr lang="en-US" dirty="0" err="1"/>
              <a:t>oshiriladigan</a:t>
            </a:r>
            <a:r>
              <a:rPr lang="en-US" dirty="0"/>
              <a:t> </a:t>
            </a:r>
            <a:r>
              <a:rPr lang="en-US" dirty="0" err="1"/>
              <a:t>tadbirkorlik</a:t>
            </a:r>
            <a:r>
              <a:rPr lang="en-US" dirty="0"/>
              <a:t> </a:t>
            </a:r>
            <a:r>
              <a:rPr lang="en-US" dirty="0" err="1"/>
              <a:t>faoliyatini</a:t>
            </a:r>
            <a:r>
              <a:rPr lang="en-US" dirty="0"/>
              <a:t> </a:t>
            </a:r>
            <a:r>
              <a:rPr lang="en-US" dirty="0" err="1"/>
              <a:t>qo'llab-quvvatlash</a:t>
            </a:r>
            <a:r>
              <a:rPr lang="en-US" dirty="0"/>
              <a:t> </a:t>
            </a:r>
            <a:r>
              <a:rPr lang="en-US" dirty="0" err="1"/>
              <a:t>va</a:t>
            </a:r>
            <a:r>
              <a:rPr lang="en-US" dirty="0"/>
              <a:t> </a:t>
            </a:r>
            <a:r>
              <a:rPr lang="en-US" dirty="0" err="1"/>
              <a:t>rag'batlantirish</a:t>
            </a:r>
            <a:r>
              <a:rPr lang="en-US" dirty="0"/>
              <a:t>;</a:t>
            </a:r>
          </a:p>
          <a:p>
            <a:r>
              <a:rPr lang="en-US" dirty="0" err="1"/>
              <a:t>elektron</a:t>
            </a:r>
            <a:r>
              <a:rPr lang="en-US" dirty="0"/>
              <a:t> </a:t>
            </a:r>
            <a:r>
              <a:rPr lang="en-US" dirty="0" err="1"/>
              <a:t>tijorat</a:t>
            </a:r>
            <a:r>
              <a:rPr lang="en-US" dirty="0"/>
              <a:t>, </a:t>
            </a:r>
            <a:r>
              <a:rPr lang="en-US" dirty="0" err="1"/>
              <a:t>investitsiyalar</a:t>
            </a:r>
            <a:r>
              <a:rPr lang="en-US" dirty="0"/>
              <a:t>, </a:t>
            </a:r>
            <a:r>
              <a:rPr lang="en-US" dirty="0" err="1"/>
              <a:t>zamonaviy</a:t>
            </a:r>
            <a:r>
              <a:rPr lang="en-US" dirty="0"/>
              <a:t> </a:t>
            </a:r>
            <a:r>
              <a:rPr lang="en-US" dirty="0" err="1"/>
              <a:t>texnologiyalar</a:t>
            </a:r>
            <a:r>
              <a:rPr lang="en-US" dirty="0"/>
              <a:t> </a:t>
            </a:r>
            <a:r>
              <a:rPr lang="en-US" dirty="0" err="1"/>
              <a:t>va</a:t>
            </a:r>
            <a:r>
              <a:rPr lang="en-US" dirty="0"/>
              <a:t> </a:t>
            </a:r>
            <a:r>
              <a:rPr lang="en-US" dirty="0" err="1"/>
              <a:t>jihozlar</a:t>
            </a:r>
            <a:r>
              <a:rPr lang="en-US" dirty="0"/>
              <a:t> </a:t>
            </a:r>
            <a:r>
              <a:rPr lang="en-US" dirty="0" err="1"/>
              <a:t>orqali</a:t>
            </a:r>
            <a:r>
              <a:rPr lang="en-US" dirty="0"/>
              <a:t> </a:t>
            </a:r>
            <a:r>
              <a:rPr lang="en-US" dirty="0" err="1"/>
              <a:t>tadbirkorlikni</a:t>
            </a:r>
            <a:r>
              <a:rPr lang="en-US" dirty="0"/>
              <a:t> </a:t>
            </a:r>
            <a:r>
              <a:rPr lang="en-US" dirty="0" err="1"/>
              <a:t>jalb</a:t>
            </a:r>
            <a:r>
              <a:rPr lang="en-US" dirty="0"/>
              <a:t> </a:t>
            </a:r>
            <a:r>
              <a:rPr lang="en-US" dirty="0" err="1"/>
              <a:t>qilish</a:t>
            </a:r>
            <a:r>
              <a:rPr lang="en-US" dirty="0"/>
              <a:t> </a:t>
            </a:r>
            <a:r>
              <a:rPr lang="en-US" dirty="0" err="1"/>
              <a:t>uchun</a:t>
            </a:r>
            <a:r>
              <a:rPr lang="en-US" dirty="0"/>
              <a:t> </a:t>
            </a:r>
            <a:r>
              <a:rPr lang="en-US" dirty="0" err="1"/>
              <a:t>sharoit</a:t>
            </a:r>
            <a:r>
              <a:rPr lang="en-US" dirty="0"/>
              <a:t> </a:t>
            </a:r>
            <a:r>
              <a:rPr lang="en-US" dirty="0" err="1"/>
              <a:t>yaratish</a:t>
            </a:r>
            <a:r>
              <a:rPr lang="en-US" dirty="0"/>
              <a:t>;</a:t>
            </a:r>
          </a:p>
          <a:p>
            <a:r>
              <a:rPr lang="en-US" dirty="0" err="1"/>
              <a:t>tadbirkorlik</a:t>
            </a:r>
            <a:r>
              <a:rPr lang="en-US" dirty="0"/>
              <a:t> </a:t>
            </a:r>
            <a:r>
              <a:rPr lang="en-US" dirty="0" err="1"/>
              <a:t>subyektlariga</a:t>
            </a:r>
            <a:r>
              <a:rPr lang="en-US" dirty="0"/>
              <a:t> </a:t>
            </a:r>
            <a:r>
              <a:rPr lang="en-US" dirty="0" err="1"/>
              <a:t>elektron</a:t>
            </a:r>
            <a:r>
              <a:rPr lang="en-US" dirty="0"/>
              <a:t> </a:t>
            </a:r>
            <a:r>
              <a:rPr lang="en-US" dirty="0" err="1"/>
              <a:t>tijorat</a:t>
            </a:r>
            <a:r>
              <a:rPr lang="en-US" dirty="0"/>
              <a:t> </a:t>
            </a:r>
            <a:r>
              <a:rPr lang="en-US" dirty="0" err="1"/>
              <a:t>sohasida</a:t>
            </a:r>
            <a:r>
              <a:rPr lang="en-US" dirty="0"/>
              <a:t> </a:t>
            </a:r>
            <a:r>
              <a:rPr lang="en-US" dirty="0" err="1"/>
              <a:t>o'z</a:t>
            </a:r>
            <a:r>
              <a:rPr lang="en-US" dirty="0"/>
              <a:t> </a:t>
            </a:r>
            <a:r>
              <a:rPr lang="en-US" dirty="0" err="1"/>
              <a:t>faoliyati</a:t>
            </a:r>
            <a:r>
              <a:rPr lang="en-US" dirty="0"/>
              <a:t> </a:t>
            </a:r>
            <a:r>
              <a:rPr lang="en-US" dirty="0" err="1"/>
              <a:t>uchun</a:t>
            </a:r>
            <a:r>
              <a:rPr lang="en-US" dirty="0"/>
              <a:t> </a:t>
            </a:r>
            <a:r>
              <a:rPr lang="en-US" dirty="0" err="1"/>
              <a:t>zarur</a:t>
            </a:r>
            <a:r>
              <a:rPr lang="en-US" dirty="0"/>
              <a:t> </a:t>
            </a:r>
            <a:r>
              <a:rPr lang="en-US" dirty="0" err="1"/>
              <a:t>bo'lgan</a:t>
            </a:r>
            <a:r>
              <a:rPr lang="en-US" dirty="0"/>
              <a:t> </a:t>
            </a:r>
            <a:r>
              <a:rPr lang="en-US" dirty="0" err="1"/>
              <a:t>huquqiy</a:t>
            </a:r>
            <a:r>
              <a:rPr lang="en-US" dirty="0"/>
              <a:t>, </a:t>
            </a:r>
            <a:r>
              <a:rPr lang="en-US" dirty="0" err="1"/>
              <a:t>iqtisodiy</a:t>
            </a:r>
            <a:r>
              <a:rPr lang="en-US" dirty="0"/>
              <a:t>, </a:t>
            </a:r>
            <a:r>
              <a:rPr lang="en-US" dirty="0" err="1"/>
              <a:t>statistik</a:t>
            </a:r>
            <a:r>
              <a:rPr lang="en-US" dirty="0"/>
              <a:t>, </a:t>
            </a:r>
            <a:r>
              <a:rPr lang="en-US" dirty="0" err="1"/>
              <a:t>sanoat</a:t>
            </a:r>
            <a:r>
              <a:rPr lang="en-US" dirty="0"/>
              <a:t> </a:t>
            </a:r>
            <a:r>
              <a:rPr lang="en-US" dirty="0" err="1"/>
              <a:t>va</a:t>
            </a:r>
            <a:r>
              <a:rPr lang="en-US" dirty="0"/>
              <a:t> </a:t>
            </a:r>
            <a:r>
              <a:rPr lang="en-US" dirty="0" err="1"/>
              <a:t>texnologik</a:t>
            </a:r>
            <a:r>
              <a:rPr lang="en-US" dirty="0"/>
              <a:t>, </a:t>
            </a:r>
            <a:r>
              <a:rPr lang="en-US" dirty="0" err="1"/>
              <a:t>ilmiy</a:t>
            </a:r>
            <a:r>
              <a:rPr lang="en-US" dirty="0"/>
              <a:t>, </a:t>
            </a:r>
            <a:r>
              <a:rPr lang="en-US" dirty="0" err="1"/>
              <a:t>texnikaviy</a:t>
            </a:r>
            <a:r>
              <a:rPr lang="en-US" dirty="0"/>
              <a:t> </a:t>
            </a:r>
            <a:r>
              <a:rPr lang="en-US" dirty="0" err="1"/>
              <a:t>va</a:t>
            </a:r>
            <a:r>
              <a:rPr lang="en-US" dirty="0"/>
              <a:t> </a:t>
            </a:r>
            <a:r>
              <a:rPr lang="en-US" dirty="0" err="1"/>
              <a:t>boshqa</a:t>
            </a:r>
            <a:r>
              <a:rPr lang="en-US" dirty="0"/>
              <a:t> </a:t>
            </a:r>
            <a:r>
              <a:rPr lang="en-US" dirty="0" err="1"/>
              <a:t>ma'lumotlarni</a:t>
            </a:r>
            <a:r>
              <a:rPr lang="en-US" dirty="0"/>
              <a:t> </a:t>
            </a:r>
            <a:r>
              <a:rPr lang="en-US" dirty="0" err="1"/>
              <a:t>taqdim</a:t>
            </a:r>
            <a:r>
              <a:rPr lang="en-US" dirty="0"/>
              <a:t> </a:t>
            </a:r>
            <a:r>
              <a:rPr lang="en-US" dirty="0" err="1"/>
              <a:t>etish</a:t>
            </a:r>
            <a:r>
              <a:rPr lang="en-US" dirty="0"/>
              <a:t>;</a:t>
            </a:r>
          </a:p>
          <a:p>
            <a:r>
              <a:rPr lang="en-US" dirty="0" err="1"/>
              <a:t>elektron</a:t>
            </a:r>
            <a:r>
              <a:rPr lang="en-US" dirty="0"/>
              <a:t> </a:t>
            </a:r>
            <a:r>
              <a:rPr lang="en-US" dirty="0" err="1"/>
              <a:t>tijorat</a:t>
            </a:r>
            <a:r>
              <a:rPr lang="en-US" dirty="0"/>
              <a:t> </a:t>
            </a:r>
            <a:r>
              <a:rPr lang="en-US" dirty="0" err="1"/>
              <a:t>sohasida</a:t>
            </a:r>
            <a:r>
              <a:rPr lang="en-US" dirty="0"/>
              <a:t> </a:t>
            </a:r>
            <a:r>
              <a:rPr lang="en-US" dirty="0" err="1"/>
              <a:t>ilmiy-texnik</a:t>
            </a:r>
            <a:r>
              <a:rPr lang="en-US" dirty="0"/>
              <a:t> </a:t>
            </a:r>
            <a:r>
              <a:rPr lang="en-US" dirty="0" err="1"/>
              <a:t>tadqiqotlarni</a:t>
            </a:r>
            <a:r>
              <a:rPr lang="en-US" dirty="0"/>
              <a:t>, </a:t>
            </a:r>
            <a:r>
              <a:rPr lang="en-US" dirty="0" err="1"/>
              <a:t>kadrlar</a:t>
            </a:r>
            <a:r>
              <a:rPr lang="en-US" dirty="0"/>
              <a:t> </a:t>
            </a:r>
            <a:r>
              <a:rPr lang="en-US" dirty="0" err="1"/>
              <a:t>tayyorlash</a:t>
            </a:r>
            <a:r>
              <a:rPr lang="en-US" dirty="0"/>
              <a:t>, </a:t>
            </a:r>
            <a:r>
              <a:rPr lang="en-US" dirty="0" err="1"/>
              <a:t>qayta</a:t>
            </a:r>
            <a:r>
              <a:rPr lang="en-US" dirty="0"/>
              <a:t> </a:t>
            </a:r>
            <a:r>
              <a:rPr lang="en-US" dirty="0" err="1"/>
              <a:t>tayyorlash</a:t>
            </a:r>
            <a:r>
              <a:rPr lang="en-US" dirty="0"/>
              <a:t> </a:t>
            </a:r>
            <a:r>
              <a:rPr lang="en-US" dirty="0" err="1"/>
              <a:t>va</a:t>
            </a:r>
            <a:r>
              <a:rPr lang="en-US" dirty="0"/>
              <a:t> </a:t>
            </a:r>
            <a:r>
              <a:rPr lang="en-US" dirty="0" err="1"/>
              <a:t>ularning</a:t>
            </a:r>
            <a:r>
              <a:rPr lang="en-US" dirty="0"/>
              <a:t> </a:t>
            </a:r>
            <a:r>
              <a:rPr lang="en-US" dirty="0" err="1"/>
              <a:t>malakasini</a:t>
            </a:r>
            <a:r>
              <a:rPr lang="en-US" dirty="0"/>
              <a:t> </a:t>
            </a:r>
            <a:r>
              <a:rPr lang="en-US" dirty="0" err="1"/>
              <a:t>oshirishni</a:t>
            </a:r>
            <a:r>
              <a:rPr lang="en-US" dirty="0"/>
              <a:t> </a:t>
            </a:r>
            <a:r>
              <a:rPr lang="en-US" dirty="0" err="1"/>
              <a:t>rag'batlantirish</a:t>
            </a:r>
            <a:r>
              <a:rPr lang="en-US" dirty="0"/>
              <a:t>;</a:t>
            </a:r>
          </a:p>
          <a:p>
            <a:r>
              <a:rPr lang="en-US" dirty="0" err="1"/>
              <a:t>elektron</a:t>
            </a:r>
            <a:r>
              <a:rPr lang="en-US" dirty="0"/>
              <a:t> </a:t>
            </a:r>
            <a:r>
              <a:rPr lang="en-US" dirty="0" err="1"/>
              <a:t>tijorat</a:t>
            </a:r>
            <a:r>
              <a:rPr lang="en-US" dirty="0"/>
              <a:t> </a:t>
            </a:r>
            <a:r>
              <a:rPr lang="en-US" dirty="0" err="1"/>
              <a:t>sohasida</a:t>
            </a:r>
            <a:r>
              <a:rPr lang="en-US" dirty="0"/>
              <a:t> </a:t>
            </a:r>
            <a:r>
              <a:rPr lang="en-US" dirty="0" err="1"/>
              <a:t>xalqaro</a:t>
            </a:r>
            <a:r>
              <a:rPr lang="en-US" dirty="0"/>
              <a:t> </a:t>
            </a:r>
            <a:r>
              <a:rPr lang="en-US" dirty="0" err="1"/>
              <a:t>hamkorlik</a:t>
            </a:r>
            <a:r>
              <a:rPr lang="en-US" dirty="0"/>
              <a:t>.</a:t>
            </a:r>
            <a:endParaRPr lang="ru-RU" dirty="0"/>
          </a:p>
        </p:txBody>
      </p:sp>
    </p:spTree>
    <p:extLst>
      <p:ext uri="{BB962C8B-B14F-4D97-AF65-F5344CB8AC3E}">
        <p14:creationId xmlns:p14="http://schemas.microsoft.com/office/powerpoint/2010/main" val="15563450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332656"/>
            <a:ext cx="8229600" cy="5793507"/>
          </a:xfrm>
        </p:spPr>
        <p:txBody>
          <a:bodyPr>
            <a:normAutofit fontScale="92500" lnSpcReduction="20000"/>
          </a:bodyPr>
          <a:lstStyle/>
          <a:p>
            <a:pPr marL="0" indent="0" algn="ctr">
              <a:buNone/>
            </a:pPr>
            <a:r>
              <a:rPr lang="en-US" dirty="0" err="1"/>
              <a:t>Elektron</a:t>
            </a:r>
            <a:r>
              <a:rPr lang="en-US" dirty="0"/>
              <a:t> </a:t>
            </a:r>
            <a:r>
              <a:rPr lang="en-US" dirty="0" err="1"/>
              <a:t>tijorat</a:t>
            </a:r>
            <a:r>
              <a:rPr lang="en-US" dirty="0"/>
              <a:t> </a:t>
            </a:r>
            <a:r>
              <a:rPr lang="en-US" dirty="0" err="1"/>
              <a:t>ishtirokchisining</a:t>
            </a:r>
            <a:r>
              <a:rPr lang="en-US" dirty="0"/>
              <a:t> </a:t>
            </a:r>
            <a:r>
              <a:rPr lang="en-US" dirty="0" err="1"/>
              <a:t>huquq</a:t>
            </a:r>
            <a:r>
              <a:rPr lang="en-US" dirty="0"/>
              <a:t> </a:t>
            </a:r>
            <a:r>
              <a:rPr lang="en-US" dirty="0" err="1"/>
              <a:t>va</a:t>
            </a:r>
            <a:r>
              <a:rPr lang="en-US" dirty="0"/>
              <a:t> </a:t>
            </a:r>
            <a:r>
              <a:rPr lang="en-US" dirty="0" err="1"/>
              <a:t>majburiyatlari</a:t>
            </a:r>
            <a:endParaRPr lang="en-US" dirty="0"/>
          </a:p>
          <a:p>
            <a:pPr marL="0" indent="0">
              <a:buNone/>
            </a:pPr>
            <a:r>
              <a:rPr lang="en-US" dirty="0" err="1"/>
              <a:t>Elektron</a:t>
            </a:r>
            <a:r>
              <a:rPr lang="en-US" dirty="0"/>
              <a:t> </a:t>
            </a:r>
            <a:r>
              <a:rPr lang="en-US" dirty="0" err="1"/>
              <a:t>tijorat</a:t>
            </a:r>
            <a:r>
              <a:rPr lang="en-US" dirty="0"/>
              <a:t> </a:t>
            </a:r>
            <a:r>
              <a:rPr lang="en-US" dirty="0" err="1"/>
              <a:t>ishtirokchisi</a:t>
            </a:r>
            <a:r>
              <a:rPr lang="en-US" dirty="0"/>
              <a:t> </a:t>
            </a:r>
            <a:r>
              <a:rPr lang="en-US" dirty="0" err="1"/>
              <a:t>quyidagi</a:t>
            </a:r>
            <a:r>
              <a:rPr lang="en-US" dirty="0"/>
              <a:t> </a:t>
            </a:r>
            <a:r>
              <a:rPr lang="en-US" dirty="0" err="1"/>
              <a:t>huquqlarga</a:t>
            </a:r>
            <a:r>
              <a:rPr lang="en-US" dirty="0"/>
              <a:t> </a:t>
            </a:r>
            <a:r>
              <a:rPr lang="en-US" dirty="0" err="1"/>
              <a:t>ega</a:t>
            </a:r>
            <a:r>
              <a:rPr lang="en-US" dirty="0"/>
              <a:t>:</a:t>
            </a:r>
          </a:p>
          <a:p>
            <a:r>
              <a:rPr lang="en-US" sz="2800" dirty="0" err="1"/>
              <a:t>elektron</a:t>
            </a:r>
            <a:r>
              <a:rPr lang="en-US" sz="2800" dirty="0"/>
              <a:t> </a:t>
            </a:r>
            <a:r>
              <a:rPr lang="en-US" sz="2800" dirty="0" err="1"/>
              <a:t>tijorat</a:t>
            </a:r>
            <a:r>
              <a:rPr lang="en-US" sz="2800" dirty="0"/>
              <a:t> </a:t>
            </a:r>
            <a:r>
              <a:rPr lang="en-US" sz="2800" dirty="0" err="1"/>
              <a:t>maqsadida</a:t>
            </a:r>
            <a:r>
              <a:rPr lang="en-US" sz="2800" dirty="0"/>
              <a:t> </a:t>
            </a:r>
            <a:r>
              <a:rPr lang="en-US" sz="2800" dirty="0" err="1"/>
              <a:t>ishlaydigan</a:t>
            </a:r>
            <a:r>
              <a:rPr lang="en-US" sz="2800" dirty="0"/>
              <a:t> </a:t>
            </a:r>
            <a:r>
              <a:rPr lang="en-US" sz="2800" dirty="0" err="1"/>
              <a:t>axborot</a:t>
            </a:r>
            <a:r>
              <a:rPr lang="en-US" sz="2800" dirty="0"/>
              <a:t> </a:t>
            </a:r>
            <a:r>
              <a:rPr lang="en-US" sz="2800" dirty="0" err="1"/>
              <a:t>resurslarida</a:t>
            </a:r>
            <a:r>
              <a:rPr lang="en-US" sz="2800" dirty="0"/>
              <a:t> </a:t>
            </a:r>
            <a:r>
              <a:rPr lang="en-US" sz="2800" dirty="0" err="1"/>
              <a:t>taklifni</a:t>
            </a:r>
            <a:r>
              <a:rPr lang="en-US" sz="2800" dirty="0"/>
              <a:t> </a:t>
            </a:r>
            <a:r>
              <a:rPr lang="en-US" sz="2800" dirty="0" err="1"/>
              <a:t>joylashtirish</a:t>
            </a:r>
            <a:r>
              <a:rPr lang="en-US" sz="2800" dirty="0"/>
              <a:t>;</a:t>
            </a:r>
          </a:p>
          <a:p>
            <a:r>
              <a:rPr lang="en-US" sz="2800" dirty="0" err="1"/>
              <a:t>elektron</a:t>
            </a:r>
            <a:r>
              <a:rPr lang="en-US" sz="2800" dirty="0"/>
              <a:t> </a:t>
            </a:r>
            <a:r>
              <a:rPr lang="en-US" sz="2800" dirty="0" err="1"/>
              <a:t>tijoratda</a:t>
            </a:r>
            <a:r>
              <a:rPr lang="en-US" sz="2800" dirty="0"/>
              <a:t> </a:t>
            </a:r>
            <a:r>
              <a:rPr lang="en-US" sz="2800" dirty="0" err="1"/>
              <a:t>shartnomalar</a:t>
            </a:r>
            <a:r>
              <a:rPr lang="en-US" sz="2800" dirty="0"/>
              <a:t> </a:t>
            </a:r>
            <a:r>
              <a:rPr lang="en-US" sz="2800" dirty="0" err="1"/>
              <a:t>tuzish</a:t>
            </a:r>
            <a:r>
              <a:rPr lang="en-US" sz="2800" dirty="0"/>
              <a:t> </a:t>
            </a:r>
            <a:r>
              <a:rPr lang="en-US" sz="2800" dirty="0" err="1"/>
              <a:t>orqali</a:t>
            </a:r>
            <a:r>
              <a:rPr lang="en-US" sz="2800" dirty="0"/>
              <a:t> </a:t>
            </a:r>
            <a:r>
              <a:rPr lang="en-US" sz="2800" dirty="0" err="1"/>
              <a:t>tovarlarni</a:t>
            </a:r>
            <a:r>
              <a:rPr lang="en-US" sz="2800" dirty="0"/>
              <a:t> (</a:t>
            </a:r>
            <a:r>
              <a:rPr lang="en-US" sz="2800" dirty="0" err="1"/>
              <a:t>ishlarni</a:t>
            </a:r>
            <a:r>
              <a:rPr lang="en-US" sz="2800" dirty="0"/>
              <a:t>, </a:t>
            </a:r>
            <a:r>
              <a:rPr lang="en-US" sz="2800" dirty="0" err="1"/>
              <a:t>xizmatlarni</a:t>
            </a:r>
            <a:r>
              <a:rPr lang="en-US" sz="2800" dirty="0"/>
              <a:t>) </a:t>
            </a:r>
            <a:r>
              <a:rPr lang="en-US" sz="2800" dirty="0" err="1"/>
              <a:t>sotish</a:t>
            </a:r>
            <a:r>
              <a:rPr lang="en-US" sz="2800" dirty="0"/>
              <a:t> </a:t>
            </a:r>
            <a:r>
              <a:rPr lang="en-US" sz="2800" dirty="0" err="1"/>
              <a:t>yoki</a:t>
            </a:r>
            <a:r>
              <a:rPr lang="en-US" sz="2800" dirty="0"/>
              <a:t> </a:t>
            </a:r>
            <a:r>
              <a:rPr lang="en-US" sz="2800" dirty="0" err="1"/>
              <a:t>sotib</a:t>
            </a:r>
            <a:r>
              <a:rPr lang="en-US" sz="2800" dirty="0"/>
              <a:t> </a:t>
            </a:r>
            <a:r>
              <a:rPr lang="en-US" sz="2800" dirty="0" err="1"/>
              <a:t>olish</a:t>
            </a:r>
            <a:r>
              <a:rPr lang="en-US" sz="2800" dirty="0"/>
              <a:t>;</a:t>
            </a:r>
          </a:p>
          <a:p>
            <a:r>
              <a:rPr lang="en-US" sz="2800" dirty="0" err="1"/>
              <a:t>saqlash</a:t>
            </a:r>
            <a:r>
              <a:rPr lang="en-US" sz="2800" dirty="0"/>
              <a:t> </a:t>
            </a:r>
            <a:r>
              <a:rPr lang="en-US" sz="2800" dirty="0" err="1"/>
              <a:t>uchun</a:t>
            </a:r>
            <a:r>
              <a:rPr lang="en-US" sz="2800" dirty="0"/>
              <a:t> </a:t>
            </a:r>
            <a:r>
              <a:rPr lang="en-US" sz="2800" dirty="0" err="1"/>
              <a:t>elektron</a:t>
            </a:r>
            <a:r>
              <a:rPr lang="en-US" sz="2800" dirty="0"/>
              <a:t> </a:t>
            </a:r>
            <a:r>
              <a:rPr lang="en-US" sz="2800" dirty="0" err="1"/>
              <a:t>hujjatlar</a:t>
            </a:r>
            <a:r>
              <a:rPr lang="en-US" sz="2800" dirty="0"/>
              <a:t> </a:t>
            </a:r>
            <a:r>
              <a:rPr lang="en-US" sz="2800" dirty="0" err="1"/>
              <a:t>va</a:t>
            </a:r>
            <a:r>
              <a:rPr lang="en-US" sz="2800" dirty="0"/>
              <a:t> </a:t>
            </a:r>
            <a:r>
              <a:rPr lang="en-US" sz="2800" dirty="0" err="1"/>
              <a:t>elektron</a:t>
            </a:r>
            <a:r>
              <a:rPr lang="en-US" sz="2800" dirty="0"/>
              <a:t> </a:t>
            </a:r>
            <a:r>
              <a:rPr lang="en-US" sz="2800" dirty="0" err="1"/>
              <a:t>xabarlarni</a:t>
            </a:r>
            <a:r>
              <a:rPr lang="en-US" sz="2800" dirty="0"/>
              <a:t> </a:t>
            </a:r>
            <a:r>
              <a:rPr lang="en-US" sz="2800" dirty="0" err="1"/>
              <a:t>axborot</a:t>
            </a:r>
            <a:r>
              <a:rPr lang="en-US" sz="2800" dirty="0"/>
              <a:t> </a:t>
            </a:r>
            <a:r>
              <a:rPr lang="en-US" sz="2800" dirty="0" err="1"/>
              <a:t>vositachilariga</a:t>
            </a:r>
            <a:r>
              <a:rPr lang="en-US" sz="2800" dirty="0"/>
              <a:t> </a:t>
            </a:r>
            <a:r>
              <a:rPr lang="en-US" sz="2800" dirty="0" err="1"/>
              <a:t>topshirish</a:t>
            </a:r>
            <a:r>
              <a:rPr lang="en-US" sz="2800" dirty="0"/>
              <a:t>.</a:t>
            </a:r>
          </a:p>
          <a:p>
            <a:r>
              <a:rPr lang="en-US" sz="2800" dirty="0" err="1"/>
              <a:t>Elektron</a:t>
            </a:r>
            <a:r>
              <a:rPr lang="en-US" sz="2800" dirty="0"/>
              <a:t> </a:t>
            </a:r>
            <a:r>
              <a:rPr lang="en-US" sz="2800" dirty="0" err="1"/>
              <a:t>tijorat</a:t>
            </a:r>
            <a:r>
              <a:rPr lang="en-US" sz="2800" dirty="0"/>
              <a:t> </a:t>
            </a:r>
            <a:r>
              <a:rPr lang="en-US" sz="2800" dirty="0" err="1"/>
              <a:t>ishtirokchisi</a:t>
            </a:r>
            <a:r>
              <a:rPr lang="en-US" sz="2800" dirty="0"/>
              <a:t> - </a:t>
            </a:r>
            <a:r>
              <a:rPr lang="en-US" sz="2800" dirty="0" err="1"/>
              <a:t>tovarlarni</a:t>
            </a:r>
            <a:r>
              <a:rPr lang="en-US" sz="2800" dirty="0"/>
              <a:t> (</a:t>
            </a:r>
            <a:r>
              <a:rPr lang="en-US" sz="2800" dirty="0" err="1"/>
              <a:t>ishlarni</a:t>
            </a:r>
            <a:r>
              <a:rPr lang="en-US" sz="2800" dirty="0"/>
              <a:t>, </a:t>
            </a:r>
            <a:r>
              <a:rPr lang="en-US" sz="2800" dirty="0" err="1"/>
              <a:t>xizmatlarni</a:t>
            </a:r>
            <a:r>
              <a:rPr lang="en-US" sz="2800" dirty="0"/>
              <a:t>) </a:t>
            </a:r>
            <a:r>
              <a:rPr lang="en-US" sz="2800" dirty="0" err="1"/>
              <a:t>sotuvchi</a:t>
            </a:r>
            <a:r>
              <a:rPr lang="en-US" sz="2800" dirty="0"/>
              <a:t>:</a:t>
            </a:r>
          </a:p>
          <a:p>
            <a:r>
              <a:rPr lang="en-US" sz="2800" dirty="0" err="1"/>
              <a:t>elektron</a:t>
            </a:r>
            <a:r>
              <a:rPr lang="en-US" sz="2800" dirty="0"/>
              <a:t> </a:t>
            </a:r>
            <a:r>
              <a:rPr lang="en-US" sz="2800" dirty="0" err="1"/>
              <a:t>tijoratda</a:t>
            </a:r>
            <a:r>
              <a:rPr lang="en-US" sz="2800" dirty="0"/>
              <a:t> </a:t>
            </a:r>
            <a:r>
              <a:rPr lang="en-US" sz="2800" dirty="0" err="1"/>
              <a:t>tovarlarni</a:t>
            </a:r>
            <a:r>
              <a:rPr lang="en-US" sz="2800" dirty="0"/>
              <a:t> (</a:t>
            </a:r>
            <a:r>
              <a:rPr lang="en-US" sz="2800" dirty="0" err="1"/>
              <a:t>ishlarni</a:t>
            </a:r>
            <a:r>
              <a:rPr lang="en-US" sz="2800" dirty="0"/>
              <a:t>, </a:t>
            </a:r>
            <a:r>
              <a:rPr lang="en-US" sz="2800" dirty="0" err="1"/>
              <a:t>xizmatlarni</a:t>
            </a:r>
            <a:r>
              <a:rPr lang="en-US" sz="2800" dirty="0"/>
              <a:t>) </a:t>
            </a:r>
            <a:r>
              <a:rPr lang="en-US" sz="2800" dirty="0" err="1"/>
              <a:t>sotishda</a:t>
            </a:r>
            <a:r>
              <a:rPr lang="en-US" sz="2800" dirty="0"/>
              <a:t> </a:t>
            </a:r>
            <a:r>
              <a:rPr lang="en-US" sz="2800" dirty="0" err="1"/>
              <a:t>raqobat</a:t>
            </a:r>
            <a:r>
              <a:rPr lang="en-US" sz="2800" dirty="0"/>
              <a:t> </a:t>
            </a:r>
            <a:r>
              <a:rPr lang="en-US" sz="2800" dirty="0" err="1"/>
              <a:t>va</a:t>
            </a:r>
            <a:r>
              <a:rPr lang="en-US" sz="2800" dirty="0"/>
              <a:t> </a:t>
            </a:r>
            <a:r>
              <a:rPr lang="en-US" sz="2800" dirty="0" err="1"/>
              <a:t>iste'molchilarning</a:t>
            </a:r>
            <a:r>
              <a:rPr lang="en-US" sz="2800" dirty="0"/>
              <a:t> </a:t>
            </a:r>
            <a:r>
              <a:rPr lang="en-US" sz="2800" dirty="0" err="1"/>
              <a:t>huquqlarini</a:t>
            </a:r>
            <a:r>
              <a:rPr lang="en-US" sz="2800" dirty="0"/>
              <a:t> </a:t>
            </a:r>
            <a:r>
              <a:rPr lang="en-US" sz="2800" dirty="0" err="1"/>
              <a:t>himoya</a:t>
            </a:r>
            <a:r>
              <a:rPr lang="en-US" sz="2800" dirty="0"/>
              <a:t> </a:t>
            </a:r>
            <a:r>
              <a:rPr lang="en-US" sz="2800" dirty="0" err="1"/>
              <a:t>qilish</a:t>
            </a:r>
            <a:r>
              <a:rPr lang="en-US" sz="2800" dirty="0"/>
              <a:t> </a:t>
            </a:r>
            <a:r>
              <a:rPr lang="en-US" sz="2800" dirty="0" err="1"/>
              <a:t>to'g'risidagi</a:t>
            </a:r>
            <a:r>
              <a:rPr lang="en-US" sz="2800" dirty="0"/>
              <a:t> </a:t>
            </a:r>
            <a:r>
              <a:rPr lang="en-US" sz="2800" dirty="0" err="1"/>
              <a:t>qonun</a:t>
            </a:r>
            <a:r>
              <a:rPr lang="en-US" sz="2800" dirty="0"/>
              <a:t> </a:t>
            </a:r>
            <a:r>
              <a:rPr lang="en-US" sz="2800" dirty="0" err="1"/>
              <a:t>talablariga</a:t>
            </a:r>
            <a:r>
              <a:rPr lang="en-US" sz="2800" dirty="0"/>
              <a:t> </a:t>
            </a:r>
            <a:r>
              <a:rPr lang="en-US" sz="2800" dirty="0" err="1"/>
              <a:t>rioya</a:t>
            </a:r>
            <a:r>
              <a:rPr lang="en-US" sz="2800" dirty="0"/>
              <a:t> </a:t>
            </a:r>
            <a:r>
              <a:rPr lang="en-US" sz="2800" dirty="0" err="1"/>
              <a:t>qilish</a:t>
            </a:r>
            <a:r>
              <a:rPr lang="en-US" sz="2800" dirty="0"/>
              <a:t>;</a:t>
            </a:r>
            <a:endParaRPr lang="ru-RU" sz="2800" dirty="0"/>
          </a:p>
        </p:txBody>
      </p:sp>
    </p:spTree>
    <p:extLst>
      <p:ext uri="{BB962C8B-B14F-4D97-AF65-F5344CB8AC3E}">
        <p14:creationId xmlns:p14="http://schemas.microsoft.com/office/powerpoint/2010/main" val="30191120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48680"/>
            <a:ext cx="8229600" cy="5577483"/>
          </a:xfrm>
        </p:spPr>
        <p:txBody>
          <a:bodyPr>
            <a:normAutofit lnSpcReduction="10000"/>
          </a:bodyPr>
          <a:lstStyle/>
          <a:p>
            <a:pPr marL="0" indent="0" algn="ctr">
              <a:buNone/>
            </a:pPr>
            <a:r>
              <a:rPr lang="en-US" dirty="0" err="1"/>
              <a:t>Elektron</a:t>
            </a:r>
            <a:r>
              <a:rPr lang="en-US" dirty="0"/>
              <a:t> </a:t>
            </a:r>
            <a:r>
              <a:rPr lang="en-US" dirty="0" err="1"/>
              <a:t>tijoratda</a:t>
            </a:r>
            <a:r>
              <a:rPr lang="en-US" dirty="0"/>
              <a:t> </a:t>
            </a:r>
            <a:r>
              <a:rPr lang="en-US" dirty="0" err="1" smtClean="0"/>
              <a:t>talablar</a:t>
            </a:r>
            <a:endParaRPr lang="en-US" dirty="0"/>
          </a:p>
          <a:p>
            <a:pPr marL="0" indent="0">
              <a:buNone/>
            </a:pPr>
            <a:r>
              <a:rPr lang="en-US" sz="2000" dirty="0" err="1"/>
              <a:t>Elektron</a:t>
            </a:r>
            <a:r>
              <a:rPr lang="en-US" sz="2000" dirty="0"/>
              <a:t> </a:t>
            </a:r>
            <a:r>
              <a:rPr lang="en-US" sz="2000" dirty="0" err="1"/>
              <a:t>tijoratdagi</a:t>
            </a:r>
            <a:r>
              <a:rPr lang="en-US" sz="2000" dirty="0"/>
              <a:t> </a:t>
            </a:r>
            <a:r>
              <a:rPr lang="en-US" sz="2000" dirty="0" err="1" smtClean="0"/>
              <a:t>talablar</a:t>
            </a:r>
            <a:r>
              <a:rPr lang="en-US" sz="2000" dirty="0" smtClean="0"/>
              <a:t> </a:t>
            </a:r>
            <a:r>
              <a:rPr lang="en-US" sz="2000" dirty="0" err="1"/>
              <a:t>quyidagilarni</a:t>
            </a:r>
            <a:r>
              <a:rPr lang="en-US" sz="2000" dirty="0"/>
              <a:t> </a:t>
            </a:r>
            <a:r>
              <a:rPr lang="en-US" sz="2000" dirty="0" err="1"/>
              <a:t>o'z</a:t>
            </a:r>
            <a:r>
              <a:rPr lang="en-US" sz="2000" dirty="0"/>
              <a:t> </a:t>
            </a:r>
            <a:r>
              <a:rPr lang="en-US" sz="2000" dirty="0" err="1"/>
              <a:t>ichiga</a:t>
            </a:r>
            <a:r>
              <a:rPr lang="en-US" sz="2000" dirty="0"/>
              <a:t> </a:t>
            </a:r>
            <a:r>
              <a:rPr lang="en-US" sz="2000" dirty="0" err="1"/>
              <a:t>olishi</a:t>
            </a:r>
            <a:r>
              <a:rPr lang="en-US" sz="2000" dirty="0"/>
              <a:t> </a:t>
            </a:r>
            <a:r>
              <a:rPr lang="en-US" sz="2000" dirty="0" err="1" smtClean="0"/>
              <a:t>kerak</a:t>
            </a:r>
            <a:r>
              <a:rPr lang="en-US" sz="2000" dirty="0" smtClean="0"/>
              <a:t>:</a:t>
            </a:r>
            <a:endParaRPr lang="en-US" sz="2000" dirty="0"/>
          </a:p>
          <a:p>
            <a:r>
              <a:rPr lang="en-US" sz="2000" dirty="0" err="1"/>
              <a:t>elektron</a:t>
            </a:r>
            <a:r>
              <a:rPr lang="en-US" sz="2000" dirty="0"/>
              <a:t> </a:t>
            </a:r>
            <a:r>
              <a:rPr lang="en-US" sz="2000" dirty="0" err="1"/>
              <a:t>tijorat</a:t>
            </a:r>
            <a:r>
              <a:rPr lang="en-US" sz="2000" dirty="0"/>
              <a:t> </a:t>
            </a:r>
            <a:r>
              <a:rPr lang="en-US" sz="2000" dirty="0" err="1"/>
              <a:t>ishtirokchisining</a:t>
            </a:r>
            <a:r>
              <a:rPr lang="en-US" sz="2000" dirty="0"/>
              <a:t> </a:t>
            </a:r>
            <a:r>
              <a:rPr lang="en-US" sz="2000" dirty="0" err="1"/>
              <a:t>to'liq</a:t>
            </a:r>
            <a:r>
              <a:rPr lang="en-US" sz="2000" dirty="0"/>
              <a:t> ism-</a:t>
            </a:r>
            <a:r>
              <a:rPr lang="en-US" sz="2000" dirty="0" err="1"/>
              <a:t>sharifi</a:t>
            </a:r>
            <a:r>
              <a:rPr lang="en-US" sz="2000" dirty="0"/>
              <a:t>;</a:t>
            </a:r>
          </a:p>
          <a:p>
            <a:r>
              <a:rPr lang="en-US" sz="2000" dirty="0" err="1"/>
              <a:t>elektron</a:t>
            </a:r>
            <a:r>
              <a:rPr lang="en-US" sz="2000" dirty="0"/>
              <a:t> </a:t>
            </a:r>
            <a:r>
              <a:rPr lang="en-US" sz="2000" dirty="0" err="1"/>
              <a:t>tijorat</a:t>
            </a:r>
            <a:r>
              <a:rPr lang="en-US" sz="2000" dirty="0"/>
              <a:t> </a:t>
            </a:r>
            <a:r>
              <a:rPr lang="en-US" sz="2000" dirty="0" err="1"/>
              <a:t>ishtirokchilarining</a:t>
            </a:r>
            <a:r>
              <a:rPr lang="en-US" sz="2000" dirty="0"/>
              <a:t> </a:t>
            </a:r>
            <a:r>
              <a:rPr lang="en-US" sz="2000" dirty="0" err="1"/>
              <a:t>pochta</a:t>
            </a:r>
            <a:r>
              <a:rPr lang="en-US" sz="2000" dirty="0"/>
              <a:t> </a:t>
            </a:r>
            <a:r>
              <a:rPr lang="en-US" sz="2000" dirty="0" err="1"/>
              <a:t>va</a:t>
            </a:r>
            <a:r>
              <a:rPr lang="en-US" sz="2000" dirty="0"/>
              <a:t> </a:t>
            </a:r>
            <a:r>
              <a:rPr lang="en-US" sz="2000" dirty="0" err="1"/>
              <a:t>elektron</a:t>
            </a:r>
            <a:r>
              <a:rPr lang="en-US" sz="2000" dirty="0"/>
              <a:t> </a:t>
            </a:r>
            <a:r>
              <a:rPr lang="en-US" sz="2000" dirty="0" err="1"/>
              <a:t>manzillari</a:t>
            </a:r>
            <a:r>
              <a:rPr lang="en-US" sz="2000" dirty="0"/>
              <a:t>;</a:t>
            </a:r>
          </a:p>
          <a:p>
            <a:r>
              <a:rPr lang="en-US" sz="2000" dirty="0" err="1"/>
              <a:t>qonunda</a:t>
            </a:r>
            <a:r>
              <a:rPr lang="en-US" sz="2000" dirty="0"/>
              <a:t> </a:t>
            </a:r>
            <a:r>
              <a:rPr lang="en-US" sz="2000" dirty="0" err="1"/>
              <a:t>nazarda</a:t>
            </a:r>
            <a:r>
              <a:rPr lang="en-US" sz="2000" dirty="0"/>
              <a:t> </a:t>
            </a:r>
            <a:r>
              <a:rPr lang="en-US" sz="2000" dirty="0" err="1"/>
              <a:t>tutilgan</a:t>
            </a:r>
            <a:r>
              <a:rPr lang="en-US" sz="2000" dirty="0"/>
              <a:t> </a:t>
            </a:r>
            <a:r>
              <a:rPr lang="en-US" sz="2000" dirty="0" err="1"/>
              <a:t>hollarda</a:t>
            </a:r>
            <a:r>
              <a:rPr lang="en-US" sz="2000" dirty="0"/>
              <a:t> </a:t>
            </a:r>
            <a:r>
              <a:rPr lang="en-US" sz="2000" dirty="0" err="1"/>
              <a:t>litsenziyaning</a:t>
            </a:r>
            <a:r>
              <a:rPr lang="en-US" sz="2000" dirty="0"/>
              <a:t> </a:t>
            </a:r>
            <a:r>
              <a:rPr lang="en-US" sz="2000" dirty="0" err="1"/>
              <a:t>yoki</a:t>
            </a:r>
            <a:r>
              <a:rPr lang="en-US" sz="2000" dirty="0"/>
              <a:t> </a:t>
            </a:r>
            <a:r>
              <a:rPr lang="en-US" sz="2000" dirty="0" err="1"/>
              <a:t>ruxsat</a:t>
            </a:r>
            <a:r>
              <a:rPr lang="en-US" sz="2000" dirty="0"/>
              <a:t> </a:t>
            </a:r>
            <a:r>
              <a:rPr lang="en-US" sz="2000" dirty="0" err="1"/>
              <a:t>beruvchi</a:t>
            </a:r>
            <a:r>
              <a:rPr lang="en-US" sz="2000" dirty="0"/>
              <a:t> </a:t>
            </a:r>
            <a:r>
              <a:rPr lang="en-US" sz="2000" dirty="0" err="1"/>
              <a:t>hujjatning</a:t>
            </a:r>
            <a:r>
              <a:rPr lang="en-US" sz="2000" dirty="0"/>
              <a:t> </a:t>
            </a:r>
            <a:r>
              <a:rPr lang="en-US" sz="2000" dirty="0" err="1"/>
              <a:t>mavjudligi</a:t>
            </a:r>
            <a:r>
              <a:rPr lang="en-US" sz="2000" dirty="0"/>
              <a:t> </a:t>
            </a:r>
            <a:r>
              <a:rPr lang="en-US" sz="2000" dirty="0" err="1"/>
              <a:t>to'g'risidagi</a:t>
            </a:r>
            <a:r>
              <a:rPr lang="en-US" sz="2000" dirty="0"/>
              <a:t> </a:t>
            </a:r>
            <a:r>
              <a:rPr lang="en-US" sz="2000" dirty="0" err="1" smtClean="0"/>
              <a:t>ma'lumotlar</a:t>
            </a:r>
            <a:r>
              <a:rPr lang="en-US" sz="2000" dirty="0" smtClean="0"/>
              <a:t>;</a:t>
            </a:r>
          </a:p>
          <a:p>
            <a:r>
              <a:rPr lang="en-US" sz="2000" dirty="0" err="1"/>
              <a:t>elektron</a:t>
            </a:r>
            <a:r>
              <a:rPr lang="en-US" sz="2000" dirty="0"/>
              <a:t> </a:t>
            </a:r>
            <a:r>
              <a:rPr lang="en-US" sz="2000" dirty="0" err="1"/>
              <a:t>tijoratda</a:t>
            </a:r>
            <a:r>
              <a:rPr lang="en-US" sz="2000" dirty="0"/>
              <a:t> </a:t>
            </a:r>
            <a:r>
              <a:rPr lang="en-US" sz="2000" dirty="0" err="1"/>
              <a:t>shartnoma</a:t>
            </a:r>
            <a:r>
              <a:rPr lang="en-US" sz="2000" dirty="0"/>
              <a:t> </a:t>
            </a:r>
            <a:r>
              <a:rPr lang="en-US" sz="2000" dirty="0" err="1"/>
              <a:t>tuzish</a:t>
            </a:r>
            <a:r>
              <a:rPr lang="en-US" sz="2000" dirty="0"/>
              <a:t> </a:t>
            </a:r>
            <a:r>
              <a:rPr lang="en-US" sz="2000" dirty="0" err="1"/>
              <a:t>tartibi</a:t>
            </a:r>
            <a:r>
              <a:rPr lang="en-US" sz="2000" dirty="0"/>
              <a:t>;</a:t>
            </a:r>
          </a:p>
          <a:p>
            <a:r>
              <a:rPr lang="en-US" sz="2000" dirty="0" err="1"/>
              <a:t>elektron</a:t>
            </a:r>
            <a:r>
              <a:rPr lang="en-US" sz="2000" dirty="0"/>
              <a:t> </a:t>
            </a:r>
            <a:r>
              <a:rPr lang="en-US" sz="2000" dirty="0" err="1"/>
              <a:t>tijoratda</a:t>
            </a:r>
            <a:r>
              <a:rPr lang="en-US" sz="2000" dirty="0"/>
              <a:t> </a:t>
            </a:r>
            <a:r>
              <a:rPr lang="en-US" sz="2000" dirty="0" err="1"/>
              <a:t>shartnomaga</a:t>
            </a:r>
            <a:r>
              <a:rPr lang="en-US" sz="2000" dirty="0"/>
              <a:t> </a:t>
            </a:r>
            <a:r>
              <a:rPr lang="en-US" sz="2000" dirty="0" err="1"/>
              <a:t>uning</a:t>
            </a:r>
            <a:r>
              <a:rPr lang="en-US" sz="2000" dirty="0"/>
              <a:t> </a:t>
            </a:r>
            <a:r>
              <a:rPr lang="en-US" sz="2000" dirty="0" err="1"/>
              <a:t>shartlari</a:t>
            </a:r>
            <a:r>
              <a:rPr lang="en-US" sz="2000" dirty="0"/>
              <a:t> </a:t>
            </a:r>
            <a:r>
              <a:rPr lang="en-US" sz="2000" dirty="0" err="1"/>
              <a:t>kelishilgan</a:t>
            </a:r>
            <a:r>
              <a:rPr lang="en-US" sz="2000" dirty="0"/>
              <a:t> </a:t>
            </a:r>
            <a:r>
              <a:rPr lang="en-US" sz="2000" dirty="0" err="1"/>
              <a:t>holda</a:t>
            </a:r>
            <a:r>
              <a:rPr lang="en-US" sz="2000" dirty="0"/>
              <a:t> </a:t>
            </a:r>
            <a:r>
              <a:rPr lang="en-US" sz="2000" dirty="0" err="1"/>
              <a:t>o'zgartirish</a:t>
            </a:r>
            <a:r>
              <a:rPr lang="en-US" sz="2000" dirty="0"/>
              <a:t> </a:t>
            </a:r>
            <a:r>
              <a:rPr lang="en-US" sz="2000" dirty="0" err="1"/>
              <a:t>va</a:t>
            </a:r>
            <a:r>
              <a:rPr lang="en-US" sz="2000" dirty="0"/>
              <a:t> </a:t>
            </a:r>
            <a:r>
              <a:rPr lang="en-US" sz="2000" dirty="0" err="1"/>
              <a:t>qo'shimchalar</a:t>
            </a:r>
            <a:r>
              <a:rPr lang="en-US" sz="2000" dirty="0"/>
              <a:t> </a:t>
            </a:r>
            <a:r>
              <a:rPr lang="en-US" sz="2000" dirty="0" err="1"/>
              <a:t>kiritish</a:t>
            </a:r>
            <a:r>
              <a:rPr lang="en-US" sz="2000" dirty="0"/>
              <a:t> </a:t>
            </a:r>
            <a:r>
              <a:rPr lang="en-US" sz="2000" dirty="0" err="1"/>
              <a:t>imkoniyati</a:t>
            </a:r>
            <a:r>
              <a:rPr lang="en-US" sz="2000" dirty="0"/>
              <a:t> </a:t>
            </a:r>
            <a:r>
              <a:rPr lang="en-US" sz="2000" dirty="0" err="1"/>
              <a:t>va</a:t>
            </a:r>
            <a:r>
              <a:rPr lang="en-US" sz="2000" dirty="0"/>
              <a:t> </a:t>
            </a:r>
            <a:r>
              <a:rPr lang="en-US" sz="2000" dirty="0" err="1"/>
              <a:t>tartibi</a:t>
            </a:r>
            <a:r>
              <a:rPr lang="en-US" sz="2000" dirty="0"/>
              <a:t>;</a:t>
            </a:r>
          </a:p>
          <a:p>
            <a:r>
              <a:rPr lang="en-US" sz="2000" dirty="0" err="1"/>
              <a:t>qabul</a:t>
            </a:r>
            <a:r>
              <a:rPr lang="en-US" sz="2000" dirty="0"/>
              <a:t> </a:t>
            </a:r>
            <a:r>
              <a:rPr lang="en-US" sz="2000" dirty="0" err="1"/>
              <a:t>qilishni</a:t>
            </a:r>
            <a:r>
              <a:rPr lang="en-US" sz="2000" dirty="0"/>
              <a:t> </a:t>
            </a:r>
            <a:r>
              <a:rPr lang="en-US" sz="2000" dirty="0" err="1"/>
              <a:t>yuborish</a:t>
            </a:r>
            <a:r>
              <a:rPr lang="en-US" sz="2000" dirty="0"/>
              <a:t> </a:t>
            </a:r>
            <a:r>
              <a:rPr lang="en-US" sz="2000" dirty="0" err="1"/>
              <a:t>va</a:t>
            </a:r>
            <a:r>
              <a:rPr lang="en-US" sz="2000" dirty="0"/>
              <a:t> </a:t>
            </a:r>
            <a:r>
              <a:rPr lang="en-US" sz="2000" dirty="0" err="1"/>
              <a:t>qaytarib</a:t>
            </a:r>
            <a:r>
              <a:rPr lang="en-US" sz="2000" dirty="0"/>
              <a:t> </a:t>
            </a:r>
            <a:r>
              <a:rPr lang="en-US" sz="2000" dirty="0" err="1"/>
              <a:t>olish</a:t>
            </a:r>
            <a:r>
              <a:rPr lang="en-US" sz="2000" dirty="0"/>
              <a:t> </a:t>
            </a:r>
            <a:r>
              <a:rPr lang="en-US" sz="2000" dirty="0" err="1"/>
              <a:t>tartibi</a:t>
            </a:r>
            <a:r>
              <a:rPr lang="en-US" sz="2000" dirty="0"/>
              <a:t>;</a:t>
            </a:r>
          </a:p>
          <a:p>
            <a:r>
              <a:rPr lang="en-US" sz="2000" dirty="0" err="1"/>
              <a:t>tovarlarni</a:t>
            </a:r>
            <a:r>
              <a:rPr lang="en-US" sz="2000" dirty="0"/>
              <a:t> (</a:t>
            </a:r>
            <a:r>
              <a:rPr lang="en-US" sz="2000" dirty="0" err="1"/>
              <a:t>ishlarni</a:t>
            </a:r>
            <a:r>
              <a:rPr lang="en-US" sz="2000" dirty="0"/>
              <a:t>, </a:t>
            </a:r>
            <a:r>
              <a:rPr lang="en-US" sz="2000" dirty="0" err="1"/>
              <a:t>xizmatlarni</a:t>
            </a:r>
            <a:r>
              <a:rPr lang="en-US" sz="2000" dirty="0"/>
              <a:t>) </a:t>
            </a:r>
            <a:r>
              <a:rPr lang="en-US" sz="2000" dirty="0" err="1"/>
              <a:t>etkazib</a:t>
            </a:r>
            <a:r>
              <a:rPr lang="en-US" sz="2000" dirty="0"/>
              <a:t> </a:t>
            </a:r>
            <a:r>
              <a:rPr lang="en-US" sz="2000" dirty="0" err="1"/>
              <a:t>berish</a:t>
            </a:r>
            <a:r>
              <a:rPr lang="en-US" sz="2000" dirty="0"/>
              <a:t> </a:t>
            </a:r>
            <a:r>
              <a:rPr lang="en-US" sz="2000" dirty="0" err="1"/>
              <a:t>va</a:t>
            </a:r>
            <a:r>
              <a:rPr lang="en-US" sz="2000" dirty="0"/>
              <a:t> </a:t>
            </a:r>
            <a:r>
              <a:rPr lang="en-US" sz="2000" dirty="0" err="1"/>
              <a:t>to'lash</a:t>
            </a:r>
            <a:r>
              <a:rPr lang="en-US" sz="2000" dirty="0"/>
              <a:t> </a:t>
            </a:r>
            <a:r>
              <a:rPr lang="en-US" sz="2000" dirty="0" err="1"/>
              <a:t>shartlari</a:t>
            </a:r>
            <a:r>
              <a:rPr lang="en-US" sz="2000" dirty="0"/>
              <a:t>, </a:t>
            </a:r>
            <a:r>
              <a:rPr lang="en-US" sz="2000" dirty="0" err="1"/>
              <a:t>shuningdek</a:t>
            </a:r>
            <a:r>
              <a:rPr lang="en-US" sz="2000" dirty="0"/>
              <a:t> </a:t>
            </a:r>
            <a:r>
              <a:rPr lang="en-US" sz="2000" dirty="0" err="1"/>
              <a:t>ular</a:t>
            </a:r>
            <a:r>
              <a:rPr lang="en-US" sz="2000" dirty="0"/>
              <a:t> </a:t>
            </a:r>
            <a:r>
              <a:rPr lang="en-US" sz="2000" dirty="0" err="1"/>
              <a:t>uchun</a:t>
            </a:r>
            <a:r>
              <a:rPr lang="en-US" sz="2000" dirty="0"/>
              <a:t> </a:t>
            </a:r>
            <a:r>
              <a:rPr lang="en-US" sz="2000" dirty="0" err="1"/>
              <a:t>taklif</a:t>
            </a:r>
            <a:r>
              <a:rPr lang="en-US" sz="2000" dirty="0"/>
              <a:t> </a:t>
            </a:r>
            <a:r>
              <a:rPr lang="en-US" sz="2000" dirty="0" err="1"/>
              <a:t>qilinadigan</a:t>
            </a:r>
            <a:r>
              <a:rPr lang="en-US" sz="2000" dirty="0"/>
              <a:t> </a:t>
            </a:r>
            <a:r>
              <a:rPr lang="en-US" sz="2000" dirty="0" err="1"/>
              <a:t>narxlar</a:t>
            </a:r>
            <a:r>
              <a:rPr lang="en-US" sz="2000" dirty="0"/>
              <a:t> (</a:t>
            </a:r>
            <a:r>
              <a:rPr lang="en-US" sz="2000" dirty="0" err="1"/>
              <a:t>tariflar</a:t>
            </a:r>
            <a:r>
              <a:rPr lang="en-US" sz="2000" dirty="0"/>
              <a:t>);</a:t>
            </a:r>
          </a:p>
          <a:p>
            <a:r>
              <a:rPr lang="en-US" sz="2000" dirty="0" err="1"/>
              <a:t>ommaviy</a:t>
            </a:r>
            <a:r>
              <a:rPr lang="en-US" sz="2000" dirty="0"/>
              <a:t> </a:t>
            </a:r>
            <a:r>
              <a:rPr lang="en-US" sz="2000" dirty="0" err="1"/>
              <a:t>axborot</a:t>
            </a:r>
            <a:r>
              <a:rPr lang="en-US" sz="2000" dirty="0"/>
              <a:t> </a:t>
            </a:r>
            <a:r>
              <a:rPr lang="en-US" sz="2000" dirty="0" err="1"/>
              <a:t>resursida</a:t>
            </a:r>
            <a:r>
              <a:rPr lang="en-US" sz="2000" dirty="0"/>
              <a:t> </a:t>
            </a:r>
            <a:r>
              <a:rPr lang="en-US" sz="2000" dirty="0" err="1"/>
              <a:t>joylashtirilgan</a:t>
            </a:r>
            <a:r>
              <a:rPr lang="en-US" sz="2000" dirty="0"/>
              <a:t> </a:t>
            </a:r>
            <a:r>
              <a:rPr lang="en-US" sz="2000" dirty="0" err="1"/>
              <a:t>elektron</a:t>
            </a:r>
            <a:r>
              <a:rPr lang="en-US" sz="2000" dirty="0"/>
              <a:t> </a:t>
            </a:r>
            <a:r>
              <a:rPr lang="en-US" sz="2000" dirty="0" err="1"/>
              <a:t>hujjatga</a:t>
            </a:r>
            <a:r>
              <a:rPr lang="en-US" sz="2000" dirty="0"/>
              <a:t> </a:t>
            </a:r>
            <a:r>
              <a:rPr lang="en-US" sz="2000" dirty="0" err="1"/>
              <a:t>tayanib</a:t>
            </a:r>
            <a:r>
              <a:rPr lang="en-US" sz="2000" dirty="0"/>
              <a:t>, </a:t>
            </a:r>
            <a:r>
              <a:rPr lang="en-US" sz="2000" dirty="0" err="1"/>
              <a:t>shartnomaga</a:t>
            </a:r>
            <a:r>
              <a:rPr lang="en-US" sz="2000" dirty="0"/>
              <a:t> </a:t>
            </a:r>
            <a:r>
              <a:rPr lang="en-US" sz="2000" dirty="0" err="1"/>
              <a:t>kiritilgan</a:t>
            </a:r>
            <a:r>
              <a:rPr lang="en-US" sz="2000" dirty="0"/>
              <a:t> </a:t>
            </a:r>
            <a:r>
              <a:rPr lang="en-US" sz="2000" dirty="0" err="1"/>
              <a:t>shartlarni</a:t>
            </a:r>
            <a:r>
              <a:rPr lang="en-US" sz="2000" dirty="0"/>
              <a:t> </a:t>
            </a:r>
            <a:r>
              <a:rPr lang="en-US" sz="2000" dirty="0" err="1"/>
              <a:t>ko'rsatish</a:t>
            </a:r>
            <a:r>
              <a:rPr lang="en-US" sz="2000" dirty="0"/>
              <a:t>.</a:t>
            </a:r>
          </a:p>
          <a:p>
            <a:pPr marL="0" indent="0">
              <a:buNone/>
            </a:pPr>
            <a:r>
              <a:rPr lang="en-US" sz="2000" dirty="0" err="1"/>
              <a:t>Elektron</a:t>
            </a:r>
            <a:r>
              <a:rPr lang="en-US" sz="2000" dirty="0"/>
              <a:t> </a:t>
            </a:r>
            <a:r>
              <a:rPr lang="en-US" sz="2000" dirty="0" err="1"/>
              <a:t>tijoratda</a:t>
            </a:r>
            <a:r>
              <a:rPr lang="en-US" sz="2000" dirty="0"/>
              <a:t> </a:t>
            </a:r>
            <a:r>
              <a:rPr lang="en-US" sz="2000" dirty="0" err="1" smtClean="0"/>
              <a:t>talablari</a:t>
            </a:r>
            <a:r>
              <a:rPr lang="en-US" sz="2000" dirty="0" smtClean="0"/>
              <a:t> </a:t>
            </a:r>
            <a:r>
              <a:rPr lang="en-US" sz="2000" dirty="0" err="1"/>
              <a:t>qonun</a:t>
            </a:r>
            <a:r>
              <a:rPr lang="en-US" sz="2000" dirty="0"/>
              <a:t> </a:t>
            </a:r>
            <a:r>
              <a:rPr lang="en-US" sz="2000" dirty="0" err="1"/>
              <a:t>hujjatlariga</a:t>
            </a:r>
            <a:r>
              <a:rPr lang="en-US" sz="2000" dirty="0"/>
              <a:t> </a:t>
            </a:r>
            <a:r>
              <a:rPr lang="en-US" sz="2000" dirty="0" err="1"/>
              <a:t>muvofiq</a:t>
            </a:r>
            <a:r>
              <a:rPr lang="en-US" sz="2000" dirty="0"/>
              <a:t> </a:t>
            </a:r>
            <a:r>
              <a:rPr lang="en-US" sz="2000" dirty="0" err="1"/>
              <a:t>boshqa</a:t>
            </a:r>
            <a:r>
              <a:rPr lang="en-US" sz="2000" dirty="0"/>
              <a:t> </a:t>
            </a:r>
            <a:r>
              <a:rPr lang="en-US" sz="2000" dirty="0" err="1"/>
              <a:t>ma'lumotlarni</a:t>
            </a:r>
            <a:r>
              <a:rPr lang="en-US" sz="2000" dirty="0"/>
              <a:t> ham </a:t>
            </a:r>
            <a:r>
              <a:rPr lang="en-US" sz="2000" dirty="0" err="1"/>
              <a:t>o'z</a:t>
            </a:r>
            <a:r>
              <a:rPr lang="en-US" sz="2000" dirty="0"/>
              <a:t> </a:t>
            </a:r>
            <a:r>
              <a:rPr lang="en-US" sz="2000" dirty="0" err="1"/>
              <a:t>ichiga</a:t>
            </a:r>
            <a:r>
              <a:rPr lang="en-US" sz="2000" dirty="0"/>
              <a:t> </a:t>
            </a:r>
            <a:r>
              <a:rPr lang="en-US" sz="2000" dirty="0" err="1"/>
              <a:t>olishi</a:t>
            </a:r>
            <a:r>
              <a:rPr lang="en-US" sz="2000" dirty="0"/>
              <a:t> </a:t>
            </a:r>
            <a:r>
              <a:rPr lang="en-US" sz="2000" dirty="0" err="1"/>
              <a:t>mumkin</a:t>
            </a:r>
            <a:r>
              <a:rPr lang="en-US" sz="2000" dirty="0"/>
              <a:t>.</a:t>
            </a:r>
            <a:endParaRPr lang="en-US" sz="2000" dirty="0" smtClean="0"/>
          </a:p>
          <a:p>
            <a:endParaRPr lang="ru-RU" dirty="0"/>
          </a:p>
        </p:txBody>
      </p:sp>
    </p:spTree>
    <p:extLst>
      <p:ext uri="{BB962C8B-B14F-4D97-AF65-F5344CB8AC3E}">
        <p14:creationId xmlns:p14="http://schemas.microsoft.com/office/powerpoint/2010/main" val="5036405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92696"/>
            <a:ext cx="8229600" cy="5433467"/>
          </a:xfrm>
        </p:spPr>
        <p:txBody>
          <a:bodyPr>
            <a:normAutofit fontScale="92500" lnSpcReduction="20000"/>
          </a:bodyPr>
          <a:lstStyle/>
          <a:p>
            <a:pPr marL="0" indent="0" algn="ctr">
              <a:buNone/>
            </a:pPr>
            <a:r>
              <a:rPr lang="en-US" dirty="0" err="1"/>
              <a:t>Elektron</a:t>
            </a:r>
            <a:r>
              <a:rPr lang="en-US" dirty="0"/>
              <a:t> </a:t>
            </a:r>
            <a:r>
              <a:rPr lang="en-US" dirty="0" err="1"/>
              <a:t>tijoratda</a:t>
            </a:r>
            <a:r>
              <a:rPr lang="en-US" dirty="0"/>
              <a:t> </a:t>
            </a:r>
            <a:r>
              <a:rPr lang="en-US" dirty="0" err="1"/>
              <a:t>shaxsiy</a:t>
            </a:r>
            <a:r>
              <a:rPr lang="en-US" dirty="0"/>
              <a:t> </a:t>
            </a:r>
            <a:r>
              <a:rPr lang="en-US" dirty="0" err="1"/>
              <a:t>ma'lumotlardan</a:t>
            </a:r>
            <a:r>
              <a:rPr lang="en-US" dirty="0"/>
              <a:t> </a:t>
            </a:r>
            <a:r>
              <a:rPr lang="en-US" dirty="0" err="1"/>
              <a:t>foydalanish</a:t>
            </a:r>
            <a:endParaRPr lang="en-US" dirty="0"/>
          </a:p>
          <a:p>
            <a:r>
              <a:rPr lang="en-US" dirty="0" err="1"/>
              <a:t>Shaxsiy</a:t>
            </a:r>
            <a:r>
              <a:rPr lang="en-US" dirty="0"/>
              <a:t> </a:t>
            </a:r>
            <a:r>
              <a:rPr lang="en-US" dirty="0" err="1"/>
              <a:t>ma'lumotlardan</a:t>
            </a:r>
            <a:r>
              <a:rPr lang="en-US" dirty="0"/>
              <a:t> </a:t>
            </a:r>
            <a:r>
              <a:rPr lang="en-US" dirty="0" err="1"/>
              <a:t>elektron</a:t>
            </a:r>
            <a:r>
              <a:rPr lang="en-US" dirty="0"/>
              <a:t> </a:t>
            </a:r>
            <a:r>
              <a:rPr lang="en-US" dirty="0" err="1"/>
              <a:t>tijoratda</a:t>
            </a:r>
            <a:r>
              <a:rPr lang="en-US" dirty="0"/>
              <a:t> </a:t>
            </a:r>
            <a:r>
              <a:rPr lang="en-US" dirty="0" err="1"/>
              <a:t>shartnomaning</a:t>
            </a:r>
            <a:r>
              <a:rPr lang="en-US" dirty="0"/>
              <a:t> </a:t>
            </a:r>
            <a:r>
              <a:rPr lang="en-US" dirty="0" err="1"/>
              <a:t>maqsadlaridan</a:t>
            </a:r>
            <a:r>
              <a:rPr lang="en-US" dirty="0"/>
              <a:t> </a:t>
            </a:r>
            <a:r>
              <a:rPr lang="en-US" dirty="0" err="1"/>
              <a:t>tashqari</a:t>
            </a:r>
            <a:r>
              <a:rPr lang="en-US" dirty="0"/>
              <a:t> </a:t>
            </a:r>
            <a:r>
              <a:rPr lang="en-US" dirty="0" err="1"/>
              <a:t>maqsadlarda</a:t>
            </a:r>
            <a:r>
              <a:rPr lang="en-US" dirty="0"/>
              <a:t> </a:t>
            </a:r>
            <a:r>
              <a:rPr lang="en-US" dirty="0" err="1"/>
              <a:t>foydalanish</a:t>
            </a:r>
            <a:r>
              <a:rPr lang="en-US" dirty="0"/>
              <a:t> </a:t>
            </a:r>
            <a:r>
              <a:rPr lang="en-US" dirty="0" err="1"/>
              <a:t>va</a:t>
            </a:r>
            <a:r>
              <a:rPr lang="en-US" dirty="0"/>
              <a:t> </a:t>
            </a:r>
            <a:r>
              <a:rPr lang="en-US" dirty="0" err="1"/>
              <a:t>ularni</a:t>
            </a:r>
            <a:r>
              <a:rPr lang="en-US" dirty="0"/>
              <a:t> </a:t>
            </a:r>
            <a:r>
              <a:rPr lang="en-US" dirty="0" err="1"/>
              <a:t>uchinchi</a:t>
            </a:r>
            <a:r>
              <a:rPr lang="en-US" dirty="0"/>
              <a:t> </a:t>
            </a:r>
            <a:r>
              <a:rPr lang="en-US" dirty="0" err="1"/>
              <a:t>shaxslarga</a:t>
            </a:r>
            <a:r>
              <a:rPr lang="en-US" dirty="0"/>
              <a:t> </a:t>
            </a:r>
            <a:r>
              <a:rPr lang="en-US" dirty="0" err="1"/>
              <a:t>berish</a:t>
            </a:r>
            <a:r>
              <a:rPr lang="en-US" dirty="0"/>
              <a:t>, agar </a:t>
            </a:r>
            <a:r>
              <a:rPr lang="en-US" dirty="0" err="1"/>
              <a:t>tomonlarning</a:t>
            </a:r>
            <a:r>
              <a:rPr lang="en-US" dirty="0"/>
              <a:t> </a:t>
            </a:r>
            <a:r>
              <a:rPr lang="en-US" dirty="0" err="1"/>
              <a:t>kelishuvi</a:t>
            </a:r>
            <a:r>
              <a:rPr lang="en-US" dirty="0"/>
              <a:t> </a:t>
            </a:r>
            <a:r>
              <a:rPr lang="en-US" dirty="0" err="1"/>
              <a:t>va</a:t>
            </a:r>
            <a:r>
              <a:rPr lang="en-US" dirty="0"/>
              <a:t> (</a:t>
            </a:r>
            <a:r>
              <a:rPr lang="en-US" dirty="0" err="1"/>
              <a:t>yoki</a:t>
            </a:r>
            <a:r>
              <a:rPr lang="en-US" dirty="0"/>
              <a:t>) </a:t>
            </a:r>
            <a:r>
              <a:rPr lang="en-US" dirty="0" err="1"/>
              <a:t>qonun</a:t>
            </a:r>
            <a:r>
              <a:rPr lang="en-US" dirty="0"/>
              <a:t> </a:t>
            </a:r>
            <a:r>
              <a:rPr lang="en-US" dirty="0" err="1"/>
              <a:t>hujjatlarida</a:t>
            </a:r>
            <a:r>
              <a:rPr lang="en-US" dirty="0"/>
              <a:t> </a:t>
            </a:r>
            <a:r>
              <a:rPr lang="en-US" dirty="0" err="1"/>
              <a:t>boshqacha</a:t>
            </a:r>
            <a:r>
              <a:rPr lang="en-US" dirty="0"/>
              <a:t> </a:t>
            </a:r>
            <a:r>
              <a:rPr lang="en-US" dirty="0" err="1"/>
              <a:t>qoida</a:t>
            </a:r>
            <a:r>
              <a:rPr lang="en-US" dirty="0"/>
              <a:t> </a:t>
            </a:r>
            <a:r>
              <a:rPr lang="en-US" dirty="0" err="1"/>
              <a:t>nazarda</a:t>
            </a:r>
            <a:r>
              <a:rPr lang="en-US" dirty="0"/>
              <a:t> </a:t>
            </a:r>
            <a:r>
              <a:rPr lang="en-US" dirty="0" err="1"/>
              <a:t>tutilgan</a:t>
            </a:r>
            <a:r>
              <a:rPr lang="en-US" dirty="0"/>
              <a:t> </a:t>
            </a:r>
            <a:r>
              <a:rPr lang="en-US" dirty="0" err="1"/>
              <a:t>bo'lmasa</a:t>
            </a:r>
            <a:r>
              <a:rPr lang="en-US" dirty="0"/>
              <a:t>, </a:t>
            </a:r>
            <a:r>
              <a:rPr lang="en-US" dirty="0" err="1"/>
              <a:t>taqiqlanadi</a:t>
            </a:r>
            <a:r>
              <a:rPr lang="en-US" dirty="0"/>
              <a:t>.</a:t>
            </a:r>
          </a:p>
          <a:p>
            <a:r>
              <a:rPr lang="en-US" dirty="0" err="1"/>
              <a:t>Shaxsiy</a:t>
            </a:r>
            <a:r>
              <a:rPr lang="en-US" dirty="0"/>
              <a:t> </a:t>
            </a:r>
            <a:r>
              <a:rPr lang="en-US" dirty="0" err="1"/>
              <a:t>ma'lumotlardan</a:t>
            </a:r>
            <a:r>
              <a:rPr lang="en-US" dirty="0"/>
              <a:t> </a:t>
            </a:r>
            <a:r>
              <a:rPr lang="en-US" dirty="0" err="1"/>
              <a:t>egasining</a:t>
            </a:r>
            <a:r>
              <a:rPr lang="en-US" dirty="0"/>
              <a:t> </a:t>
            </a:r>
            <a:r>
              <a:rPr lang="en-US" dirty="0" err="1"/>
              <a:t>roziligisiz</a:t>
            </a:r>
            <a:r>
              <a:rPr lang="en-US" dirty="0"/>
              <a:t> </a:t>
            </a:r>
            <a:r>
              <a:rPr lang="en-US" dirty="0" err="1"/>
              <a:t>takliflarni</a:t>
            </a:r>
            <a:r>
              <a:rPr lang="en-US" dirty="0"/>
              <a:t> </a:t>
            </a:r>
            <a:r>
              <a:rPr lang="en-US" dirty="0" err="1"/>
              <a:t>va</a:t>
            </a:r>
            <a:r>
              <a:rPr lang="en-US" dirty="0"/>
              <a:t> (</a:t>
            </a:r>
            <a:r>
              <a:rPr lang="en-US" dirty="0" err="1"/>
              <a:t>yoki</a:t>
            </a:r>
            <a:r>
              <a:rPr lang="en-US" dirty="0"/>
              <a:t>) </a:t>
            </a:r>
            <a:r>
              <a:rPr lang="en-US" dirty="0" err="1"/>
              <a:t>reklama</a:t>
            </a:r>
            <a:r>
              <a:rPr lang="en-US" dirty="0"/>
              <a:t> </a:t>
            </a:r>
            <a:r>
              <a:rPr lang="en-US" dirty="0" err="1"/>
              <a:t>tarqatish</a:t>
            </a:r>
            <a:r>
              <a:rPr lang="en-US" dirty="0"/>
              <a:t>, </a:t>
            </a:r>
            <a:r>
              <a:rPr lang="en-US" dirty="0" err="1"/>
              <a:t>shu</a:t>
            </a:r>
            <a:r>
              <a:rPr lang="en-US" dirty="0"/>
              <a:t> </a:t>
            </a:r>
            <a:r>
              <a:rPr lang="en-US" dirty="0" err="1"/>
              <a:t>jumladan</a:t>
            </a:r>
            <a:r>
              <a:rPr lang="en-US" dirty="0"/>
              <a:t> </a:t>
            </a:r>
            <a:r>
              <a:rPr lang="en-US" dirty="0" err="1"/>
              <a:t>elektron</a:t>
            </a:r>
            <a:r>
              <a:rPr lang="en-US" dirty="0"/>
              <a:t> </a:t>
            </a:r>
            <a:r>
              <a:rPr lang="en-US" dirty="0" err="1"/>
              <a:t>hujjatlar</a:t>
            </a:r>
            <a:r>
              <a:rPr lang="en-US" dirty="0"/>
              <a:t> </a:t>
            </a:r>
            <a:r>
              <a:rPr lang="en-US" dirty="0" err="1"/>
              <a:t>yoki</a:t>
            </a:r>
            <a:r>
              <a:rPr lang="en-US" dirty="0"/>
              <a:t> </a:t>
            </a:r>
            <a:r>
              <a:rPr lang="en-US" dirty="0" err="1"/>
              <a:t>elektron</a:t>
            </a:r>
            <a:r>
              <a:rPr lang="en-US" dirty="0"/>
              <a:t> </a:t>
            </a:r>
            <a:r>
              <a:rPr lang="en-US" dirty="0" err="1"/>
              <a:t>xabarlarni</a:t>
            </a:r>
            <a:r>
              <a:rPr lang="en-US" dirty="0"/>
              <a:t> </a:t>
            </a:r>
            <a:r>
              <a:rPr lang="en-US" dirty="0" err="1"/>
              <a:t>ommaviy</a:t>
            </a:r>
            <a:r>
              <a:rPr lang="en-US" dirty="0"/>
              <a:t> </a:t>
            </a:r>
            <a:r>
              <a:rPr lang="en-US" dirty="0" err="1"/>
              <a:t>tarqatish</a:t>
            </a:r>
            <a:r>
              <a:rPr lang="en-US" dirty="0"/>
              <a:t> </a:t>
            </a:r>
            <a:r>
              <a:rPr lang="en-US" dirty="0" err="1"/>
              <a:t>orqali</a:t>
            </a:r>
            <a:r>
              <a:rPr lang="en-US" dirty="0"/>
              <a:t> </a:t>
            </a:r>
            <a:r>
              <a:rPr lang="en-US" dirty="0" err="1"/>
              <a:t>foydalanishga</a:t>
            </a:r>
            <a:r>
              <a:rPr lang="en-US" dirty="0"/>
              <a:t> </a:t>
            </a:r>
            <a:r>
              <a:rPr lang="en-US" dirty="0" err="1"/>
              <a:t>yo'l</a:t>
            </a:r>
            <a:r>
              <a:rPr lang="en-US" dirty="0"/>
              <a:t> </a:t>
            </a:r>
            <a:r>
              <a:rPr lang="en-US" dirty="0" err="1"/>
              <a:t>qo'yilmaydi</a:t>
            </a:r>
            <a:r>
              <a:rPr lang="en-US" dirty="0"/>
              <a:t>.</a:t>
            </a:r>
            <a:endParaRPr lang="ru-RU" dirty="0"/>
          </a:p>
        </p:txBody>
      </p:sp>
    </p:spTree>
    <p:extLst>
      <p:ext uri="{BB962C8B-B14F-4D97-AF65-F5344CB8AC3E}">
        <p14:creationId xmlns:p14="http://schemas.microsoft.com/office/powerpoint/2010/main" val="38457127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48680"/>
            <a:ext cx="8229600" cy="5577483"/>
          </a:xfrm>
        </p:spPr>
        <p:txBody>
          <a:bodyPr/>
          <a:lstStyle/>
          <a:p>
            <a:pPr marL="0" indent="0">
              <a:buNone/>
            </a:pPr>
            <a:r>
              <a:rPr lang="en-US" sz="2400" dirty="0" smtClean="0"/>
              <a:t>19-modda</a:t>
            </a:r>
            <a:r>
              <a:rPr lang="en-US" sz="2400" dirty="0"/>
              <a:t>. </a:t>
            </a:r>
            <a:r>
              <a:rPr lang="en-US" sz="2400" dirty="0" err="1"/>
              <a:t>Nizolarni</a:t>
            </a:r>
            <a:r>
              <a:rPr lang="en-US" sz="2400" dirty="0"/>
              <a:t> </a:t>
            </a:r>
            <a:r>
              <a:rPr lang="en-US" sz="2400" dirty="0" err="1"/>
              <a:t>hal</a:t>
            </a:r>
            <a:r>
              <a:rPr lang="en-US" sz="2400" dirty="0"/>
              <a:t> </a:t>
            </a:r>
            <a:r>
              <a:rPr lang="en-US" sz="2400" dirty="0" err="1"/>
              <a:t>qilish</a:t>
            </a:r>
            <a:endParaRPr lang="en-US" sz="2400" dirty="0"/>
          </a:p>
          <a:p>
            <a:pPr marL="0" indent="0">
              <a:buNone/>
            </a:pPr>
            <a:r>
              <a:rPr lang="en-US" sz="2400" dirty="0" err="1"/>
              <a:t>Elektron</a:t>
            </a:r>
            <a:r>
              <a:rPr lang="en-US" sz="2400" dirty="0"/>
              <a:t> </a:t>
            </a:r>
            <a:r>
              <a:rPr lang="en-US" sz="2400" dirty="0" err="1"/>
              <a:t>tijorat</a:t>
            </a:r>
            <a:r>
              <a:rPr lang="en-US" sz="2400" dirty="0"/>
              <a:t> </a:t>
            </a:r>
            <a:r>
              <a:rPr lang="en-US" sz="2400" dirty="0" err="1"/>
              <a:t>sohasidagi</a:t>
            </a:r>
            <a:r>
              <a:rPr lang="en-US" sz="2400" dirty="0"/>
              <a:t> </a:t>
            </a:r>
            <a:r>
              <a:rPr lang="en-US" sz="2400" dirty="0" err="1"/>
              <a:t>nizolar</a:t>
            </a:r>
            <a:r>
              <a:rPr lang="en-US" sz="2400" dirty="0"/>
              <a:t> </a:t>
            </a:r>
            <a:r>
              <a:rPr lang="en-US" sz="2400" dirty="0" err="1"/>
              <a:t>qonun</a:t>
            </a:r>
            <a:r>
              <a:rPr lang="en-US" sz="2400" dirty="0"/>
              <a:t> </a:t>
            </a:r>
            <a:r>
              <a:rPr lang="en-US" sz="2400" dirty="0" err="1"/>
              <a:t>hujjatlarida</a:t>
            </a:r>
            <a:r>
              <a:rPr lang="en-US" sz="2400" dirty="0"/>
              <a:t> </a:t>
            </a:r>
            <a:r>
              <a:rPr lang="en-US" sz="2400" dirty="0" err="1"/>
              <a:t>belgilangan</a:t>
            </a:r>
            <a:r>
              <a:rPr lang="en-US" sz="2400" dirty="0"/>
              <a:t> </a:t>
            </a:r>
            <a:r>
              <a:rPr lang="en-US" sz="2400" dirty="0" err="1"/>
              <a:t>tartibda</a:t>
            </a:r>
            <a:r>
              <a:rPr lang="en-US" sz="2400" dirty="0"/>
              <a:t> </a:t>
            </a:r>
            <a:r>
              <a:rPr lang="en-US" sz="2400" dirty="0" err="1"/>
              <a:t>hal</a:t>
            </a:r>
            <a:r>
              <a:rPr lang="en-US" sz="2400" dirty="0"/>
              <a:t> </a:t>
            </a:r>
            <a:r>
              <a:rPr lang="en-US" sz="2400" dirty="0" err="1"/>
              <a:t>qilinadi</a:t>
            </a:r>
            <a:r>
              <a:rPr lang="en-US" sz="2400" dirty="0" smtClean="0"/>
              <a:t>.</a:t>
            </a:r>
          </a:p>
          <a:p>
            <a:pPr marL="0" indent="0">
              <a:buNone/>
            </a:pPr>
            <a:r>
              <a:rPr lang="en-US" sz="2400" dirty="0" smtClean="0"/>
              <a:t>20-modda</a:t>
            </a:r>
            <a:r>
              <a:rPr lang="en-US" sz="2400" dirty="0"/>
              <a:t>. </a:t>
            </a:r>
            <a:r>
              <a:rPr lang="en-US" sz="2400" dirty="0" err="1"/>
              <a:t>Elektron</a:t>
            </a:r>
            <a:r>
              <a:rPr lang="en-US" sz="2400" dirty="0"/>
              <a:t> </a:t>
            </a:r>
            <a:r>
              <a:rPr lang="en-US" sz="2400" dirty="0" err="1"/>
              <a:t>tijorat</a:t>
            </a:r>
            <a:r>
              <a:rPr lang="en-US" sz="2400" dirty="0"/>
              <a:t> </a:t>
            </a:r>
            <a:r>
              <a:rPr lang="en-US" sz="2400" dirty="0" err="1"/>
              <a:t>to'g'risidagi</a:t>
            </a:r>
            <a:r>
              <a:rPr lang="en-US" sz="2400" dirty="0"/>
              <a:t> </a:t>
            </a:r>
            <a:r>
              <a:rPr lang="en-US" sz="2400" dirty="0" err="1"/>
              <a:t>qonun</a:t>
            </a:r>
            <a:r>
              <a:rPr lang="en-US" sz="2400" dirty="0"/>
              <a:t> </a:t>
            </a:r>
            <a:r>
              <a:rPr lang="en-US" sz="2400" dirty="0" err="1"/>
              <a:t>hujjatlarini</a:t>
            </a:r>
            <a:r>
              <a:rPr lang="en-US" sz="2400" dirty="0"/>
              <a:t> </a:t>
            </a:r>
            <a:r>
              <a:rPr lang="en-US" sz="2400" dirty="0" err="1"/>
              <a:t>buzganlik</a:t>
            </a:r>
            <a:r>
              <a:rPr lang="en-US" sz="2400" dirty="0"/>
              <a:t> </a:t>
            </a:r>
            <a:r>
              <a:rPr lang="en-US" sz="2400" dirty="0" err="1"/>
              <a:t>uchun</a:t>
            </a:r>
            <a:r>
              <a:rPr lang="en-US" sz="2400" dirty="0"/>
              <a:t> </a:t>
            </a:r>
            <a:r>
              <a:rPr lang="en-US" sz="2400" dirty="0" err="1"/>
              <a:t>javobgarlik</a:t>
            </a:r>
            <a:endParaRPr lang="en-US" sz="2400" dirty="0"/>
          </a:p>
          <a:p>
            <a:pPr marL="0" indent="0">
              <a:buNone/>
            </a:pPr>
            <a:r>
              <a:rPr lang="en-US" sz="2400" dirty="0" err="1"/>
              <a:t>Elektron</a:t>
            </a:r>
            <a:r>
              <a:rPr lang="en-US" sz="2400" dirty="0"/>
              <a:t> </a:t>
            </a:r>
            <a:r>
              <a:rPr lang="en-US" sz="2400" dirty="0" err="1"/>
              <a:t>tijorat</a:t>
            </a:r>
            <a:r>
              <a:rPr lang="en-US" sz="2400" dirty="0"/>
              <a:t> </a:t>
            </a:r>
            <a:r>
              <a:rPr lang="en-US" sz="2400" dirty="0" err="1"/>
              <a:t>to'g'risidagi</a:t>
            </a:r>
            <a:r>
              <a:rPr lang="en-US" sz="2400" dirty="0"/>
              <a:t> </a:t>
            </a:r>
            <a:r>
              <a:rPr lang="en-US" sz="2400" dirty="0" err="1"/>
              <a:t>qonunni</a:t>
            </a:r>
            <a:r>
              <a:rPr lang="en-US" sz="2400" dirty="0"/>
              <a:t> </a:t>
            </a:r>
            <a:r>
              <a:rPr lang="en-US" sz="2400" dirty="0" err="1"/>
              <a:t>buzganlikda</a:t>
            </a:r>
            <a:r>
              <a:rPr lang="en-US" sz="2400" dirty="0"/>
              <a:t> </a:t>
            </a:r>
            <a:r>
              <a:rPr lang="en-US" sz="2400" dirty="0" err="1"/>
              <a:t>aybdor</a:t>
            </a:r>
            <a:r>
              <a:rPr lang="en-US" sz="2400" dirty="0"/>
              <a:t> </a:t>
            </a:r>
            <a:r>
              <a:rPr lang="en-US" sz="2400" dirty="0" err="1"/>
              <a:t>shaxslar</a:t>
            </a:r>
            <a:r>
              <a:rPr lang="en-US" sz="2400" dirty="0"/>
              <a:t> </a:t>
            </a:r>
            <a:r>
              <a:rPr lang="en-US" sz="2400" dirty="0" err="1"/>
              <a:t>belgilangan</a:t>
            </a:r>
            <a:r>
              <a:rPr lang="en-US" sz="2400" dirty="0"/>
              <a:t> </a:t>
            </a:r>
            <a:r>
              <a:rPr lang="en-US" sz="2400" dirty="0" err="1"/>
              <a:t>tartibda</a:t>
            </a:r>
            <a:r>
              <a:rPr lang="en-US" sz="2400" dirty="0"/>
              <a:t> </a:t>
            </a:r>
            <a:r>
              <a:rPr lang="en-US" sz="2400" dirty="0" err="1"/>
              <a:t>javobgar</a:t>
            </a:r>
            <a:r>
              <a:rPr lang="en-US" sz="2400" dirty="0"/>
              <a:t> </a:t>
            </a:r>
            <a:r>
              <a:rPr lang="en-US" sz="2400" dirty="0" err="1"/>
              <a:t>bo'ladilar</a:t>
            </a:r>
            <a:r>
              <a:rPr lang="en-US" sz="2400" dirty="0"/>
              <a:t>.</a:t>
            </a:r>
            <a:endParaRPr lang="ru-RU" sz="2400"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1640" y="3933056"/>
            <a:ext cx="6408712" cy="2376264"/>
          </a:xfrm>
          <a:prstGeom prst="rect">
            <a:avLst/>
          </a:prstGeom>
        </p:spPr>
      </p:pic>
    </p:spTree>
    <p:extLst>
      <p:ext uri="{BB962C8B-B14F-4D97-AF65-F5344CB8AC3E}">
        <p14:creationId xmlns:p14="http://schemas.microsoft.com/office/powerpoint/2010/main" val="42533275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2600" dirty="0" smtClean="0"/>
              <a:t>3. </a:t>
            </a:r>
            <a:r>
              <a:rPr lang="en-US" sz="2600" dirty="0" err="1" smtClean="0"/>
              <a:t>Iqtisodiyot</a:t>
            </a:r>
            <a:r>
              <a:rPr lang="en-US" sz="2600" dirty="0" smtClean="0"/>
              <a:t> </a:t>
            </a:r>
            <a:r>
              <a:rPr lang="en-US" sz="2600" dirty="0" err="1"/>
              <a:t>sohalari</a:t>
            </a:r>
            <a:r>
              <a:rPr lang="en-US" sz="2600" dirty="0"/>
              <a:t> </a:t>
            </a:r>
            <a:r>
              <a:rPr lang="en-US" sz="2600" dirty="0" err="1"/>
              <a:t>faoliyatiga</a:t>
            </a:r>
            <a:r>
              <a:rPr lang="en-US" sz="2600" dirty="0"/>
              <a:t> </a:t>
            </a:r>
            <a:r>
              <a:rPr lang="en-US" sz="2600" dirty="0" err="1"/>
              <a:t>oid</a:t>
            </a:r>
            <a:r>
              <a:rPr lang="en-US" sz="2600" dirty="0"/>
              <a:t> </a:t>
            </a:r>
            <a:r>
              <a:rPr lang="en-US" sz="2600" dirty="0" err="1"/>
              <a:t>me’yoriy-huquqiy</a:t>
            </a:r>
            <a:r>
              <a:rPr lang="en-US" sz="2600" dirty="0"/>
              <a:t> </a:t>
            </a:r>
            <a:r>
              <a:rPr lang="en-US" sz="2600" dirty="0" err="1"/>
              <a:t>hujjatlar</a:t>
            </a:r>
            <a:r>
              <a:rPr lang="en-US" sz="2600" dirty="0"/>
              <a:t> </a:t>
            </a:r>
            <a:r>
              <a:rPr lang="en-US" sz="2600" dirty="0" err="1"/>
              <a:t>mazmuni</a:t>
            </a:r>
            <a:r>
              <a:rPr lang="en-US" sz="2600" dirty="0" smtClean="0"/>
              <a:t>.</a:t>
            </a:r>
            <a:endParaRPr lang="ru-RU" sz="2600" dirty="0"/>
          </a:p>
        </p:txBody>
      </p:sp>
      <p:sp>
        <p:nvSpPr>
          <p:cNvPr id="3" name="Объект 2"/>
          <p:cNvSpPr>
            <a:spLocks noGrp="1"/>
          </p:cNvSpPr>
          <p:nvPr>
            <p:ph idx="1"/>
          </p:nvPr>
        </p:nvSpPr>
        <p:spPr>
          <a:xfrm>
            <a:off x="457200" y="1340768"/>
            <a:ext cx="8229600" cy="4896544"/>
          </a:xfrm>
        </p:spPr>
        <p:txBody>
          <a:bodyPr>
            <a:normAutofit fontScale="40000" lnSpcReduction="20000"/>
          </a:bodyPr>
          <a:lstStyle/>
          <a:p>
            <a:pPr marL="0" indent="0" algn="just">
              <a:buNone/>
            </a:pPr>
            <a:r>
              <a:rPr lang="uz-Latn-UZ" sz="5400" dirty="0" smtClean="0"/>
              <a:t/>
            </a:r>
            <a:br>
              <a:rPr lang="uz-Latn-UZ" sz="5400" dirty="0" smtClean="0"/>
            </a:br>
            <a:r>
              <a:rPr lang="en-US" sz="7400" dirty="0" err="1" smtClean="0"/>
              <a:t>Iqtisodiy</a:t>
            </a:r>
            <a:r>
              <a:rPr lang="en-US" sz="7400" dirty="0" smtClean="0"/>
              <a:t> </a:t>
            </a:r>
            <a:r>
              <a:rPr lang="en-US" sz="7400" dirty="0" err="1" smtClean="0"/>
              <a:t>sohalarda</a:t>
            </a:r>
            <a:r>
              <a:rPr lang="en-US" sz="7400" dirty="0" smtClean="0"/>
              <a:t> e</a:t>
            </a:r>
            <a:r>
              <a:rPr lang="uz-Latn-UZ" sz="7400" dirty="0" smtClean="0"/>
              <a:t>lektron tijoratning asosiy tamoyillari:</a:t>
            </a:r>
            <a:r>
              <a:rPr lang="uz-Latn-UZ" sz="5400" dirty="0" smtClean="0"/>
              <a:t/>
            </a:r>
            <a:br>
              <a:rPr lang="uz-Latn-UZ" sz="5400" dirty="0" smtClean="0"/>
            </a:br>
            <a:r>
              <a:rPr lang="en-US" sz="5400" dirty="0" smtClean="0"/>
              <a:t> </a:t>
            </a:r>
          </a:p>
          <a:p>
            <a:pPr marL="0" indent="0" algn="just"/>
            <a:r>
              <a:rPr lang="uz-Latn-UZ" sz="5400" dirty="0" smtClean="0"/>
              <a:t>elektron tijoratda biznes qilish erkinligi;</a:t>
            </a:r>
            <a:endParaRPr lang="en-US" sz="5400" dirty="0" smtClean="0"/>
          </a:p>
          <a:p>
            <a:pPr marL="0" indent="0" algn="just"/>
            <a:r>
              <a:rPr lang="uz-Latn-UZ" sz="5400" dirty="0" smtClean="0"/>
              <a:t>elektron tijoratda bitimlar tuzishning ixtiyoriyligi;</a:t>
            </a:r>
            <a:endParaRPr lang="en-US" sz="5400" dirty="0" smtClean="0"/>
          </a:p>
          <a:p>
            <a:pPr marL="0" indent="0" algn="just"/>
            <a:r>
              <a:rPr lang="en-US" sz="5400" dirty="0" smtClean="0"/>
              <a:t>e</a:t>
            </a:r>
            <a:r>
              <a:rPr lang="uz-Latn-UZ" sz="5400" dirty="0" smtClean="0"/>
              <a:t>lektron tijoratda ishtirok etish uchun shartlarning tengligi;</a:t>
            </a:r>
            <a:endParaRPr lang="en-US" sz="5400" dirty="0" smtClean="0"/>
          </a:p>
          <a:p>
            <a:pPr marL="0" indent="0" algn="just"/>
            <a:r>
              <a:rPr lang="uz-Latn-UZ" sz="5400" dirty="0" smtClean="0"/>
              <a:t>elektron tijorat subyektlarining huquqlari va qonuniy manfaatlarini himoya qilish;</a:t>
            </a:r>
            <a:br>
              <a:rPr lang="uz-Latn-UZ" sz="5400" dirty="0" smtClean="0"/>
            </a:br>
            <a:endParaRPr lang="en-US" sz="5400" dirty="0" smtClean="0"/>
          </a:p>
          <a:p>
            <a:pPr marL="0" indent="0" algn="just"/>
            <a:r>
              <a:rPr lang="uz-Latn-UZ" sz="5400" dirty="0" smtClean="0"/>
              <a:t>hujjatlarni, shu jumladan elektron tijorat sohasidagi elektron hujjatlarni birlashtirish;</a:t>
            </a:r>
            <a:br>
              <a:rPr lang="uz-Latn-UZ" sz="5400" dirty="0" smtClean="0"/>
            </a:br>
            <a:r>
              <a:rPr lang="uz-Latn-UZ" sz="5400" dirty="0" smtClean="0"/>
              <a:t>axborot xavfsizligini ta'minlash;</a:t>
            </a:r>
            <a:endParaRPr lang="en-US" sz="5400" dirty="0" smtClean="0"/>
          </a:p>
          <a:p>
            <a:pPr marL="0" indent="0" algn="just"/>
            <a:r>
              <a:rPr lang="uz-Latn-UZ" sz="5400" dirty="0" smtClean="0"/>
              <a:t>tovarlar, ishlar va xizmatlarning tegishli sifatini ta'minlash;</a:t>
            </a:r>
            <a:br>
              <a:rPr lang="uz-Latn-UZ" sz="5400" dirty="0" smtClean="0"/>
            </a:br>
            <a:r>
              <a:rPr lang="uz-Latn-UZ" sz="5400" dirty="0" smtClean="0"/>
              <a:t>elektron tijorat sohasida ochiqlik, oshkoralik va tartib-qoidalar.</a:t>
            </a:r>
            <a:endParaRPr lang="en-US" sz="4900" dirty="0"/>
          </a:p>
        </p:txBody>
      </p:sp>
    </p:spTree>
    <p:extLst>
      <p:ext uri="{BB962C8B-B14F-4D97-AF65-F5344CB8AC3E}">
        <p14:creationId xmlns:p14="http://schemas.microsoft.com/office/powerpoint/2010/main" val="24078439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714356"/>
            <a:ext cx="8229600" cy="5411807"/>
          </a:xfrm>
        </p:spPr>
        <p:txBody>
          <a:bodyPr>
            <a:normAutofit fontScale="55000" lnSpcReduction="20000"/>
          </a:bodyPr>
          <a:lstStyle/>
          <a:p>
            <a:pPr marL="0" indent="0">
              <a:buNone/>
            </a:pPr>
            <a:r>
              <a:rPr lang="en-US" dirty="0" err="1" smtClean="0"/>
              <a:t>Tijorat</a:t>
            </a:r>
            <a:r>
              <a:rPr lang="en-US" dirty="0" smtClean="0"/>
              <a:t> </a:t>
            </a:r>
            <a:r>
              <a:rPr lang="en-US" dirty="0" err="1" smtClean="0"/>
              <a:t>ishtirokchisining</a:t>
            </a:r>
            <a:r>
              <a:rPr lang="en-US" dirty="0" smtClean="0"/>
              <a:t> </a:t>
            </a:r>
            <a:r>
              <a:rPr lang="en-US" dirty="0" err="1" smtClean="0"/>
              <a:t>huquq</a:t>
            </a:r>
            <a:r>
              <a:rPr lang="en-US" dirty="0" smtClean="0"/>
              <a:t> </a:t>
            </a:r>
            <a:r>
              <a:rPr lang="en-US" dirty="0" err="1" smtClean="0"/>
              <a:t>va</a:t>
            </a:r>
            <a:r>
              <a:rPr lang="en-US" dirty="0" smtClean="0"/>
              <a:t> </a:t>
            </a:r>
            <a:r>
              <a:rPr lang="en-US" dirty="0" err="1" smtClean="0"/>
              <a:t>majburiyatlari</a:t>
            </a:r>
            <a:endParaRPr lang="en-US" dirty="0" smtClean="0"/>
          </a:p>
          <a:p>
            <a:pPr marL="0" indent="0">
              <a:buNone/>
            </a:pPr>
            <a:r>
              <a:rPr lang="en-US" dirty="0" err="1" smtClean="0"/>
              <a:t>Elektron</a:t>
            </a:r>
            <a:r>
              <a:rPr lang="en-US" dirty="0" smtClean="0"/>
              <a:t> </a:t>
            </a:r>
            <a:r>
              <a:rPr lang="en-US" dirty="0" err="1" smtClean="0"/>
              <a:t>tijorat</a:t>
            </a:r>
            <a:r>
              <a:rPr lang="en-US" dirty="0" smtClean="0"/>
              <a:t> </a:t>
            </a:r>
            <a:r>
              <a:rPr lang="en-US" dirty="0" err="1" smtClean="0"/>
              <a:t>ishtirokchisi</a:t>
            </a:r>
            <a:r>
              <a:rPr lang="en-US" dirty="0" smtClean="0"/>
              <a:t> </a:t>
            </a:r>
            <a:r>
              <a:rPr lang="en-US" dirty="0" err="1" smtClean="0"/>
              <a:t>quyidagi</a:t>
            </a:r>
            <a:r>
              <a:rPr lang="en-US" dirty="0" smtClean="0"/>
              <a:t> </a:t>
            </a:r>
            <a:r>
              <a:rPr lang="en-US" dirty="0" err="1" smtClean="0"/>
              <a:t>huquqlarga</a:t>
            </a:r>
            <a:r>
              <a:rPr lang="en-US" dirty="0" smtClean="0"/>
              <a:t> </a:t>
            </a:r>
            <a:r>
              <a:rPr lang="en-US" dirty="0" err="1" smtClean="0"/>
              <a:t>ega</a:t>
            </a:r>
            <a:r>
              <a:rPr lang="en-US" dirty="0" smtClean="0"/>
              <a:t>:</a:t>
            </a:r>
          </a:p>
          <a:p>
            <a:r>
              <a:rPr lang="en-US" dirty="0" err="1" smtClean="0"/>
              <a:t>elektron</a:t>
            </a:r>
            <a:r>
              <a:rPr lang="en-US" dirty="0" smtClean="0"/>
              <a:t> </a:t>
            </a:r>
            <a:r>
              <a:rPr lang="en-US" dirty="0" err="1" smtClean="0"/>
              <a:t>tijorat</a:t>
            </a:r>
            <a:r>
              <a:rPr lang="en-US" dirty="0" smtClean="0"/>
              <a:t> </a:t>
            </a:r>
            <a:r>
              <a:rPr lang="en-US" dirty="0" err="1" smtClean="0"/>
              <a:t>maqsadida</a:t>
            </a:r>
            <a:r>
              <a:rPr lang="en-US" dirty="0" smtClean="0"/>
              <a:t> </a:t>
            </a:r>
            <a:r>
              <a:rPr lang="en-US" dirty="0" err="1" smtClean="0"/>
              <a:t>ishlaydigan</a:t>
            </a:r>
            <a:r>
              <a:rPr lang="en-US" dirty="0" smtClean="0"/>
              <a:t> </a:t>
            </a:r>
            <a:r>
              <a:rPr lang="en-US" dirty="0" err="1" smtClean="0"/>
              <a:t>axborot</a:t>
            </a:r>
            <a:r>
              <a:rPr lang="en-US" dirty="0" smtClean="0"/>
              <a:t> </a:t>
            </a:r>
            <a:r>
              <a:rPr lang="en-US" dirty="0" err="1" smtClean="0"/>
              <a:t>resurslarida</a:t>
            </a:r>
            <a:r>
              <a:rPr lang="en-US" dirty="0" smtClean="0"/>
              <a:t> </a:t>
            </a:r>
            <a:r>
              <a:rPr lang="en-US" dirty="0" err="1" smtClean="0"/>
              <a:t>taklifni</a:t>
            </a:r>
            <a:r>
              <a:rPr lang="en-US" dirty="0" smtClean="0"/>
              <a:t> </a:t>
            </a:r>
            <a:r>
              <a:rPr lang="en-US" dirty="0" err="1" smtClean="0"/>
              <a:t>joylashtirish</a:t>
            </a:r>
            <a:r>
              <a:rPr lang="en-US" dirty="0" smtClean="0"/>
              <a:t>;</a:t>
            </a:r>
          </a:p>
          <a:p>
            <a:r>
              <a:rPr lang="en-US" dirty="0" err="1" smtClean="0"/>
              <a:t>elektron</a:t>
            </a:r>
            <a:r>
              <a:rPr lang="en-US" dirty="0" smtClean="0"/>
              <a:t> </a:t>
            </a:r>
            <a:r>
              <a:rPr lang="en-US" dirty="0" err="1" smtClean="0"/>
              <a:t>tijoratda</a:t>
            </a:r>
            <a:r>
              <a:rPr lang="en-US" dirty="0" smtClean="0"/>
              <a:t> </a:t>
            </a:r>
            <a:r>
              <a:rPr lang="en-US" dirty="0" err="1" smtClean="0"/>
              <a:t>shartnomalar</a:t>
            </a:r>
            <a:r>
              <a:rPr lang="en-US" dirty="0" smtClean="0"/>
              <a:t> </a:t>
            </a:r>
            <a:r>
              <a:rPr lang="en-US" dirty="0" err="1" smtClean="0"/>
              <a:t>tuzish</a:t>
            </a:r>
            <a:r>
              <a:rPr lang="en-US" dirty="0" smtClean="0"/>
              <a:t> </a:t>
            </a:r>
            <a:r>
              <a:rPr lang="en-US" dirty="0" err="1" smtClean="0"/>
              <a:t>orqali</a:t>
            </a:r>
            <a:r>
              <a:rPr lang="en-US" dirty="0" smtClean="0"/>
              <a:t> </a:t>
            </a:r>
            <a:r>
              <a:rPr lang="en-US" dirty="0" err="1" smtClean="0"/>
              <a:t>tovarlarni</a:t>
            </a:r>
            <a:r>
              <a:rPr lang="en-US" dirty="0" smtClean="0"/>
              <a:t> (</a:t>
            </a:r>
            <a:r>
              <a:rPr lang="en-US" dirty="0" err="1" smtClean="0"/>
              <a:t>ishlarni</a:t>
            </a:r>
            <a:r>
              <a:rPr lang="en-US" dirty="0" smtClean="0"/>
              <a:t>, </a:t>
            </a:r>
            <a:r>
              <a:rPr lang="en-US" dirty="0" err="1" smtClean="0"/>
              <a:t>xizmatlarni</a:t>
            </a:r>
            <a:r>
              <a:rPr lang="en-US" dirty="0" smtClean="0"/>
              <a:t>) </a:t>
            </a:r>
            <a:r>
              <a:rPr lang="en-US" dirty="0" err="1" smtClean="0"/>
              <a:t>sotish</a:t>
            </a:r>
            <a:r>
              <a:rPr lang="en-US" dirty="0" smtClean="0"/>
              <a:t> </a:t>
            </a:r>
            <a:r>
              <a:rPr lang="en-US" dirty="0" err="1" smtClean="0"/>
              <a:t>yoki</a:t>
            </a:r>
            <a:r>
              <a:rPr lang="en-US" dirty="0" smtClean="0"/>
              <a:t> </a:t>
            </a:r>
            <a:r>
              <a:rPr lang="en-US" dirty="0" err="1" smtClean="0"/>
              <a:t>sotib</a:t>
            </a:r>
            <a:r>
              <a:rPr lang="en-US" dirty="0" smtClean="0"/>
              <a:t> </a:t>
            </a:r>
            <a:r>
              <a:rPr lang="en-US" dirty="0" err="1" smtClean="0"/>
              <a:t>olish</a:t>
            </a:r>
            <a:r>
              <a:rPr lang="en-US" dirty="0" smtClean="0"/>
              <a:t>;</a:t>
            </a:r>
          </a:p>
          <a:p>
            <a:r>
              <a:rPr lang="en-US" dirty="0" err="1" smtClean="0"/>
              <a:t>elektron</a:t>
            </a:r>
            <a:r>
              <a:rPr lang="en-US" dirty="0" smtClean="0"/>
              <a:t> </a:t>
            </a:r>
            <a:r>
              <a:rPr lang="en-US" dirty="0" err="1" smtClean="0"/>
              <a:t>hujjatlar</a:t>
            </a:r>
            <a:r>
              <a:rPr lang="en-US" dirty="0" smtClean="0"/>
              <a:t> </a:t>
            </a:r>
            <a:r>
              <a:rPr lang="en-US" dirty="0" err="1" smtClean="0"/>
              <a:t>va</a:t>
            </a:r>
            <a:r>
              <a:rPr lang="en-US" dirty="0" smtClean="0"/>
              <a:t> </a:t>
            </a:r>
            <a:r>
              <a:rPr lang="en-US" dirty="0" err="1" smtClean="0"/>
              <a:t>elektron</a:t>
            </a:r>
            <a:r>
              <a:rPr lang="en-US" dirty="0" smtClean="0"/>
              <a:t> </a:t>
            </a:r>
            <a:r>
              <a:rPr lang="en-US" dirty="0" err="1" smtClean="0"/>
              <a:t>xabarlarni</a:t>
            </a:r>
            <a:r>
              <a:rPr lang="en-US" dirty="0" smtClean="0"/>
              <a:t> </a:t>
            </a:r>
            <a:r>
              <a:rPr lang="en-US" dirty="0" err="1" smtClean="0"/>
              <a:t>saqlash</a:t>
            </a:r>
            <a:r>
              <a:rPr lang="en-US" dirty="0" smtClean="0"/>
              <a:t> </a:t>
            </a:r>
            <a:r>
              <a:rPr lang="en-US" dirty="0" err="1" smtClean="0"/>
              <a:t>uchun</a:t>
            </a:r>
            <a:r>
              <a:rPr lang="en-US" dirty="0" smtClean="0"/>
              <a:t> </a:t>
            </a:r>
            <a:r>
              <a:rPr lang="en-US" dirty="0" err="1" smtClean="0"/>
              <a:t>biznes</a:t>
            </a:r>
            <a:r>
              <a:rPr lang="en-US" dirty="0" smtClean="0"/>
              <a:t> </a:t>
            </a:r>
            <a:r>
              <a:rPr lang="en-US" dirty="0" err="1" smtClean="0"/>
              <a:t>operatorlariga</a:t>
            </a:r>
            <a:r>
              <a:rPr lang="en-US" dirty="0" smtClean="0"/>
              <a:t> </a:t>
            </a:r>
            <a:r>
              <a:rPr lang="en-US" dirty="0" err="1" smtClean="0"/>
              <a:t>topshirish</a:t>
            </a:r>
            <a:r>
              <a:rPr lang="en-US" dirty="0" smtClean="0"/>
              <a:t>.</a:t>
            </a:r>
          </a:p>
          <a:p>
            <a:r>
              <a:rPr lang="en-US" dirty="0" err="1" smtClean="0"/>
              <a:t>Elektron</a:t>
            </a:r>
            <a:r>
              <a:rPr lang="en-US" dirty="0" smtClean="0"/>
              <a:t> </a:t>
            </a:r>
            <a:r>
              <a:rPr lang="en-US" dirty="0" err="1" smtClean="0"/>
              <a:t>tijorat</a:t>
            </a:r>
            <a:r>
              <a:rPr lang="en-US" dirty="0" smtClean="0"/>
              <a:t> </a:t>
            </a:r>
            <a:r>
              <a:rPr lang="en-US" dirty="0" err="1" smtClean="0"/>
              <a:t>ishtirokchisi</a:t>
            </a:r>
            <a:r>
              <a:rPr lang="en-US" dirty="0" smtClean="0"/>
              <a:t> - </a:t>
            </a:r>
            <a:r>
              <a:rPr lang="en-US" dirty="0" err="1" smtClean="0"/>
              <a:t>tovarlarni</a:t>
            </a:r>
            <a:r>
              <a:rPr lang="en-US" dirty="0" smtClean="0"/>
              <a:t> (</a:t>
            </a:r>
            <a:r>
              <a:rPr lang="en-US" dirty="0" err="1" smtClean="0"/>
              <a:t>ishlarni</a:t>
            </a:r>
            <a:r>
              <a:rPr lang="en-US" dirty="0" smtClean="0"/>
              <a:t>, </a:t>
            </a:r>
            <a:r>
              <a:rPr lang="en-US" dirty="0" err="1" smtClean="0"/>
              <a:t>xizmatlarni</a:t>
            </a:r>
            <a:r>
              <a:rPr lang="en-US" dirty="0" smtClean="0"/>
              <a:t>) </a:t>
            </a:r>
            <a:r>
              <a:rPr lang="en-US" dirty="0" err="1" smtClean="0"/>
              <a:t>sotuvchi</a:t>
            </a:r>
            <a:r>
              <a:rPr lang="en-US" dirty="0" smtClean="0"/>
              <a:t>:</a:t>
            </a:r>
          </a:p>
          <a:p>
            <a:r>
              <a:rPr lang="en-US" dirty="0" err="1" smtClean="0"/>
              <a:t>elektron</a:t>
            </a:r>
            <a:r>
              <a:rPr lang="en-US" dirty="0" smtClean="0"/>
              <a:t> </a:t>
            </a:r>
            <a:r>
              <a:rPr lang="en-US" dirty="0" err="1" smtClean="0"/>
              <a:t>tijoratda</a:t>
            </a:r>
            <a:r>
              <a:rPr lang="en-US" dirty="0" smtClean="0"/>
              <a:t> </a:t>
            </a:r>
            <a:r>
              <a:rPr lang="en-US" dirty="0" err="1" smtClean="0"/>
              <a:t>tovarlarni</a:t>
            </a:r>
            <a:r>
              <a:rPr lang="en-US" dirty="0" smtClean="0"/>
              <a:t> (</a:t>
            </a:r>
            <a:r>
              <a:rPr lang="en-US" dirty="0" err="1" smtClean="0"/>
              <a:t>xizmatlarni</a:t>
            </a:r>
            <a:r>
              <a:rPr lang="en-US" dirty="0" smtClean="0"/>
              <a:t>, </a:t>
            </a:r>
            <a:r>
              <a:rPr lang="en-US" dirty="0" err="1" smtClean="0"/>
              <a:t>ishlarni</a:t>
            </a:r>
            <a:r>
              <a:rPr lang="en-US" dirty="0" smtClean="0"/>
              <a:t>) </a:t>
            </a:r>
            <a:r>
              <a:rPr lang="en-US" dirty="0" err="1" smtClean="0"/>
              <a:t>sotishda</a:t>
            </a:r>
            <a:r>
              <a:rPr lang="en-US" dirty="0" smtClean="0"/>
              <a:t> </a:t>
            </a:r>
            <a:r>
              <a:rPr lang="en-US" dirty="0" err="1" smtClean="0"/>
              <a:t>qonuniy</a:t>
            </a:r>
            <a:r>
              <a:rPr lang="en-US" dirty="0" smtClean="0"/>
              <a:t> </a:t>
            </a:r>
            <a:r>
              <a:rPr lang="en-US" dirty="0" err="1" smtClean="0"/>
              <a:t>talablarga</a:t>
            </a:r>
            <a:r>
              <a:rPr lang="en-US" dirty="0" smtClean="0"/>
              <a:t>, </a:t>
            </a:r>
            <a:r>
              <a:rPr lang="en-US" dirty="0" err="1" smtClean="0"/>
              <a:t>shu</a:t>
            </a:r>
            <a:r>
              <a:rPr lang="en-US" dirty="0" smtClean="0"/>
              <a:t> </a:t>
            </a:r>
            <a:r>
              <a:rPr lang="en-US" dirty="0" err="1" smtClean="0"/>
              <a:t>jumladan</a:t>
            </a:r>
            <a:r>
              <a:rPr lang="en-US" dirty="0" smtClean="0"/>
              <a:t> </a:t>
            </a:r>
            <a:r>
              <a:rPr lang="en-US" dirty="0" err="1" smtClean="0"/>
              <a:t>raqobat</a:t>
            </a:r>
            <a:r>
              <a:rPr lang="en-US" dirty="0" smtClean="0"/>
              <a:t> </a:t>
            </a:r>
            <a:r>
              <a:rPr lang="en-US" dirty="0" err="1" smtClean="0"/>
              <a:t>va</a:t>
            </a:r>
            <a:r>
              <a:rPr lang="en-US" dirty="0" smtClean="0"/>
              <a:t> </a:t>
            </a:r>
            <a:r>
              <a:rPr lang="en-US" dirty="0" err="1" smtClean="0"/>
              <a:t>iste'molchilar</a:t>
            </a:r>
            <a:r>
              <a:rPr lang="en-US" dirty="0" smtClean="0"/>
              <a:t> </a:t>
            </a:r>
            <a:r>
              <a:rPr lang="en-US" dirty="0" err="1" smtClean="0"/>
              <a:t>huquqlarini</a:t>
            </a:r>
            <a:r>
              <a:rPr lang="en-US" dirty="0" smtClean="0"/>
              <a:t> </a:t>
            </a:r>
            <a:r>
              <a:rPr lang="en-US" dirty="0" err="1" smtClean="0"/>
              <a:t>himoya</a:t>
            </a:r>
            <a:r>
              <a:rPr lang="en-US" dirty="0" smtClean="0"/>
              <a:t> </a:t>
            </a:r>
            <a:r>
              <a:rPr lang="en-US" dirty="0" err="1" smtClean="0"/>
              <a:t>qilish</a:t>
            </a:r>
            <a:r>
              <a:rPr lang="en-US" dirty="0" smtClean="0"/>
              <a:t>;</a:t>
            </a:r>
          </a:p>
          <a:p>
            <a:r>
              <a:rPr lang="en-US" dirty="0" err="1" smtClean="0"/>
              <a:t>qonun</a:t>
            </a:r>
            <a:r>
              <a:rPr lang="en-US" dirty="0" smtClean="0"/>
              <a:t> </a:t>
            </a:r>
            <a:r>
              <a:rPr lang="en-US" dirty="0" err="1" smtClean="0"/>
              <a:t>hujjatlariga</a:t>
            </a:r>
            <a:r>
              <a:rPr lang="en-US" dirty="0" smtClean="0"/>
              <a:t> </a:t>
            </a:r>
            <a:r>
              <a:rPr lang="en-US" dirty="0" err="1" smtClean="0"/>
              <a:t>muvofiq</a:t>
            </a:r>
            <a:r>
              <a:rPr lang="en-US" dirty="0" smtClean="0"/>
              <a:t> </a:t>
            </a:r>
            <a:r>
              <a:rPr lang="en-US" dirty="0" err="1" smtClean="0"/>
              <a:t>elektron</a:t>
            </a:r>
            <a:r>
              <a:rPr lang="en-US" dirty="0" smtClean="0"/>
              <a:t> </a:t>
            </a:r>
            <a:r>
              <a:rPr lang="en-US" dirty="0" err="1" smtClean="0"/>
              <a:t>hujjatlar</a:t>
            </a:r>
            <a:r>
              <a:rPr lang="en-US" dirty="0" smtClean="0"/>
              <a:t> </a:t>
            </a:r>
            <a:r>
              <a:rPr lang="en-US" dirty="0" err="1" smtClean="0"/>
              <a:t>va</a:t>
            </a:r>
            <a:r>
              <a:rPr lang="en-US" dirty="0" smtClean="0"/>
              <a:t> </a:t>
            </a:r>
            <a:r>
              <a:rPr lang="en-US" dirty="0" err="1" smtClean="0"/>
              <a:t>elektron</a:t>
            </a:r>
            <a:r>
              <a:rPr lang="en-US" dirty="0" smtClean="0"/>
              <a:t> </a:t>
            </a:r>
            <a:r>
              <a:rPr lang="en-US" dirty="0" err="1" smtClean="0"/>
              <a:t>xabarlarning</a:t>
            </a:r>
            <a:r>
              <a:rPr lang="en-US" dirty="0" smtClean="0"/>
              <a:t> </a:t>
            </a:r>
            <a:r>
              <a:rPr lang="en-US" dirty="0" err="1" smtClean="0"/>
              <a:t>saqlanishini</a:t>
            </a:r>
            <a:r>
              <a:rPr lang="en-US" dirty="0" smtClean="0"/>
              <a:t> </a:t>
            </a:r>
            <a:r>
              <a:rPr lang="en-US" dirty="0" err="1" smtClean="0"/>
              <a:t>ta'minlash</a:t>
            </a:r>
            <a:r>
              <a:rPr lang="en-US" dirty="0" smtClean="0"/>
              <a:t>;</a:t>
            </a:r>
          </a:p>
          <a:p>
            <a:r>
              <a:rPr lang="en-US" dirty="0" err="1" smtClean="0"/>
              <a:t>qonun</a:t>
            </a:r>
            <a:r>
              <a:rPr lang="en-US" dirty="0" smtClean="0"/>
              <a:t> </a:t>
            </a:r>
            <a:r>
              <a:rPr lang="en-US" dirty="0" err="1" smtClean="0"/>
              <a:t>hujjatlari</a:t>
            </a:r>
            <a:r>
              <a:rPr lang="en-US" dirty="0" smtClean="0"/>
              <a:t> </a:t>
            </a:r>
            <a:r>
              <a:rPr lang="en-US" dirty="0" err="1" smtClean="0"/>
              <a:t>yoki</a:t>
            </a:r>
            <a:r>
              <a:rPr lang="en-US" dirty="0" smtClean="0"/>
              <a:t> </a:t>
            </a:r>
            <a:r>
              <a:rPr lang="en-US" dirty="0" err="1" smtClean="0"/>
              <a:t>ma'muriy</a:t>
            </a:r>
            <a:r>
              <a:rPr lang="en-US" dirty="0" smtClean="0"/>
              <a:t> </a:t>
            </a:r>
            <a:r>
              <a:rPr lang="en-US" dirty="0" err="1" smtClean="0"/>
              <a:t>qoidalar</a:t>
            </a:r>
            <a:r>
              <a:rPr lang="en-US" dirty="0" smtClean="0"/>
              <a:t> </a:t>
            </a:r>
            <a:r>
              <a:rPr lang="en-US" dirty="0" err="1" smtClean="0"/>
              <a:t>bilan</a:t>
            </a:r>
            <a:r>
              <a:rPr lang="en-US" dirty="0" smtClean="0"/>
              <a:t> </a:t>
            </a:r>
            <a:r>
              <a:rPr lang="en-US" dirty="0" err="1" smtClean="0"/>
              <a:t>taqiqlangan</a:t>
            </a:r>
            <a:r>
              <a:rPr lang="en-US" dirty="0" smtClean="0"/>
              <a:t> </a:t>
            </a:r>
            <a:r>
              <a:rPr lang="en-US" dirty="0" err="1" smtClean="0"/>
              <a:t>tovarlarni</a:t>
            </a:r>
            <a:r>
              <a:rPr lang="en-US" dirty="0" smtClean="0"/>
              <a:t> </a:t>
            </a:r>
            <a:r>
              <a:rPr lang="en-US" dirty="0" err="1" smtClean="0"/>
              <a:t>sotmaslik</a:t>
            </a:r>
            <a:r>
              <a:rPr lang="en-US" dirty="0" smtClean="0"/>
              <a:t> </a:t>
            </a:r>
            <a:r>
              <a:rPr lang="en-US" dirty="0" err="1" smtClean="0"/>
              <a:t>yoki</a:t>
            </a:r>
            <a:r>
              <a:rPr lang="en-US" dirty="0" smtClean="0"/>
              <a:t> </a:t>
            </a:r>
            <a:r>
              <a:rPr lang="en-US" dirty="0" err="1" smtClean="0"/>
              <a:t>xizmatlarni</a:t>
            </a:r>
            <a:r>
              <a:rPr lang="en-US" dirty="0" smtClean="0"/>
              <a:t> </a:t>
            </a:r>
            <a:r>
              <a:rPr lang="en-US" dirty="0" err="1" smtClean="0"/>
              <a:t>ko'rsatmaslik</a:t>
            </a:r>
            <a:r>
              <a:rPr lang="en-US" dirty="0" smtClean="0"/>
              <a:t>;</a:t>
            </a:r>
          </a:p>
          <a:p>
            <a:r>
              <a:rPr lang="en-US" dirty="0" err="1" smtClean="0"/>
              <a:t>soliq</a:t>
            </a:r>
            <a:r>
              <a:rPr lang="en-US" dirty="0" smtClean="0"/>
              <a:t> </a:t>
            </a:r>
            <a:r>
              <a:rPr lang="en-US" dirty="0" err="1" smtClean="0"/>
              <a:t>majburiyatlarini</a:t>
            </a:r>
            <a:r>
              <a:rPr lang="en-US" dirty="0" smtClean="0"/>
              <a:t> </a:t>
            </a:r>
            <a:r>
              <a:rPr lang="en-US" dirty="0" err="1" smtClean="0"/>
              <a:t>bajarish</a:t>
            </a:r>
            <a:r>
              <a:rPr lang="en-US" dirty="0" smtClean="0"/>
              <a:t> </a:t>
            </a:r>
            <a:r>
              <a:rPr lang="en-US" dirty="0" err="1" smtClean="0"/>
              <a:t>va</a:t>
            </a:r>
            <a:r>
              <a:rPr lang="en-US" dirty="0" smtClean="0"/>
              <a:t> </a:t>
            </a:r>
            <a:r>
              <a:rPr lang="en-US" dirty="0" err="1" smtClean="0"/>
              <a:t>muayyan</a:t>
            </a:r>
            <a:r>
              <a:rPr lang="en-US" dirty="0" smtClean="0"/>
              <a:t> </a:t>
            </a:r>
            <a:r>
              <a:rPr lang="en-US" dirty="0" err="1" smtClean="0"/>
              <a:t>qonunlar</a:t>
            </a:r>
            <a:r>
              <a:rPr lang="en-US" dirty="0" smtClean="0"/>
              <a:t> </a:t>
            </a:r>
            <a:r>
              <a:rPr lang="en-US" dirty="0" err="1" smtClean="0"/>
              <a:t>va</a:t>
            </a:r>
            <a:r>
              <a:rPr lang="en-US" dirty="0" smtClean="0"/>
              <a:t> </a:t>
            </a:r>
            <a:r>
              <a:rPr lang="en-US" dirty="0" err="1" smtClean="0"/>
              <a:t>soliq</a:t>
            </a:r>
            <a:r>
              <a:rPr lang="en-US" dirty="0" smtClean="0"/>
              <a:t> </a:t>
            </a:r>
            <a:r>
              <a:rPr lang="en-US" dirty="0" err="1" smtClean="0"/>
              <a:t>qoidalariga</a:t>
            </a:r>
            <a:r>
              <a:rPr lang="en-US" dirty="0" smtClean="0"/>
              <a:t> </a:t>
            </a:r>
            <a:r>
              <a:rPr lang="en-US" dirty="0" err="1" smtClean="0"/>
              <a:t>muvofiq</a:t>
            </a:r>
            <a:r>
              <a:rPr lang="en-US" dirty="0" smtClean="0"/>
              <a:t> </a:t>
            </a:r>
            <a:r>
              <a:rPr lang="en-US" dirty="0" err="1" smtClean="0"/>
              <a:t>soliq</a:t>
            </a:r>
            <a:r>
              <a:rPr lang="en-US" dirty="0" smtClean="0"/>
              <a:t> </a:t>
            </a:r>
            <a:r>
              <a:rPr lang="en-US" dirty="0" err="1" smtClean="0"/>
              <a:t>imtiyozlaridan</a:t>
            </a:r>
            <a:r>
              <a:rPr lang="en-US" dirty="0" smtClean="0"/>
              <a:t> </a:t>
            </a:r>
            <a:r>
              <a:rPr lang="en-US" dirty="0" err="1" smtClean="0"/>
              <a:t>foydalanish</a:t>
            </a:r>
            <a:r>
              <a:rPr lang="en-US" dirty="0" smtClean="0"/>
              <a:t> </a:t>
            </a:r>
            <a:r>
              <a:rPr lang="en-US" dirty="0" err="1" smtClean="0"/>
              <a:t>huquqidan</a:t>
            </a:r>
            <a:r>
              <a:rPr lang="en-US" dirty="0" smtClean="0"/>
              <a:t> </a:t>
            </a:r>
            <a:r>
              <a:rPr lang="en-US" dirty="0" err="1" smtClean="0"/>
              <a:t>foydalanish</a:t>
            </a:r>
            <a:r>
              <a:rPr lang="en-US" dirty="0" smtClean="0"/>
              <a:t>;</a:t>
            </a:r>
          </a:p>
          <a:p>
            <a:r>
              <a:rPr lang="en-US" dirty="0" err="1" smtClean="0"/>
              <a:t>litsenziyangizni</a:t>
            </a:r>
            <a:r>
              <a:rPr lang="en-US" dirty="0" smtClean="0"/>
              <a:t>, </a:t>
            </a:r>
            <a:r>
              <a:rPr lang="en-US" dirty="0" err="1" smtClean="0"/>
              <a:t>shuningdek</a:t>
            </a:r>
            <a:r>
              <a:rPr lang="en-US" dirty="0" smtClean="0"/>
              <a:t> </a:t>
            </a:r>
            <a:r>
              <a:rPr lang="en-US" dirty="0" err="1" smtClean="0"/>
              <a:t>tijorat</a:t>
            </a:r>
            <a:r>
              <a:rPr lang="en-US" dirty="0" smtClean="0"/>
              <a:t> </a:t>
            </a:r>
            <a:r>
              <a:rPr lang="en-US" dirty="0" err="1" smtClean="0"/>
              <a:t>faoliyati</a:t>
            </a:r>
            <a:r>
              <a:rPr lang="en-US" dirty="0" smtClean="0"/>
              <a:t> </a:t>
            </a:r>
            <a:r>
              <a:rPr lang="en-US" dirty="0" err="1" smtClean="0"/>
              <a:t>bilan</a:t>
            </a:r>
            <a:r>
              <a:rPr lang="en-US" dirty="0" smtClean="0"/>
              <a:t> </a:t>
            </a:r>
            <a:r>
              <a:rPr lang="en-US" dirty="0" err="1" smtClean="0"/>
              <a:t>bog'liq</a:t>
            </a:r>
            <a:r>
              <a:rPr lang="en-US" dirty="0" smtClean="0"/>
              <a:t> </a:t>
            </a:r>
            <a:r>
              <a:rPr lang="en-US" dirty="0" err="1" smtClean="0"/>
              <a:t>boshqa</a:t>
            </a:r>
            <a:r>
              <a:rPr lang="en-US" dirty="0" smtClean="0"/>
              <a:t> </a:t>
            </a:r>
            <a:r>
              <a:rPr lang="en-US" dirty="0" err="1" smtClean="0"/>
              <a:t>hujjatlarni</a:t>
            </a:r>
            <a:r>
              <a:rPr lang="en-US" dirty="0" smtClean="0"/>
              <a:t> </a:t>
            </a:r>
            <a:r>
              <a:rPr lang="en-US" dirty="0" err="1" smtClean="0"/>
              <a:t>o'z</a:t>
            </a:r>
            <a:r>
              <a:rPr lang="en-US" dirty="0" smtClean="0"/>
              <a:t> </a:t>
            </a:r>
            <a:r>
              <a:rPr lang="en-US" dirty="0" err="1" smtClean="0"/>
              <a:t>veb-saytingizning</a:t>
            </a:r>
            <a:r>
              <a:rPr lang="en-US" dirty="0" smtClean="0"/>
              <a:t> </a:t>
            </a:r>
            <a:r>
              <a:rPr lang="en-US" dirty="0" err="1" smtClean="0"/>
              <a:t>muhim</a:t>
            </a:r>
            <a:r>
              <a:rPr lang="en-US" dirty="0" smtClean="0"/>
              <a:t> </a:t>
            </a:r>
            <a:r>
              <a:rPr lang="en-US" dirty="0" err="1" smtClean="0"/>
              <a:t>joyida</a:t>
            </a:r>
            <a:r>
              <a:rPr lang="en-US" dirty="0" smtClean="0"/>
              <a:t> </a:t>
            </a:r>
            <a:r>
              <a:rPr lang="en-US" dirty="0" err="1" smtClean="0"/>
              <a:t>e'lon</a:t>
            </a:r>
            <a:r>
              <a:rPr lang="en-US" dirty="0" smtClean="0"/>
              <a:t> </a:t>
            </a:r>
            <a:r>
              <a:rPr lang="en-US" dirty="0" err="1" smtClean="0"/>
              <a:t>qilish</a:t>
            </a:r>
            <a:r>
              <a:rPr lang="en-US" dirty="0" smtClean="0"/>
              <a:t>;</a:t>
            </a:r>
          </a:p>
          <a:p>
            <a:r>
              <a:rPr lang="en-US" dirty="0" err="1" smtClean="0"/>
              <a:t>Elektron</a:t>
            </a:r>
            <a:r>
              <a:rPr lang="en-US" dirty="0" smtClean="0"/>
              <a:t> </a:t>
            </a:r>
            <a:r>
              <a:rPr lang="en-US" dirty="0" err="1" smtClean="0"/>
              <a:t>tijorat</a:t>
            </a:r>
            <a:r>
              <a:rPr lang="en-US" dirty="0" smtClean="0"/>
              <a:t> </a:t>
            </a:r>
            <a:r>
              <a:rPr lang="en-US" dirty="0" err="1" smtClean="0"/>
              <a:t>standartlari</a:t>
            </a:r>
            <a:r>
              <a:rPr lang="en-US" dirty="0" smtClean="0"/>
              <a:t>, </a:t>
            </a:r>
            <a:r>
              <a:rPr lang="en-US" dirty="0" err="1" smtClean="0"/>
              <a:t>normalari</a:t>
            </a:r>
            <a:r>
              <a:rPr lang="en-US" dirty="0" smtClean="0"/>
              <a:t> </a:t>
            </a:r>
            <a:r>
              <a:rPr lang="en-US" dirty="0" err="1" smtClean="0"/>
              <a:t>va</a:t>
            </a:r>
            <a:r>
              <a:rPr lang="en-US" dirty="0" smtClean="0"/>
              <a:t> </a:t>
            </a:r>
            <a:r>
              <a:rPr lang="en-US" dirty="0" err="1" smtClean="0"/>
              <a:t>qoidalariga</a:t>
            </a:r>
            <a:r>
              <a:rPr lang="en-US" dirty="0" smtClean="0"/>
              <a:t> </a:t>
            </a:r>
            <a:r>
              <a:rPr lang="en-US" dirty="0" err="1" smtClean="0"/>
              <a:t>rioya</a:t>
            </a:r>
            <a:r>
              <a:rPr lang="en-US" dirty="0" smtClean="0"/>
              <a:t> </a:t>
            </a:r>
            <a:r>
              <a:rPr lang="en-US" dirty="0" err="1" smtClean="0"/>
              <a:t>qiling</a:t>
            </a:r>
            <a:r>
              <a:rPr lang="en-US" dirty="0" smtClean="0"/>
              <a:t>.</a:t>
            </a:r>
          </a:p>
          <a:p>
            <a:endParaRPr lang="ru-RU" dirty="0"/>
          </a:p>
        </p:txBody>
      </p:sp>
    </p:spTree>
    <p:extLst>
      <p:ext uri="{BB962C8B-B14F-4D97-AF65-F5344CB8AC3E}">
        <p14:creationId xmlns:p14="http://schemas.microsoft.com/office/powerpoint/2010/main" val="36556890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571500"/>
            <a:ext cx="8229600" cy="5554663"/>
          </a:xfrm>
        </p:spPr>
        <p:txBody>
          <a:bodyPr>
            <a:normAutofit fontScale="85000" lnSpcReduction="20000"/>
          </a:bodyPr>
          <a:lstStyle/>
          <a:p>
            <a:pPr>
              <a:buNone/>
            </a:pPr>
            <a:r>
              <a:rPr lang="uz-Latn-UZ" dirty="0" smtClean="0"/>
              <a:t>Elektron tijoratda biznes qilish erkinligi printsipi</a:t>
            </a:r>
            <a:br>
              <a:rPr lang="uz-Latn-UZ" dirty="0" smtClean="0"/>
            </a:br>
            <a:r>
              <a:rPr lang="uz-Latn-UZ" dirty="0" smtClean="0"/>
              <a:t/>
            </a:r>
            <a:br>
              <a:rPr lang="uz-Latn-UZ" dirty="0" smtClean="0"/>
            </a:br>
            <a:r>
              <a:rPr lang="uz-Latn-UZ" dirty="0" smtClean="0"/>
              <a:t>Elektron tijorat sub'ekti qonun hujjatlariga muvofiq har qanday elektron tijorat faoliyati bilan shug'ullanishi mumkin.</a:t>
            </a:r>
            <a:br>
              <a:rPr lang="uz-Latn-UZ" dirty="0" smtClean="0"/>
            </a:br>
            <a:r>
              <a:rPr lang="uz-Latn-UZ" dirty="0" smtClean="0"/>
              <a:t>Elektron tijorat ob'ekti tranzaktsiyalarni bajarish uchun bepul.</a:t>
            </a:r>
            <a:br>
              <a:rPr lang="uz-Latn-UZ" dirty="0" smtClean="0"/>
            </a:br>
            <a:r>
              <a:rPr lang="uz-Latn-UZ" dirty="0" smtClean="0"/>
              <a:t/>
            </a:r>
            <a:br>
              <a:rPr lang="uz-Latn-UZ" dirty="0" smtClean="0"/>
            </a:br>
            <a:r>
              <a:rPr lang="uz-Latn-UZ" dirty="0" smtClean="0"/>
              <a:t>Elektron tijorat sub'ekti faoliyatini amalga oshirishda, shu jumladan, axborot tizimlari, aloqa texnologiyalari, elektron to'lov tizimlari, sotiladigan mahsulotlar (ishlar, xizmatlar) assortimenti, uning narxi va sotish yo'nalishlari, shuningdek tovarlar (ishlar, xizmatlar) uchun to'lov shakllarini tanlash. davlat organlari va ularning mansabdor shaxslarining aralashuviga yo'l qo'yilmaydi.</a:t>
            </a:r>
            <a:endParaRPr lang="ru-RU" dirty="0"/>
          </a:p>
        </p:txBody>
      </p:sp>
    </p:spTree>
    <p:extLst>
      <p:ext uri="{BB962C8B-B14F-4D97-AF65-F5344CB8AC3E}">
        <p14:creationId xmlns:p14="http://schemas.microsoft.com/office/powerpoint/2010/main" val="32817552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714375"/>
            <a:ext cx="8229600" cy="5411788"/>
          </a:xfrm>
        </p:spPr>
        <p:txBody>
          <a:bodyPr>
            <a:normAutofit fontScale="85000" lnSpcReduction="10000"/>
          </a:bodyPr>
          <a:lstStyle/>
          <a:p>
            <a:r>
              <a:rPr lang="uz-Latn-UZ" dirty="0" smtClean="0"/>
              <a:t>Elektron tijorat sohasida ochiqlik, oshkoralik va tartib-qoidalar printsipi</a:t>
            </a:r>
            <a:br>
              <a:rPr lang="uz-Latn-UZ" dirty="0" smtClean="0"/>
            </a:br>
            <a:r>
              <a:rPr lang="uz-Latn-UZ" dirty="0" smtClean="0"/>
              <a:t/>
            </a:r>
            <a:br>
              <a:rPr lang="uz-Latn-UZ" dirty="0" smtClean="0"/>
            </a:br>
            <a:r>
              <a:rPr lang="uz-Latn-UZ" dirty="0" smtClean="0"/>
              <a:t>Elektron tijoratdagi protseduralar ochiq, oshkora va elektron tijorat sub'ektlari uchun tushunarli bo'lishi kerak.</a:t>
            </a:r>
            <a:br>
              <a:rPr lang="uz-Latn-UZ" dirty="0" smtClean="0"/>
            </a:br>
            <a:r>
              <a:rPr lang="uz-Latn-UZ" dirty="0" smtClean="0"/>
              <a:t>Davlat organlari elektron tijorat sohasidagi ma'muriy protseduralar to'g'risidagi ma'lumotlarga davlat hokimiyati va boshqaruvi organlari faoliyatining ochiqligi to'g'risidagi qonunda belgilangan tartibda bepul kirishni ta'minlashlari shart.</a:t>
            </a:r>
            <a:br>
              <a:rPr lang="uz-Latn-UZ" dirty="0" smtClean="0"/>
            </a:br>
            <a:r>
              <a:rPr lang="uz-Latn-UZ" dirty="0" smtClean="0"/>
              <a:t>Elektron tijoratdagi protseduralar elektron tijoratning barcha ishtirokchilari uchun ma'lumotlardan teng foydalanishni ta'minlashi kerak.</a:t>
            </a:r>
            <a:endParaRPr lang="ru-RU" dirty="0"/>
          </a:p>
        </p:txBody>
      </p:sp>
    </p:spTree>
    <p:extLst>
      <p:ext uri="{BB962C8B-B14F-4D97-AF65-F5344CB8AC3E}">
        <p14:creationId xmlns:p14="http://schemas.microsoft.com/office/powerpoint/2010/main" val="2940590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857250"/>
            <a:ext cx="8229600" cy="5268913"/>
          </a:xfrm>
        </p:spPr>
        <p:txBody>
          <a:bodyPr/>
          <a:lstStyle/>
          <a:p>
            <a:r>
              <a:rPr lang="uz-Latn-UZ" dirty="0" smtClean="0"/>
              <a:t>Elektron tijorat printsiplaridan foydalanish</a:t>
            </a:r>
            <a:br>
              <a:rPr lang="uz-Latn-UZ" dirty="0" smtClean="0"/>
            </a:br>
            <a:r>
              <a:rPr lang="uz-Latn-UZ" dirty="0" smtClean="0"/>
              <a:t/>
            </a:r>
            <a:br>
              <a:rPr lang="uz-Latn-UZ" dirty="0" smtClean="0"/>
            </a:br>
            <a:r>
              <a:rPr lang="uz-Latn-UZ" dirty="0" smtClean="0"/>
              <a:t>Elektron tijoratdagi protseduralar elektron tijorat tamoyillariga muvofiq bo'lishi kerak.</a:t>
            </a:r>
            <a:br>
              <a:rPr lang="uz-Latn-UZ" dirty="0" smtClean="0"/>
            </a:br>
            <a:r>
              <a:rPr lang="uz-Latn-UZ" dirty="0" smtClean="0"/>
              <a:t/>
            </a:r>
            <a:br>
              <a:rPr lang="uz-Latn-UZ" dirty="0" smtClean="0"/>
            </a:br>
            <a:r>
              <a:rPr lang="uz-Latn-UZ" dirty="0" smtClean="0"/>
              <a:t>Elektron tijorat tamoyillariga rioya qilmaslik elektron tijorat ishtirokchilarining yoki davlat organlarining xatti-harakatlari va harakatlarining bekor qilinishiga yoki qayta ko'rib chiqilishiga olib keladi.</a:t>
            </a:r>
            <a:endParaRPr lang="ru-RU" dirty="0"/>
          </a:p>
        </p:txBody>
      </p:sp>
    </p:spTree>
    <p:extLst>
      <p:ext uri="{BB962C8B-B14F-4D97-AF65-F5344CB8AC3E}">
        <p14:creationId xmlns:p14="http://schemas.microsoft.com/office/powerpoint/2010/main" val="17604986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Foydalanilgan</a:t>
            </a:r>
            <a:r>
              <a:rPr lang="en-US" dirty="0" smtClean="0"/>
              <a:t> </a:t>
            </a:r>
            <a:r>
              <a:rPr lang="en-US" dirty="0" err="1" smtClean="0"/>
              <a:t>adabiyotlar</a:t>
            </a:r>
            <a:endParaRPr lang="ru-RU" dirty="0"/>
          </a:p>
        </p:txBody>
      </p:sp>
      <p:sp>
        <p:nvSpPr>
          <p:cNvPr id="3" name="Объект 2"/>
          <p:cNvSpPr>
            <a:spLocks noGrp="1"/>
          </p:cNvSpPr>
          <p:nvPr>
            <p:ph idx="1"/>
          </p:nvPr>
        </p:nvSpPr>
        <p:spPr/>
        <p:txBody>
          <a:bodyPr>
            <a:normAutofit fontScale="92500"/>
          </a:bodyPr>
          <a:lstStyle/>
          <a:p>
            <a:pPr lvl="0" fontAlgn="base" hangingPunct="0">
              <a:buFont typeface="+mj-lt"/>
              <a:buAutoNum type="arabicPeriod"/>
              <a:tabLst>
                <a:tab pos="-114300" algn="l"/>
                <a:tab pos="630555" algn="l"/>
              </a:tabLst>
            </a:pPr>
            <a:r>
              <a:rPr lang="uz-Latn-UZ" dirty="0"/>
              <a:t>“O‘zbekiston Respublikasini yanada rivojlantirish bo‘yicha harakatlar strategiyasi to‘g‘risida”gi O‘zbekiston Respublikasi Prezidentining 2017 yil 7 fevraldagi PF-4947-sonli </a:t>
            </a:r>
            <a:r>
              <a:rPr lang="uz-Latn-UZ" dirty="0">
                <a:solidFill>
                  <a:srgbClr val="0000FF"/>
                </a:solidFill>
                <a:hlinkClick r:id="rId2"/>
              </a:rPr>
              <a:t>Farmoni</a:t>
            </a:r>
            <a:r>
              <a:rPr lang="uz-Latn-UZ" dirty="0"/>
              <a:t>.</a:t>
            </a:r>
            <a:endParaRPr lang="ru-RU" dirty="0"/>
          </a:p>
          <a:p>
            <a:pPr lvl="0" fontAlgn="base" hangingPunct="0">
              <a:buFont typeface="+mj-lt"/>
              <a:buAutoNum type="arabicPeriod"/>
              <a:tabLst>
                <a:tab pos="-114300" algn="l"/>
                <a:tab pos="630555" algn="l"/>
              </a:tabLst>
            </a:pPr>
            <a:r>
              <a:rPr lang="uz-Latn-UZ" dirty="0"/>
              <a:t>O‘zbekiston Respublikasining “Elektron tijorat to‘g‘risida”gi O‘zbekiston Respublikasi Qonuniga o‘zgartish va qo‘shimchalar kiritish haqida”gi 2015-yil 22-maydagi O‘RQ-385-sonli qoniniga muvofik qabul qilindi. Xalq so’zi, 2015 yil 23 may.</a:t>
            </a:r>
            <a:endParaRPr lang="ru-RU" dirty="0"/>
          </a:p>
          <a:p>
            <a:endParaRPr lang="ru-RU" dirty="0"/>
          </a:p>
        </p:txBody>
      </p:sp>
    </p:spTree>
    <p:extLst>
      <p:ext uri="{BB962C8B-B14F-4D97-AF65-F5344CB8AC3E}">
        <p14:creationId xmlns:p14="http://schemas.microsoft.com/office/powerpoint/2010/main" val="35933195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916832"/>
            <a:ext cx="8229600" cy="4775218"/>
          </a:xfrm>
        </p:spPr>
        <p:txBody>
          <a:bodyPr/>
          <a:lstStyle/>
          <a:p>
            <a:r>
              <a:rPr lang="uz-Cyrl-UZ" b="1" dirty="0" smtClean="0">
                <a:solidFill>
                  <a:schemeClr val="tx1"/>
                </a:solidFill>
                <a:effectLst>
                  <a:outerShdw blurRad="38100" dist="38100" dir="2700000" algn="tl">
                    <a:srgbClr val="000000">
                      <a:alpha val="43137"/>
                    </a:srgbClr>
                  </a:outerShdw>
                </a:effectLst>
              </a:rPr>
              <a:t>       </a:t>
            </a:r>
          </a:p>
          <a:p>
            <a:endParaRPr lang="uz-Cyrl-UZ" b="1" dirty="0" smtClean="0">
              <a:solidFill>
                <a:schemeClr val="tx1"/>
              </a:solidFill>
              <a:effectLst>
                <a:outerShdw blurRad="38100" dist="38100" dir="2700000" algn="tl">
                  <a:srgbClr val="000000">
                    <a:alpha val="43137"/>
                  </a:srgbClr>
                </a:outerShdw>
              </a:effectLst>
            </a:endParaRPr>
          </a:p>
          <a:p>
            <a:endParaRPr lang="uz-Cyrl-UZ" b="1" dirty="0" smtClean="0">
              <a:solidFill>
                <a:schemeClr val="tx1"/>
              </a:solidFill>
              <a:effectLst>
                <a:outerShdw blurRad="38100" dist="38100" dir="2700000" algn="tl">
                  <a:srgbClr val="000000">
                    <a:alpha val="43137"/>
                  </a:srgbClr>
                </a:outerShdw>
              </a:effectLst>
            </a:endParaRPr>
          </a:p>
          <a:p>
            <a:r>
              <a:rPr lang="uz-Cyrl-UZ" b="1" dirty="0" smtClean="0">
                <a:solidFill>
                  <a:schemeClr val="tx1"/>
                </a:solidFill>
                <a:effectLst>
                  <a:outerShdw blurRad="38100" dist="38100" dir="2700000" algn="tl">
                    <a:srgbClr val="000000">
                      <a:alpha val="43137"/>
                    </a:srgbClr>
                  </a:outerShdw>
                </a:effectLst>
              </a:rPr>
              <a:t>       </a:t>
            </a:r>
            <a:r>
              <a:rPr lang="uz-Cyrl-UZ" sz="2800" i="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Э</a:t>
            </a:r>
            <a:r>
              <a:rPr lang="ru-RU" sz="2800" i="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Ъ</a:t>
            </a:r>
            <a:r>
              <a:rPr lang="uz-Cyrl-UZ" sz="2800" i="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ТИБОРИНГИЗ   УЧУН   РАҲМАТ!</a:t>
            </a:r>
            <a:endParaRPr lang="ru-RU" sz="2800" i="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3728903497"/>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otalTime>189</TotalTime>
  <Words>1169</Words>
  <Application>Microsoft Office PowerPoint</Application>
  <PresentationFormat>Экран (4:3)</PresentationFormat>
  <Paragraphs>108</Paragraphs>
  <Slides>23</Slides>
  <Notes>0</Notes>
  <HiddenSlides>0</HiddenSlides>
  <MMClips>0</MMClips>
  <ScaleCrop>false</ScaleCrop>
  <HeadingPairs>
    <vt:vector size="8" baseType="variant">
      <vt:variant>
        <vt:lpstr>Использованные шрифты</vt:lpstr>
      </vt:variant>
      <vt:variant>
        <vt:i4>7</vt:i4>
      </vt:variant>
      <vt:variant>
        <vt:lpstr>Тема</vt:lpstr>
      </vt:variant>
      <vt:variant>
        <vt:i4>2</vt:i4>
      </vt:variant>
      <vt:variant>
        <vt:lpstr>Внедренные серверы OLE</vt:lpstr>
      </vt:variant>
      <vt:variant>
        <vt:i4>1</vt:i4>
      </vt:variant>
      <vt:variant>
        <vt:lpstr>Заголовки слайдов</vt:lpstr>
      </vt:variant>
      <vt:variant>
        <vt:i4>23</vt:i4>
      </vt:variant>
    </vt:vector>
  </HeadingPairs>
  <TitlesOfParts>
    <vt:vector size="33" baseType="lpstr">
      <vt:lpstr>Arial</vt:lpstr>
      <vt:lpstr>Calibri</vt:lpstr>
      <vt:lpstr>Calibri Light</vt:lpstr>
      <vt:lpstr>メイリオ</vt:lpstr>
      <vt:lpstr>Times New Roman</vt:lpstr>
      <vt:lpstr>Trebuchet MS</vt:lpstr>
      <vt:lpstr>Wingdings 3</vt:lpstr>
      <vt:lpstr>Тема Office</vt:lpstr>
      <vt:lpstr>1_Аспект</vt:lpstr>
      <vt:lpstr>think-cell Slide</vt:lpstr>
      <vt:lpstr>Презентация PowerPoint</vt:lpstr>
      <vt:lpstr>“Elektron tijorat”ning me’yoriy-huquqiy bazasi</vt:lpstr>
      <vt:lpstr>Презентация PowerPoint</vt:lpstr>
      <vt:lpstr>1. Avtomatlashtirilgan elektron tijorat tizimidan foydalanishning me’yoriy-huquqiy bazasi.</vt:lpstr>
      <vt:lpstr>Презентация PowerPoint</vt:lpstr>
      <vt:lpstr>Презентация PowerPoint</vt:lpstr>
      <vt:lpstr>Презентация PowerPoint</vt:lpstr>
      <vt:lpstr>Презентация PowerPoint</vt:lpstr>
      <vt:lpstr>2.Elektron tijorat haqidagi qonun va unda belgilangan vazifalar.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3. Iqtisodiyot sohalari faoliyatiga oid me’yoriy-huquqiy hujjatlar mazmuni.</vt:lpstr>
      <vt:lpstr>Презентация PowerPoint</vt:lpstr>
      <vt:lpstr>Презентация PowerPoint</vt:lpstr>
      <vt:lpstr>Презентация PowerPoint</vt:lpstr>
      <vt:lpstr>Презентация PowerPoint</vt:lpstr>
      <vt:lpstr>Foydalanilgan adabiyotlar</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“Elektron tijorat”ning me’yoriy-huquqiy bazasi</dc:title>
  <dc:creator>Администратор</dc:creator>
  <cp:lastModifiedBy>Kenjaboyev Aman Turgunovich</cp:lastModifiedBy>
  <cp:revision>25</cp:revision>
  <dcterms:created xsi:type="dcterms:W3CDTF">2019-09-20T11:59:05Z</dcterms:created>
  <dcterms:modified xsi:type="dcterms:W3CDTF">2021-10-19T09:39:36Z</dcterms:modified>
</cp:coreProperties>
</file>