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sldIdLst>
    <p:sldId id="281" r:id="rId2"/>
    <p:sldId id="282" r:id="rId3"/>
    <p:sldId id="278" r:id="rId4"/>
    <p:sldId id="256" r:id="rId5"/>
    <p:sldId id="263" r:id="rId6"/>
    <p:sldId id="264" r:id="rId7"/>
    <p:sldId id="265" r:id="rId8"/>
    <p:sldId id="266" r:id="rId9"/>
    <p:sldId id="267" r:id="rId10"/>
    <p:sldId id="279" r:id="rId11"/>
    <p:sldId id="257" r:id="rId12"/>
    <p:sldId id="258" r:id="rId13"/>
    <p:sldId id="259" r:id="rId14"/>
    <p:sldId id="260" r:id="rId15"/>
    <p:sldId id="261" r:id="rId16"/>
    <p:sldId id="262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83" r:id="rId26"/>
  </p:sldIdLst>
  <p:sldSz cx="9144000" cy="6858000" type="screen4x3"/>
  <p:notesSz cx="6858000" cy="9144000"/>
  <p:custDataLst>
    <p:tags r:id="rId2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DB61-BB7A-4F2C-AEE2-6EA99908E26E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EEE12-871F-4B2E-919C-0E04A28EA4CE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DB61-BB7A-4F2C-AEE2-6EA99908E26E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EEE12-871F-4B2E-919C-0E04A28EA4C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DB61-BB7A-4F2C-AEE2-6EA99908E26E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EEE12-871F-4B2E-919C-0E04A28EA4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DB61-BB7A-4F2C-AEE2-6EA99908E26E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EEE12-871F-4B2E-919C-0E04A28EA4C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DB61-BB7A-4F2C-AEE2-6EA99908E26E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EEE12-871F-4B2E-919C-0E04A28EA4CE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DB61-BB7A-4F2C-AEE2-6EA99908E26E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EEE12-871F-4B2E-919C-0E04A28EA4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DB61-BB7A-4F2C-AEE2-6EA99908E26E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EEE12-871F-4B2E-919C-0E04A28EA4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DB61-BB7A-4F2C-AEE2-6EA99908E26E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EEE12-871F-4B2E-919C-0E04A28EA4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DB61-BB7A-4F2C-AEE2-6EA99908E26E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EEE12-871F-4B2E-919C-0E04A28EA4CE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DB61-BB7A-4F2C-AEE2-6EA99908E26E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EEE12-871F-4B2E-919C-0E04A28EA4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DB61-BB7A-4F2C-AEE2-6EA99908E26E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EEE12-871F-4B2E-919C-0E04A28EA4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7F7DB61-BB7A-4F2C-AEE2-6EA99908E26E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17EEE12-871F-4B2E-919C-0E04A28EA4C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z-Cyrl-UZ" dirty="0" smtClean="0"/>
              <a:t>Худайбердиева Х.Ў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817581" y="1196752"/>
            <a:ext cx="7175351" cy="3728705"/>
          </a:xfrm>
        </p:spPr>
        <p:txBody>
          <a:bodyPr/>
          <a:lstStyle/>
          <a:p>
            <a:pPr algn="ctr"/>
            <a:r>
              <a:rPr lang="ru-RU" dirty="0">
                <a:effectLst/>
              </a:rPr>
              <a:t>АХБОРОТ ТЕХНОЛОГИЯЛАР  АСОСЛАРИ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3728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71600" y="692696"/>
            <a:ext cx="7336904" cy="5433784"/>
          </a:xfrm>
        </p:spPr>
        <p:txBody>
          <a:bodyPr>
            <a:normAutofit/>
          </a:bodyPr>
          <a:lstStyle/>
          <a:p>
            <a:r>
              <a:rPr lang="uz-Cyrl-UZ" sz="2400" b="1" dirty="0"/>
              <a:t>Режа</a:t>
            </a:r>
            <a:r>
              <a:rPr lang="uz-Cyrl-UZ" sz="2400" b="1" dirty="0" smtClean="0"/>
              <a:t>:</a:t>
            </a:r>
          </a:p>
          <a:p>
            <a:endParaRPr lang="uz-Cyrl-UZ" sz="2400" b="1" dirty="0" smtClean="0"/>
          </a:p>
          <a:p>
            <a:r>
              <a:rPr lang="uz-Cyrl-UZ" sz="2400" b="1" dirty="0"/>
              <a:t>1.Кириш </a:t>
            </a:r>
            <a:endParaRPr lang="ru-RU" sz="2400" dirty="0"/>
          </a:p>
          <a:p>
            <a:r>
              <a:rPr lang="uz-Cyrl-UZ" sz="2400" b="1" dirty="0"/>
              <a:t>2. </a:t>
            </a:r>
            <a:r>
              <a:rPr lang="ru-RU" sz="2400" b="1" dirty="0" err="1"/>
              <a:t>Ахборот</a:t>
            </a:r>
            <a:r>
              <a:rPr lang="ru-RU" sz="2400" b="1" dirty="0"/>
              <a:t> </a:t>
            </a:r>
            <a:r>
              <a:rPr lang="ru-RU" sz="2400" b="1" dirty="0" err="1"/>
              <a:t>тушунчаси</a:t>
            </a:r>
            <a:r>
              <a:rPr lang="uz-Latn-UZ" sz="2400" b="1" dirty="0"/>
              <a:t>.</a:t>
            </a:r>
            <a:r>
              <a:rPr lang="en-US" sz="2400" b="1" i="1" dirty="0"/>
              <a:t> </a:t>
            </a:r>
            <a:endParaRPr lang="ru-RU" sz="2400" dirty="0"/>
          </a:p>
          <a:p>
            <a:r>
              <a:rPr lang="uz-Cyrl-UZ" sz="2400" b="1" dirty="0"/>
              <a:t>3</a:t>
            </a:r>
            <a:r>
              <a:rPr lang="ru-RU" sz="2400" b="1" dirty="0"/>
              <a:t>. </a:t>
            </a:r>
            <a:r>
              <a:rPr lang="ru-RU" sz="2400" b="1" dirty="0" err="1"/>
              <a:t>Ахборот</a:t>
            </a:r>
            <a:r>
              <a:rPr lang="ru-RU" sz="2400" b="1" dirty="0"/>
              <a:t> </a:t>
            </a:r>
            <a:r>
              <a:rPr lang="ru-RU" sz="2400" b="1" dirty="0" err="1"/>
              <a:t>жамияти</a:t>
            </a:r>
            <a:endParaRPr lang="ru-RU" sz="2400" dirty="0"/>
          </a:p>
          <a:p>
            <a:r>
              <a:rPr lang="uz-Cyrl-UZ" sz="2400" b="1" dirty="0"/>
              <a:t>4. Ахборот захираси</a:t>
            </a:r>
            <a:endParaRPr lang="ru-RU" sz="2400" dirty="0"/>
          </a:p>
          <a:p>
            <a:pPr hangingPunct="0"/>
            <a:r>
              <a:rPr lang="uz-Cyrl-UZ" sz="2400" b="1" dirty="0"/>
              <a:t>5. Ахборот о</a:t>
            </a:r>
            <a:r>
              <a:rPr lang="uz-Latn-UZ" sz="2400" b="1" dirty="0"/>
              <a:t>қ</a:t>
            </a:r>
            <a:r>
              <a:rPr lang="uz-Cyrl-UZ" sz="2400" b="1" dirty="0"/>
              <a:t>имлари.</a:t>
            </a:r>
            <a:endParaRPr lang="ru-RU" sz="2400" dirty="0"/>
          </a:p>
          <a:p>
            <a:pPr hangingPunct="0"/>
            <a:r>
              <a:rPr lang="uz-Cyrl-UZ" sz="2400" b="1" dirty="0"/>
              <a:t>6</a:t>
            </a:r>
            <a:r>
              <a:rPr lang="ru-RU" sz="2400" b="1" dirty="0"/>
              <a:t>. Электрон </a:t>
            </a:r>
            <a:r>
              <a:rPr lang="ru-RU" sz="2400" b="1" dirty="0" err="1"/>
              <a:t>ахборот</a:t>
            </a:r>
            <a:r>
              <a:rPr lang="ru-RU" sz="2400" b="1" dirty="0"/>
              <a:t> о</a:t>
            </a:r>
            <a:r>
              <a:rPr lang="uz-Latn-UZ" sz="2400" b="1" dirty="0"/>
              <a:t>қ</a:t>
            </a:r>
            <a:r>
              <a:rPr lang="ru-RU" sz="2400" b="1" dirty="0" err="1"/>
              <a:t>имлари</a:t>
            </a:r>
            <a:r>
              <a:rPr lang="ru-RU" sz="2400" b="1" dirty="0"/>
              <a:t>.</a:t>
            </a:r>
            <a:endParaRPr lang="ru-RU" sz="2400" dirty="0"/>
          </a:p>
          <a:p>
            <a:pPr hangingPunct="0"/>
            <a:r>
              <a:rPr lang="uz-Cyrl-UZ" sz="2400" b="1" dirty="0"/>
              <a:t>7</a:t>
            </a:r>
            <a:r>
              <a:rPr lang="ru-RU" sz="2400" b="1" dirty="0"/>
              <a:t>. </a:t>
            </a:r>
            <a:r>
              <a:rPr lang="ru-RU" sz="2400" b="1" dirty="0" err="1"/>
              <a:t>Телевизион</a:t>
            </a:r>
            <a:r>
              <a:rPr lang="ru-RU" sz="2400" b="1" dirty="0"/>
              <a:t> </a:t>
            </a:r>
            <a:r>
              <a:rPr lang="ru-RU" sz="2400" b="1" dirty="0" err="1"/>
              <a:t>ахборот</a:t>
            </a:r>
            <a:r>
              <a:rPr lang="ru-RU" sz="2400" b="1" dirty="0"/>
              <a:t> о</a:t>
            </a:r>
            <a:r>
              <a:rPr lang="uz-Latn-UZ" sz="2400" b="1" dirty="0"/>
              <a:t>қ</a:t>
            </a:r>
            <a:r>
              <a:rPr lang="ru-RU" sz="2400" b="1" dirty="0" err="1"/>
              <a:t>имлари</a:t>
            </a:r>
            <a:r>
              <a:rPr lang="ru-RU" sz="2400" b="1" dirty="0"/>
              <a:t>.</a:t>
            </a:r>
            <a:endParaRPr lang="ru-RU" sz="2400" dirty="0"/>
          </a:p>
          <a:p>
            <a:r>
              <a:rPr lang="uz-Cyrl-UZ" sz="2400" b="1" dirty="0"/>
              <a:t>8. Информатика тушунчаси.</a:t>
            </a:r>
            <a:endParaRPr lang="ru-RU" sz="2400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028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424936" cy="1143000"/>
          </a:xfrm>
        </p:spPr>
        <p:txBody>
          <a:bodyPr/>
          <a:lstStyle/>
          <a:p>
            <a:pPr algn="l"/>
            <a:r>
              <a:rPr lang="uz-Cyrl-UZ" sz="4800" i="1" dirty="0"/>
              <a:t>И н ф о р м а т и к 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772816"/>
            <a:ext cx="8136904" cy="4770864"/>
          </a:xfrm>
        </p:spPr>
        <p:txBody>
          <a:bodyPr>
            <a:normAutofit lnSpcReduction="10000"/>
          </a:bodyPr>
          <a:lstStyle/>
          <a:p>
            <a:r>
              <a:rPr lang="ru-RU" dirty="0"/>
              <a:t> </a:t>
            </a:r>
            <a:r>
              <a:rPr lang="uz-Cyrl-UZ" sz="4400" i="1" dirty="0"/>
              <a:t>И н ф о р м а т и к а</a:t>
            </a:r>
            <a:r>
              <a:rPr lang="uz-Cyrl-UZ" sz="4400" b="1" i="1" dirty="0"/>
              <a:t> </a:t>
            </a:r>
            <a:r>
              <a:rPr lang="uz-Cyrl-UZ" sz="4400" i="1" dirty="0"/>
              <a:t>- компьютeрлар ёрдами ва уни қўллаш муҳити воситасида ахборотни янгилаш жараёнлари билан боғлик инсон фаолияти соҳасидир.</a:t>
            </a:r>
            <a:endParaRPr lang="ru-RU" sz="4400" dirty="0"/>
          </a:p>
          <a:p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604416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196752"/>
            <a:ext cx="8136904" cy="5040560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ru-RU" b="1" dirty="0" smtClean="0"/>
              <a:t>•</a:t>
            </a:r>
            <a:r>
              <a:rPr lang="ru-RU" sz="4500" b="1" dirty="0" err="1">
                <a:latin typeface="Times New Roman" pitchFamily="18" charset="0"/>
                <a:cs typeface="Times New Roman" pitchFamily="18" charset="0"/>
              </a:rPr>
              <a:t>Матн</a:t>
            </a:r>
            <a:r>
              <a:rPr lang="ru-RU" sz="4500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Матн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маълумотларни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ифодалаш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шакли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, у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мазмунан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ягона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яхлит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танланган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тилнинг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белгилари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кетма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кетлигидан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Матн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хужжат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асосидир</a:t>
            </a:r>
            <a:endParaRPr lang="ru-RU" sz="45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4500" b="1" dirty="0"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ru-RU" sz="4500" b="1" dirty="0" err="1">
                <a:latin typeface="Times New Roman" pitchFamily="18" charset="0"/>
                <a:cs typeface="Times New Roman" pitchFamily="18" charset="0"/>
              </a:rPr>
              <a:t>Тасвир</a:t>
            </a:r>
            <a:r>
              <a:rPr lang="ru-RU" sz="4500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Тасвир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бирор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вокеа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ходиса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жараёнларни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ў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зида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ифодалаган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расм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бўлаклари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ранглардан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маълумотдир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. Фото,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манзара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, математик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функциялар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графиги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шунга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ў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хшаш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маълумотлар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хисобланади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4500" b="1" dirty="0">
                <a:latin typeface="Times New Roman" pitchFamily="18" charset="0"/>
                <a:cs typeface="Times New Roman" pitchFamily="18" charset="0"/>
              </a:rPr>
              <a:t>•Анимация.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Анимация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маълум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тезликда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тасвирларни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алмаштириш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махсулидир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маълум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вакт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оралиғида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маълум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сондаги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хил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ў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лчамга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тасвирлар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тезкор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алмаштирилади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1152128"/>
          </a:xfrm>
        </p:spPr>
        <p:txBody>
          <a:bodyPr/>
          <a:lstStyle/>
          <a:p>
            <a:r>
              <a:rPr lang="ru-RU" dirty="0" err="1"/>
              <a:t>Ахборот</a:t>
            </a:r>
            <a:r>
              <a:rPr lang="ru-RU" dirty="0"/>
              <a:t> </a:t>
            </a:r>
            <a:r>
              <a:rPr lang="ru-RU" dirty="0" err="1" smtClean="0"/>
              <a:t>турлар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3943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0"/>
            <a:ext cx="6512511" cy="1143000"/>
          </a:xfrm>
        </p:spPr>
        <p:txBody>
          <a:bodyPr/>
          <a:lstStyle/>
          <a:p>
            <a:pPr marL="0" indent="0" algn="l">
              <a:buNone/>
            </a:pPr>
            <a:r>
              <a:rPr lang="uz-Cyrl-UZ" sz="3200" dirty="0">
                <a:effectLst/>
              </a:rPr>
              <a:t>Ахборот тушунчаси ҳозирги вақтда турлича шархланади:</a:t>
            </a:r>
            <a:r>
              <a:rPr lang="ru-RU" sz="3200" dirty="0">
                <a:effectLst/>
              </a:rPr>
              <a:t/>
            </a:r>
            <a:br>
              <a:rPr lang="ru-RU" sz="3200" dirty="0">
                <a:effectLst/>
              </a:rPr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052736"/>
            <a:ext cx="8568952" cy="5472608"/>
          </a:xfrm>
        </p:spPr>
        <p:txBody>
          <a:bodyPr>
            <a:normAutofit/>
          </a:bodyPr>
          <a:lstStyle/>
          <a:p>
            <a:r>
              <a:rPr lang="uz-Cyrl-UZ" sz="2800" b="1" dirty="0"/>
              <a:t>Ахборот</a:t>
            </a:r>
            <a:r>
              <a:rPr lang="uz-Cyrl-UZ" sz="2800" dirty="0"/>
              <a:t> — атроф мухитдаги объeкт ва ҳодисалар ҳақидаги маълумотлар, уларнинг парамeтрлари, ҳоссалари ва ҳолатларини ўрганишдир (Н.В. Макарова); </a:t>
            </a:r>
            <a:endParaRPr lang="ru-RU" sz="2800" dirty="0"/>
          </a:p>
          <a:p>
            <a:r>
              <a:rPr lang="uz-Cyrl-UZ" sz="2800" b="1" dirty="0"/>
              <a:t>Ахборот</a:t>
            </a:r>
            <a:r>
              <a:rPr lang="uz-Cyrl-UZ" sz="2800" dirty="0"/>
              <a:t> — энтропия акси (Лeон Бриллюeн); </a:t>
            </a:r>
            <a:endParaRPr lang="ru-RU" sz="2800" dirty="0"/>
          </a:p>
          <a:p>
            <a:r>
              <a:rPr lang="uz-Cyrl-UZ" sz="2800" b="1" dirty="0"/>
              <a:t>Ахборот</a:t>
            </a:r>
            <a:r>
              <a:rPr lang="uz-Cyrl-UZ" sz="2800" dirty="0"/>
              <a:t> —структурлар мураккаблигининг ўлчови (Мол); </a:t>
            </a:r>
            <a:endParaRPr lang="ru-RU" sz="2800" dirty="0"/>
          </a:p>
          <a:p>
            <a:r>
              <a:rPr lang="uz-Cyrl-UZ" sz="2800" b="1" dirty="0"/>
              <a:t>Ахборот</a:t>
            </a:r>
            <a:r>
              <a:rPr lang="uz-Cyrl-UZ" sz="2800" dirty="0"/>
              <a:t> —хилма-хилликнинг акси (Урсул); </a:t>
            </a:r>
            <a:endParaRPr lang="ru-RU" sz="2800" dirty="0"/>
          </a:p>
          <a:p>
            <a:r>
              <a:rPr lang="uz-Cyrl-UZ" sz="2800" b="1" dirty="0"/>
              <a:t>Ахборот</a:t>
            </a:r>
            <a:r>
              <a:rPr lang="uz-Cyrl-UZ" sz="2800" dirty="0"/>
              <a:t> —аксланиш жараёнининг мазмуни (Тузов); </a:t>
            </a:r>
            <a:endParaRPr lang="ru-RU" sz="2800" dirty="0"/>
          </a:p>
          <a:p>
            <a:r>
              <a:rPr lang="uz-Cyrl-UZ" sz="2800" b="1" dirty="0"/>
              <a:t>Ахборот</a:t>
            </a:r>
            <a:r>
              <a:rPr lang="uz-Cyrl-UZ" sz="2800" dirty="0"/>
              <a:t> — танлаш эҳтимоллиги (Яглом). </a:t>
            </a:r>
            <a:endParaRPr lang="ru-RU" sz="2800" dirty="0"/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17354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6512511" cy="1143000"/>
          </a:xfrm>
        </p:spPr>
        <p:txBody>
          <a:bodyPr/>
          <a:lstStyle/>
          <a:p>
            <a:pPr algn="l"/>
            <a:r>
              <a:rPr lang="ru-RU" sz="4000" dirty="0" err="1">
                <a:effectLst/>
              </a:rPr>
              <a:t>Ахборот</a:t>
            </a:r>
            <a:r>
              <a:rPr lang="ru-RU" sz="4000" dirty="0">
                <a:effectLst/>
              </a:rPr>
              <a:t> </a:t>
            </a:r>
            <a:r>
              <a:rPr lang="ru-RU" sz="4000" dirty="0" err="1">
                <a:effectLst/>
              </a:rPr>
              <a:t>технологиялари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556792"/>
            <a:ext cx="8352928" cy="5058896"/>
          </a:xfrm>
        </p:spPr>
        <p:txBody>
          <a:bodyPr>
            <a:normAutofit/>
          </a:bodyPr>
          <a:lstStyle/>
          <a:p>
            <a:r>
              <a:rPr lang="ru-RU" sz="3600" b="1" dirty="0" err="1"/>
              <a:t>Ахборот</a:t>
            </a:r>
            <a:r>
              <a:rPr lang="ru-RU" sz="3600" b="1" dirty="0"/>
              <a:t> </a:t>
            </a:r>
            <a:r>
              <a:rPr lang="ru-RU" sz="3600" b="1" dirty="0" err="1"/>
              <a:t>технологиялари</a:t>
            </a:r>
            <a:r>
              <a:rPr lang="ru-RU" sz="3600" dirty="0"/>
              <a:t>, </a:t>
            </a:r>
            <a:r>
              <a:rPr lang="ru-RU" sz="3600" dirty="0" err="1"/>
              <a:t>айникса</a:t>
            </a:r>
            <a:r>
              <a:rPr lang="ru-RU" sz="3600" dirty="0"/>
              <a:t> </a:t>
            </a:r>
            <a:r>
              <a:rPr lang="ru-RU" sz="3600" dirty="0" err="1"/>
              <a:t>телекоммуникацияларнинг</a:t>
            </a:r>
            <a:r>
              <a:rPr lang="ru-RU" sz="3600" dirty="0"/>
              <a:t> </a:t>
            </a:r>
            <a:r>
              <a:rPr lang="ru-RU" sz="3600" dirty="0" err="1"/>
              <a:t>барча</a:t>
            </a:r>
            <a:r>
              <a:rPr lang="ru-RU" sz="3600" dirty="0"/>
              <a:t> </a:t>
            </a:r>
            <a:r>
              <a:rPr lang="ru-RU" sz="3600" dirty="0" err="1"/>
              <a:t>турлари</a:t>
            </a:r>
            <a:r>
              <a:rPr lang="ru-RU" sz="3600" dirty="0"/>
              <a:t> </a:t>
            </a:r>
            <a:r>
              <a:rPr lang="ru-RU" sz="3600" dirty="0" err="1"/>
              <a:t>ахборот</a:t>
            </a:r>
            <a:r>
              <a:rPr lang="ru-RU" sz="3600" dirty="0"/>
              <a:t> </a:t>
            </a:r>
            <a:r>
              <a:rPr lang="ru-RU" sz="3600" dirty="0" err="1"/>
              <a:t>саноатини</a:t>
            </a:r>
            <a:r>
              <a:rPr lang="ru-RU" sz="3600" dirty="0"/>
              <a:t> </a:t>
            </a:r>
            <a:r>
              <a:rPr lang="ru-RU" sz="3600" dirty="0" err="1"/>
              <a:t>энг</a:t>
            </a:r>
            <a:r>
              <a:rPr lang="ru-RU" sz="3600" dirty="0"/>
              <a:t> </a:t>
            </a:r>
            <a:r>
              <a:rPr lang="ru-RU" sz="3600" dirty="0" err="1"/>
              <a:t>мухим</a:t>
            </a:r>
            <a:r>
              <a:rPr lang="ru-RU" sz="3600" dirty="0"/>
              <a:t> </a:t>
            </a:r>
            <a:r>
              <a:rPr lang="ru-RU" sz="3600" dirty="0" err="1"/>
              <a:t>таркибий</a:t>
            </a:r>
            <a:r>
              <a:rPr lang="ru-RU" sz="3600" dirty="0"/>
              <a:t> </a:t>
            </a:r>
            <a:r>
              <a:rPr lang="ru-RU" sz="3600" dirty="0" err="1"/>
              <a:t>қ</a:t>
            </a:r>
            <a:r>
              <a:rPr lang="ru-RU" sz="3600" dirty="0" err="1" smtClean="0"/>
              <a:t>исмларидир</a:t>
            </a:r>
            <a:r>
              <a:rPr lang="ru-RU" sz="3600" dirty="0"/>
              <a:t>. </a:t>
            </a:r>
            <a:r>
              <a:rPr lang="ru-RU" sz="3600" dirty="0" err="1"/>
              <a:t>Замонавий</a:t>
            </a:r>
            <a:r>
              <a:rPr lang="ru-RU" sz="3600" dirty="0"/>
              <a:t> </a:t>
            </a:r>
            <a:r>
              <a:rPr lang="ru-RU" sz="3600" dirty="0" err="1"/>
              <a:t>ахборот</a:t>
            </a:r>
            <a:r>
              <a:rPr lang="ru-RU" sz="3600" dirty="0"/>
              <a:t> </a:t>
            </a:r>
            <a:r>
              <a:rPr lang="ru-RU" sz="3600" dirty="0" err="1"/>
              <a:t>технологияси</a:t>
            </a:r>
            <a:r>
              <a:rPr lang="ru-RU" sz="3600" dirty="0"/>
              <a:t> компьютер </a:t>
            </a:r>
            <a:r>
              <a:rPr lang="ru-RU" sz="3600" dirty="0" err="1"/>
              <a:t>техникаси</a:t>
            </a:r>
            <a:r>
              <a:rPr lang="ru-RU" sz="3600" dirty="0"/>
              <a:t> </a:t>
            </a:r>
            <a:r>
              <a:rPr lang="ru-RU" sz="3600" dirty="0" err="1"/>
              <a:t>ва</a:t>
            </a:r>
            <a:r>
              <a:rPr lang="ru-RU" sz="3600" dirty="0"/>
              <a:t> </a:t>
            </a:r>
            <a:r>
              <a:rPr lang="ru-RU" sz="3600" dirty="0" err="1" smtClean="0"/>
              <a:t>алоқа</a:t>
            </a:r>
            <a:r>
              <a:rPr lang="ru-RU" sz="3600" dirty="0" smtClean="0"/>
              <a:t> </a:t>
            </a:r>
            <a:r>
              <a:rPr lang="ru-RU" sz="3600" dirty="0" err="1"/>
              <a:t>воситалари</a:t>
            </a:r>
            <a:r>
              <a:rPr lang="ru-RU" sz="3600" dirty="0"/>
              <a:t> </a:t>
            </a:r>
            <a:r>
              <a:rPr lang="ru-RU" sz="3600" dirty="0" err="1"/>
              <a:t>сохасидаги</a:t>
            </a:r>
            <a:r>
              <a:rPr lang="ru-RU" sz="3600" dirty="0"/>
              <a:t> </a:t>
            </a:r>
            <a:r>
              <a:rPr lang="ru-RU" sz="3600" dirty="0" err="1" smtClean="0"/>
              <a:t>ютуқларига</a:t>
            </a:r>
            <a:r>
              <a:rPr lang="ru-RU" sz="3600" dirty="0" smtClean="0"/>
              <a:t> </a:t>
            </a:r>
            <a:r>
              <a:rPr lang="ru-RU" sz="3600" dirty="0" err="1"/>
              <a:t>таянади</a:t>
            </a:r>
            <a:r>
              <a:rPr lang="ru-RU" sz="3600" dirty="0"/>
              <a:t>. 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5824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5744" y="332656"/>
            <a:ext cx="6512511" cy="1143000"/>
          </a:xfrm>
        </p:spPr>
        <p:txBody>
          <a:bodyPr/>
          <a:lstStyle/>
          <a:p>
            <a:pPr algn="l"/>
            <a:r>
              <a:rPr lang="ru-RU" sz="4400" i="1" dirty="0" err="1">
                <a:effectLst/>
              </a:rPr>
              <a:t>Ахборот</a:t>
            </a:r>
            <a:r>
              <a:rPr lang="ru-RU" sz="4400" i="1" dirty="0">
                <a:effectLst/>
              </a:rPr>
              <a:t> </a:t>
            </a:r>
            <a:r>
              <a:rPr lang="ru-RU" sz="4400" i="1" dirty="0" err="1">
                <a:effectLst/>
              </a:rPr>
              <a:t>технологияси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628800"/>
            <a:ext cx="8352928" cy="4770864"/>
          </a:xfrm>
        </p:spPr>
        <p:txBody>
          <a:bodyPr/>
          <a:lstStyle/>
          <a:p>
            <a:r>
              <a:rPr lang="ru-RU" sz="3600" b="1" i="1" dirty="0" err="1"/>
              <a:t>Ахборот</a:t>
            </a:r>
            <a:r>
              <a:rPr lang="ru-RU" sz="3600" b="1" i="1" dirty="0"/>
              <a:t> </a:t>
            </a:r>
            <a:r>
              <a:rPr lang="ru-RU" sz="3600" b="1" i="1" dirty="0" err="1"/>
              <a:t>технологияси</a:t>
            </a:r>
            <a:r>
              <a:rPr lang="ru-RU" sz="3600" b="1" i="1" dirty="0"/>
              <a:t>(АТ</a:t>
            </a:r>
            <a:r>
              <a:rPr lang="ru-RU" sz="3600" b="1" dirty="0"/>
              <a:t>)</a:t>
            </a:r>
            <a:r>
              <a:rPr lang="ru-RU" sz="3600" dirty="0"/>
              <a:t> объект, </a:t>
            </a:r>
            <a:r>
              <a:rPr lang="ru-RU" sz="3600" dirty="0" err="1"/>
              <a:t>жараён</a:t>
            </a:r>
            <a:r>
              <a:rPr lang="ru-RU" sz="3600" dirty="0"/>
              <a:t> </a:t>
            </a:r>
            <a:r>
              <a:rPr lang="ru-RU" sz="3600" dirty="0" err="1"/>
              <a:t>ёки</a:t>
            </a:r>
            <a:r>
              <a:rPr lang="ru-RU" sz="3600" dirty="0"/>
              <a:t> </a:t>
            </a:r>
            <a:r>
              <a:rPr lang="ru-RU" sz="3600" dirty="0" err="1"/>
              <a:t>ходисанинг</a:t>
            </a:r>
            <a:r>
              <a:rPr lang="ru-RU" sz="3600" dirty="0"/>
              <a:t> </a:t>
            </a:r>
            <a:r>
              <a:rPr lang="ru-RU" sz="3600" dirty="0" err="1"/>
              <a:t>холати</a:t>
            </a:r>
            <a:r>
              <a:rPr lang="ru-RU" sz="3600" dirty="0"/>
              <a:t> </a:t>
            </a:r>
            <a:r>
              <a:rPr lang="ru-RU" sz="3600" dirty="0" err="1" smtClean="0"/>
              <a:t>ҳақида</a:t>
            </a:r>
            <a:r>
              <a:rPr lang="ru-RU" sz="3600" dirty="0" smtClean="0"/>
              <a:t> </a:t>
            </a:r>
            <a:r>
              <a:rPr lang="ru-RU" sz="3600" dirty="0" err="1"/>
              <a:t>янги</a:t>
            </a:r>
            <a:r>
              <a:rPr lang="ru-RU" sz="3600" dirty="0"/>
              <a:t> </a:t>
            </a:r>
            <a:r>
              <a:rPr lang="ru-RU" sz="3600" dirty="0" err="1"/>
              <a:t>сифат</a:t>
            </a:r>
            <a:r>
              <a:rPr lang="ru-RU" sz="3600" dirty="0"/>
              <a:t> </a:t>
            </a:r>
            <a:r>
              <a:rPr lang="ru-RU" sz="3600" dirty="0" err="1"/>
              <a:t>ахбороти</a:t>
            </a:r>
            <a:r>
              <a:rPr lang="ru-RU" sz="3600" dirty="0"/>
              <a:t> </a:t>
            </a:r>
            <a:r>
              <a:rPr lang="ru-RU" sz="3600" dirty="0" err="1"/>
              <a:t>олиш</a:t>
            </a:r>
            <a:r>
              <a:rPr lang="ru-RU" sz="3600" dirty="0"/>
              <a:t> </a:t>
            </a:r>
            <a:r>
              <a:rPr lang="ru-RU" sz="3600" dirty="0" err="1"/>
              <a:t>учун</a:t>
            </a:r>
            <a:r>
              <a:rPr lang="ru-RU" sz="3600" dirty="0"/>
              <a:t> </a:t>
            </a:r>
            <a:r>
              <a:rPr lang="ru-RU" sz="3600" dirty="0" err="1"/>
              <a:t>маълумотлар</a:t>
            </a:r>
            <a:r>
              <a:rPr lang="ru-RU" sz="3600" dirty="0"/>
              <a:t> </a:t>
            </a:r>
            <a:r>
              <a:rPr lang="ru-RU" sz="3600" dirty="0" err="1" smtClean="0"/>
              <a:t>йиғиш</a:t>
            </a:r>
            <a:r>
              <a:rPr lang="ru-RU" sz="3600" dirty="0"/>
              <a:t>, </a:t>
            </a:r>
            <a:r>
              <a:rPr lang="ru-RU" sz="3600" dirty="0" err="1"/>
              <a:t>қ</a:t>
            </a:r>
            <a:r>
              <a:rPr lang="ru-RU" sz="3600" dirty="0" err="1" smtClean="0"/>
              <a:t>айта</a:t>
            </a:r>
            <a:r>
              <a:rPr lang="ru-RU" sz="3600" dirty="0" smtClean="0"/>
              <a:t> </a:t>
            </a:r>
            <a:r>
              <a:rPr lang="ru-RU" sz="3600" dirty="0" err="1"/>
              <a:t>ишлаш</a:t>
            </a:r>
            <a:r>
              <a:rPr lang="ru-RU" sz="3600" dirty="0"/>
              <a:t> </a:t>
            </a:r>
            <a:r>
              <a:rPr lang="ru-RU" sz="3600" dirty="0" err="1"/>
              <a:t>ва</a:t>
            </a:r>
            <a:r>
              <a:rPr lang="ru-RU" sz="3600" dirty="0"/>
              <a:t> </a:t>
            </a:r>
            <a:r>
              <a:rPr lang="ru-RU" sz="3600" dirty="0" err="1"/>
              <a:t>узатиш</a:t>
            </a:r>
            <a:r>
              <a:rPr lang="ru-RU" sz="3600" dirty="0"/>
              <a:t> (</a:t>
            </a:r>
            <a:r>
              <a:rPr lang="ru-RU" sz="3600" dirty="0" err="1" smtClean="0"/>
              <a:t>бошланғич</a:t>
            </a:r>
            <a:r>
              <a:rPr lang="ru-RU" sz="3600" dirty="0" smtClean="0"/>
              <a:t> </a:t>
            </a:r>
            <a:r>
              <a:rPr lang="ru-RU" sz="3600" dirty="0" err="1"/>
              <a:t>ахборот</a:t>
            </a:r>
            <a:r>
              <a:rPr lang="ru-RU" sz="3600" dirty="0"/>
              <a:t>) </a:t>
            </a:r>
            <a:r>
              <a:rPr lang="ru-RU" sz="3600" dirty="0" err="1"/>
              <a:t>восита</a:t>
            </a:r>
            <a:r>
              <a:rPr lang="ru-RU" sz="3600" dirty="0"/>
              <a:t> </a:t>
            </a:r>
            <a:r>
              <a:rPr lang="ru-RU" sz="3600" dirty="0" err="1"/>
              <a:t>ва</a:t>
            </a:r>
            <a:r>
              <a:rPr lang="ru-RU" sz="3600" dirty="0"/>
              <a:t> </a:t>
            </a:r>
            <a:r>
              <a:rPr lang="ru-RU" sz="3600" dirty="0" err="1"/>
              <a:t>услублари</a:t>
            </a:r>
            <a:r>
              <a:rPr lang="ru-RU" sz="3600" dirty="0"/>
              <a:t> </a:t>
            </a:r>
            <a:r>
              <a:rPr lang="ru-RU" sz="3600" dirty="0" err="1"/>
              <a:t>жамланмасидан</a:t>
            </a:r>
            <a:r>
              <a:rPr lang="ru-RU" sz="3600" dirty="0"/>
              <a:t> </a:t>
            </a:r>
            <a:r>
              <a:rPr lang="ru-RU" sz="3600" dirty="0" err="1"/>
              <a:t>фойдаланадиган</a:t>
            </a:r>
            <a:r>
              <a:rPr lang="ru-RU" sz="3600" dirty="0"/>
              <a:t> </a:t>
            </a:r>
            <a:r>
              <a:rPr lang="ru-RU" sz="3600" dirty="0" err="1"/>
              <a:t>жараёндир</a:t>
            </a:r>
            <a:r>
              <a:rPr lang="ru-RU" sz="3600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5457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5744" y="260648"/>
            <a:ext cx="6512511" cy="1143000"/>
          </a:xfrm>
        </p:spPr>
        <p:txBody>
          <a:bodyPr/>
          <a:lstStyle/>
          <a:p>
            <a:pPr algn="l"/>
            <a:r>
              <a:rPr lang="ru-RU" dirty="0" err="1">
                <a:effectLst/>
              </a:rPr>
              <a:t>Ахборот</a:t>
            </a:r>
            <a:r>
              <a:rPr lang="ru-RU" dirty="0">
                <a:effectLst/>
              </a:rPr>
              <a:t> </a:t>
            </a:r>
            <a:r>
              <a:rPr lang="ru-RU" dirty="0" err="1">
                <a:effectLst/>
              </a:rPr>
              <a:t>жамияти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1268760"/>
            <a:ext cx="8208912" cy="4986888"/>
          </a:xfrm>
        </p:spPr>
        <p:txBody>
          <a:bodyPr>
            <a:normAutofit/>
          </a:bodyPr>
          <a:lstStyle/>
          <a:p>
            <a:r>
              <a:rPr lang="ru-RU" sz="4000" b="1" i="1" dirty="0" err="1"/>
              <a:t>Ахборот</a:t>
            </a:r>
            <a:r>
              <a:rPr lang="ru-RU" sz="4000" b="1" i="1" dirty="0"/>
              <a:t> </a:t>
            </a:r>
            <a:r>
              <a:rPr lang="ru-RU" sz="4000" b="1" i="1" dirty="0" err="1"/>
              <a:t>жамияти</a:t>
            </a:r>
            <a:r>
              <a:rPr lang="ru-RU" sz="4000" dirty="0"/>
              <a:t> - </a:t>
            </a:r>
            <a:r>
              <a:rPr lang="ru-RU" sz="4000" dirty="0" err="1"/>
              <a:t>кўпчилик</a:t>
            </a:r>
            <a:r>
              <a:rPr lang="ru-RU" sz="4000" dirty="0"/>
              <a:t> </a:t>
            </a:r>
            <a:r>
              <a:rPr lang="ru-RU" sz="4000" dirty="0" err="1"/>
              <a:t>ишловчиларнинг</a:t>
            </a:r>
            <a:r>
              <a:rPr lang="ru-RU" sz="4000" dirty="0"/>
              <a:t> </a:t>
            </a:r>
            <a:r>
              <a:rPr lang="ru-RU" sz="4000" dirty="0" err="1"/>
              <a:t>ахборот</a:t>
            </a:r>
            <a:r>
              <a:rPr lang="ru-RU" sz="4000" dirty="0"/>
              <a:t>, </a:t>
            </a:r>
            <a:r>
              <a:rPr lang="ru-RU" sz="4000" dirty="0" err="1" smtClean="0"/>
              <a:t>айниқса</a:t>
            </a:r>
            <a:r>
              <a:rPr lang="ru-RU" sz="4000" dirty="0" smtClean="0"/>
              <a:t> </a:t>
            </a:r>
            <a:r>
              <a:rPr lang="ru-RU" sz="4000" dirty="0" err="1"/>
              <a:t>унинг</a:t>
            </a:r>
            <a:r>
              <a:rPr lang="ru-RU" sz="4000" dirty="0"/>
              <a:t> </a:t>
            </a:r>
            <a:r>
              <a:rPr lang="ru-RU" sz="4000" dirty="0" err="1"/>
              <a:t>олий</a:t>
            </a:r>
            <a:r>
              <a:rPr lang="ru-RU" sz="4000" dirty="0"/>
              <a:t> </a:t>
            </a:r>
            <a:r>
              <a:rPr lang="ru-RU" sz="4000" dirty="0" err="1"/>
              <a:t>шакли</a:t>
            </a:r>
            <a:r>
              <a:rPr lang="ru-RU" sz="4000" dirty="0"/>
              <a:t> </a:t>
            </a:r>
            <a:r>
              <a:rPr lang="ru-RU" sz="4000" dirty="0" err="1" smtClean="0"/>
              <a:t>бўлмиш</a:t>
            </a:r>
            <a:r>
              <a:rPr lang="ru-RU" sz="4000" dirty="0" smtClean="0"/>
              <a:t> </a:t>
            </a:r>
            <a:r>
              <a:rPr lang="ru-RU" sz="4000" dirty="0" err="1"/>
              <a:t>билимларни</a:t>
            </a:r>
            <a:r>
              <a:rPr lang="ru-RU" sz="4000" dirty="0"/>
              <a:t> </a:t>
            </a:r>
            <a:r>
              <a:rPr lang="ru-RU" sz="4000" dirty="0" err="1"/>
              <a:t>ишлаб</a:t>
            </a:r>
            <a:r>
              <a:rPr lang="ru-RU" sz="4000" dirty="0"/>
              <a:t> </a:t>
            </a:r>
            <a:r>
              <a:rPr lang="ru-RU" sz="4000" dirty="0" err="1" smtClean="0"/>
              <a:t>чиқариш</a:t>
            </a:r>
            <a:r>
              <a:rPr lang="ru-RU" sz="4000" dirty="0"/>
              <a:t>, </a:t>
            </a:r>
            <a:r>
              <a:rPr lang="ru-RU" sz="4000" dirty="0" err="1" smtClean="0"/>
              <a:t>сақлаш</a:t>
            </a:r>
            <a:r>
              <a:rPr lang="ru-RU" sz="4000" dirty="0"/>
              <a:t>, </a:t>
            </a:r>
            <a:r>
              <a:rPr lang="ru-RU" sz="4000" dirty="0" err="1"/>
              <a:t>қ</a:t>
            </a:r>
            <a:r>
              <a:rPr lang="ru-RU" sz="4000" dirty="0" err="1" smtClean="0"/>
              <a:t>айта</a:t>
            </a:r>
            <a:r>
              <a:rPr lang="ru-RU" sz="4000" dirty="0" smtClean="0"/>
              <a:t> </a:t>
            </a:r>
            <a:r>
              <a:rPr lang="ru-RU" sz="4000" dirty="0" err="1"/>
              <a:t>ишлаш</a:t>
            </a:r>
            <a:r>
              <a:rPr lang="ru-RU" sz="4000" dirty="0"/>
              <a:t> </a:t>
            </a:r>
            <a:r>
              <a:rPr lang="ru-RU" sz="4000" dirty="0" err="1"/>
              <a:t>ва</a:t>
            </a:r>
            <a:r>
              <a:rPr lang="ru-RU" sz="4000" dirty="0"/>
              <a:t> </a:t>
            </a:r>
            <a:r>
              <a:rPr lang="ru-RU" sz="4000" dirty="0" err="1"/>
              <a:t>амалга</a:t>
            </a:r>
            <a:r>
              <a:rPr lang="ru-RU" sz="4000" dirty="0"/>
              <a:t> </a:t>
            </a:r>
            <a:r>
              <a:rPr lang="ru-RU" sz="4000" dirty="0" err="1"/>
              <a:t>ошириш</a:t>
            </a:r>
            <a:r>
              <a:rPr lang="ru-RU" sz="4000" dirty="0"/>
              <a:t> </a:t>
            </a:r>
            <a:r>
              <a:rPr lang="ru-RU" sz="4000" dirty="0" err="1"/>
              <a:t>билан</a:t>
            </a:r>
            <a:r>
              <a:rPr lang="ru-RU" sz="4000" dirty="0"/>
              <a:t> банд б</a:t>
            </a:r>
            <a:r>
              <a:rPr lang="uz-Latn-UZ" sz="4000" dirty="0"/>
              <a:t>ў</a:t>
            </a:r>
            <a:r>
              <a:rPr lang="ru-RU" sz="4000" dirty="0" err="1"/>
              <a:t>лган</a:t>
            </a:r>
            <a:r>
              <a:rPr lang="ru-RU" sz="4000" dirty="0"/>
              <a:t> </a:t>
            </a:r>
            <a:r>
              <a:rPr lang="ru-RU" sz="4000" dirty="0" err="1"/>
              <a:t>жамиятидир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44719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8208912" cy="1440160"/>
          </a:xfrm>
        </p:spPr>
        <p:txBody>
          <a:bodyPr/>
          <a:lstStyle/>
          <a:p>
            <a:pPr algn="l"/>
            <a:r>
              <a:rPr lang="ru-RU" sz="4400" dirty="0" err="1">
                <a:effectLst/>
              </a:rPr>
              <a:t>А</a:t>
            </a:r>
            <a:r>
              <a:rPr lang="ru-RU" sz="4400" dirty="0" err="1" smtClean="0">
                <a:effectLst/>
              </a:rPr>
              <a:t>хборот</a:t>
            </a:r>
            <a:r>
              <a:rPr lang="ru-RU" sz="4400" dirty="0" smtClean="0">
                <a:effectLst/>
              </a:rPr>
              <a:t> </a:t>
            </a:r>
            <a:r>
              <a:rPr lang="ru-RU" sz="4400" dirty="0" err="1">
                <a:effectLst/>
              </a:rPr>
              <a:t>жамиятига</a:t>
            </a:r>
            <a:r>
              <a:rPr lang="ru-RU" sz="4400" dirty="0">
                <a:effectLst/>
              </a:rPr>
              <a:t> </a:t>
            </a:r>
            <a:r>
              <a:rPr lang="ru-RU" sz="4400" dirty="0" err="1">
                <a:effectLst/>
              </a:rPr>
              <a:t>хос</a:t>
            </a:r>
            <a:r>
              <a:rPr lang="ru-RU" sz="4400" dirty="0">
                <a:effectLst/>
              </a:rPr>
              <a:t> </a:t>
            </a:r>
            <a:r>
              <a:rPr lang="ru-RU" sz="4400" dirty="0" err="1">
                <a:effectLst/>
              </a:rPr>
              <a:t>хусусиятлар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556792"/>
            <a:ext cx="8208912" cy="5058896"/>
          </a:xfrm>
        </p:spPr>
        <p:txBody>
          <a:bodyPr>
            <a:normAutofit/>
          </a:bodyPr>
          <a:lstStyle/>
          <a:p>
            <a:r>
              <a:rPr lang="ru-RU" sz="3600" dirty="0"/>
              <a:t>- </a:t>
            </a:r>
            <a:r>
              <a:rPr lang="ru-RU" sz="3600" dirty="0" err="1"/>
              <a:t>ахборот</a:t>
            </a:r>
            <a:r>
              <a:rPr lang="ru-RU" sz="3600" dirty="0"/>
              <a:t> ин</a:t>
            </a:r>
            <a:r>
              <a:rPr lang="uz-Latn-UZ" sz="3600" dirty="0"/>
              <a:t>қ</a:t>
            </a:r>
            <a:r>
              <a:rPr lang="ru-RU" sz="3600" dirty="0" err="1"/>
              <a:t>ирози</a:t>
            </a:r>
            <a:r>
              <a:rPr lang="ru-RU" sz="3600" dirty="0"/>
              <a:t> </a:t>
            </a:r>
            <a:r>
              <a:rPr lang="ru-RU" sz="3600" dirty="0" err="1"/>
              <a:t>муаммоси</a:t>
            </a:r>
            <a:r>
              <a:rPr lang="ru-RU" sz="3600" dirty="0"/>
              <a:t> хал </a:t>
            </a:r>
            <a:r>
              <a:rPr lang="ru-RU" sz="3600" dirty="0" err="1"/>
              <a:t>этилди</a:t>
            </a:r>
            <a:r>
              <a:rPr lang="ru-RU" sz="3600" dirty="0"/>
              <a:t>, </a:t>
            </a:r>
            <a:r>
              <a:rPr lang="ru-RU" sz="3600" dirty="0" err="1"/>
              <a:t>яъни</a:t>
            </a:r>
            <a:r>
              <a:rPr lang="ru-RU" sz="3600" dirty="0"/>
              <a:t> </a:t>
            </a:r>
            <a:r>
              <a:rPr lang="ru-RU" sz="3600" dirty="0" err="1"/>
              <a:t>ахборот</a:t>
            </a:r>
            <a:r>
              <a:rPr lang="ru-RU" sz="3600" dirty="0"/>
              <a:t> м</a:t>
            </a:r>
            <a:r>
              <a:rPr lang="uz-Latn-UZ" sz="3600" dirty="0"/>
              <a:t>ў</a:t>
            </a:r>
            <a:r>
              <a:rPr lang="ru-RU" sz="3600" dirty="0"/>
              <a:t>л-к</a:t>
            </a:r>
            <a:r>
              <a:rPr lang="uz-Latn-UZ" sz="3600" dirty="0"/>
              <a:t>ў</a:t>
            </a:r>
            <a:r>
              <a:rPr lang="ru-RU" sz="3600" dirty="0" err="1"/>
              <a:t>ллиги</a:t>
            </a:r>
            <a:r>
              <a:rPr lang="ru-RU" sz="3600" dirty="0"/>
              <a:t> </a:t>
            </a:r>
            <a:r>
              <a:rPr lang="ru-RU" sz="3600" dirty="0" err="1"/>
              <a:t>ва</a:t>
            </a:r>
            <a:r>
              <a:rPr lang="ru-RU" sz="3600" dirty="0"/>
              <a:t> </a:t>
            </a:r>
            <a:r>
              <a:rPr lang="ru-RU" sz="3600" dirty="0" err="1"/>
              <a:t>ахборот</a:t>
            </a:r>
            <a:r>
              <a:rPr lang="ru-RU" sz="3600" dirty="0"/>
              <a:t> та</a:t>
            </a:r>
            <a:r>
              <a:rPr lang="uz-Latn-UZ" sz="3600" dirty="0"/>
              <a:t>қ</a:t>
            </a:r>
            <a:r>
              <a:rPr lang="ru-RU" sz="3600" dirty="0" err="1"/>
              <a:t>чиллиги</a:t>
            </a:r>
            <a:r>
              <a:rPr lang="ru-RU" sz="3600" dirty="0"/>
              <a:t> </a:t>
            </a:r>
            <a:r>
              <a:rPr lang="uz-Latn-UZ" sz="3600" dirty="0"/>
              <a:t>ў</a:t>
            </a:r>
            <a:r>
              <a:rPr lang="ru-RU" sz="3600" dirty="0" err="1"/>
              <a:t>ртасидаги</a:t>
            </a:r>
            <a:r>
              <a:rPr lang="ru-RU" sz="3600" dirty="0"/>
              <a:t> </a:t>
            </a:r>
            <a:r>
              <a:rPr lang="ru-RU" sz="3600" dirty="0" err="1"/>
              <a:t>зиддият</a:t>
            </a:r>
            <a:r>
              <a:rPr lang="ru-RU" sz="3600" dirty="0"/>
              <a:t> </a:t>
            </a:r>
            <a:r>
              <a:rPr lang="ru-RU" sz="3600" dirty="0" err="1"/>
              <a:t>ечилди</a:t>
            </a:r>
            <a:r>
              <a:rPr lang="ru-RU" sz="3600" dirty="0"/>
              <a:t>;</a:t>
            </a:r>
          </a:p>
          <a:p>
            <a:r>
              <a:rPr lang="ru-RU" sz="3600" dirty="0"/>
              <a:t>- бош</a:t>
            </a:r>
            <a:r>
              <a:rPr lang="uz-Latn-UZ" sz="3600" dirty="0"/>
              <a:t>қ</a:t>
            </a:r>
            <a:r>
              <a:rPr lang="ru-RU" sz="3600" dirty="0"/>
              <a:t>а </a:t>
            </a:r>
            <a:r>
              <a:rPr lang="ru-RU" sz="3600" dirty="0" err="1"/>
              <a:t>захираларга</a:t>
            </a:r>
            <a:r>
              <a:rPr lang="ru-RU" sz="3600" dirty="0"/>
              <a:t> </a:t>
            </a:r>
            <a:r>
              <a:rPr lang="ru-RU" sz="3600" dirty="0" err="1"/>
              <a:t>қ</a:t>
            </a:r>
            <a:r>
              <a:rPr lang="ru-RU" sz="3600" dirty="0" err="1" smtClean="0"/>
              <a:t>иёсланганда</a:t>
            </a:r>
            <a:r>
              <a:rPr lang="ru-RU" sz="3600" dirty="0" smtClean="0"/>
              <a:t> </a:t>
            </a:r>
            <a:r>
              <a:rPr lang="ru-RU" sz="3600" dirty="0" err="1"/>
              <a:t>ахборот</a:t>
            </a:r>
            <a:r>
              <a:rPr lang="ru-RU" sz="3600" dirty="0"/>
              <a:t> </a:t>
            </a:r>
            <a:r>
              <a:rPr lang="ru-RU" sz="3600" dirty="0" err="1"/>
              <a:t>устуворлиги</a:t>
            </a:r>
            <a:r>
              <a:rPr lang="ru-RU" sz="3600" dirty="0"/>
              <a:t> </a:t>
            </a:r>
            <a:r>
              <a:rPr lang="ru-RU" sz="3600" dirty="0" err="1"/>
              <a:t>таъминланди</a:t>
            </a:r>
            <a:r>
              <a:rPr lang="ru-RU" sz="3600" dirty="0"/>
              <a:t>; </a:t>
            </a:r>
          </a:p>
          <a:p>
            <a:r>
              <a:rPr lang="ru-RU" sz="3600" dirty="0"/>
              <a:t>- </a:t>
            </a:r>
            <a:r>
              <a:rPr lang="ru-RU" sz="3600" dirty="0" err="1"/>
              <a:t>ривожланишнинг</a:t>
            </a:r>
            <a:r>
              <a:rPr lang="ru-RU" sz="3600" dirty="0"/>
              <a:t> </a:t>
            </a:r>
            <a:r>
              <a:rPr lang="ru-RU" sz="3600" dirty="0" err="1"/>
              <a:t>асосий</a:t>
            </a:r>
            <a:r>
              <a:rPr lang="ru-RU" sz="3600" dirty="0"/>
              <a:t> </a:t>
            </a:r>
            <a:r>
              <a:rPr lang="ru-RU" sz="3600" dirty="0" err="1"/>
              <a:t>шакли</a:t>
            </a:r>
            <a:r>
              <a:rPr lang="ru-RU" sz="3600" dirty="0"/>
              <a:t> </a:t>
            </a:r>
            <a:r>
              <a:rPr lang="ru-RU" sz="3600" dirty="0" err="1"/>
              <a:t>ахборот</a:t>
            </a:r>
            <a:r>
              <a:rPr lang="ru-RU" sz="3600" dirty="0"/>
              <a:t> </a:t>
            </a:r>
            <a:r>
              <a:rPr lang="ru-RU" sz="3600" dirty="0" err="1"/>
              <a:t>иқтисодиёти</a:t>
            </a:r>
            <a:r>
              <a:rPr lang="ru-RU" sz="3600" dirty="0"/>
              <a:t> б</a:t>
            </a:r>
            <a:r>
              <a:rPr lang="uz-Latn-UZ" sz="3600" dirty="0"/>
              <a:t>ў</a:t>
            </a:r>
            <a:r>
              <a:rPr lang="ru-RU" sz="3600" dirty="0" err="1"/>
              <a:t>лади</a:t>
            </a:r>
            <a:r>
              <a:rPr lang="ru-RU" sz="3600" dirty="0"/>
              <a:t>; 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109514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7848872" cy="1368152"/>
          </a:xfrm>
        </p:spPr>
        <p:txBody>
          <a:bodyPr/>
          <a:lstStyle/>
          <a:p>
            <a:pPr algn="l"/>
            <a:r>
              <a:rPr lang="ru-RU" sz="4400" dirty="0" err="1">
                <a:effectLst/>
              </a:rPr>
              <a:t>А</a:t>
            </a:r>
            <a:r>
              <a:rPr lang="ru-RU" sz="4400" dirty="0" err="1" smtClean="0">
                <a:effectLst/>
              </a:rPr>
              <a:t>хборот</a:t>
            </a:r>
            <a:r>
              <a:rPr lang="ru-RU" sz="4400" dirty="0" smtClean="0">
                <a:effectLst/>
              </a:rPr>
              <a:t> </a:t>
            </a:r>
            <a:r>
              <a:rPr lang="ru-RU" sz="4400" dirty="0" err="1">
                <a:effectLst/>
              </a:rPr>
              <a:t>жамиятига</a:t>
            </a:r>
            <a:r>
              <a:rPr lang="ru-RU" sz="4400" dirty="0">
                <a:effectLst/>
              </a:rPr>
              <a:t> </a:t>
            </a:r>
            <a:r>
              <a:rPr lang="ru-RU" sz="4400" dirty="0" err="1">
                <a:effectLst/>
              </a:rPr>
              <a:t>хос</a:t>
            </a:r>
            <a:r>
              <a:rPr lang="ru-RU" sz="4400" dirty="0">
                <a:effectLst/>
              </a:rPr>
              <a:t> </a:t>
            </a:r>
            <a:r>
              <a:rPr lang="ru-RU" sz="4400" dirty="0" err="1">
                <a:effectLst/>
              </a:rPr>
              <a:t>хусусиятлар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1484784"/>
            <a:ext cx="8064896" cy="5058896"/>
          </a:xfrm>
        </p:spPr>
        <p:txBody>
          <a:bodyPr/>
          <a:lstStyle/>
          <a:p>
            <a:r>
              <a:rPr lang="ru-RU" sz="2400" dirty="0"/>
              <a:t>- </a:t>
            </a:r>
            <a:r>
              <a:rPr lang="ru-RU" sz="2400" dirty="0" err="1"/>
              <a:t>энг</a:t>
            </a:r>
            <a:r>
              <a:rPr lang="ru-RU" sz="2400" dirty="0"/>
              <a:t> </a:t>
            </a:r>
            <a:r>
              <a:rPr lang="ru-RU" sz="2400" dirty="0" err="1"/>
              <a:t>янги</a:t>
            </a:r>
            <a:r>
              <a:rPr lang="ru-RU" sz="2400" dirty="0"/>
              <a:t> </a:t>
            </a:r>
            <a:r>
              <a:rPr lang="ru-RU" sz="2400" dirty="0" err="1"/>
              <a:t>ахборот</a:t>
            </a:r>
            <a:r>
              <a:rPr lang="ru-RU" sz="2400" dirty="0"/>
              <a:t> </a:t>
            </a:r>
            <a:r>
              <a:rPr lang="ru-RU" sz="2400" dirty="0" smtClean="0"/>
              <a:t>техника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технологиялари</a:t>
            </a:r>
            <a:r>
              <a:rPr lang="ru-RU" sz="2400" dirty="0"/>
              <a:t> </a:t>
            </a:r>
            <a:r>
              <a:rPr lang="ru-RU" sz="2400" dirty="0" err="1"/>
              <a:t>ёрдамида</a:t>
            </a:r>
            <a:r>
              <a:rPr lang="ru-RU" sz="2400" dirty="0"/>
              <a:t> </a:t>
            </a:r>
            <a:r>
              <a:rPr lang="ru-RU" sz="2400" dirty="0" err="1"/>
              <a:t>автоматлаштирилган</a:t>
            </a:r>
            <a:r>
              <a:rPr lang="ru-RU" sz="2400" dirty="0"/>
              <a:t> </a:t>
            </a:r>
            <a:r>
              <a:rPr lang="ru-RU" sz="2400" dirty="0" err="1"/>
              <a:t>холда</a:t>
            </a:r>
            <a:r>
              <a:rPr lang="ru-RU" sz="2400" dirty="0"/>
              <a:t> </a:t>
            </a:r>
            <a:r>
              <a:rPr lang="ru-RU" sz="2400" dirty="0" err="1"/>
              <a:t>билимларни</a:t>
            </a:r>
            <a:r>
              <a:rPr lang="ru-RU" sz="2400" dirty="0"/>
              <a:t> </a:t>
            </a:r>
            <a:r>
              <a:rPr lang="ru-RU" sz="2400" dirty="0" err="1" smtClean="0"/>
              <a:t>сақлаш</a:t>
            </a:r>
            <a:r>
              <a:rPr lang="ru-RU" sz="2400" dirty="0"/>
              <a:t>, </a:t>
            </a:r>
            <a:r>
              <a:rPr lang="ru-RU" sz="2400" dirty="0" err="1"/>
              <a:t>қ</a:t>
            </a:r>
            <a:r>
              <a:rPr lang="ru-RU" sz="2400" dirty="0" err="1" smtClean="0"/>
              <a:t>айта</a:t>
            </a:r>
            <a:r>
              <a:rPr lang="ru-RU" sz="2400" dirty="0" smtClean="0"/>
              <a:t> </a:t>
            </a:r>
            <a:r>
              <a:rPr lang="ru-RU" sz="2400" dirty="0" err="1"/>
              <a:t>ишлаш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фойдаланиш</a:t>
            </a:r>
            <a:r>
              <a:rPr lang="ru-RU" sz="2400" dirty="0"/>
              <a:t> </a:t>
            </a:r>
            <a:r>
              <a:rPr lang="ru-RU" sz="2400" dirty="0" err="1"/>
              <a:t>жамияти</a:t>
            </a:r>
            <a:r>
              <a:rPr lang="ru-RU" sz="2400" dirty="0"/>
              <a:t> </a:t>
            </a:r>
            <a:r>
              <a:rPr lang="ru-RU" sz="2400" dirty="0" err="1"/>
              <a:t>шаклланади</a:t>
            </a:r>
            <a:r>
              <a:rPr lang="ru-RU" sz="2400" dirty="0"/>
              <a:t>;</a:t>
            </a:r>
          </a:p>
          <a:p>
            <a:r>
              <a:rPr lang="ru-RU" sz="2400" dirty="0"/>
              <a:t>- </a:t>
            </a:r>
            <a:r>
              <a:rPr lang="ru-RU" sz="2400" dirty="0" err="1"/>
              <a:t>ахборот</a:t>
            </a:r>
            <a:r>
              <a:rPr lang="ru-RU" sz="2400" dirty="0"/>
              <a:t> </a:t>
            </a:r>
            <a:r>
              <a:rPr lang="ru-RU" sz="2400" dirty="0" err="1"/>
              <a:t>технологияси</a:t>
            </a:r>
            <a:r>
              <a:rPr lang="ru-RU" sz="2400" dirty="0"/>
              <a:t> </a:t>
            </a:r>
            <a:r>
              <a:rPr lang="ru-RU" sz="2400" dirty="0" err="1"/>
              <a:t>инсон</a:t>
            </a:r>
            <a:r>
              <a:rPr lang="ru-RU" sz="2400" dirty="0"/>
              <a:t> </a:t>
            </a:r>
            <a:r>
              <a:rPr lang="ru-RU" sz="2400" dirty="0" err="1"/>
              <a:t>ижтимоий</a:t>
            </a:r>
            <a:r>
              <a:rPr lang="ru-RU" sz="2400" dirty="0"/>
              <a:t> </a:t>
            </a:r>
            <a:r>
              <a:rPr lang="ru-RU" sz="2400" dirty="0" err="1"/>
              <a:t>фаолиятининг</a:t>
            </a:r>
            <a:r>
              <a:rPr lang="ru-RU" sz="2400" dirty="0"/>
              <a:t> </a:t>
            </a:r>
            <a:r>
              <a:rPr lang="ru-RU" sz="2400" dirty="0" err="1"/>
              <a:t>барча</a:t>
            </a:r>
            <a:r>
              <a:rPr lang="ru-RU" sz="2400" dirty="0"/>
              <a:t> </a:t>
            </a:r>
            <a:r>
              <a:rPr lang="ru-RU" sz="2400" dirty="0" err="1"/>
              <a:t>сохаларини</a:t>
            </a:r>
            <a:r>
              <a:rPr lang="ru-RU" sz="2400" dirty="0"/>
              <a:t> </a:t>
            </a:r>
            <a:r>
              <a:rPr lang="ru-RU" sz="2400" dirty="0" err="1"/>
              <a:t>қ</a:t>
            </a:r>
            <a:r>
              <a:rPr lang="ru-RU" sz="2400" dirty="0" err="1" smtClean="0"/>
              <a:t>амраб</a:t>
            </a:r>
            <a:r>
              <a:rPr lang="ru-RU" sz="2400" dirty="0" smtClean="0"/>
              <a:t> </a:t>
            </a:r>
            <a:r>
              <a:rPr lang="ru-RU" sz="2400" dirty="0" err="1"/>
              <a:t>олиб</a:t>
            </a:r>
            <a:r>
              <a:rPr lang="ru-RU" sz="2400" dirty="0"/>
              <a:t>, </a:t>
            </a:r>
            <a:r>
              <a:rPr lang="ru-RU" sz="2400" dirty="0" err="1"/>
              <a:t>умумийлик</a:t>
            </a:r>
            <a:r>
              <a:rPr lang="ru-RU" sz="2400" dirty="0"/>
              <a:t> </a:t>
            </a:r>
            <a:r>
              <a:rPr lang="ru-RU" sz="2400" dirty="0" err="1"/>
              <a:t>хусусият</a:t>
            </a:r>
            <a:r>
              <a:rPr lang="ru-RU" sz="2400" dirty="0"/>
              <a:t> </a:t>
            </a:r>
            <a:r>
              <a:rPr lang="ru-RU" sz="2400" dirty="0" err="1"/>
              <a:t>касб</a:t>
            </a:r>
            <a:r>
              <a:rPr lang="ru-RU" sz="2400" dirty="0"/>
              <a:t> </a:t>
            </a:r>
            <a:r>
              <a:rPr lang="ru-RU" sz="2400" dirty="0" err="1"/>
              <a:t>этмокда</a:t>
            </a:r>
            <a:r>
              <a:rPr lang="ru-RU" sz="2400" dirty="0"/>
              <a:t>;</a:t>
            </a:r>
          </a:p>
          <a:p>
            <a:r>
              <a:rPr lang="ru-RU" sz="2400" dirty="0"/>
              <a:t>- </a:t>
            </a:r>
            <a:r>
              <a:rPr lang="ru-RU" sz="2400" dirty="0" err="1"/>
              <a:t>бутун</a:t>
            </a:r>
            <a:r>
              <a:rPr lang="ru-RU" sz="2400" dirty="0"/>
              <a:t> </a:t>
            </a:r>
            <a:r>
              <a:rPr lang="ru-RU" sz="2400" dirty="0" err="1"/>
              <a:t>инсоният</a:t>
            </a:r>
            <a:r>
              <a:rPr lang="ru-RU" sz="2400" dirty="0"/>
              <a:t> </a:t>
            </a:r>
            <a:r>
              <a:rPr lang="ru-RU" sz="2400" dirty="0" err="1"/>
              <a:t>цивилизациясининг</a:t>
            </a:r>
            <a:r>
              <a:rPr lang="ru-RU" sz="2400" dirty="0"/>
              <a:t> </a:t>
            </a:r>
            <a:r>
              <a:rPr lang="ru-RU" sz="2400" dirty="0" err="1"/>
              <a:t>ахборот</a:t>
            </a:r>
            <a:r>
              <a:rPr lang="ru-RU" sz="2400" dirty="0"/>
              <a:t> </a:t>
            </a:r>
            <a:r>
              <a:rPr lang="ru-RU" sz="2400" dirty="0" err="1"/>
              <a:t>бирлиги</a:t>
            </a:r>
            <a:r>
              <a:rPr lang="ru-RU" sz="2400" dirty="0"/>
              <a:t> </a:t>
            </a:r>
            <a:r>
              <a:rPr lang="ru-RU" sz="2400" dirty="0" err="1" smtClean="0"/>
              <a:t>шаклланмоқда</a:t>
            </a:r>
            <a:r>
              <a:rPr lang="ru-RU" sz="2400" dirty="0"/>
              <a:t>;</a:t>
            </a:r>
          </a:p>
          <a:p>
            <a:r>
              <a:rPr lang="ru-RU" sz="2400" dirty="0"/>
              <a:t>- </a:t>
            </a:r>
            <a:r>
              <a:rPr lang="ru-RU" sz="2400" dirty="0" err="1"/>
              <a:t>замонавий</a:t>
            </a:r>
            <a:r>
              <a:rPr lang="ru-RU" sz="2400" dirty="0"/>
              <a:t> </a:t>
            </a:r>
            <a:r>
              <a:rPr lang="ru-RU" sz="2400" dirty="0" err="1"/>
              <a:t>ахборот</a:t>
            </a:r>
            <a:r>
              <a:rPr lang="ru-RU" sz="2400" dirty="0"/>
              <a:t> </a:t>
            </a:r>
            <a:r>
              <a:rPr lang="ru-RU" sz="2400" dirty="0" err="1"/>
              <a:t>воситалари</a:t>
            </a:r>
            <a:r>
              <a:rPr lang="ru-RU" sz="2400" dirty="0"/>
              <a:t> </a:t>
            </a:r>
            <a:r>
              <a:rPr lang="ru-RU" sz="2400" dirty="0" err="1"/>
              <a:t>ёрдамида</a:t>
            </a:r>
            <a:r>
              <a:rPr lang="ru-RU" sz="2400" dirty="0"/>
              <a:t> </a:t>
            </a:r>
            <a:r>
              <a:rPr lang="ru-RU" sz="2400" dirty="0" err="1"/>
              <a:t>хар</a:t>
            </a:r>
            <a:r>
              <a:rPr lang="ru-RU" sz="2400" dirty="0"/>
              <a:t> </a:t>
            </a:r>
            <a:r>
              <a:rPr lang="ru-RU" sz="2400" dirty="0" err="1"/>
              <a:t>бир</a:t>
            </a:r>
            <a:r>
              <a:rPr lang="ru-RU" sz="2400" dirty="0"/>
              <a:t> </a:t>
            </a:r>
            <a:r>
              <a:rPr lang="ru-RU" sz="2400" dirty="0" err="1"/>
              <a:t>инсоннинг</a:t>
            </a:r>
            <a:r>
              <a:rPr lang="ru-RU" sz="2400" dirty="0"/>
              <a:t> </a:t>
            </a:r>
            <a:r>
              <a:rPr lang="ru-RU" sz="2400" dirty="0" err="1"/>
              <a:t>бутун</a:t>
            </a:r>
            <a:r>
              <a:rPr lang="ru-RU" sz="2400" dirty="0"/>
              <a:t> цивилизация </a:t>
            </a:r>
            <a:r>
              <a:rPr lang="ru-RU" sz="2400" dirty="0" err="1"/>
              <a:t>ахборот</a:t>
            </a:r>
            <a:r>
              <a:rPr lang="ru-RU" sz="2400" dirty="0"/>
              <a:t> </a:t>
            </a:r>
            <a:r>
              <a:rPr lang="ru-RU" sz="2400" dirty="0" err="1"/>
              <a:t>захираларига</a:t>
            </a:r>
            <a:r>
              <a:rPr lang="ru-RU" sz="2400" dirty="0"/>
              <a:t> </a:t>
            </a:r>
            <a:r>
              <a:rPr lang="ru-RU" sz="2400" dirty="0" err="1"/>
              <a:t>эркин</a:t>
            </a:r>
            <a:r>
              <a:rPr lang="ru-RU" sz="2400" dirty="0"/>
              <a:t> </a:t>
            </a:r>
            <a:r>
              <a:rPr lang="ru-RU" sz="2400" dirty="0" err="1"/>
              <a:t>кириши</a:t>
            </a:r>
            <a:r>
              <a:rPr lang="ru-RU" sz="2400" dirty="0"/>
              <a:t> </a:t>
            </a:r>
            <a:r>
              <a:rPr lang="ru-RU" sz="2400" dirty="0" err="1"/>
              <a:t>амалга</a:t>
            </a:r>
            <a:r>
              <a:rPr lang="ru-RU" sz="2400" dirty="0"/>
              <a:t> </a:t>
            </a:r>
            <a:r>
              <a:rPr lang="ru-RU" sz="2400" dirty="0" err="1"/>
              <a:t>ошди</a:t>
            </a:r>
            <a:r>
              <a:rPr lang="ru-RU" sz="2400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857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24936" cy="1224136"/>
          </a:xfrm>
        </p:spPr>
        <p:txBody>
          <a:bodyPr/>
          <a:lstStyle/>
          <a:p>
            <a:pPr marL="0" indent="0" algn="just">
              <a:buNone/>
            </a:pPr>
            <a:r>
              <a:rPr lang="ru-RU" sz="3600" dirty="0" err="1">
                <a:effectLst/>
              </a:rPr>
              <a:t>Ахборотнинг</a:t>
            </a:r>
            <a:r>
              <a:rPr lang="ru-RU" sz="3600" dirty="0">
                <a:effectLst/>
              </a:rPr>
              <a:t> </a:t>
            </a:r>
            <a:r>
              <a:rPr lang="ru-RU" sz="3600" dirty="0" err="1">
                <a:effectLst/>
              </a:rPr>
              <a:t>ў</a:t>
            </a:r>
            <a:r>
              <a:rPr lang="ru-RU" sz="3600" dirty="0" err="1" smtClean="0">
                <a:effectLst/>
              </a:rPr>
              <a:t>лчови</a:t>
            </a:r>
            <a:r>
              <a:rPr lang="ru-RU" sz="3600" dirty="0" smtClean="0">
                <a:effectLst/>
              </a:rPr>
              <a:t> </a:t>
            </a:r>
            <a:r>
              <a:rPr lang="ru-RU" sz="3600" dirty="0" err="1">
                <a:effectLst/>
              </a:rPr>
              <a:t>ва</a:t>
            </a:r>
            <a:r>
              <a:rPr lang="ru-RU" sz="3600" dirty="0">
                <a:effectLst/>
              </a:rPr>
              <a:t> </a:t>
            </a:r>
            <a:r>
              <a:rPr lang="ru-RU" sz="3600" dirty="0" err="1">
                <a:effectLst/>
              </a:rPr>
              <a:t>хажм</a:t>
            </a:r>
            <a:r>
              <a:rPr lang="ru-RU" sz="3600" dirty="0">
                <a:effectLst/>
              </a:rPr>
              <a:t/>
            </a:r>
            <a:br>
              <a:rPr lang="ru-RU" sz="3600" dirty="0">
                <a:effectLst/>
              </a:rPr>
            </a:br>
            <a:r>
              <a:rPr lang="ru-RU" sz="3600" dirty="0" err="1">
                <a:effectLst/>
              </a:rPr>
              <a:t>бирликлари</a:t>
            </a:r>
            <a:r>
              <a:rPr lang="ru-RU" sz="3600" dirty="0">
                <a:effectLst/>
              </a:rPr>
              <a:t/>
            </a:r>
            <a:br>
              <a:rPr lang="ru-RU" sz="3600" dirty="0">
                <a:effectLst/>
              </a:rPr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1484784"/>
            <a:ext cx="7920880" cy="4914880"/>
          </a:xfrm>
        </p:spPr>
        <p:txBody>
          <a:bodyPr>
            <a:normAutofit/>
          </a:bodyPr>
          <a:lstStyle/>
          <a:p>
            <a:pPr lvl="0"/>
            <a:r>
              <a:rPr lang="ru-RU" sz="2400" dirty="0" err="1" smtClean="0"/>
              <a:t>Хар</a:t>
            </a:r>
            <a:r>
              <a:rPr lang="ru-RU" sz="2400" dirty="0" smtClean="0"/>
              <a:t> </a:t>
            </a:r>
            <a:r>
              <a:rPr lang="ru-RU" sz="2400" dirty="0" err="1"/>
              <a:t>қ</a:t>
            </a:r>
            <a:r>
              <a:rPr lang="ru-RU" sz="2400" dirty="0" err="1" smtClean="0"/>
              <a:t>андай</a:t>
            </a:r>
            <a:r>
              <a:rPr lang="ru-RU" sz="2400" dirty="0" smtClean="0"/>
              <a:t> </a:t>
            </a:r>
            <a:r>
              <a:rPr lang="ru-RU" sz="2400" dirty="0" err="1"/>
              <a:t>махсулотнинг</a:t>
            </a:r>
            <a:r>
              <a:rPr lang="ru-RU" sz="2400" dirty="0"/>
              <a:t> </a:t>
            </a:r>
            <a:r>
              <a:rPr lang="ru-RU" sz="2400" dirty="0" err="1"/>
              <a:t>ў</a:t>
            </a:r>
            <a:r>
              <a:rPr lang="ru-RU" sz="2400" dirty="0" err="1" smtClean="0"/>
              <a:t>лчов</a:t>
            </a:r>
            <a:r>
              <a:rPr lang="ru-RU" sz="2400" dirty="0" smtClean="0"/>
              <a:t> </a:t>
            </a:r>
            <a:r>
              <a:rPr lang="ru-RU" sz="2400" dirty="0" err="1"/>
              <a:t>бирлиги</a:t>
            </a:r>
            <a:r>
              <a:rPr lang="ru-RU" sz="2400" dirty="0"/>
              <a:t> </a:t>
            </a:r>
            <a:r>
              <a:rPr lang="ru-RU" sz="2400" dirty="0" err="1"/>
              <a:t>мавжуд</a:t>
            </a:r>
            <a:r>
              <a:rPr lang="ru-RU" sz="2400" dirty="0"/>
              <a:t>, </a:t>
            </a:r>
            <a:r>
              <a:rPr lang="ru-RU" sz="2400" dirty="0" err="1"/>
              <a:t>масалан</a:t>
            </a:r>
            <a:r>
              <a:rPr lang="ru-RU" sz="2400" dirty="0"/>
              <a:t> литр, метр, километр, килограмм, вольт, ампер, кубометр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 smtClean="0"/>
              <a:t>бошқалар</a:t>
            </a:r>
            <a:r>
              <a:rPr lang="ru-RU" sz="2400" dirty="0"/>
              <a:t>.</a:t>
            </a:r>
          </a:p>
          <a:p>
            <a:pPr lvl="0"/>
            <a:r>
              <a:rPr lang="ru-RU" sz="2400" dirty="0" err="1"/>
              <a:t>Худди</a:t>
            </a:r>
            <a:r>
              <a:rPr lang="ru-RU" sz="2400" dirty="0"/>
              <a:t> </a:t>
            </a:r>
            <a:r>
              <a:rPr lang="ru-RU" sz="2400" dirty="0" err="1"/>
              <a:t>шунга</a:t>
            </a:r>
            <a:r>
              <a:rPr lang="ru-RU" sz="2400" dirty="0"/>
              <a:t> </a:t>
            </a:r>
            <a:r>
              <a:rPr lang="ru-RU" sz="2400" dirty="0" err="1"/>
              <a:t>ў</a:t>
            </a:r>
            <a:r>
              <a:rPr lang="ru-RU" sz="2400" dirty="0" err="1" smtClean="0"/>
              <a:t>хшаш</a:t>
            </a:r>
            <a:r>
              <a:rPr lang="ru-RU" sz="2400" dirty="0" smtClean="0"/>
              <a:t> </a:t>
            </a:r>
            <a:r>
              <a:rPr lang="ru-RU" sz="2400" dirty="0" err="1"/>
              <a:t>ахборотнинг</a:t>
            </a:r>
            <a:r>
              <a:rPr lang="ru-RU" sz="2400" dirty="0"/>
              <a:t> хам </a:t>
            </a:r>
            <a:r>
              <a:rPr lang="ru-RU" sz="2400" dirty="0" err="1"/>
              <a:t>ў</a:t>
            </a:r>
            <a:r>
              <a:rPr lang="ru-RU" sz="2400" dirty="0" err="1" smtClean="0"/>
              <a:t>лчови</a:t>
            </a:r>
            <a:r>
              <a:rPr lang="ru-RU" sz="2400" dirty="0" smtClean="0"/>
              <a:t> </a:t>
            </a:r>
            <a:r>
              <a:rPr lang="ru-RU" sz="2400" dirty="0" err="1"/>
              <a:t>мавжуд</a:t>
            </a:r>
            <a:r>
              <a:rPr lang="ru-RU" sz="2400" dirty="0"/>
              <a:t>. </a:t>
            </a:r>
            <a:r>
              <a:rPr lang="ru-RU" sz="2400" dirty="0" err="1"/>
              <a:t>Иккилик</a:t>
            </a:r>
            <a:r>
              <a:rPr lang="ru-RU" sz="2400" dirty="0"/>
              <a:t> </a:t>
            </a:r>
            <a:r>
              <a:rPr lang="ru-RU" sz="2400" dirty="0" err="1" smtClean="0"/>
              <a:t>саноқ</a:t>
            </a:r>
            <a:r>
              <a:rPr lang="ru-RU" sz="2400" dirty="0" smtClean="0"/>
              <a:t> </a:t>
            </a:r>
            <a:r>
              <a:rPr lang="ru-RU" sz="2400" dirty="0" err="1"/>
              <a:t>тизимида</a:t>
            </a:r>
            <a:r>
              <a:rPr lang="ru-RU" sz="2400" dirty="0"/>
              <a:t> </a:t>
            </a:r>
            <a:r>
              <a:rPr lang="ru-RU" sz="2400" dirty="0" err="1"/>
              <a:t>ахборотнинг</a:t>
            </a:r>
            <a:r>
              <a:rPr lang="ru-RU" sz="2400" dirty="0"/>
              <a:t> </a:t>
            </a:r>
            <a:r>
              <a:rPr lang="ru-RU" sz="2400" dirty="0" err="1"/>
              <a:t>энг</a:t>
            </a:r>
            <a:r>
              <a:rPr lang="ru-RU" sz="2400" dirty="0"/>
              <a:t> </a:t>
            </a:r>
            <a:r>
              <a:rPr lang="ru-RU" sz="2400" dirty="0" err="1"/>
              <a:t>кичик</a:t>
            </a:r>
            <a:r>
              <a:rPr lang="ru-RU" sz="2400" dirty="0"/>
              <a:t> </a:t>
            </a:r>
            <a:r>
              <a:rPr lang="ru-RU" sz="2400" dirty="0" err="1"/>
              <a:t>бирлиги</a:t>
            </a:r>
            <a:r>
              <a:rPr lang="ru-RU" sz="2400" dirty="0"/>
              <a:t> бит </a:t>
            </a:r>
            <a:r>
              <a:rPr lang="ru-RU" sz="2400" dirty="0" err="1"/>
              <a:t>хисобланади</a:t>
            </a:r>
            <a:r>
              <a:rPr lang="ru-RU" sz="2400" dirty="0"/>
              <a:t>, </a:t>
            </a:r>
            <a:r>
              <a:rPr lang="ru-RU" sz="2400" dirty="0" err="1"/>
              <a:t>бир</a:t>
            </a:r>
            <a:r>
              <a:rPr lang="ru-RU" sz="2400" dirty="0"/>
              <a:t> бит </a:t>
            </a:r>
            <a:r>
              <a:rPr lang="ru-RU" sz="2400" dirty="0" err="1"/>
              <a:t>бу</a:t>
            </a:r>
            <a:r>
              <a:rPr lang="ru-RU" sz="2400" dirty="0"/>
              <a:t> </a:t>
            </a:r>
            <a:r>
              <a:rPr lang="ru-RU" sz="2400" dirty="0" err="1"/>
              <a:t>битта</a:t>
            </a:r>
            <a:r>
              <a:rPr lang="ru-RU" sz="2400" dirty="0"/>
              <a:t> "1" </a:t>
            </a:r>
            <a:r>
              <a:rPr lang="ru-RU" sz="2400" dirty="0" err="1"/>
              <a:t>ёки</a:t>
            </a:r>
            <a:r>
              <a:rPr lang="ru-RU" sz="2400" dirty="0"/>
              <a:t> </a:t>
            </a:r>
            <a:r>
              <a:rPr lang="ru-RU" sz="2400" dirty="0" err="1"/>
              <a:t>битта</a:t>
            </a:r>
            <a:r>
              <a:rPr lang="ru-RU" sz="2400" dirty="0"/>
              <a:t> "0".</a:t>
            </a:r>
          </a:p>
          <a:p>
            <a:r>
              <a:rPr lang="ru-RU" sz="2400" dirty="0"/>
              <a:t>Бунда </a:t>
            </a:r>
            <a:r>
              <a:rPr lang="ru-RU" sz="2400" dirty="0" err="1"/>
              <a:t>сигналнинг</a:t>
            </a:r>
            <a:r>
              <a:rPr lang="ru-RU" sz="2400" dirty="0"/>
              <a:t> </a:t>
            </a:r>
            <a:r>
              <a:rPr lang="ru-RU" sz="2400" dirty="0" err="1"/>
              <a:t>мавжудлиги</a:t>
            </a:r>
            <a:r>
              <a:rPr lang="ru-RU" sz="2400" dirty="0"/>
              <a:t> "1" </a:t>
            </a:r>
            <a:r>
              <a:rPr lang="ru-RU" sz="2400" dirty="0" err="1"/>
              <a:t>билан</a:t>
            </a:r>
            <a:r>
              <a:rPr lang="ru-RU" sz="2400" dirty="0"/>
              <a:t> </a:t>
            </a:r>
            <a:r>
              <a:rPr lang="ru-RU" sz="2400" dirty="0" err="1"/>
              <a:t>ёки</a:t>
            </a:r>
            <a:r>
              <a:rPr lang="ru-RU" sz="2400" dirty="0"/>
              <a:t> </a:t>
            </a:r>
            <a:r>
              <a:rPr lang="ru-RU" sz="2400" dirty="0" err="1" smtClean="0"/>
              <a:t>йўқлиги</a:t>
            </a:r>
            <a:r>
              <a:rPr lang="ru-RU" sz="2400" dirty="0" smtClean="0"/>
              <a:t> </a:t>
            </a:r>
            <a:r>
              <a:rPr lang="ru-RU" sz="2400" dirty="0"/>
              <a:t>"0" </a:t>
            </a:r>
            <a:r>
              <a:rPr lang="ru-RU" sz="2400" dirty="0" err="1"/>
              <a:t>билан</a:t>
            </a:r>
            <a:r>
              <a:rPr lang="ru-RU" sz="2400" dirty="0"/>
              <a:t> </a:t>
            </a:r>
            <a:r>
              <a:rPr lang="ru-RU" sz="2400" dirty="0" err="1"/>
              <a:t>ифодаланади</a:t>
            </a:r>
            <a:r>
              <a:rPr lang="ru-RU" sz="2400" dirty="0"/>
              <a:t>. </a:t>
            </a:r>
            <a:r>
              <a:rPr lang="ru-RU" sz="2400" dirty="0" err="1"/>
              <a:t>Битларнинг</a:t>
            </a:r>
            <a:r>
              <a:rPr lang="ru-RU" sz="2400" dirty="0"/>
              <a:t> </a:t>
            </a:r>
            <a:r>
              <a:rPr lang="ru-RU" sz="2400" dirty="0" err="1"/>
              <a:t>бутун</a:t>
            </a:r>
            <a:r>
              <a:rPr lang="ru-RU" sz="2400" dirty="0"/>
              <a:t> </a:t>
            </a:r>
            <a:r>
              <a:rPr lang="ru-RU" sz="2400" dirty="0" err="1"/>
              <a:t>деб</a:t>
            </a:r>
            <a:r>
              <a:rPr lang="ru-RU" sz="2400" dirty="0"/>
              <a:t> </a:t>
            </a:r>
            <a:r>
              <a:rPr lang="ru-RU" sz="2400" dirty="0" err="1"/>
              <a:t>қ</a:t>
            </a:r>
            <a:r>
              <a:rPr lang="ru-RU" sz="2400" dirty="0" err="1" smtClean="0"/>
              <a:t>араладиган</a:t>
            </a:r>
            <a:r>
              <a:rPr lang="ru-RU" sz="2400" dirty="0" smtClean="0"/>
              <a:t> </a:t>
            </a:r>
            <a:r>
              <a:rPr lang="ru-RU" sz="2400" dirty="0" err="1"/>
              <a:t>туташ</a:t>
            </a:r>
            <a:r>
              <a:rPr lang="ru-RU" sz="2400" dirty="0"/>
              <a:t> </a:t>
            </a:r>
            <a:r>
              <a:rPr lang="ru-RU" sz="2400" dirty="0" err="1"/>
              <a:t>кетма-кетлиги</a:t>
            </a:r>
            <a:r>
              <a:rPr lang="ru-RU" sz="2400" dirty="0"/>
              <a:t> байт </a:t>
            </a:r>
            <a:r>
              <a:rPr lang="ru-RU" sz="2400" dirty="0" err="1"/>
              <a:t>деб</a:t>
            </a:r>
            <a:r>
              <a:rPr lang="ru-RU" sz="2400" dirty="0"/>
              <a:t> </a:t>
            </a:r>
            <a:r>
              <a:rPr lang="ru-RU" sz="2400" dirty="0" err="1"/>
              <a:t>аталади</a:t>
            </a:r>
            <a:r>
              <a:rPr lang="ru-RU" sz="2400" dirty="0"/>
              <a:t>. Байт 8 </a:t>
            </a:r>
            <a:r>
              <a:rPr lang="ru-RU" sz="2400" dirty="0" err="1"/>
              <a:t>битга</a:t>
            </a:r>
            <a:r>
              <a:rPr lang="ru-RU" sz="2400" dirty="0"/>
              <a:t> </a:t>
            </a:r>
            <a:r>
              <a:rPr lang="ru-RU" sz="2400" dirty="0" err="1"/>
              <a:t>тенг</a:t>
            </a:r>
            <a:r>
              <a:rPr lang="ru-RU" sz="2400" dirty="0"/>
              <a:t> </a:t>
            </a:r>
            <a:r>
              <a:rPr lang="ru-RU" sz="2400" dirty="0" err="1"/>
              <a:t>деб</a:t>
            </a:r>
            <a:r>
              <a:rPr lang="ru-RU" sz="2400" dirty="0"/>
              <a:t> </a:t>
            </a:r>
            <a:r>
              <a:rPr lang="ru-RU" sz="2400" dirty="0" err="1" smtClean="0"/>
              <a:t>қабул</a:t>
            </a:r>
            <a:r>
              <a:rPr lang="ru-RU" sz="2400" dirty="0" smtClean="0"/>
              <a:t> </a:t>
            </a:r>
            <a:r>
              <a:rPr lang="ru-RU" sz="2400" dirty="0" err="1"/>
              <a:t>қ</a:t>
            </a:r>
            <a:r>
              <a:rPr lang="ru-RU" sz="2400" dirty="0" err="1" smtClean="0"/>
              <a:t>илинган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06301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704856" cy="1368152"/>
          </a:xfrm>
        </p:spPr>
        <p:txBody>
          <a:bodyPr/>
          <a:lstStyle/>
          <a:p>
            <a:pPr algn="ctr"/>
            <a:r>
              <a:rPr lang="ru-RU" sz="3600" dirty="0">
                <a:effectLst/>
              </a:rPr>
              <a:t>Файл </a:t>
            </a:r>
            <a:r>
              <a:rPr lang="ru-RU" sz="3600" dirty="0" err="1">
                <a:effectLst/>
              </a:rPr>
              <a:t>тушунчаси</a:t>
            </a:r>
            <a:r>
              <a:rPr lang="ru-RU" sz="3600" dirty="0">
                <a:effectLst/>
              </a:rPr>
              <a:t> </a:t>
            </a:r>
            <a:r>
              <a:rPr lang="ru-RU" sz="3600" dirty="0" err="1">
                <a:effectLst/>
              </a:rPr>
              <a:t>ва</a:t>
            </a:r>
            <a:r>
              <a:rPr lang="ru-RU" sz="3600" dirty="0">
                <a:effectLst/>
              </a:rPr>
              <a:t> </a:t>
            </a:r>
            <a:r>
              <a:rPr lang="ru-RU" sz="3600" dirty="0" err="1">
                <a:effectLst/>
              </a:rPr>
              <a:t>уларнинг</a:t>
            </a:r>
            <a:r>
              <a:rPr lang="ru-RU" sz="3600" dirty="0">
                <a:effectLst/>
              </a:rPr>
              <a:t/>
            </a:r>
            <a:br>
              <a:rPr lang="ru-RU" sz="3600" dirty="0">
                <a:effectLst/>
              </a:rPr>
            </a:br>
            <a:r>
              <a:rPr lang="ru-RU" sz="3600" dirty="0" err="1">
                <a:effectLst/>
              </a:rPr>
              <a:t>турлари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1772816"/>
            <a:ext cx="7848872" cy="4842872"/>
          </a:xfrm>
        </p:spPr>
        <p:txBody>
          <a:bodyPr>
            <a:normAutofit/>
          </a:bodyPr>
          <a:lstStyle/>
          <a:p>
            <a:pPr lvl="0"/>
            <a:r>
              <a:rPr lang="ru-RU" sz="2400" dirty="0"/>
              <a:t>Файл </a:t>
            </a:r>
            <a:r>
              <a:rPr lang="ru-RU" sz="2400" dirty="0" err="1"/>
              <a:t>ягона</a:t>
            </a:r>
            <a:r>
              <a:rPr lang="ru-RU" sz="2400" dirty="0"/>
              <a:t> </a:t>
            </a:r>
            <a:r>
              <a:rPr lang="ru-RU" sz="2400" dirty="0" err="1"/>
              <a:t>яхлит</a:t>
            </a:r>
            <a:r>
              <a:rPr lang="ru-RU" sz="2400" dirty="0"/>
              <a:t> </a:t>
            </a:r>
            <a:r>
              <a:rPr lang="ru-RU" sz="2400" dirty="0" err="1"/>
              <a:t>деб</a:t>
            </a:r>
            <a:r>
              <a:rPr lang="ru-RU" sz="2400" dirty="0"/>
              <a:t> </a:t>
            </a:r>
            <a:r>
              <a:rPr lang="ru-RU" sz="2400" dirty="0" err="1"/>
              <a:t>қ</a:t>
            </a:r>
            <a:r>
              <a:rPr lang="ru-RU" sz="2400" dirty="0" err="1" smtClean="0"/>
              <a:t>араладиган</a:t>
            </a:r>
            <a:r>
              <a:rPr lang="ru-RU" sz="2400" dirty="0" smtClean="0"/>
              <a:t> </a:t>
            </a:r>
            <a:r>
              <a:rPr lang="ru-RU" sz="2400" dirty="0" err="1"/>
              <a:t>маълумотлар</a:t>
            </a:r>
            <a:r>
              <a:rPr lang="ru-RU" sz="2400" dirty="0"/>
              <a:t> </a:t>
            </a:r>
            <a:r>
              <a:rPr lang="ru-RU" sz="2400" dirty="0" err="1"/>
              <a:t>ёки</a:t>
            </a:r>
            <a:r>
              <a:rPr lang="ru-RU" sz="2400" dirty="0"/>
              <a:t> </a:t>
            </a:r>
            <a:r>
              <a:rPr lang="ru-RU" sz="2400" dirty="0" err="1"/>
              <a:t>дастурлар</a:t>
            </a:r>
            <a:r>
              <a:rPr lang="ru-RU" sz="2400" dirty="0"/>
              <a:t> </a:t>
            </a:r>
            <a:r>
              <a:rPr lang="ru-RU" sz="2400" dirty="0" err="1"/>
              <a:t>мажмуаси</a:t>
            </a:r>
            <a:r>
              <a:rPr lang="ru-RU" sz="2400" dirty="0"/>
              <a:t>. Файл </a:t>
            </a:r>
            <a:r>
              <a:rPr lang="ru-RU" sz="2400" dirty="0" err="1" smtClean="0"/>
              <a:t>ўз</a:t>
            </a:r>
            <a:r>
              <a:rPr lang="ru-RU" sz="2400" dirty="0" smtClean="0"/>
              <a:t> </a:t>
            </a:r>
            <a:r>
              <a:rPr lang="ru-RU" sz="2400" dirty="0" err="1"/>
              <a:t>номига</a:t>
            </a:r>
            <a:r>
              <a:rPr lang="ru-RU" sz="2400" dirty="0"/>
              <a:t> </a:t>
            </a:r>
            <a:r>
              <a:rPr lang="ru-RU" sz="2400" dirty="0" err="1"/>
              <a:t>эга</a:t>
            </a:r>
            <a:r>
              <a:rPr lang="ru-RU" sz="2400" dirty="0"/>
              <a:t> </a:t>
            </a:r>
            <a:r>
              <a:rPr lang="ru-RU" sz="2400" dirty="0" err="1" smtClean="0"/>
              <a:t>бўлган</a:t>
            </a:r>
            <a:r>
              <a:rPr lang="ru-RU" sz="2400" dirty="0" smtClean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тизимда</a:t>
            </a:r>
            <a:r>
              <a:rPr lang="ru-RU" sz="2400" dirty="0"/>
              <a:t> </a:t>
            </a:r>
            <a:r>
              <a:rPr lang="ru-RU" sz="2400" dirty="0" err="1" smtClean="0"/>
              <a:t>сақланадиган</a:t>
            </a:r>
            <a:r>
              <a:rPr lang="ru-RU" sz="2400" dirty="0" smtClean="0"/>
              <a:t> </a:t>
            </a:r>
            <a:r>
              <a:rPr lang="ru-RU" sz="2400" dirty="0" err="1"/>
              <a:t>маълумотларнинг</a:t>
            </a:r>
            <a:r>
              <a:rPr lang="ru-RU" sz="2400" dirty="0"/>
              <a:t> </a:t>
            </a:r>
            <a:r>
              <a:rPr lang="ru-RU" sz="2400" dirty="0" err="1"/>
              <a:t>асосий</a:t>
            </a:r>
            <a:r>
              <a:rPr lang="ru-RU" sz="2400" dirty="0"/>
              <a:t> </a:t>
            </a:r>
            <a:r>
              <a:rPr lang="ru-RU" sz="2400" dirty="0" err="1"/>
              <a:t>элементи</a:t>
            </a:r>
            <a:r>
              <a:rPr lang="ru-RU" sz="2400" dirty="0"/>
              <a:t> </a:t>
            </a:r>
            <a:r>
              <a:rPr lang="ru-RU" sz="2400" dirty="0" err="1" smtClean="0"/>
              <a:t>бўлган</a:t>
            </a:r>
            <a:r>
              <a:rPr lang="ru-RU" sz="2400" dirty="0" smtClean="0"/>
              <a:t> </a:t>
            </a:r>
            <a:r>
              <a:rPr lang="ru-RU" sz="2400" dirty="0" err="1"/>
              <a:t>объектдир</a:t>
            </a:r>
            <a:r>
              <a:rPr lang="ru-RU" sz="2400" dirty="0"/>
              <a:t>.</a:t>
            </a:r>
          </a:p>
          <a:p>
            <a:pPr lvl="0"/>
            <a:r>
              <a:rPr lang="ru-RU" sz="2400" dirty="0" err="1"/>
              <a:t>Фойдаланувчи</a:t>
            </a:r>
            <a:r>
              <a:rPr lang="ru-RU" sz="2400" dirty="0"/>
              <a:t> </a:t>
            </a:r>
            <a:r>
              <a:rPr lang="ru-RU" sz="2400" dirty="0" err="1"/>
              <a:t>файлни</a:t>
            </a:r>
            <a:r>
              <a:rPr lang="ru-RU" sz="2400" dirty="0"/>
              <a:t> </a:t>
            </a:r>
            <a:r>
              <a:rPr lang="ru-RU" sz="2400" dirty="0" err="1"/>
              <a:t>яратиши</a:t>
            </a:r>
            <a:r>
              <a:rPr lang="ru-RU" sz="2400" dirty="0"/>
              <a:t>, </a:t>
            </a:r>
            <a:r>
              <a:rPr lang="ru-RU" sz="2400" dirty="0" err="1" smtClean="0"/>
              <a:t>жўнатиши</a:t>
            </a:r>
            <a:r>
              <a:rPr lang="ru-RU" sz="2400" dirty="0" smtClean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 smtClean="0"/>
              <a:t>йўқ</a:t>
            </a:r>
            <a:r>
              <a:rPr lang="ru-RU" sz="2400" dirty="0" smtClean="0"/>
              <a:t> </a:t>
            </a:r>
            <a:r>
              <a:rPr lang="ru-RU" sz="2400" dirty="0" err="1"/>
              <a:t>қ</a:t>
            </a:r>
            <a:r>
              <a:rPr lang="ru-RU" sz="2400" dirty="0" err="1" smtClean="0"/>
              <a:t>илиши</a:t>
            </a:r>
            <a:r>
              <a:rPr lang="ru-RU" sz="2400" dirty="0" smtClean="0"/>
              <a:t> </a:t>
            </a:r>
            <a:r>
              <a:rPr lang="ru-RU" sz="2400" dirty="0" err="1"/>
              <a:t>мумкин</a:t>
            </a:r>
            <a:r>
              <a:rPr lang="ru-RU" sz="2400" dirty="0"/>
              <a:t>. </a:t>
            </a:r>
            <a:r>
              <a:rPr lang="ru-RU" sz="2400" dirty="0" err="1" smtClean="0"/>
              <a:t>Хар</a:t>
            </a:r>
            <a:r>
              <a:rPr lang="ru-RU" sz="2400" dirty="0" smtClean="0"/>
              <a:t> </a:t>
            </a:r>
            <a:r>
              <a:rPr lang="ru-RU" sz="2400" dirty="0" err="1"/>
              <a:t>бир</a:t>
            </a:r>
            <a:r>
              <a:rPr lang="ru-RU" sz="2400" dirty="0"/>
              <a:t> файл </a:t>
            </a:r>
            <a:r>
              <a:rPr lang="ru-RU" sz="2400" dirty="0" err="1"/>
              <a:t>атрибутлар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ундаги</a:t>
            </a:r>
            <a:r>
              <a:rPr lang="ru-RU" sz="2400" dirty="0"/>
              <a:t> </a:t>
            </a:r>
            <a:r>
              <a:rPr lang="ru-RU" sz="2400" dirty="0" err="1"/>
              <a:t>ахборотдан</a:t>
            </a:r>
            <a:r>
              <a:rPr lang="ru-RU" sz="2400" dirty="0"/>
              <a:t> </a:t>
            </a:r>
            <a:r>
              <a:rPr lang="ru-RU" sz="2400" dirty="0" err="1"/>
              <a:t>иборат</a:t>
            </a:r>
            <a:r>
              <a:rPr lang="ru-RU" sz="2400" dirty="0"/>
              <a:t>.</a:t>
            </a:r>
          </a:p>
          <a:p>
            <a:r>
              <a:rPr lang="ru-RU" sz="2400" dirty="0" err="1"/>
              <a:t>Файлнинг</a:t>
            </a:r>
            <a:r>
              <a:rPr lang="ru-RU" sz="2400" dirty="0"/>
              <a:t> </a:t>
            </a:r>
            <a:r>
              <a:rPr lang="ru-RU" sz="2400" dirty="0" err="1"/>
              <a:t>атрибутларига</a:t>
            </a:r>
            <a:r>
              <a:rPr lang="ru-RU" sz="2400" dirty="0"/>
              <a:t>, </a:t>
            </a:r>
            <a:r>
              <a:rPr lang="ru-RU" sz="2400" dirty="0" err="1"/>
              <a:t>биринчи</a:t>
            </a:r>
            <a:r>
              <a:rPr lang="ru-RU" sz="2400" dirty="0"/>
              <a:t> </a:t>
            </a:r>
            <a:r>
              <a:rPr lang="ru-RU" sz="2400" dirty="0" err="1"/>
              <a:t>навбатда</a:t>
            </a:r>
            <a:r>
              <a:rPr lang="ru-RU" sz="2400" dirty="0"/>
              <a:t> </a:t>
            </a:r>
            <a:r>
              <a:rPr lang="ru-RU" sz="2400" dirty="0" err="1"/>
              <a:t>унинг</a:t>
            </a:r>
            <a:r>
              <a:rPr lang="ru-RU" sz="2400" dirty="0"/>
              <a:t> </a:t>
            </a:r>
            <a:r>
              <a:rPr lang="ru-RU" sz="2400" dirty="0" err="1"/>
              <a:t>исми</a:t>
            </a:r>
            <a:r>
              <a:rPr lang="ru-RU" sz="2400" dirty="0"/>
              <a:t>, </a:t>
            </a:r>
            <a:r>
              <a:rPr lang="ru-RU" sz="2400" dirty="0" err="1"/>
              <a:t>ахборот</a:t>
            </a:r>
            <a:r>
              <a:rPr lang="ru-RU" sz="2400" dirty="0"/>
              <a:t> тури, </a:t>
            </a:r>
            <a:r>
              <a:rPr lang="ru-RU" sz="2400" dirty="0" err="1"/>
              <a:t>яратилиш</a:t>
            </a:r>
            <a:r>
              <a:rPr lang="ru-RU" sz="2400" dirty="0"/>
              <a:t> </a:t>
            </a:r>
            <a:r>
              <a:rPr lang="ru-RU" sz="2400" dirty="0" err="1"/>
              <a:t>куни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 smtClean="0"/>
              <a:t>вақти</a:t>
            </a:r>
            <a:r>
              <a:rPr lang="ru-RU" sz="2400" dirty="0"/>
              <a:t>, </a:t>
            </a:r>
            <a:r>
              <a:rPr lang="ru-RU" sz="2400" dirty="0" err="1"/>
              <a:t>ундан</a:t>
            </a:r>
            <a:r>
              <a:rPr lang="ru-RU" sz="2400" dirty="0"/>
              <a:t> </a:t>
            </a:r>
            <a:r>
              <a:rPr lang="ru-RU" sz="2400" dirty="0" err="1"/>
              <a:t>файдаланиш</a:t>
            </a:r>
            <a:r>
              <a:rPr lang="ru-RU" sz="2400" dirty="0"/>
              <a:t> </a:t>
            </a:r>
            <a:r>
              <a:rPr lang="ru-RU" sz="2400" dirty="0" err="1"/>
              <a:t>усули</a:t>
            </a:r>
            <a:r>
              <a:rPr lang="ru-RU" sz="2400" dirty="0"/>
              <a:t>, </a:t>
            </a:r>
            <a:r>
              <a:rPr lang="ru-RU" sz="2400" dirty="0" err="1"/>
              <a:t>уни</a:t>
            </a:r>
            <a:r>
              <a:rPr lang="ru-RU" sz="2400" dirty="0"/>
              <a:t> </a:t>
            </a:r>
            <a:r>
              <a:rPr lang="ru-RU" sz="2400" dirty="0" err="1"/>
              <a:t>ишлатишга</a:t>
            </a:r>
            <a:r>
              <a:rPr lang="ru-RU" sz="2400" dirty="0"/>
              <a:t> </a:t>
            </a:r>
            <a:r>
              <a:rPr lang="ru-RU" sz="2400" dirty="0" err="1"/>
              <a:t>рухсат</a:t>
            </a:r>
            <a:r>
              <a:rPr lang="ru-RU" sz="2400" dirty="0"/>
              <a:t> </a:t>
            </a:r>
            <a:r>
              <a:rPr lang="ru-RU" sz="2400" dirty="0" err="1"/>
              <a:t>бериш</a:t>
            </a:r>
            <a:r>
              <a:rPr lang="ru-RU" sz="2400" dirty="0"/>
              <a:t> </a:t>
            </a:r>
            <a:r>
              <a:rPr lang="ru-RU" sz="2400" dirty="0" err="1"/>
              <a:t>шартлари</a:t>
            </a:r>
            <a:r>
              <a:rPr lang="ru-RU" sz="2400" dirty="0"/>
              <a:t> </a:t>
            </a:r>
            <a:r>
              <a:rPr lang="ru-RU" sz="2400" dirty="0" err="1"/>
              <a:t>киради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009367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6512511" cy="1143000"/>
          </a:xfrm>
        </p:spPr>
        <p:txBody>
          <a:bodyPr/>
          <a:lstStyle/>
          <a:p>
            <a:pPr marL="0" indent="0" algn="l">
              <a:buNone/>
            </a:pPr>
            <a:r>
              <a:rPr lang="ru-RU" dirty="0" err="1">
                <a:effectLst/>
              </a:rPr>
              <a:t>Ахборотларни</a:t>
            </a:r>
            <a:r>
              <a:rPr lang="ru-RU" dirty="0">
                <a:effectLst/>
              </a:rPr>
              <a:t> </a:t>
            </a:r>
            <a:r>
              <a:rPr lang="ru-RU" dirty="0" err="1">
                <a:effectLst/>
              </a:rPr>
              <a:t>узатиш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268760"/>
            <a:ext cx="8280920" cy="5274920"/>
          </a:xfrm>
        </p:spPr>
        <p:txBody>
          <a:bodyPr>
            <a:normAutofit/>
          </a:bodyPr>
          <a:lstStyle/>
          <a:p>
            <a:pPr algn="just"/>
            <a:r>
              <a:rPr lang="ru-RU" sz="3200" dirty="0" err="1"/>
              <a:t>Ахборотларни</a:t>
            </a:r>
            <a:r>
              <a:rPr lang="ru-RU" sz="3200" dirty="0"/>
              <a:t> </a:t>
            </a:r>
            <a:r>
              <a:rPr lang="ru-RU" sz="3200" dirty="0" err="1"/>
              <a:t>узатиш</a:t>
            </a:r>
            <a:r>
              <a:rPr lang="ru-RU" sz="3200" dirty="0"/>
              <a:t> </a:t>
            </a:r>
            <a:r>
              <a:rPr lang="ru-RU" sz="3200" dirty="0" err="1"/>
              <a:t>турли</a:t>
            </a:r>
            <a:r>
              <a:rPr lang="ru-RU" sz="3200" dirty="0"/>
              <a:t> хил </a:t>
            </a:r>
            <a:r>
              <a:rPr lang="ru-RU" sz="3200" dirty="0" err="1"/>
              <a:t>усулларда</a:t>
            </a:r>
            <a:r>
              <a:rPr lang="ru-RU" sz="3200" dirty="0"/>
              <a:t>, </a:t>
            </a:r>
            <a:r>
              <a:rPr lang="ru-RU" sz="3200" dirty="0" err="1"/>
              <a:t>яъни</a:t>
            </a:r>
            <a:r>
              <a:rPr lang="ru-RU" sz="3200" dirty="0"/>
              <a:t> </a:t>
            </a:r>
            <a:r>
              <a:rPr lang="ru-RU" sz="3200" dirty="0" err="1"/>
              <a:t>хабарчи</a:t>
            </a:r>
            <a:r>
              <a:rPr lang="ru-RU" sz="3200" dirty="0"/>
              <a:t> </a:t>
            </a:r>
            <a:r>
              <a:rPr lang="ru-RU" sz="3200" dirty="0" err="1"/>
              <a:t>ёрдамида</a:t>
            </a:r>
            <a:r>
              <a:rPr lang="ru-RU" sz="3200" dirty="0"/>
              <a:t>, почта </a:t>
            </a:r>
            <a:r>
              <a:rPr lang="ru-RU" sz="3200" dirty="0" err="1" smtClean="0"/>
              <a:t>орқали</a:t>
            </a:r>
            <a:r>
              <a:rPr lang="ru-RU" sz="3200" dirty="0"/>
              <a:t>, транспорт </a:t>
            </a:r>
            <a:r>
              <a:rPr lang="ru-RU" sz="3200" dirty="0" err="1"/>
              <a:t>воситалари</a:t>
            </a:r>
            <a:r>
              <a:rPr lang="ru-RU" sz="3200" dirty="0"/>
              <a:t> </a:t>
            </a:r>
            <a:r>
              <a:rPr lang="ru-RU" sz="3200" dirty="0" err="1"/>
              <a:t>ёрдамида</a:t>
            </a:r>
            <a:r>
              <a:rPr lang="ru-RU" sz="3200" dirty="0"/>
              <a:t>, </a:t>
            </a:r>
            <a:r>
              <a:rPr lang="ru-RU" sz="3200" dirty="0" err="1" smtClean="0"/>
              <a:t>алоқа</a:t>
            </a:r>
            <a:r>
              <a:rPr lang="ru-RU" sz="3200" dirty="0" smtClean="0"/>
              <a:t> </a:t>
            </a:r>
            <a:r>
              <a:rPr lang="ru-RU" sz="3200" dirty="0" err="1" smtClean="0"/>
              <a:t>тармоғидан</a:t>
            </a:r>
            <a:r>
              <a:rPr lang="ru-RU" sz="3200" dirty="0" smtClean="0"/>
              <a:t> </a:t>
            </a:r>
            <a:r>
              <a:rPr lang="ru-RU" sz="3200" dirty="0" err="1" smtClean="0"/>
              <a:t>узоқ</a:t>
            </a:r>
            <a:r>
              <a:rPr lang="ru-RU" sz="3200" dirty="0" smtClean="0"/>
              <a:t> </a:t>
            </a:r>
            <a:r>
              <a:rPr lang="ru-RU" sz="3200" dirty="0" err="1"/>
              <a:t>масофага</a:t>
            </a:r>
            <a:r>
              <a:rPr lang="ru-RU" sz="3200" dirty="0"/>
              <a:t> </a:t>
            </a:r>
            <a:r>
              <a:rPr lang="ru-RU" sz="3200" dirty="0" err="1"/>
              <a:t>узатиш</a:t>
            </a:r>
            <a:r>
              <a:rPr lang="ru-RU" sz="3200" dirty="0"/>
              <a:t> </a:t>
            </a:r>
            <a:r>
              <a:rPr lang="ru-RU" sz="3200" dirty="0" err="1"/>
              <a:t>ёрдамида</a:t>
            </a:r>
            <a:r>
              <a:rPr lang="ru-RU" sz="3200" dirty="0"/>
              <a:t> </a:t>
            </a:r>
            <a:r>
              <a:rPr lang="ru-RU" sz="3200" dirty="0" err="1"/>
              <a:t>амалга</a:t>
            </a:r>
            <a:r>
              <a:rPr lang="ru-RU" sz="3200" dirty="0"/>
              <a:t> </a:t>
            </a:r>
            <a:r>
              <a:rPr lang="ru-RU" sz="3200" dirty="0" err="1"/>
              <a:t>оширилади</a:t>
            </a:r>
            <a:r>
              <a:rPr lang="ru-RU" sz="3200" dirty="0"/>
              <a:t>. </a:t>
            </a:r>
            <a:r>
              <a:rPr lang="ru-RU" sz="3200" dirty="0" err="1" smtClean="0"/>
              <a:t>Алоқа</a:t>
            </a:r>
            <a:r>
              <a:rPr lang="ru-RU" sz="3200" dirty="0" smtClean="0"/>
              <a:t> </a:t>
            </a:r>
            <a:r>
              <a:rPr lang="ru-RU" sz="3200" dirty="0" err="1" smtClean="0"/>
              <a:t>тармоғи</a:t>
            </a:r>
            <a:r>
              <a:rPr lang="ru-RU" sz="3200" dirty="0" smtClean="0"/>
              <a:t> </a:t>
            </a:r>
            <a:r>
              <a:rPr lang="ru-RU" sz="3200" dirty="0" err="1" smtClean="0"/>
              <a:t>бўйича</a:t>
            </a:r>
            <a:r>
              <a:rPr lang="ru-RU" sz="3200" dirty="0" smtClean="0"/>
              <a:t> </a:t>
            </a:r>
            <a:r>
              <a:rPr lang="ru-RU" sz="3200" dirty="0" err="1" smtClean="0"/>
              <a:t>узоқ</a:t>
            </a:r>
            <a:r>
              <a:rPr lang="ru-RU" sz="3200" dirty="0" smtClean="0"/>
              <a:t> </a:t>
            </a:r>
            <a:r>
              <a:rPr lang="ru-RU" sz="3200" dirty="0" err="1"/>
              <a:t>масофага</a:t>
            </a:r>
            <a:r>
              <a:rPr lang="ru-RU" sz="3200" dirty="0"/>
              <a:t> </a:t>
            </a:r>
            <a:r>
              <a:rPr lang="ru-RU" sz="3200" dirty="0" err="1"/>
              <a:t>узатиш</a:t>
            </a:r>
            <a:r>
              <a:rPr lang="ru-RU" sz="3200" dirty="0"/>
              <a:t> </a:t>
            </a:r>
            <a:r>
              <a:rPr lang="ru-RU" sz="3200" dirty="0" err="1"/>
              <a:t>усулида</a:t>
            </a:r>
            <a:r>
              <a:rPr lang="ru-RU" sz="3200" dirty="0"/>
              <a:t> </a:t>
            </a:r>
            <a:r>
              <a:rPr lang="ru-RU" sz="3200" dirty="0" err="1"/>
              <a:t>маълумотларни</a:t>
            </a:r>
            <a:r>
              <a:rPr lang="ru-RU" sz="3200" dirty="0"/>
              <a:t> </a:t>
            </a:r>
            <a:r>
              <a:rPr lang="ru-RU" sz="3200" dirty="0" err="1"/>
              <a:t>узатиш</a:t>
            </a:r>
            <a:r>
              <a:rPr lang="ru-RU" sz="3200" dirty="0"/>
              <a:t> </a:t>
            </a:r>
            <a:r>
              <a:rPr lang="ru-RU" sz="3200" dirty="0" err="1" smtClean="0"/>
              <a:t>вақтини</a:t>
            </a:r>
            <a:r>
              <a:rPr lang="ru-RU" sz="3200" dirty="0" smtClean="0"/>
              <a:t> </a:t>
            </a:r>
            <a:r>
              <a:rPr lang="ru-RU" sz="3200" dirty="0" err="1"/>
              <a:t>сезиларли</a:t>
            </a:r>
            <a:r>
              <a:rPr lang="ru-RU" sz="3200" dirty="0"/>
              <a:t> </a:t>
            </a:r>
            <a:r>
              <a:rPr lang="ru-RU" sz="3200" dirty="0" err="1"/>
              <a:t>даражада</a:t>
            </a:r>
            <a:r>
              <a:rPr lang="ru-RU" sz="3200" dirty="0"/>
              <a:t> </a:t>
            </a:r>
            <a:r>
              <a:rPr lang="ru-RU" sz="3200" dirty="0" err="1"/>
              <a:t>камайтиради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258955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776864" cy="1143000"/>
          </a:xfrm>
        </p:spPr>
        <p:txBody>
          <a:bodyPr/>
          <a:lstStyle/>
          <a:p>
            <a:pPr algn="l"/>
            <a:r>
              <a:rPr lang="ru-RU" sz="3600" dirty="0" err="1">
                <a:effectLst/>
              </a:rPr>
              <a:t>Ахборот</a:t>
            </a:r>
            <a:r>
              <a:rPr lang="ru-RU" sz="3600" dirty="0">
                <a:effectLst/>
              </a:rPr>
              <a:t> </a:t>
            </a:r>
            <a:r>
              <a:rPr lang="ru-RU" sz="3600" dirty="0" err="1">
                <a:effectLst/>
              </a:rPr>
              <a:t>мухитида</a:t>
            </a:r>
            <a:r>
              <a:rPr lang="ru-RU" sz="3600" dirty="0">
                <a:effectLst/>
              </a:rPr>
              <a:t> </a:t>
            </a:r>
            <a:r>
              <a:rPr lang="ru-RU" sz="3600" dirty="0" err="1">
                <a:effectLst/>
              </a:rPr>
              <a:t>тезлик</a:t>
            </a:r>
            <a:r>
              <a:rPr lang="ru-RU" sz="3600" dirty="0">
                <a:effectLst/>
              </a:rPr>
              <a:t> </a:t>
            </a:r>
            <a:r>
              <a:rPr lang="ru-RU" sz="3600" dirty="0" err="1">
                <a:effectLst/>
              </a:rPr>
              <a:t>тушунчаси</a:t>
            </a:r>
            <a:r>
              <a:rPr lang="ru-RU" sz="3600" dirty="0">
                <a:effectLst/>
              </a:rPr>
              <a:t>, </a:t>
            </a:r>
            <a:r>
              <a:rPr lang="ru-RU" sz="3600" dirty="0" err="1">
                <a:effectLst/>
              </a:rPr>
              <a:t>бирликлари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55576" y="1556792"/>
            <a:ext cx="7704856" cy="4914880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dirty="0" err="1"/>
              <a:t>Маълум</a:t>
            </a:r>
            <a:r>
              <a:rPr lang="ru-RU" dirty="0"/>
              <a:t> </a:t>
            </a:r>
            <a:r>
              <a:rPr lang="ru-RU" dirty="0" err="1" smtClean="0"/>
              <a:t>вақт</a:t>
            </a:r>
            <a:r>
              <a:rPr lang="ru-RU" dirty="0" smtClean="0"/>
              <a:t> </a:t>
            </a:r>
            <a:r>
              <a:rPr lang="ru-RU" dirty="0" err="1" smtClean="0"/>
              <a:t>оралиғида</a:t>
            </a:r>
            <a:r>
              <a:rPr lang="ru-RU" dirty="0" smtClean="0"/>
              <a:t> </a:t>
            </a:r>
            <a:r>
              <a:rPr lang="ru-RU" dirty="0" err="1" smtClean="0"/>
              <a:t>алоқа</a:t>
            </a:r>
            <a:r>
              <a:rPr lang="ru-RU" dirty="0" smtClean="0"/>
              <a:t> </a:t>
            </a:r>
            <a:r>
              <a:rPr lang="ru-RU" dirty="0" err="1" smtClean="0"/>
              <a:t>мухитлари</a:t>
            </a:r>
            <a:r>
              <a:rPr lang="ru-RU" dirty="0" smtClean="0"/>
              <a:t> </a:t>
            </a:r>
            <a:r>
              <a:rPr lang="ru-RU" dirty="0" err="1" smtClean="0"/>
              <a:t>орқали</a:t>
            </a:r>
            <a:r>
              <a:rPr lang="ru-RU" dirty="0" smtClean="0"/>
              <a:t> </a:t>
            </a:r>
            <a:r>
              <a:rPr lang="ru-RU" dirty="0" err="1"/>
              <a:t>узатиладиган</a:t>
            </a:r>
            <a:r>
              <a:rPr lang="ru-RU" dirty="0"/>
              <a:t> </a:t>
            </a:r>
            <a:r>
              <a:rPr lang="ru-RU" dirty="0" err="1"/>
              <a:t>ахборот</a:t>
            </a:r>
            <a:r>
              <a:rPr lang="ru-RU" dirty="0"/>
              <a:t> </a:t>
            </a:r>
            <a:r>
              <a:rPr lang="ru-RU" dirty="0" err="1"/>
              <a:t>хажми</a:t>
            </a:r>
            <a:r>
              <a:rPr lang="ru-RU" dirty="0"/>
              <a:t> -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узатилиш</a:t>
            </a:r>
            <a:r>
              <a:rPr lang="ru-RU" dirty="0"/>
              <a:t> </a:t>
            </a:r>
            <a:r>
              <a:rPr lang="ru-RU" dirty="0" err="1"/>
              <a:t>тезлигини</a:t>
            </a:r>
            <a:r>
              <a:rPr lang="ru-RU" dirty="0"/>
              <a:t> </a:t>
            </a:r>
            <a:r>
              <a:rPr lang="ru-RU" dirty="0" err="1"/>
              <a:t>белгилайди</a:t>
            </a:r>
            <a:r>
              <a:rPr lang="ru-RU" dirty="0"/>
              <a:t>.</a:t>
            </a:r>
          </a:p>
          <a:p>
            <a:pPr lvl="0"/>
            <a:r>
              <a:rPr lang="ru-RU" dirty="0" err="1"/>
              <a:t>Ахборотни</a:t>
            </a:r>
            <a:r>
              <a:rPr lang="ru-RU" dirty="0"/>
              <a:t> </a:t>
            </a:r>
            <a:r>
              <a:rPr lang="ru-RU" dirty="0" err="1"/>
              <a:t>узатиш</a:t>
            </a:r>
            <a:r>
              <a:rPr lang="ru-RU" dirty="0"/>
              <a:t> </a:t>
            </a:r>
            <a:r>
              <a:rPr lang="ru-RU" dirty="0" err="1"/>
              <a:t>тезлиги</a:t>
            </a:r>
            <a:r>
              <a:rPr lang="ru-RU" dirty="0"/>
              <a:t> </a:t>
            </a:r>
            <a:r>
              <a:rPr lang="ru-RU" dirty="0" err="1"/>
              <a:t>бирликлари</a:t>
            </a:r>
            <a:r>
              <a:rPr lang="ru-RU" dirty="0"/>
              <a:t> :</a:t>
            </a:r>
          </a:p>
          <a:p>
            <a:pPr lvl="0"/>
            <a:r>
              <a:rPr lang="ru-RU" b="1" dirty="0"/>
              <a:t>Бит/секунд</a:t>
            </a:r>
            <a:r>
              <a:rPr lang="ru-RU" dirty="0"/>
              <a:t> -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сонияда</a:t>
            </a:r>
            <a:r>
              <a:rPr lang="ru-RU" dirty="0"/>
              <a:t> </a:t>
            </a:r>
            <a:r>
              <a:rPr lang="ru-RU" dirty="0" err="1" smtClean="0"/>
              <a:t>алоқа</a:t>
            </a:r>
            <a:r>
              <a:rPr lang="ru-RU" dirty="0" smtClean="0"/>
              <a:t> </a:t>
            </a:r>
            <a:r>
              <a:rPr lang="ru-RU" dirty="0" err="1" smtClean="0"/>
              <a:t>мухити</a:t>
            </a:r>
            <a:r>
              <a:rPr lang="ru-RU" dirty="0" smtClean="0"/>
              <a:t> </a:t>
            </a:r>
            <a:r>
              <a:rPr lang="ru-RU" dirty="0" err="1" smtClean="0"/>
              <a:t>орқали</a:t>
            </a:r>
            <a:r>
              <a:rPr lang="ru-RU" dirty="0" smtClean="0"/>
              <a:t> </a:t>
            </a:r>
            <a:r>
              <a:rPr lang="ru-RU" dirty="0" err="1"/>
              <a:t>узатиладиган</a:t>
            </a:r>
            <a:r>
              <a:rPr lang="ru-RU" dirty="0"/>
              <a:t> </a:t>
            </a:r>
            <a:r>
              <a:rPr lang="ru-RU" dirty="0" err="1"/>
              <a:t>битлар</a:t>
            </a:r>
            <a:r>
              <a:rPr lang="ru-RU" dirty="0"/>
              <a:t> сони;</a:t>
            </a:r>
          </a:p>
          <a:p>
            <a:pPr lvl="0"/>
            <a:r>
              <a:rPr lang="ru-RU" b="1" dirty="0"/>
              <a:t>Кбит/секунд</a:t>
            </a:r>
            <a:r>
              <a:rPr lang="ru-RU" dirty="0"/>
              <a:t> -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сонияда</a:t>
            </a:r>
            <a:r>
              <a:rPr lang="ru-RU" dirty="0"/>
              <a:t> </a:t>
            </a:r>
            <a:r>
              <a:rPr lang="ru-RU" dirty="0" err="1" smtClean="0"/>
              <a:t>алоқа</a:t>
            </a:r>
            <a:r>
              <a:rPr lang="ru-RU" dirty="0" smtClean="0"/>
              <a:t> </a:t>
            </a:r>
            <a:r>
              <a:rPr lang="ru-RU" dirty="0" err="1" smtClean="0"/>
              <a:t>мухити</a:t>
            </a:r>
            <a:r>
              <a:rPr lang="ru-RU" dirty="0" smtClean="0"/>
              <a:t> </a:t>
            </a:r>
            <a:r>
              <a:rPr lang="ru-RU" dirty="0" err="1" smtClean="0"/>
              <a:t>орқали</a:t>
            </a:r>
            <a:r>
              <a:rPr lang="ru-RU" dirty="0" smtClean="0"/>
              <a:t> </a:t>
            </a:r>
            <a:r>
              <a:rPr lang="ru-RU" dirty="0" err="1"/>
              <a:t>узатиладиган</a:t>
            </a:r>
            <a:r>
              <a:rPr lang="ru-RU" dirty="0"/>
              <a:t> </a:t>
            </a:r>
            <a:r>
              <a:rPr lang="ru-RU" dirty="0" err="1"/>
              <a:t>минглаб</a:t>
            </a:r>
            <a:r>
              <a:rPr lang="ru-RU" dirty="0"/>
              <a:t> </a:t>
            </a:r>
            <a:r>
              <a:rPr lang="ru-RU" dirty="0" err="1"/>
              <a:t>яхлитланган</a:t>
            </a:r>
            <a:r>
              <a:rPr lang="ru-RU" dirty="0"/>
              <a:t> </a:t>
            </a:r>
            <a:r>
              <a:rPr lang="ru-RU" dirty="0" err="1"/>
              <a:t>битлар</a:t>
            </a:r>
            <a:r>
              <a:rPr lang="ru-RU" dirty="0"/>
              <a:t> сони;</a:t>
            </a:r>
          </a:p>
          <a:p>
            <a:pPr lvl="0"/>
            <a:r>
              <a:rPr lang="ru-RU" b="1" dirty="0"/>
              <a:t>Мбит/секунд</a:t>
            </a:r>
            <a:r>
              <a:rPr lang="ru-RU" dirty="0"/>
              <a:t> -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сонияда</a:t>
            </a:r>
            <a:r>
              <a:rPr lang="ru-RU" dirty="0"/>
              <a:t> </a:t>
            </a:r>
            <a:r>
              <a:rPr lang="ru-RU" dirty="0" err="1" smtClean="0"/>
              <a:t>алоқа</a:t>
            </a:r>
            <a:r>
              <a:rPr lang="ru-RU" dirty="0" smtClean="0"/>
              <a:t> </a:t>
            </a:r>
            <a:r>
              <a:rPr lang="ru-RU" dirty="0" err="1" smtClean="0"/>
              <a:t>мухити</a:t>
            </a:r>
            <a:r>
              <a:rPr lang="ru-RU" dirty="0" smtClean="0"/>
              <a:t> </a:t>
            </a:r>
            <a:r>
              <a:rPr lang="ru-RU" dirty="0" err="1" smtClean="0"/>
              <a:t>орқали</a:t>
            </a:r>
            <a:r>
              <a:rPr lang="ru-RU" dirty="0" smtClean="0"/>
              <a:t> </a:t>
            </a:r>
            <a:r>
              <a:rPr lang="ru-RU" dirty="0" err="1"/>
              <a:t>узатиладиган</a:t>
            </a:r>
            <a:r>
              <a:rPr lang="ru-RU" dirty="0"/>
              <a:t> </a:t>
            </a:r>
            <a:r>
              <a:rPr lang="ru-RU" dirty="0" err="1"/>
              <a:t>миллионлаб</a:t>
            </a:r>
            <a:r>
              <a:rPr lang="ru-RU" dirty="0"/>
              <a:t> </a:t>
            </a:r>
            <a:r>
              <a:rPr lang="ru-RU" dirty="0" err="1"/>
              <a:t>яхлитланган</a:t>
            </a:r>
            <a:r>
              <a:rPr lang="ru-RU" dirty="0"/>
              <a:t> </a:t>
            </a:r>
            <a:r>
              <a:rPr lang="ru-RU" dirty="0" err="1"/>
              <a:t>битлар</a:t>
            </a:r>
            <a:r>
              <a:rPr lang="ru-RU" dirty="0"/>
              <a:t> сони;</a:t>
            </a:r>
          </a:p>
          <a:p>
            <a:pPr lvl="0"/>
            <a:r>
              <a:rPr lang="ru-RU" b="1" dirty="0"/>
              <a:t>Гбит/секунд</a:t>
            </a:r>
            <a:r>
              <a:rPr lang="ru-RU" dirty="0"/>
              <a:t> -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сонияда</a:t>
            </a:r>
            <a:r>
              <a:rPr lang="ru-RU" dirty="0"/>
              <a:t> </a:t>
            </a:r>
            <a:r>
              <a:rPr lang="ru-RU" dirty="0" err="1" smtClean="0"/>
              <a:t>алоқа</a:t>
            </a:r>
            <a:r>
              <a:rPr lang="ru-RU" dirty="0" smtClean="0"/>
              <a:t> </a:t>
            </a:r>
            <a:r>
              <a:rPr lang="ru-RU" dirty="0" err="1" smtClean="0"/>
              <a:t>мухити</a:t>
            </a:r>
            <a:r>
              <a:rPr lang="ru-RU" dirty="0" smtClean="0"/>
              <a:t> </a:t>
            </a:r>
            <a:r>
              <a:rPr lang="ru-RU" dirty="0" err="1" smtClean="0"/>
              <a:t>орқали</a:t>
            </a:r>
            <a:r>
              <a:rPr lang="ru-RU" dirty="0" smtClean="0"/>
              <a:t> </a:t>
            </a:r>
            <a:r>
              <a:rPr lang="ru-RU" dirty="0" err="1"/>
              <a:t>узатиладиган</a:t>
            </a:r>
            <a:r>
              <a:rPr lang="ru-RU" dirty="0"/>
              <a:t> </a:t>
            </a:r>
            <a:r>
              <a:rPr lang="ru-RU" dirty="0" err="1"/>
              <a:t>миллиардлаб</a:t>
            </a:r>
            <a:r>
              <a:rPr lang="ru-RU" dirty="0"/>
              <a:t> </a:t>
            </a:r>
            <a:r>
              <a:rPr lang="ru-RU" dirty="0" err="1"/>
              <a:t>яхлитланган</a:t>
            </a:r>
            <a:r>
              <a:rPr lang="ru-RU" dirty="0"/>
              <a:t> </a:t>
            </a:r>
            <a:r>
              <a:rPr lang="ru-RU" dirty="0" err="1"/>
              <a:t>битлар</a:t>
            </a:r>
            <a:r>
              <a:rPr lang="ru-RU" dirty="0"/>
              <a:t> сони.</a:t>
            </a:r>
          </a:p>
          <a:p>
            <a:r>
              <a:rPr lang="ru-RU" dirty="0" err="1"/>
              <a:t>Ахборот</a:t>
            </a:r>
            <a:r>
              <a:rPr lang="ru-RU" dirty="0"/>
              <a:t> </a:t>
            </a:r>
            <a:r>
              <a:rPr lang="ru-RU" dirty="0" err="1"/>
              <a:t>каналларининг</a:t>
            </a:r>
            <a:r>
              <a:rPr lang="ru-RU" dirty="0"/>
              <a:t> </a:t>
            </a:r>
            <a:r>
              <a:rPr lang="ru-RU" dirty="0" err="1" smtClean="0"/>
              <a:t>сиғими</a:t>
            </a:r>
            <a:r>
              <a:rPr lang="ru-RU" dirty="0" smtClean="0"/>
              <a:t> </a:t>
            </a:r>
            <a:r>
              <a:rPr lang="ru-RU" dirty="0"/>
              <a:t>улар </a:t>
            </a:r>
            <a:r>
              <a:rPr lang="ru-RU" dirty="0" err="1" smtClean="0"/>
              <a:t>орқали</a:t>
            </a:r>
            <a:r>
              <a:rPr lang="ru-RU" dirty="0" smtClean="0"/>
              <a:t> </a:t>
            </a:r>
            <a:r>
              <a:rPr lang="ru-RU" dirty="0" err="1"/>
              <a:t>маълум</a:t>
            </a:r>
            <a:r>
              <a:rPr lang="ru-RU" dirty="0"/>
              <a:t> </a:t>
            </a:r>
            <a:r>
              <a:rPr lang="ru-RU" dirty="0" err="1" smtClean="0"/>
              <a:t>вақт</a:t>
            </a:r>
            <a:r>
              <a:rPr lang="ru-RU" dirty="0" smtClean="0"/>
              <a:t> </a:t>
            </a:r>
            <a:r>
              <a:rPr lang="ru-RU" dirty="0" err="1" smtClean="0"/>
              <a:t>оралиғида</a:t>
            </a:r>
            <a:r>
              <a:rPr lang="ru-RU" dirty="0" smtClean="0"/>
              <a:t> </a:t>
            </a:r>
            <a:r>
              <a:rPr lang="ru-RU" dirty="0" err="1"/>
              <a:t>узатиладиган</a:t>
            </a:r>
            <a:r>
              <a:rPr lang="ru-RU" dirty="0"/>
              <a:t> </a:t>
            </a:r>
            <a:r>
              <a:rPr lang="ru-RU" dirty="0" err="1"/>
              <a:t>ахборот</a:t>
            </a:r>
            <a:r>
              <a:rPr lang="ru-RU" dirty="0"/>
              <a:t> </a:t>
            </a:r>
            <a:r>
              <a:rPr lang="ru-RU" dirty="0" err="1"/>
              <a:t>х</a:t>
            </a:r>
            <a:r>
              <a:rPr lang="ru-RU" dirty="0" err="1" smtClean="0"/>
              <a:t>ажми</a:t>
            </a:r>
            <a:r>
              <a:rPr lang="ru-RU" dirty="0" smtClean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белгиланади</a:t>
            </a:r>
            <a:r>
              <a:rPr lang="ru-RU" dirty="0"/>
              <a:t>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 smtClean="0"/>
              <a:t>ўз</a:t>
            </a:r>
            <a:r>
              <a:rPr lang="ru-RU" dirty="0" smtClean="0"/>
              <a:t> </a:t>
            </a:r>
            <a:r>
              <a:rPr lang="ru-RU" dirty="0" err="1"/>
              <a:t>навбатида</a:t>
            </a:r>
            <a:r>
              <a:rPr lang="ru-RU" dirty="0"/>
              <a:t> </a:t>
            </a:r>
            <a:r>
              <a:rPr lang="ru-RU" dirty="0" err="1"/>
              <a:t>ахборот</a:t>
            </a:r>
            <a:r>
              <a:rPr lang="ru-RU" dirty="0"/>
              <a:t> </a:t>
            </a:r>
            <a:r>
              <a:rPr lang="ru-RU" dirty="0" err="1"/>
              <a:t>каналларининг</a:t>
            </a:r>
            <a:r>
              <a:rPr lang="ru-RU" dirty="0"/>
              <a:t> </a:t>
            </a:r>
            <a:r>
              <a:rPr lang="ru-RU" dirty="0" err="1"/>
              <a:t>ў</a:t>
            </a:r>
            <a:r>
              <a:rPr lang="ru-RU" dirty="0" err="1" smtClean="0"/>
              <a:t>тказиш</a:t>
            </a:r>
            <a:r>
              <a:rPr lang="ru-RU" dirty="0" smtClean="0"/>
              <a:t> </a:t>
            </a:r>
            <a:r>
              <a:rPr lang="ru-RU" dirty="0" err="1"/>
              <a:t>қ</a:t>
            </a:r>
            <a:r>
              <a:rPr lang="ru-RU" dirty="0" err="1" smtClean="0"/>
              <a:t>обилятини</a:t>
            </a:r>
            <a:r>
              <a:rPr lang="ru-RU" dirty="0" smtClean="0"/>
              <a:t> </a:t>
            </a:r>
            <a:r>
              <a:rPr lang="ru-RU" dirty="0" err="1"/>
              <a:t>англатади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8227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6512511" cy="1143000"/>
          </a:xfrm>
        </p:spPr>
        <p:txBody>
          <a:bodyPr/>
          <a:lstStyle/>
          <a:p>
            <a:pPr algn="l"/>
            <a:r>
              <a:rPr lang="ru-RU" sz="4000" b="0" dirty="0" err="1">
                <a:effectLst/>
              </a:rPr>
              <a:t>Ахборот</a:t>
            </a:r>
            <a:r>
              <a:rPr lang="ru-RU" sz="4000" b="0" dirty="0">
                <a:effectLst/>
              </a:rPr>
              <a:t> </a:t>
            </a:r>
            <a:r>
              <a:rPr lang="ru-RU" sz="4000" b="0" dirty="0" err="1">
                <a:effectLst/>
              </a:rPr>
              <a:t>технологиялари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556792"/>
            <a:ext cx="7992888" cy="4986888"/>
          </a:xfrm>
        </p:spPr>
        <p:txBody>
          <a:bodyPr>
            <a:normAutofit/>
          </a:bodyPr>
          <a:lstStyle/>
          <a:p>
            <a:pPr lvl="0"/>
            <a:r>
              <a:rPr lang="ru-RU" sz="2800" b="1" dirty="0"/>
              <a:t>Технология</a:t>
            </a:r>
            <a:r>
              <a:rPr lang="ru-RU" sz="2800" dirty="0"/>
              <a:t> - </a:t>
            </a:r>
            <a:r>
              <a:rPr lang="ru-RU" sz="2800" dirty="0" err="1"/>
              <a:t>грекча</a:t>
            </a:r>
            <a:r>
              <a:rPr lang="ru-RU" sz="2800" dirty="0"/>
              <a:t> </a:t>
            </a:r>
            <a:r>
              <a:rPr lang="ru-RU" sz="2800" dirty="0" err="1"/>
              <a:t>тилдан</a:t>
            </a:r>
            <a:r>
              <a:rPr lang="ru-RU" sz="2800" dirty="0"/>
              <a:t> </a:t>
            </a:r>
            <a:r>
              <a:rPr lang="ru-RU" sz="2800" dirty="0" err="1"/>
              <a:t>таржима</a:t>
            </a:r>
            <a:r>
              <a:rPr lang="ru-RU" sz="2800" dirty="0"/>
              <a:t> </a:t>
            </a:r>
            <a:r>
              <a:rPr lang="ru-RU" sz="2800" dirty="0" err="1"/>
              <a:t>килинганда</a:t>
            </a:r>
            <a:r>
              <a:rPr lang="ru-RU" sz="2800" dirty="0"/>
              <a:t> </a:t>
            </a:r>
            <a:r>
              <a:rPr lang="ru-RU" sz="2800" dirty="0" err="1"/>
              <a:t>санъат</a:t>
            </a:r>
            <a:r>
              <a:rPr lang="ru-RU" sz="2800" dirty="0"/>
              <a:t>, </a:t>
            </a:r>
            <a:r>
              <a:rPr lang="ru-RU" sz="2800" dirty="0" err="1" smtClean="0"/>
              <a:t>махорат</a:t>
            </a:r>
            <a:r>
              <a:rPr lang="ru-RU" sz="2800" dirty="0" smtClean="0"/>
              <a:t> </a:t>
            </a:r>
            <a:r>
              <a:rPr lang="ru-RU" sz="2800" dirty="0" err="1"/>
              <a:t>каби</a:t>
            </a:r>
            <a:r>
              <a:rPr lang="ru-RU" sz="2800" dirty="0"/>
              <a:t> </a:t>
            </a:r>
            <a:r>
              <a:rPr lang="ru-RU" sz="2800" dirty="0" err="1"/>
              <a:t>маъноларни</a:t>
            </a:r>
            <a:r>
              <a:rPr lang="ru-RU" sz="2800" dirty="0"/>
              <a:t> </a:t>
            </a:r>
            <a:r>
              <a:rPr lang="ru-RU" sz="2800" dirty="0" err="1"/>
              <a:t>билдиради</a:t>
            </a:r>
            <a:endParaRPr lang="ru-RU" sz="2800" dirty="0"/>
          </a:p>
          <a:p>
            <a:pPr lvl="0"/>
            <a:r>
              <a:rPr lang="ru-RU" sz="2800" b="1" dirty="0"/>
              <a:t>Компьютер </a:t>
            </a:r>
            <a:r>
              <a:rPr lang="ru-RU" sz="2800" b="1" dirty="0" err="1"/>
              <a:t>тизими</a:t>
            </a:r>
            <a:r>
              <a:rPr lang="ru-RU" sz="2800" dirty="0"/>
              <a:t> - </a:t>
            </a:r>
            <a:r>
              <a:rPr lang="ru-RU" sz="2800" dirty="0" err="1"/>
              <a:t>маълумотларга</a:t>
            </a:r>
            <a:r>
              <a:rPr lang="ru-RU" sz="2800" dirty="0"/>
              <a:t> </a:t>
            </a:r>
            <a:r>
              <a:rPr lang="ru-RU" sz="2800" dirty="0" err="1"/>
              <a:t>ишлов</a:t>
            </a:r>
            <a:r>
              <a:rPr lang="ru-RU" sz="2800" dirty="0"/>
              <a:t> </a:t>
            </a:r>
            <a:r>
              <a:rPr lang="ru-RU" sz="2800" dirty="0" err="1"/>
              <a:t>бериш</a:t>
            </a:r>
            <a:r>
              <a:rPr lang="ru-RU" sz="2800" dirty="0"/>
              <a:t>, </a:t>
            </a:r>
            <a:r>
              <a:rPr lang="ru-RU" sz="2800" dirty="0" err="1"/>
              <a:t>киритиш</a:t>
            </a:r>
            <a:r>
              <a:rPr lang="ru-RU" sz="2800" dirty="0"/>
              <a:t> </a:t>
            </a:r>
            <a:r>
              <a:rPr lang="ru-RU" sz="2800" dirty="0" err="1"/>
              <a:t>ва</a:t>
            </a:r>
            <a:r>
              <a:rPr lang="ru-RU" sz="2800" dirty="0"/>
              <a:t> </a:t>
            </a:r>
            <a:r>
              <a:rPr lang="ru-RU" sz="2800" dirty="0" err="1" smtClean="0"/>
              <a:t>чиқариш</a:t>
            </a:r>
            <a:r>
              <a:rPr lang="ru-RU" sz="2800" dirty="0" smtClean="0"/>
              <a:t> </a:t>
            </a:r>
            <a:r>
              <a:rPr lang="ru-RU" sz="2800" dirty="0" err="1"/>
              <a:t>тизими</a:t>
            </a:r>
            <a:r>
              <a:rPr lang="ru-RU" sz="2800" dirty="0"/>
              <a:t> </a:t>
            </a:r>
            <a:r>
              <a:rPr lang="ru-RU" sz="2800" dirty="0" err="1"/>
              <a:t>х</a:t>
            </a:r>
            <a:r>
              <a:rPr lang="ru-RU" sz="2800" dirty="0" err="1" smtClean="0"/>
              <a:t>амда</a:t>
            </a:r>
            <a:r>
              <a:rPr lang="ru-RU" sz="2800" dirty="0" smtClean="0"/>
              <a:t> </a:t>
            </a:r>
            <a:r>
              <a:rPr lang="ru-RU" sz="2800" dirty="0" err="1"/>
              <a:t>хотира</a:t>
            </a:r>
            <a:r>
              <a:rPr lang="ru-RU" sz="2800" dirty="0"/>
              <a:t> </a:t>
            </a:r>
            <a:r>
              <a:rPr lang="ru-RU" sz="2800" dirty="0" err="1"/>
              <a:t>тизими</a:t>
            </a:r>
            <a:endParaRPr lang="ru-RU" sz="2800" dirty="0"/>
          </a:p>
          <a:p>
            <a:pPr lvl="0"/>
            <a:r>
              <a:rPr lang="ru-RU" sz="2800" b="1" dirty="0" err="1"/>
              <a:t>Ахборот</a:t>
            </a:r>
            <a:r>
              <a:rPr lang="ru-RU" sz="2800" b="1" dirty="0"/>
              <a:t> </a:t>
            </a:r>
            <a:r>
              <a:rPr lang="ru-RU" sz="2800" b="1" dirty="0" err="1"/>
              <a:t>тизими</a:t>
            </a:r>
            <a:r>
              <a:rPr lang="ru-RU" sz="2800" dirty="0"/>
              <a:t> - компьютер, компьютер </a:t>
            </a:r>
            <a:r>
              <a:rPr lang="ru-RU" sz="2800" dirty="0" err="1" smtClean="0"/>
              <a:t>тармоқлари</a:t>
            </a:r>
            <a:r>
              <a:rPr lang="ru-RU" sz="2800" dirty="0"/>
              <a:t>, </a:t>
            </a:r>
            <a:r>
              <a:rPr lang="ru-RU" sz="2800" dirty="0" err="1"/>
              <a:t>фойдаланувчилар</a:t>
            </a:r>
            <a:r>
              <a:rPr lang="ru-RU" sz="2800" dirty="0"/>
              <a:t>, </a:t>
            </a:r>
            <a:r>
              <a:rPr lang="ru-RU" sz="2800" dirty="0" err="1"/>
              <a:t>ахборот</a:t>
            </a:r>
            <a:r>
              <a:rPr lang="ru-RU" sz="2800" dirty="0"/>
              <a:t> </a:t>
            </a:r>
            <a:r>
              <a:rPr lang="ru-RU" sz="2800" dirty="0" err="1"/>
              <a:t>ва</a:t>
            </a:r>
            <a:r>
              <a:rPr lang="ru-RU" sz="2800" dirty="0"/>
              <a:t> </a:t>
            </a:r>
            <a:r>
              <a:rPr lang="ru-RU" sz="2800" dirty="0" err="1"/>
              <a:t>дастурий</a:t>
            </a:r>
            <a:r>
              <a:rPr lang="ru-RU" sz="2800" dirty="0"/>
              <a:t> </a:t>
            </a:r>
            <a:r>
              <a:rPr lang="ru-RU" sz="2800" dirty="0" err="1"/>
              <a:t>таъминот</a:t>
            </a:r>
            <a:r>
              <a:rPr lang="ru-RU" sz="2800" dirty="0"/>
              <a:t>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500722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</p:nvPr>
        </p:nvGraphicFramePr>
        <p:xfrm>
          <a:off x="2735263" y="2647156"/>
          <a:ext cx="3457575" cy="27336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57575"/>
              </a:tblGrid>
              <a:tr h="27336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69850" marB="69850"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143000" y="2342356"/>
          <a:ext cx="6400800" cy="254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00800"/>
              </a:tblGrid>
              <a:tr h="247650">
                <a:tc>
                  <a:txBody>
                    <a:bodyPr/>
                    <a:lstStyle/>
                    <a:p>
                      <a:pPr marL="63500" indent="-393700" algn="l">
                        <a:lnSpc>
                          <a:spcPts val="195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u-RU" sz="1950">
                          <a:effectLst/>
                        </a:rPr>
                        <a:t>Корхона тизими</a:t>
                      </a:r>
                      <a:endParaRPr lang="ru-RU" sz="1950">
                        <a:effectLst/>
                        <a:latin typeface="Arial"/>
                        <a:ea typeface="Arial Unicode MS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143000" y="2377916"/>
          <a:ext cx="6400800" cy="1828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00800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378075"/>
            <a:ext cx="3457575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429000"/>
            <a:ext cx="273367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827584" y="446945"/>
            <a:ext cx="5974035" cy="178510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err="1" smtClean="0" bmk="bookmark12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Arial Unicode MS" pitchFamily="34" charset="-128"/>
                <a:cs typeface="Arial" pitchFamily="34" charset="0"/>
              </a:rPr>
              <a:t>Ахборот</a:t>
            </a:r>
            <a:r>
              <a:rPr kumimoji="0" lang="ru-RU" sz="2800" b="1" i="0" u="none" strike="noStrike" cap="none" normalizeH="0" baseline="0" dirty="0" smtClean="0" bmk="bookmark12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kumimoji="0" lang="ru-RU" sz="2800" b="1" i="0" u="none" strike="noStrike" cap="none" normalizeH="0" baseline="0" dirty="0" err="1" smtClean="0" bmk="bookmark12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Arial Unicode MS" pitchFamily="34" charset="-128"/>
                <a:cs typeface="Arial" pitchFamily="34" charset="0"/>
              </a:rPr>
              <a:t>тизими</a:t>
            </a:r>
            <a:r>
              <a:rPr kumimoji="0" lang="ru-RU" sz="2800" b="1" i="0" u="none" strike="noStrike" cap="none" normalizeH="0" baseline="0" dirty="0" smtClean="0" bmk="bookmark12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kumimoji="0" lang="ru-RU" sz="2800" b="1" i="0" u="none" strike="noStrike" cap="none" normalizeH="0" baseline="0" dirty="0" err="1" smtClean="0" bmk="bookmark12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Arial Unicode MS" pitchFamily="34" charset="-128"/>
                <a:cs typeface="Arial" pitchFamily="34" charset="0"/>
              </a:rPr>
              <a:t>ва</a:t>
            </a:r>
            <a:r>
              <a:rPr kumimoji="0" lang="ru-RU" sz="2800" b="1" i="0" u="none" strike="noStrike" cap="none" normalizeH="0" baseline="0" dirty="0" smtClean="0" bmk="bookmark12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kumimoji="0" lang="ru-RU" sz="2800" b="1" i="0" u="none" strike="noStrike" cap="none" normalizeH="0" baseline="0" dirty="0" err="1" smtClean="0" bmk="bookmark12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Arial Unicode MS" pitchFamily="34" charset="-128"/>
                <a:cs typeface="Arial" pitchFamily="34" charset="0"/>
              </a:rPr>
              <a:t>технологиялари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549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6512511" cy="1143000"/>
          </a:xfrm>
        </p:spPr>
        <p:txBody>
          <a:bodyPr/>
          <a:lstStyle/>
          <a:p>
            <a:pPr algn="l"/>
            <a:r>
              <a:rPr lang="uz-Cyrl-UZ" dirty="0">
                <a:effectLst/>
              </a:rPr>
              <a:t>Ахборот захираси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052736"/>
            <a:ext cx="8064896" cy="5202912"/>
          </a:xfrm>
        </p:spPr>
        <p:txBody>
          <a:bodyPr/>
          <a:lstStyle/>
          <a:p>
            <a:r>
              <a:rPr lang="uz-Cyrl-UZ" sz="2800" b="1" dirty="0"/>
              <a:t>Моддий захиралар</a:t>
            </a:r>
            <a:r>
              <a:rPr lang="uz-Cyrl-UZ" sz="2800" dirty="0"/>
              <a:t> - ижтимоий махсулот ишлаб </a:t>
            </a:r>
            <a:r>
              <a:rPr lang="uz-Cyrl-UZ" sz="2800" dirty="0" smtClean="0"/>
              <a:t>чиқариш </a:t>
            </a:r>
            <a:r>
              <a:rPr lang="uz-Cyrl-UZ" sz="2800" dirty="0"/>
              <a:t>жараёнида фойдаланиш учун </a:t>
            </a:r>
            <a:r>
              <a:rPr lang="uz-Cyrl-UZ" sz="2800" dirty="0" smtClean="0"/>
              <a:t>мўлжалланган </a:t>
            </a:r>
            <a:r>
              <a:rPr lang="uz-Cyrl-UZ" sz="2800" dirty="0"/>
              <a:t>мехнат предметлари йиғиндисидир, масалан, хом-ашё, материаллар, </a:t>
            </a:r>
            <a:r>
              <a:rPr lang="uz-Cyrl-UZ" sz="2800" dirty="0" smtClean="0"/>
              <a:t>ёқилғи</a:t>
            </a:r>
            <a:r>
              <a:rPr lang="uz-Cyrl-UZ" sz="2800" dirty="0"/>
              <a:t>, энергия, ярим тайёр махсулотлар, деталлар ва хоказолар. </a:t>
            </a:r>
            <a:endParaRPr lang="ru-RU" sz="2800" dirty="0"/>
          </a:p>
          <a:p>
            <a:r>
              <a:rPr lang="uz-Cyrl-UZ" sz="2800" b="1" dirty="0"/>
              <a:t>Табиий захиралар</a:t>
            </a:r>
            <a:r>
              <a:rPr lang="uz-Cyrl-UZ" sz="2800" b="1" i="1" dirty="0"/>
              <a:t> -</a:t>
            </a:r>
            <a:r>
              <a:rPr lang="uz-Cyrl-UZ" sz="2800" i="1" dirty="0"/>
              <a:t> </a:t>
            </a:r>
            <a:r>
              <a:rPr lang="uz-Cyrl-UZ" sz="2800" dirty="0"/>
              <a:t>кишиларнинг моддий ва маънавий эхтиёжларини </a:t>
            </a:r>
            <a:r>
              <a:rPr lang="uz-Cyrl-UZ" sz="2800" dirty="0" smtClean="0"/>
              <a:t>қондириш </a:t>
            </a:r>
            <a:r>
              <a:rPr lang="uz-Cyrl-UZ" sz="2800" dirty="0"/>
              <a:t>учун жамият томонидан фойдаланадиган табиат объектлари, жараёнлари, шароитларидир. </a:t>
            </a:r>
            <a:endParaRPr lang="ru-RU" sz="2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5204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5744" y="332656"/>
            <a:ext cx="6512511" cy="1143000"/>
          </a:xfrm>
        </p:spPr>
        <p:txBody>
          <a:bodyPr/>
          <a:lstStyle/>
          <a:p>
            <a:pPr algn="l"/>
            <a:r>
              <a:rPr lang="uz-Cyrl-UZ" dirty="0">
                <a:effectLst/>
              </a:rPr>
              <a:t>Ахборот захираси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1196752"/>
            <a:ext cx="8352928" cy="5184576"/>
          </a:xfrm>
        </p:spPr>
        <p:txBody>
          <a:bodyPr>
            <a:normAutofit/>
          </a:bodyPr>
          <a:lstStyle/>
          <a:p>
            <a:r>
              <a:rPr lang="uz-Cyrl-UZ" sz="2800" b="1" dirty="0"/>
              <a:t>Мехнат захиралари</a:t>
            </a:r>
            <a:r>
              <a:rPr lang="uz-Cyrl-UZ" sz="2800" dirty="0"/>
              <a:t> - жамиятда ишлаш учун умумий маълумот ва касбий билимларга эга кишилардир. </a:t>
            </a:r>
            <a:endParaRPr lang="ru-RU" sz="2800" dirty="0"/>
          </a:p>
          <a:p>
            <a:r>
              <a:rPr lang="uz-Cyrl-UZ" sz="2800" b="1" dirty="0"/>
              <a:t>Молиявий захиралар</a:t>
            </a:r>
            <a:r>
              <a:rPr lang="uz-Cyrl-UZ" sz="2800" dirty="0"/>
              <a:t> - давлат ёки тижорат тузилмалари ихтиёрида </a:t>
            </a:r>
            <a:r>
              <a:rPr lang="uz-Cyrl-UZ" sz="2800" dirty="0" smtClean="0"/>
              <a:t>ўлган </a:t>
            </a:r>
            <a:r>
              <a:rPr lang="uz-Cyrl-UZ" sz="2800" dirty="0"/>
              <a:t>пул </a:t>
            </a:r>
            <a:r>
              <a:rPr lang="uz-Cyrl-UZ" sz="2800" dirty="0" smtClean="0"/>
              <a:t>маблағларидир</a:t>
            </a:r>
            <a:r>
              <a:rPr lang="uz-Cyrl-UZ" sz="2800" dirty="0"/>
              <a:t>.</a:t>
            </a:r>
            <a:endParaRPr lang="ru-RU" sz="2800" dirty="0"/>
          </a:p>
          <a:p>
            <a:r>
              <a:rPr lang="ru-RU" sz="2800" b="1" dirty="0"/>
              <a:t>Энергетика </a:t>
            </a:r>
            <a:r>
              <a:rPr lang="ru-RU" sz="2800" b="1" dirty="0" err="1"/>
              <a:t>захиралари</a:t>
            </a:r>
            <a:r>
              <a:rPr lang="ru-RU" sz="2800" dirty="0"/>
              <a:t> - энергия </a:t>
            </a:r>
            <a:r>
              <a:rPr lang="ru-RU" sz="2800" dirty="0" err="1"/>
              <a:t>қ</a:t>
            </a:r>
            <a:r>
              <a:rPr lang="ru-RU" sz="2800" dirty="0" err="1" smtClean="0"/>
              <a:t>уввати</a:t>
            </a:r>
            <a:r>
              <a:rPr lang="ru-RU" sz="2800" dirty="0" smtClean="0"/>
              <a:t> </a:t>
            </a:r>
            <a:r>
              <a:rPr lang="ru-RU" sz="2800" dirty="0" err="1"/>
              <a:t>мавжуд</a:t>
            </a:r>
            <a:r>
              <a:rPr lang="ru-RU" sz="2800" dirty="0"/>
              <a:t> </a:t>
            </a:r>
            <a:r>
              <a:rPr lang="ru-RU" sz="2800" dirty="0" err="1"/>
              <a:t>махсулотлар</a:t>
            </a:r>
            <a:r>
              <a:rPr lang="ru-RU" sz="2800" dirty="0"/>
              <a:t>, </a:t>
            </a:r>
            <a:r>
              <a:rPr lang="ru-RU" sz="2800" dirty="0" err="1"/>
              <a:t>масалан</a:t>
            </a:r>
            <a:r>
              <a:rPr lang="ru-RU" sz="2800" dirty="0"/>
              <a:t>, </a:t>
            </a:r>
            <a:r>
              <a:rPr lang="ru-RU" sz="2800" dirty="0" err="1" smtClean="0"/>
              <a:t>кўмир</a:t>
            </a:r>
            <a:r>
              <a:rPr lang="ru-RU" sz="2800" dirty="0"/>
              <a:t>, нефть, </a:t>
            </a:r>
            <a:r>
              <a:rPr lang="ru-RU" sz="2800" dirty="0" err="1"/>
              <a:t>махсулотлари</a:t>
            </a:r>
            <a:r>
              <a:rPr lang="ru-RU" sz="2800" dirty="0"/>
              <a:t>, газ, гидроэнергия, </a:t>
            </a:r>
            <a:r>
              <a:rPr lang="ru-RU" sz="2800" dirty="0" err="1"/>
              <a:t>электр</a:t>
            </a:r>
            <a:r>
              <a:rPr lang="ru-RU" sz="2800" dirty="0"/>
              <a:t> </a:t>
            </a:r>
            <a:r>
              <a:rPr lang="ru-RU" sz="2800" dirty="0" err="1"/>
              <a:t>энергияси</a:t>
            </a:r>
            <a:r>
              <a:rPr lang="ru-RU" sz="2800" dirty="0"/>
              <a:t> </a:t>
            </a:r>
            <a:r>
              <a:rPr lang="ru-RU" sz="2800" dirty="0" err="1"/>
              <a:t>ва</a:t>
            </a:r>
            <a:r>
              <a:rPr lang="ru-RU" sz="2800" dirty="0"/>
              <a:t> </a:t>
            </a:r>
            <a:r>
              <a:rPr lang="ru-RU" sz="2800" dirty="0" err="1"/>
              <a:t>хоказолар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816740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404664"/>
            <a:ext cx="6512511" cy="1143000"/>
          </a:xfrm>
        </p:spPr>
        <p:txBody>
          <a:bodyPr/>
          <a:lstStyle/>
          <a:p>
            <a:pPr algn="l"/>
            <a:r>
              <a:rPr lang="uz-Cyrl-UZ" dirty="0">
                <a:effectLst/>
              </a:rPr>
              <a:t>Ахборот захираси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1772816"/>
            <a:ext cx="7848872" cy="4626848"/>
          </a:xfrm>
        </p:spPr>
        <p:txBody>
          <a:bodyPr>
            <a:normAutofit lnSpcReduction="10000"/>
          </a:bodyPr>
          <a:lstStyle/>
          <a:p>
            <a:r>
              <a:rPr lang="ru-RU" sz="4000" b="1" dirty="0" err="1"/>
              <a:t>Ахборот</a:t>
            </a:r>
            <a:r>
              <a:rPr lang="ru-RU" sz="4000" b="1" dirty="0"/>
              <a:t> </a:t>
            </a:r>
            <a:r>
              <a:rPr lang="ru-RU" sz="4000" b="1" dirty="0" err="1"/>
              <a:t>захиралари</a:t>
            </a:r>
            <a:r>
              <a:rPr lang="ru-RU" sz="4000" dirty="0"/>
              <a:t> - </a:t>
            </a:r>
            <a:r>
              <a:rPr lang="ru-RU" sz="4000" dirty="0" err="1"/>
              <a:t>алохида</a:t>
            </a:r>
            <a:r>
              <a:rPr lang="ru-RU" sz="4000" dirty="0"/>
              <a:t> </a:t>
            </a:r>
            <a:r>
              <a:rPr lang="ru-RU" sz="4000" dirty="0" err="1"/>
              <a:t>хужжат</a:t>
            </a:r>
            <a:r>
              <a:rPr lang="ru-RU" sz="4000" dirty="0"/>
              <a:t> </a:t>
            </a:r>
            <a:r>
              <a:rPr lang="ru-RU" sz="4000" dirty="0" err="1"/>
              <a:t>ва</a:t>
            </a:r>
            <a:r>
              <a:rPr lang="ru-RU" sz="4000" dirty="0"/>
              <a:t> </a:t>
            </a:r>
            <a:r>
              <a:rPr lang="ru-RU" sz="4000" dirty="0" err="1"/>
              <a:t>алохида</a:t>
            </a:r>
            <a:r>
              <a:rPr lang="ru-RU" sz="4000" dirty="0"/>
              <a:t> </a:t>
            </a:r>
            <a:r>
              <a:rPr lang="ru-RU" sz="4000" dirty="0" err="1"/>
              <a:t>хужжат</a:t>
            </a:r>
            <a:r>
              <a:rPr lang="ru-RU" sz="4000" dirty="0"/>
              <a:t> </a:t>
            </a:r>
            <a:r>
              <a:rPr lang="ru-RU" sz="4000" dirty="0" err="1" smtClean="0"/>
              <a:t>тўплами</a:t>
            </a:r>
            <a:r>
              <a:rPr lang="ru-RU" sz="4000" dirty="0"/>
              <a:t>, </a:t>
            </a:r>
            <a:r>
              <a:rPr lang="ru-RU" sz="4000" dirty="0" err="1"/>
              <a:t>ахборот</a:t>
            </a:r>
            <a:r>
              <a:rPr lang="ru-RU" sz="4000" dirty="0"/>
              <a:t> </a:t>
            </a:r>
            <a:r>
              <a:rPr lang="ru-RU" sz="4000" dirty="0" err="1"/>
              <a:t>тизимлари</a:t>
            </a:r>
            <a:r>
              <a:rPr lang="ru-RU" sz="4000" dirty="0"/>
              <a:t> (</a:t>
            </a:r>
            <a:r>
              <a:rPr lang="ru-RU" sz="4000" dirty="0" err="1"/>
              <a:t>кутубхона</a:t>
            </a:r>
            <a:r>
              <a:rPr lang="ru-RU" sz="4000" dirty="0"/>
              <a:t>, архив, фонд, </a:t>
            </a:r>
            <a:r>
              <a:rPr lang="ru-RU" sz="4000" dirty="0" err="1"/>
              <a:t>маълумотлар</a:t>
            </a:r>
            <a:r>
              <a:rPr lang="ru-RU" sz="4000" dirty="0"/>
              <a:t> </a:t>
            </a:r>
            <a:r>
              <a:rPr lang="ru-RU" sz="4000" dirty="0" err="1"/>
              <a:t>банклари</a:t>
            </a:r>
            <a:r>
              <a:rPr lang="ru-RU" sz="4000" dirty="0"/>
              <a:t>, </a:t>
            </a:r>
            <a:r>
              <a:rPr lang="ru-RU" sz="4000" dirty="0" err="1"/>
              <a:t>бошқа</a:t>
            </a:r>
            <a:r>
              <a:rPr lang="ru-RU" sz="4000" dirty="0"/>
              <a:t> </a:t>
            </a:r>
            <a:r>
              <a:rPr lang="ru-RU" sz="4000" dirty="0" err="1"/>
              <a:t>ахборот</a:t>
            </a:r>
            <a:r>
              <a:rPr lang="ru-RU" sz="4000" dirty="0"/>
              <a:t> </a:t>
            </a:r>
            <a:r>
              <a:rPr lang="ru-RU" sz="4000" dirty="0" err="1"/>
              <a:t>тизимларидаги</a:t>
            </a:r>
            <a:r>
              <a:rPr lang="ru-RU" sz="4000" dirty="0"/>
              <a:t> </a:t>
            </a:r>
            <a:r>
              <a:rPr lang="ru-RU" sz="4000" dirty="0" err="1"/>
              <a:t>хужжатлар</a:t>
            </a:r>
            <a:r>
              <a:rPr lang="ru-RU" sz="4000" dirty="0"/>
              <a:t> </a:t>
            </a:r>
            <a:r>
              <a:rPr lang="ru-RU" sz="4000" dirty="0" err="1"/>
              <a:t>ва</a:t>
            </a:r>
            <a:r>
              <a:rPr lang="ru-RU" sz="4000" dirty="0"/>
              <a:t> </a:t>
            </a:r>
            <a:r>
              <a:rPr lang="ru-RU" sz="4000" dirty="0" err="1"/>
              <a:t>хужжатлар</a:t>
            </a:r>
            <a:r>
              <a:rPr lang="ru-RU" sz="4000" dirty="0"/>
              <a:t> </a:t>
            </a:r>
            <a:r>
              <a:rPr lang="ru-RU" sz="4000" dirty="0" err="1" smtClean="0"/>
              <a:t>тўпламидир</a:t>
            </a:r>
            <a:r>
              <a:rPr lang="ru-RU" sz="4000" dirty="0"/>
              <a:t>.</a:t>
            </a:r>
            <a:r>
              <a:rPr lang="en-US" sz="4000" dirty="0"/>
              <a:t> </a:t>
            </a:r>
            <a:endParaRPr lang="ru-RU" sz="4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55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5744" y="260648"/>
            <a:ext cx="6512511" cy="1143000"/>
          </a:xfrm>
        </p:spPr>
        <p:txBody>
          <a:bodyPr/>
          <a:lstStyle/>
          <a:p>
            <a:pPr algn="l"/>
            <a:r>
              <a:rPr lang="uz-Cyrl-UZ" dirty="0">
                <a:effectLst/>
              </a:rPr>
              <a:t>Ахборот о</a:t>
            </a:r>
            <a:r>
              <a:rPr lang="uz-Latn-UZ" dirty="0">
                <a:effectLst/>
              </a:rPr>
              <a:t>қ</a:t>
            </a:r>
            <a:r>
              <a:rPr lang="uz-Cyrl-UZ" dirty="0">
                <a:effectLst/>
              </a:rPr>
              <a:t>имлари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484784"/>
            <a:ext cx="8280920" cy="4842872"/>
          </a:xfrm>
        </p:spPr>
        <p:txBody>
          <a:bodyPr>
            <a:noAutofit/>
          </a:bodyPr>
          <a:lstStyle/>
          <a:p>
            <a:r>
              <a:rPr lang="uz-Latn-UZ" sz="3600" b="1" dirty="0"/>
              <a:t>Оғзаки хабарлар (нутқ). </a:t>
            </a:r>
            <a:endParaRPr lang="ru-RU" sz="3600" b="1" dirty="0" smtClean="0"/>
          </a:p>
          <a:p>
            <a:r>
              <a:rPr lang="ru-RU" sz="3600" dirty="0"/>
              <a:t> </a:t>
            </a:r>
            <a:r>
              <a:rPr lang="uz-Latn-UZ" sz="3600" b="1" dirty="0"/>
              <a:t>Қ</a:t>
            </a:r>
            <a:r>
              <a:rPr lang="ru-RU" sz="3600" b="1" dirty="0"/>
              <a:t>о</a:t>
            </a:r>
            <a:r>
              <a:rPr lang="uz-Latn-UZ" sz="3600" b="1" dirty="0"/>
              <a:t>ғ</a:t>
            </a:r>
            <a:r>
              <a:rPr lang="ru-RU" sz="3600" b="1" dirty="0"/>
              <a:t>озли </a:t>
            </a:r>
            <a:r>
              <a:rPr lang="ru-RU" sz="3600" b="1" dirty="0" err="1" smtClean="0"/>
              <a:t>хужжат</a:t>
            </a:r>
            <a:endParaRPr lang="ru-RU" sz="3600" b="1" dirty="0" smtClean="0"/>
          </a:p>
          <a:p>
            <a:r>
              <a:rPr lang="ru-RU" sz="3600" b="1" dirty="0"/>
              <a:t>Факс</a:t>
            </a:r>
            <a:r>
              <a:rPr lang="ru-RU" sz="3600" dirty="0"/>
              <a:t> (</a:t>
            </a:r>
            <a:r>
              <a:rPr lang="ru-RU" sz="3600" dirty="0" err="1"/>
              <a:t>лотинча</a:t>
            </a:r>
            <a:r>
              <a:rPr lang="ru-RU" sz="3600" dirty="0"/>
              <a:t> - </a:t>
            </a:r>
            <a:r>
              <a:rPr lang="en-US" sz="3600" dirty="0" err="1"/>
              <a:t>faxsimile</a:t>
            </a:r>
            <a:r>
              <a:rPr lang="ru-RU" sz="3600" dirty="0"/>
              <a:t>, </a:t>
            </a:r>
            <a:r>
              <a:rPr lang="uz-Latn-UZ" sz="3600" dirty="0"/>
              <a:t>ў</a:t>
            </a:r>
            <a:r>
              <a:rPr lang="ru-RU" sz="3600" dirty="0" err="1"/>
              <a:t>хшашини</a:t>
            </a:r>
            <a:r>
              <a:rPr lang="ru-RU" sz="3600" dirty="0"/>
              <a:t> </a:t>
            </a:r>
            <a:r>
              <a:rPr lang="ru-RU" sz="3600" dirty="0" err="1"/>
              <a:t>ярат</a:t>
            </a:r>
            <a:r>
              <a:rPr lang="ru-RU" sz="3600" dirty="0"/>
              <a:t>) </a:t>
            </a:r>
            <a:endParaRPr lang="ru-RU" sz="3600" dirty="0" smtClean="0"/>
          </a:p>
          <a:p>
            <a:r>
              <a:rPr lang="ru-RU" sz="3600" dirty="0"/>
              <a:t>телетайп </a:t>
            </a:r>
            <a:endParaRPr lang="ru-RU" sz="3600" dirty="0" smtClean="0"/>
          </a:p>
          <a:p>
            <a:r>
              <a:rPr lang="ru-RU" sz="3600" dirty="0" smtClean="0"/>
              <a:t>Телефакс</a:t>
            </a:r>
          </a:p>
          <a:p>
            <a:r>
              <a:rPr lang="ru-RU" sz="3600" dirty="0"/>
              <a:t> “</a:t>
            </a:r>
            <a:r>
              <a:rPr lang="ru-RU" sz="3600" b="1" dirty="0"/>
              <a:t>Телекс</a:t>
            </a:r>
            <a:r>
              <a:rPr lang="ru-RU" sz="3600" dirty="0"/>
              <a:t>” - </a:t>
            </a:r>
            <a:r>
              <a:rPr lang="ru-RU" sz="3600" dirty="0" err="1"/>
              <a:t>ахборот</a:t>
            </a:r>
            <a:r>
              <a:rPr lang="ru-RU" sz="3600" dirty="0"/>
              <a:t> </a:t>
            </a:r>
            <a:r>
              <a:rPr lang="ru-RU" sz="3600" dirty="0" err="1"/>
              <a:t>алмашиш</a:t>
            </a:r>
            <a:r>
              <a:rPr lang="ru-RU" sz="3600" dirty="0"/>
              <a:t> </a:t>
            </a:r>
            <a:r>
              <a:rPr lang="ru-RU" sz="3600" dirty="0" err="1"/>
              <a:t>тизими</a:t>
            </a:r>
            <a:r>
              <a:rPr lang="ru-RU" sz="3600" dirty="0"/>
              <a:t>.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91811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5744" y="332656"/>
            <a:ext cx="6512511" cy="1143000"/>
          </a:xfrm>
        </p:spPr>
        <p:txBody>
          <a:bodyPr/>
          <a:lstStyle/>
          <a:p>
            <a:pPr algn="l"/>
            <a:r>
              <a:rPr lang="ru-RU" dirty="0">
                <a:effectLst/>
              </a:rPr>
              <a:t> </a:t>
            </a:r>
            <a:r>
              <a:rPr lang="ru-RU" sz="3200" dirty="0">
                <a:effectLst/>
              </a:rPr>
              <a:t>“</a:t>
            </a:r>
            <a:r>
              <a:rPr lang="ru-RU" sz="3200" dirty="0" err="1">
                <a:effectLst/>
              </a:rPr>
              <a:t>Телематн</a:t>
            </a:r>
            <a:r>
              <a:rPr lang="ru-RU" sz="3200" dirty="0">
                <a:effectLst/>
              </a:rPr>
              <a:t>” </a:t>
            </a:r>
            <a:r>
              <a:rPr lang="ru-RU" sz="3200" dirty="0" err="1">
                <a:effectLst/>
              </a:rPr>
              <a:t>ахборот</a:t>
            </a:r>
            <a:r>
              <a:rPr lang="ru-RU" sz="3200" dirty="0">
                <a:effectLst/>
              </a:rPr>
              <a:t> </a:t>
            </a:r>
            <a:r>
              <a:rPr lang="ru-RU" sz="3200" dirty="0" err="1">
                <a:effectLst/>
              </a:rPr>
              <a:t>тизими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1700808"/>
            <a:ext cx="7992888" cy="4842872"/>
          </a:xfrm>
        </p:spPr>
        <p:txBody>
          <a:bodyPr>
            <a:normAutofit/>
          </a:bodyPr>
          <a:lstStyle/>
          <a:p>
            <a:r>
              <a:rPr lang="ru-RU" sz="3200" dirty="0"/>
              <a:t>“</a:t>
            </a:r>
            <a:r>
              <a:rPr lang="ru-RU" sz="3200" dirty="0" err="1"/>
              <a:t>Телематн</a:t>
            </a:r>
            <a:r>
              <a:rPr lang="ru-RU" sz="3200" dirty="0"/>
              <a:t>” - </a:t>
            </a:r>
            <a:r>
              <a:rPr lang="ru-RU" sz="3200" dirty="0" err="1"/>
              <a:t>бу</a:t>
            </a:r>
            <a:r>
              <a:rPr lang="ru-RU" sz="3200" dirty="0"/>
              <a:t> газета, журнал, </a:t>
            </a:r>
            <a:r>
              <a:rPr lang="ru-RU" sz="3200" dirty="0" err="1"/>
              <a:t>агентлик</a:t>
            </a:r>
            <a:r>
              <a:rPr lang="ru-RU" sz="3200" dirty="0"/>
              <a:t> </a:t>
            </a:r>
            <a:r>
              <a:rPr lang="ru-RU" sz="3200" dirty="0" err="1"/>
              <a:t>хизматларидан</a:t>
            </a:r>
            <a:r>
              <a:rPr lang="ru-RU" sz="3200" dirty="0"/>
              <a:t> </a:t>
            </a:r>
            <a:r>
              <a:rPr lang="ru-RU" sz="3200" dirty="0" err="1"/>
              <a:t>олинган</a:t>
            </a:r>
            <a:r>
              <a:rPr lang="ru-RU" sz="3200" dirty="0"/>
              <a:t> </a:t>
            </a:r>
            <a:r>
              <a:rPr lang="ru-RU" sz="3200" dirty="0" err="1"/>
              <a:t>матн</a:t>
            </a:r>
            <a:r>
              <a:rPr lang="ru-RU" sz="3200" dirty="0"/>
              <a:t> вара</a:t>
            </a:r>
            <a:r>
              <a:rPr lang="uz-Latn-UZ" sz="3200" dirty="0"/>
              <a:t>қ</a:t>
            </a:r>
            <a:r>
              <a:rPr lang="ru-RU" sz="3200" dirty="0" err="1"/>
              <a:t>ларини</a:t>
            </a:r>
            <a:r>
              <a:rPr lang="ru-RU" sz="3200" dirty="0"/>
              <a:t> </a:t>
            </a:r>
            <a:r>
              <a:rPr lang="ru-RU" sz="3200" dirty="0" err="1"/>
              <a:t>узлуксиз</a:t>
            </a:r>
            <a:r>
              <a:rPr lang="ru-RU" sz="3200" dirty="0"/>
              <a:t> </a:t>
            </a:r>
            <a:r>
              <a:rPr lang="uz-Latn-UZ" sz="3200" dirty="0"/>
              <a:t>ў</a:t>
            </a:r>
            <a:r>
              <a:rPr lang="ru-RU" sz="3200" dirty="0" err="1"/>
              <a:t>тказиб</a:t>
            </a:r>
            <a:r>
              <a:rPr lang="ru-RU" sz="3200" dirty="0"/>
              <a:t> </a:t>
            </a:r>
            <a:r>
              <a:rPr lang="ru-RU" sz="3200" dirty="0" err="1"/>
              <a:t>берадиган</a:t>
            </a:r>
            <a:r>
              <a:rPr lang="ru-RU" sz="3200" dirty="0"/>
              <a:t> “электрон газета” </a:t>
            </a:r>
            <a:r>
              <a:rPr lang="ru-RU" sz="3200" dirty="0" err="1"/>
              <a:t>ёки</a:t>
            </a:r>
            <a:r>
              <a:rPr lang="ru-RU" sz="3200" dirty="0"/>
              <a:t> “электрон бюллетень”.</a:t>
            </a:r>
          </a:p>
          <a:p>
            <a:r>
              <a:rPr lang="ru-RU" sz="3200" dirty="0"/>
              <a:t> “</a:t>
            </a:r>
            <a:r>
              <a:rPr lang="ru-RU" sz="3200" b="1" dirty="0" err="1"/>
              <a:t>Телематн</a:t>
            </a:r>
            <a:r>
              <a:rPr lang="ru-RU" sz="3200" dirty="0"/>
              <a:t>” </a:t>
            </a:r>
            <a:r>
              <a:rPr lang="ru-RU" sz="3200" dirty="0" err="1"/>
              <a:t>ахборот</a:t>
            </a:r>
            <a:r>
              <a:rPr lang="ru-RU" sz="3200" dirty="0"/>
              <a:t> </a:t>
            </a:r>
            <a:r>
              <a:rPr lang="ru-RU" sz="3200" dirty="0" err="1"/>
              <a:t>тизими</a:t>
            </a:r>
            <a:r>
              <a:rPr lang="ru-RU" sz="3200" dirty="0"/>
              <a:t> </a:t>
            </a:r>
            <a:r>
              <a:rPr lang="ru-RU" sz="3200" dirty="0" err="1"/>
              <a:t>фойдаланувчиларнинг</a:t>
            </a:r>
            <a:r>
              <a:rPr lang="ru-RU" sz="3200" dirty="0"/>
              <a:t> </a:t>
            </a:r>
            <a:r>
              <a:rPr lang="ru-RU" sz="3200" dirty="0" err="1"/>
              <a:t>кўп</a:t>
            </a:r>
            <a:r>
              <a:rPr lang="ru-RU" sz="3200" dirty="0"/>
              <a:t> </a:t>
            </a:r>
            <a:r>
              <a:rPr lang="ru-RU" sz="3200" dirty="0" err="1"/>
              <a:t>гурухлари</a:t>
            </a:r>
            <a:r>
              <a:rPr lang="ru-RU" sz="3200" dirty="0"/>
              <a:t> </a:t>
            </a:r>
            <a:r>
              <a:rPr lang="ru-RU" sz="3200" dirty="0" err="1"/>
              <a:t>учун</a:t>
            </a:r>
            <a:r>
              <a:rPr lang="ru-RU" sz="3200" dirty="0"/>
              <a:t> доимо </a:t>
            </a:r>
            <a:r>
              <a:rPr lang="uz-Latn-UZ" sz="3200" dirty="0"/>
              <a:t>қ</a:t>
            </a:r>
            <a:r>
              <a:rPr lang="ru-RU" sz="3200" dirty="0" err="1"/>
              <a:t>изи</a:t>
            </a:r>
            <a:r>
              <a:rPr lang="uz-Latn-UZ" sz="3200" dirty="0"/>
              <a:t>қ</a:t>
            </a:r>
            <a:r>
              <a:rPr lang="ru-RU" sz="3200" dirty="0" err="1"/>
              <a:t>арли</a:t>
            </a:r>
            <a:r>
              <a:rPr lang="ru-RU" sz="3200" dirty="0"/>
              <a:t> б</a:t>
            </a:r>
            <a:r>
              <a:rPr lang="uz-Latn-UZ" sz="3200" dirty="0"/>
              <a:t>ў</a:t>
            </a:r>
            <a:r>
              <a:rPr lang="ru-RU" sz="3200" dirty="0" err="1"/>
              <a:t>лган</a:t>
            </a:r>
            <a:r>
              <a:rPr lang="ru-RU" sz="3200" dirty="0"/>
              <a:t> </a:t>
            </a:r>
            <a:r>
              <a:rPr lang="ru-RU" sz="3200" dirty="0" err="1"/>
              <a:t>долзарб</a:t>
            </a:r>
            <a:r>
              <a:rPr lang="ru-RU" sz="3200" dirty="0"/>
              <a:t> </a:t>
            </a:r>
            <a:r>
              <a:rPr lang="ru-RU" sz="3200" dirty="0" err="1"/>
              <a:t>ахборотни</a:t>
            </a:r>
            <a:r>
              <a:rPr lang="ru-RU" sz="3200" dirty="0"/>
              <a:t> </a:t>
            </a:r>
            <a:r>
              <a:rPr lang="ru-RU" sz="3200" dirty="0" err="1"/>
              <a:t>узатиш</a:t>
            </a:r>
            <a:r>
              <a:rPr lang="ru-RU" sz="3200" dirty="0"/>
              <a:t> </a:t>
            </a:r>
            <a:r>
              <a:rPr lang="ru-RU" sz="3200" dirty="0" err="1"/>
              <a:t>учун</a:t>
            </a:r>
            <a:r>
              <a:rPr lang="ru-RU" sz="3200" dirty="0"/>
              <a:t> </a:t>
            </a:r>
            <a:r>
              <a:rPr lang="ru-RU" sz="3200" dirty="0" err="1"/>
              <a:t>яратилгандир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05932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568952" cy="1143000"/>
          </a:xfrm>
        </p:spPr>
        <p:txBody>
          <a:bodyPr/>
          <a:lstStyle/>
          <a:p>
            <a:pPr algn="l"/>
            <a:r>
              <a:rPr lang="ru-RU" sz="3200" dirty="0" smtClean="0">
                <a:effectLst/>
              </a:rPr>
              <a:t>“</a:t>
            </a:r>
            <a:r>
              <a:rPr lang="ru-RU" sz="3200" dirty="0" err="1">
                <a:effectLst/>
              </a:rPr>
              <a:t>Телематн</a:t>
            </a:r>
            <a:r>
              <a:rPr lang="ru-RU" sz="3200" dirty="0">
                <a:effectLst/>
              </a:rPr>
              <a:t>” </a:t>
            </a:r>
            <a:r>
              <a:rPr lang="ru-RU" sz="3200" dirty="0" err="1">
                <a:effectLst/>
              </a:rPr>
              <a:t>ахборот</a:t>
            </a:r>
            <a:r>
              <a:rPr lang="ru-RU" sz="3200" dirty="0">
                <a:effectLst/>
              </a:rPr>
              <a:t> </a:t>
            </a:r>
            <a:r>
              <a:rPr lang="ru-RU" sz="3200" dirty="0" err="1">
                <a:effectLst/>
              </a:rPr>
              <a:t>тизими</a:t>
            </a:r>
            <a:r>
              <a:rPr lang="ru-RU" sz="3200" dirty="0">
                <a:effectLst/>
              </a:rPr>
              <a:t/>
            </a:r>
            <a:br>
              <a:rPr lang="ru-RU" sz="3200" dirty="0">
                <a:effectLst/>
              </a:rPr>
            </a:br>
            <a:r>
              <a:rPr lang="ru-RU" sz="3200" dirty="0" err="1">
                <a:effectLst/>
              </a:rPr>
              <a:t>хусусиятлари</a:t>
            </a:r>
            <a:r>
              <a:rPr lang="ru-RU" sz="3200" dirty="0">
                <a:effectLst/>
              </a:rPr>
              <a:t>:</a:t>
            </a:r>
            <a:br>
              <a:rPr lang="ru-RU" sz="3200" dirty="0">
                <a:effectLst/>
              </a:rPr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268760"/>
            <a:ext cx="8208912" cy="5472608"/>
          </a:xfrm>
        </p:spPr>
        <p:txBody>
          <a:bodyPr>
            <a:normAutofit/>
          </a:bodyPr>
          <a:lstStyle/>
          <a:p>
            <a:pPr hangingPunct="0"/>
            <a:r>
              <a:rPr lang="uz-Latn-UZ" dirty="0"/>
              <a:t> -</a:t>
            </a:r>
            <a:r>
              <a:rPr lang="ru-RU" dirty="0"/>
              <a:t> </a:t>
            </a:r>
            <a:r>
              <a:rPr lang="ru-RU" sz="2400" dirty="0" err="1"/>
              <a:t>ахборот</a:t>
            </a:r>
            <a:r>
              <a:rPr lang="ru-RU" sz="2400" dirty="0"/>
              <a:t> вара</a:t>
            </a:r>
            <a:r>
              <a:rPr lang="uz-Latn-UZ" sz="2400" dirty="0"/>
              <a:t>қ</a:t>
            </a:r>
            <a:r>
              <a:rPr lang="ru-RU" sz="2400" dirty="0" err="1"/>
              <a:t>ларини</a:t>
            </a:r>
            <a:r>
              <a:rPr lang="ru-RU" sz="2400" dirty="0"/>
              <a:t> </a:t>
            </a:r>
            <a:r>
              <a:rPr lang="ru-RU" sz="2400" dirty="0" err="1"/>
              <a:t>узлуксиз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кетма</a:t>
            </a:r>
            <a:r>
              <a:rPr lang="ru-RU" sz="2400" dirty="0"/>
              <a:t>-кет </a:t>
            </a:r>
            <a:r>
              <a:rPr lang="ru-RU" sz="2400" dirty="0" err="1"/>
              <a:t>равишда</a:t>
            </a:r>
            <a:r>
              <a:rPr lang="ru-RU" sz="2400" dirty="0"/>
              <a:t> </a:t>
            </a:r>
            <a:r>
              <a:rPr lang="uz-Latn-UZ" sz="2400" dirty="0"/>
              <a:t>ў</a:t>
            </a:r>
            <a:r>
              <a:rPr lang="ru-RU" sz="2400" dirty="0" err="1"/>
              <a:t>тказувчи</a:t>
            </a:r>
            <a:r>
              <a:rPr lang="ru-RU" sz="2400" dirty="0"/>
              <a:t> станция </a:t>
            </a:r>
            <a:r>
              <a:rPr lang="ru-RU" sz="2400" dirty="0" err="1"/>
              <a:t>томонидан</a:t>
            </a:r>
            <a:r>
              <a:rPr lang="ru-RU" sz="2400" dirty="0"/>
              <a:t> т</a:t>
            </a:r>
            <a:r>
              <a:rPr lang="uz-Latn-UZ" sz="2400" dirty="0"/>
              <a:t>ў</a:t>
            </a:r>
            <a:r>
              <a:rPr lang="ru-RU" sz="2400" dirty="0" err="1"/>
              <a:t>планади</a:t>
            </a:r>
            <a:r>
              <a:rPr lang="ru-RU" sz="2400" dirty="0"/>
              <a:t>, </a:t>
            </a:r>
            <a:r>
              <a:rPr lang="ru-RU" sz="2400" dirty="0" err="1"/>
              <a:t>эфирга</a:t>
            </a:r>
            <a:r>
              <a:rPr lang="ru-RU" sz="2400" dirty="0"/>
              <a:t> </a:t>
            </a:r>
            <a:r>
              <a:rPr lang="ru-RU" sz="2400" dirty="0" err="1"/>
              <a:t>оддий</a:t>
            </a:r>
            <a:r>
              <a:rPr lang="ru-RU" sz="2400" dirty="0"/>
              <a:t> телевизор </a:t>
            </a:r>
            <a:r>
              <a:rPr lang="ru-RU" sz="2400" dirty="0" err="1"/>
              <a:t>сигналлари</a:t>
            </a:r>
            <a:r>
              <a:rPr lang="ru-RU" sz="2400" dirty="0"/>
              <a:t> </a:t>
            </a:r>
            <a:r>
              <a:rPr lang="ru-RU" sz="2400" dirty="0" err="1"/>
              <a:t>билан</a:t>
            </a:r>
            <a:r>
              <a:rPr lang="ru-RU" sz="2400" dirty="0"/>
              <a:t> </a:t>
            </a:r>
            <a:r>
              <a:rPr lang="ru-RU" sz="2400" dirty="0" err="1"/>
              <a:t>ёки</a:t>
            </a:r>
            <a:r>
              <a:rPr lang="ru-RU" sz="2400" dirty="0"/>
              <a:t> </a:t>
            </a:r>
            <a:r>
              <a:rPr lang="ru-RU" sz="2400" dirty="0" err="1"/>
              <a:t>кабел</a:t>
            </a:r>
            <a:r>
              <a:rPr lang="ru-RU" sz="2400" dirty="0"/>
              <a:t> ор</a:t>
            </a:r>
            <a:r>
              <a:rPr lang="uz-Latn-UZ" sz="2400" dirty="0"/>
              <a:t>қ</a:t>
            </a:r>
            <a:r>
              <a:rPr lang="ru-RU" sz="2400" dirty="0"/>
              <a:t>али </a:t>
            </a:r>
            <a:r>
              <a:rPr lang="ru-RU" sz="2400" dirty="0" err="1"/>
              <a:t>узатилади</a:t>
            </a:r>
            <a:r>
              <a:rPr lang="ru-RU" sz="2400" dirty="0"/>
              <a:t>;</a:t>
            </a:r>
          </a:p>
          <a:p>
            <a:pPr hangingPunct="0"/>
            <a:r>
              <a:rPr lang="uz-Latn-UZ" sz="2400" dirty="0"/>
              <a:t>-</a:t>
            </a:r>
            <a:r>
              <a:rPr lang="ru-RU" sz="2400" dirty="0"/>
              <a:t> “</a:t>
            </a:r>
            <a:r>
              <a:rPr lang="ru-RU" sz="2400" dirty="0" err="1"/>
              <a:t>телематн</a:t>
            </a:r>
            <a:r>
              <a:rPr lang="ru-RU" sz="2400" dirty="0"/>
              <a:t>” </a:t>
            </a:r>
            <a:r>
              <a:rPr lang="ru-RU" sz="2400" dirty="0" err="1"/>
              <a:t>ахбороти</a:t>
            </a:r>
            <a:r>
              <a:rPr lang="ru-RU" sz="2400" dirty="0"/>
              <a:t> </a:t>
            </a:r>
            <a:r>
              <a:rPr lang="ru-RU" sz="2400" dirty="0" err="1"/>
              <a:t>узлуксиз</a:t>
            </a:r>
            <a:r>
              <a:rPr lang="ru-RU" sz="2400" dirty="0"/>
              <a:t> </a:t>
            </a:r>
            <a:r>
              <a:rPr lang="ru-RU" sz="2400" dirty="0" err="1"/>
              <a:t>янгиланиб</a:t>
            </a:r>
            <a:r>
              <a:rPr lang="ru-RU" sz="2400" dirty="0"/>
              <a:t> </a:t>
            </a:r>
            <a:r>
              <a:rPr lang="ru-RU" sz="2400" dirty="0" err="1"/>
              <a:t>борилади</a:t>
            </a:r>
            <a:r>
              <a:rPr lang="ru-RU" sz="2400" dirty="0"/>
              <a:t>;</a:t>
            </a:r>
          </a:p>
          <a:p>
            <a:pPr hangingPunct="0"/>
            <a:r>
              <a:rPr lang="uz-Latn-UZ" sz="2400" dirty="0"/>
              <a:t>-</a:t>
            </a:r>
            <a:r>
              <a:rPr lang="ru-RU" sz="2400" dirty="0"/>
              <a:t> </a:t>
            </a:r>
            <a:r>
              <a:rPr lang="ru-RU" sz="2400" dirty="0" err="1"/>
              <a:t>керакли</a:t>
            </a:r>
            <a:r>
              <a:rPr lang="ru-RU" sz="2400" dirty="0"/>
              <a:t> </a:t>
            </a:r>
            <a:r>
              <a:rPr lang="ru-RU" sz="2400" dirty="0" err="1"/>
              <a:t>ахборотнинг</a:t>
            </a:r>
            <a:r>
              <a:rPr lang="ru-RU" sz="2400" dirty="0"/>
              <a:t> вара</a:t>
            </a:r>
            <a:r>
              <a:rPr lang="uz-Latn-UZ" sz="2400" dirty="0"/>
              <a:t>ғ</a:t>
            </a:r>
            <a:r>
              <a:rPr lang="ru-RU" sz="2400" dirty="0" err="1"/>
              <a:t>ини</a:t>
            </a:r>
            <a:r>
              <a:rPr lang="ru-RU" sz="2400" dirty="0"/>
              <a:t> </a:t>
            </a:r>
            <a:r>
              <a:rPr lang="ru-RU" sz="2400" dirty="0" err="1"/>
              <a:t>белгилаш</a:t>
            </a:r>
            <a:r>
              <a:rPr lang="ru-RU" sz="2400" dirty="0"/>
              <a:t> </a:t>
            </a:r>
            <a:r>
              <a:rPr lang="ru-RU" sz="2400" dirty="0" err="1"/>
              <a:t>учун</a:t>
            </a:r>
            <a:r>
              <a:rPr lang="ru-RU" sz="2400" dirty="0"/>
              <a:t> </a:t>
            </a:r>
            <a:r>
              <a:rPr lang="ru-RU" sz="2400" dirty="0" err="1"/>
              <a:t>телевизорга</a:t>
            </a:r>
            <a:r>
              <a:rPr lang="ru-RU" sz="2400" dirty="0"/>
              <a:t> </a:t>
            </a:r>
            <a:r>
              <a:rPr lang="uz-Latn-UZ" sz="2400" dirty="0"/>
              <a:t>қў</a:t>
            </a:r>
            <a:r>
              <a:rPr lang="ru-RU" sz="2400" dirty="0" err="1"/>
              <a:t>шимча</a:t>
            </a:r>
            <a:r>
              <a:rPr lang="ru-RU" sz="2400" dirty="0"/>
              <a:t> </a:t>
            </a:r>
            <a:r>
              <a:rPr lang="uz-Latn-UZ" sz="2400" dirty="0"/>
              <a:t>қ</a:t>
            </a:r>
            <a:r>
              <a:rPr lang="ru-RU" sz="2400" dirty="0" err="1"/>
              <a:t>урилма</a:t>
            </a:r>
            <a:r>
              <a:rPr lang="ru-RU" sz="2400" dirty="0"/>
              <a:t> </a:t>
            </a:r>
            <a:r>
              <a:rPr lang="ru-RU" sz="2400" dirty="0" err="1"/>
              <a:t>керак</a:t>
            </a:r>
            <a:r>
              <a:rPr lang="ru-RU" sz="2400" dirty="0"/>
              <a:t>;</a:t>
            </a:r>
          </a:p>
          <a:p>
            <a:r>
              <a:rPr lang="uz-Latn-UZ" sz="2400" dirty="0"/>
              <a:t>-</a:t>
            </a:r>
            <a:r>
              <a:rPr lang="ru-RU" sz="2400" dirty="0"/>
              <a:t> </a:t>
            </a:r>
            <a:r>
              <a:rPr lang="ru-RU" sz="2400" dirty="0" err="1"/>
              <a:t>фойдаланувчи</a:t>
            </a:r>
            <a:r>
              <a:rPr lang="ru-RU" sz="2400" dirty="0"/>
              <a:t> электрон газета вара</a:t>
            </a:r>
            <a:r>
              <a:rPr lang="uz-Latn-UZ" sz="2400" dirty="0"/>
              <a:t>қ</a:t>
            </a:r>
            <a:r>
              <a:rPr lang="ru-RU" sz="2400" dirty="0" err="1"/>
              <a:t>ларини</a:t>
            </a:r>
            <a:r>
              <a:rPr lang="ru-RU" sz="2400" dirty="0"/>
              <a:t> вара</a:t>
            </a:r>
            <a:r>
              <a:rPr lang="uz-Latn-UZ" sz="2400" dirty="0"/>
              <a:t>қ</a:t>
            </a:r>
            <a:r>
              <a:rPr lang="ru-RU" sz="2400" dirty="0" err="1"/>
              <a:t>лаш</a:t>
            </a:r>
            <a:r>
              <a:rPr lang="ru-RU" sz="2400" dirty="0"/>
              <a:t>, б</a:t>
            </a:r>
            <a:r>
              <a:rPr lang="uz-Latn-UZ" sz="2400" dirty="0"/>
              <a:t>ў</a:t>
            </a:r>
            <a:r>
              <a:rPr lang="ru-RU" sz="2400" dirty="0" err="1"/>
              <a:t>лимлардан</a:t>
            </a:r>
            <a:r>
              <a:rPr lang="ru-RU" sz="2400" dirty="0"/>
              <a:t> </a:t>
            </a:r>
            <a:r>
              <a:rPr lang="ru-RU" sz="2400" dirty="0" err="1"/>
              <a:t>сакраб</a:t>
            </a:r>
            <a:r>
              <a:rPr lang="ru-RU" sz="2400" dirty="0"/>
              <a:t> </a:t>
            </a:r>
            <a:r>
              <a:rPr lang="uz-Latn-UZ" sz="2400" dirty="0"/>
              <a:t>ў</a:t>
            </a:r>
            <a:r>
              <a:rPr lang="ru-RU" sz="2400" dirty="0"/>
              <a:t>тиши, </a:t>
            </a:r>
            <a:r>
              <a:rPr lang="uz-Latn-UZ" sz="2400" dirty="0"/>
              <a:t>ўқ</a:t>
            </a:r>
            <a:r>
              <a:rPr lang="ru-RU" sz="2400" dirty="0" err="1"/>
              <a:t>иган</a:t>
            </a:r>
            <a:r>
              <a:rPr lang="ru-RU" sz="2400" dirty="0"/>
              <a:t> вара</a:t>
            </a:r>
            <a:r>
              <a:rPr lang="uz-Latn-UZ" sz="2400" dirty="0"/>
              <a:t>қ</a:t>
            </a:r>
            <a:r>
              <a:rPr lang="ru-RU" sz="2400" dirty="0" err="1"/>
              <a:t>ларга</a:t>
            </a:r>
            <a:r>
              <a:rPr lang="ru-RU" sz="2400" dirty="0"/>
              <a:t> </a:t>
            </a:r>
            <a:r>
              <a:rPr lang="uz-Latn-UZ" sz="2400" dirty="0"/>
              <a:t>қ</a:t>
            </a:r>
            <a:r>
              <a:rPr lang="ru-RU" sz="2400" dirty="0" err="1"/>
              <a:t>айтиб</a:t>
            </a:r>
            <a:r>
              <a:rPr lang="ru-RU" sz="2400" dirty="0"/>
              <a:t> </a:t>
            </a:r>
            <a:r>
              <a:rPr lang="ru-RU" sz="2400" dirty="0" err="1"/>
              <a:t>бориш</a:t>
            </a:r>
            <a:r>
              <a:rPr lang="ru-RU" sz="2400" dirty="0"/>
              <a:t>, </a:t>
            </a:r>
            <a:r>
              <a:rPr lang="ru-RU" sz="2400" dirty="0" err="1"/>
              <a:t>видеомагнитофонга</a:t>
            </a:r>
            <a:r>
              <a:rPr lang="ru-RU" sz="2400" dirty="0"/>
              <a:t> </a:t>
            </a:r>
            <a:r>
              <a:rPr lang="ru-RU" sz="2400" dirty="0" err="1"/>
              <a:t>ёзиб</a:t>
            </a:r>
            <a:r>
              <a:rPr lang="ru-RU" sz="2400" dirty="0"/>
              <a:t> </a:t>
            </a:r>
            <a:r>
              <a:rPr lang="ru-RU" sz="2400" dirty="0" err="1"/>
              <a:t>олиши</a:t>
            </a:r>
            <a:r>
              <a:rPr lang="ru-RU" sz="2400" dirty="0"/>
              <a:t> </a:t>
            </a:r>
            <a:r>
              <a:rPr lang="ru-RU" sz="2400" dirty="0" err="1"/>
              <a:t>мумкин</a:t>
            </a:r>
            <a:r>
              <a:rPr lang="ru-RU" sz="2400" dirty="0"/>
              <a:t>. </a:t>
            </a:r>
            <a:r>
              <a:rPr lang="ru-RU" sz="2400" dirty="0" err="1"/>
              <a:t>Лекин</a:t>
            </a:r>
            <a:r>
              <a:rPr lang="ru-RU" sz="2400" dirty="0"/>
              <a:t> у </a:t>
            </a:r>
            <a:r>
              <a:rPr lang="ru-RU" sz="2400" dirty="0" err="1"/>
              <a:t>матн</a:t>
            </a:r>
            <a:r>
              <a:rPr lang="ru-RU" sz="2400" dirty="0"/>
              <a:t> </a:t>
            </a:r>
            <a:r>
              <a:rPr lang="ru-RU" sz="2400" dirty="0" err="1"/>
              <a:t>мазмунини</a:t>
            </a:r>
            <a:r>
              <a:rPr lang="ru-RU" sz="2400" dirty="0"/>
              <a:t> </a:t>
            </a:r>
            <a:r>
              <a:rPr lang="uz-Latn-UZ" sz="2400" dirty="0"/>
              <a:t>ў</a:t>
            </a:r>
            <a:r>
              <a:rPr lang="ru-RU" sz="2400" dirty="0" err="1"/>
              <a:t>згартира</a:t>
            </a:r>
            <a:r>
              <a:rPr lang="ru-RU" sz="2400" dirty="0"/>
              <a:t> </a:t>
            </a:r>
            <a:r>
              <a:rPr lang="ru-RU" sz="2400" dirty="0" err="1"/>
              <a:t>олмайди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60945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24936" cy="1143000"/>
          </a:xfrm>
        </p:spPr>
        <p:txBody>
          <a:bodyPr/>
          <a:lstStyle/>
          <a:p>
            <a:pPr marL="0" indent="0" algn="l">
              <a:buNone/>
            </a:pPr>
            <a:r>
              <a:rPr lang="ru-RU" sz="4000" dirty="0">
                <a:effectLst/>
              </a:rPr>
              <a:t>“</a:t>
            </a:r>
            <a:r>
              <a:rPr lang="ru-RU" sz="4000" dirty="0" err="1">
                <a:effectLst/>
              </a:rPr>
              <a:t>Видеоматн</a:t>
            </a:r>
            <a:r>
              <a:rPr lang="ru-RU" sz="4000" dirty="0">
                <a:effectLst/>
              </a:rPr>
              <a:t>” </a:t>
            </a:r>
            <a:r>
              <a:rPr lang="ru-RU" sz="4000" dirty="0" err="1">
                <a:effectLst/>
              </a:rPr>
              <a:t>ахборот</a:t>
            </a:r>
            <a:r>
              <a:rPr lang="ru-RU" sz="4000" dirty="0">
                <a:effectLst/>
              </a:rPr>
              <a:t> </a:t>
            </a:r>
            <a:r>
              <a:rPr lang="ru-RU" sz="4000" dirty="0" err="1">
                <a:effectLst/>
              </a:rPr>
              <a:t>тизими</a:t>
            </a:r>
            <a:r>
              <a:rPr lang="ru-RU" sz="4000" dirty="0">
                <a:effectLst/>
              </a:rPr>
              <a:t>.</a:t>
            </a:r>
            <a:br>
              <a:rPr lang="ru-RU" sz="4000" dirty="0">
                <a:effectLst/>
              </a:rPr>
            </a:b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628800"/>
            <a:ext cx="8424936" cy="4824536"/>
          </a:xfrm>
        </p:spPr>
        <p:txBody>
          <a:bodyPr/>
          <a:lstStyle/>
          <a:p>
            <a:pPr hangingPunct="0"/>
            <a:r>
              <a:rPr lang="ru-RU" dirty="0"/>
              <a:t> </a:t>
            </a:r>
            <a:r>
              <a:rPr lang="ru-RU" sz="2400" dirty="0" err="1"/>
              <a:t>Бу</a:t>
            </a:r>
            <a:r>
              <a:rPr lang="ru-RU" sz="2400" dirty="0"/>
              <a:t> </a:t>
            </a:r>
            <a:r>
              <a:rPr lang="ru-RU" sz="2400" dirty="0" err="1"/>
              <a:t>ахборот</a:t>
            </a:r>
            <a:r>
              <a:rPr lang="ru-RU" sz="2400" dirty="0"/>
              <a:t> </a:t>
            </a:r>
            <a:r>
              <a:rPr lang="ru-RU" sz="2400" dirty="0" err="1"/>
              <a:t>тизими</a:t>
            </a:r>
            <a:r>
              <a:rPr lang="ru-RU" sz="2400" dirty="0"/>
              <a:t> </a:t>
            </a:r>
            <a:r>
              <a:rPr lang="ru-RU" sz="2400" dirty="0" err="1"/>
              <a:t>ахборот</a:t>
            </a:r>
            <a:r>
              <a:rPr lang="ru-RU" sz="2400" dirty="0"/>
              <a:t> </a:t>
            </a:r>
            <a:r>
              <a:rPr lang="uz-Latn-UZ" sz="2400" dirty="0"/>
              <a:t>қ</a:t>
            </a:r>
            <a:r>
              <a:rPr lang="ru-RU" sz="2400" dirty="0" err="1"/>
              <a:t>абул</a:t>
            </a:r>
            <a:r>
              <a:rPr lang="ru-RU" sz="2400" dirty="0"/>
              <a:t> </a:t>
            </a:r>
            <a:r>
              <a:rPr lang="uz-Latn-UZ" sz="2400" dirty="0"/>
              <a:t>қ</a:t>
            </a:r>
            <a:r>
              <a:rPr lang="ru-RU" sz="2400" dirty="0" err="1"/>
              <a:t>илиш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танлаш</a:t>
            </a:r>
            <a:r>
              <a:rPr lang="ru-RU" sz="2400" dirty="0"/>
              <a:t> </a:t>
            </a:r>
            <a:r>
              <a:rPr lang="ru-RU" sz="2400" dirty="0" err="1"/>
              <a:t>эркинлиги</a:t>
            </a:r>
            <a:r>
              <a:rPr lang="ru-RU" sz="2400" dirty="0"/>
              <a:t> </a:t>
            </a:r>
            <a:r>
              <a:rPr lang="ru-RU" sz="2400" dirty="0" err="1"/>
              <a:t>имкониятини</a:t>
            </a:r>
            <a:r>
              <a:rPr lang="ru-RU" sz="2400" dirty="0"/>
              <a:t> </a:t>
            </a:r>
            <a:r>
              <a:rPr lang="ru-RU" sz="2400" dirty="0" err="1"/>
              <a:t>кенгайтиради</a:t>
            </a:r>
            <a:r>
              <a:rPr lang="ru-RU" sz="2400" dirty="0"/>
              <a:t>, </a:t>
            </a:r>
            <a:r>
              <a:rPr lang="ru-RU" sz="2400" dirty="0" err="1"/>
              <a:t>хамда</a:t>
            </a:r>
            <a:r>
              <a:rPr lang="ru-RU" sz="2400" dirty="0"/>
              <a:t> телефон, компьютер, телевизор </a:t>
            </a:r>
            <a:r>
              <a:rPr lang="ru-RU" sz="2400" dirty="0" err="1"/>
              <a:t>имкониятларини</a:t>
            </a:r>
            <a:r>
              <a:rPr lang="ru-RU" sz="2400" dirty="0"/>
              <a:t> </a:t>
            </a:r>
            <a:r>
              <a:rPr lang="ru-RU" sz="2400" dirty="0" err="1"/>
              <a:t>бирлаштиради</a:t>
            </a:r>
            <a:r>
              <a:rPr lang="ru-RU" sz="2400" dirty="0"/>
              <a:t>.</a:t>
            </a:r>
          </a:p>
          <a:p>
            <a:pPr hangingPunct="0"/>
            <a:r>
              <a:rPr lang="ru-RU" sz="2400" dirty="0"/>
              <a:t> Телефон </a:t>
            </a:r>
            <a:r>
              <a:rPr lang="ru-RU" sz="2400" dirty="0" err="1"/>
              <a:t>ча</a:t>
            </a:r>
            <a:r>
              <a:rPr lang="uz-Latn-UZ" sz="2400" dirty="0"/>
              <a:t>қ</a:t>
            </a:r>
            <a:r>
              <a:rPr lang="ru-RU" sz="2400" dirty="0" err="1"/>
              <a:t>ириги</a:t>
            </a:r>
            <a:r>
              <a:rPr lang="ru-RU" sz="2400" dirty="0"/>
              <a:t> </a:t>
            </a:r>
            <a:r>
              <a:rPr lang="ru-RU" sz="2400" dirty="0" err="1"/>
              <a:t>туфайли</a:t>
            </a:r>
            <a:r>
              <a:rPr lang="ru-RU" sz="2400" dirty="0"/>
              <a:t> телефон </a:t>
            </a:r>
            <a:r>
              <a:rPr lang="ru-RU" sz="2400" dirty="0" err="1"/>
              <a:t>тармо</a:t>
            </a:r>
            <a:r>
              <a:rPr lang="uz-Latn-UZ" sz="2400" dirty="0"/>
              <a:t>ғ</a:t>
            </a:r>
            <a:r>
              <a:rPr lang="ru-RU" sz="2400" dirty="0"/>
              <a:t>ига </a:t>
            </a:r>
            <a:r>
              <a:rPr lang="ru-RU" sz="2400" dirty="0" err="1"/>
              <a:t>уланган</a:t>
            </a:r>
            <a:r>
              <a:rPr lang="ru-RU" sz="2400" dirty="0"/>
              <a:t> компьютер </a:t>
            </a:r>
            <a:r>
              <a:rPr lang="ru-RU" sz="2400" dirty="0" err="1"/>
              <a:t>ва</a:t>
            </a:r>
            <a:r>
              <a:rPr lang="ru-RU" sz="2400" dirty="0"/>
              <a:t> телевизор </a:t>
            </a:r>
            <a:r>
              <a:rPr lang="ru-RU" sz="2400" dirty="0" err="1"/>
              <a:t>орасида</a:t>
            </a:r>
            <a:r>
              <a:rPr lang="ru-RU" sz="2400" dirty="0"/>
              <a:t> ало</a:t>
            </a:r>
            <a:r>
              <a:rPr lang="uz-Latn-UZ" sz="2400" dirty="0"/>
              <a:t>қ</a:t>
            </a:r>
            <a:r>
              <a:rPr lang="ru-RU" sz="2400" dirty="0"/>
              <a:t>а </a:t>
            </a:r>
            <a:r>
              <a:rPr lang="uz-Latn-UZ" sz="2400" dirty="0"/>
              <a:t>ў</a:t>
            </a:r>
            <a:r>
              <a:rPr lang="ru-RU" sz="2400" dirty="0" err="1"/>
              <a:t>рнатилади</a:t>
            </a:r>
            <a:r>
              <a:rPr lang="ru-RU" sz="2400" dirty="0"/>
              <a:t>.</a:t>
            </a:r>
          </a:p>
          <a:p>
            <a:pPr hangingPunct="0"/>
            <a:r>
              <a:rPr lang="ru-RU" sz="2400" dirty="0"/>
              <a:t> </a:t>
            </a:r>
            <a:r>
              <a:rPr lang="ru-RU" sz="2400" dirty="0" err="1"/>
              <a:t>Маълумотлар</a:t>
            </a:r>
            <a:r>
              <a:rPr lang="ru-RU" sz="2400" dirty="0"/>
              <a:t> </a:t>
            </a:r>
            <a:r>
              <a:rPr lang="ru-RU" sz="2400" dirty="0" err="1"/>
              <a:t>базаси</a:t>
            </a:r>
            <a:r>
              <a:rPr lang="ru-RU" sz="2400" dirty="0"/>
              <a:t> </a:t>
            </a:r>
            <a:r>
              <a:rPr lang="ru-RU" sz="2400" dirty="0" err="1"/>
              <a:t>менюси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бу</a:t>
            </a:r>
            <a:r>
              <a:rPr lang="ru-RU" sz="2400" dirty="0"/>
              <a:t> </a:t>
            </a:r>
            <a:r>
              <a:rPr lang="ru-RU" sz="2400" dirty="0" err="1"/>
              <a:t>маълумотларни</a:t>
            </a:r>
            <a:r>
              <a:rPr lang="ru-RU" sz="2400" dirty="0"/>
              <a:t> </a:t>
            </a:r>
            <a:r>
              <a:rPr lang="ru-RU" sz="2400" dirty="0" err="1"/>
              <a:t>ишлов</a:t>
            </a:r>
            <a:r>
              <a:rPr lang="ru-RU" sz="2400" dirty="0"/>
              <a:t> </a:t>
            </a:r>
            <a:r>
              <a:rPr lang="ru-RU" sz="2400" dirty="0" err="1"/>
              <a:t>бериш</a:t>
            </a:r>
            <a:r>
              <a:rPr lang="ru-RU" sz="2400" dirty="0"/>
              <a:t> </a:t>
            </a:r>
            <a:r>
              <a:rPr lang="ru-RU" sz="2400" dirty="0" err="1"/>
              <a:t>алгоритмлари</a:t>
            </a:r>
            <a:r>
              <a:rPr lang="ru-RU" sz="2400" dirty="0"/>
              <a:t> ор</a:t>
            </a:r>
            <a:r>
              <a:rPr lang="uz-Latn-UZ" sz="2400" dirty="0"/>
              <a:t>қ</a:t>
            </a:r>
            <a:r>
              <a:rPr lang="ru-RU" sz="2400" dirty="0"/>
              <a:t>али </a:t>
            </a:r>
            <a:r>
              <a:rPr lang="ru-RU" sz="2400" dirty="0" err="1"/>
              <a:t>фойдаланувчи</a:t>
            </a:r>
            <a:r>
              <a:rPr lang="ru-RU" sz="2400" dirty="0"/>
              <a:t> (бош</a:t>
            </a:r>
            <a:r>
              <a:rPr lang="uz-Latn-UZ" sz="2400" dirty="0"/>
              <a:t>қ</a:t>
            </a:r>
            <a:r>
              <a:rPr lang="ru-RU" sz="2400" dirty="0"/>
              <a:t>а </a:t>
            </a:r>
            <a:r>
              <a:rPr lang="ru-RU" sz="2400" dirty="0" err="1"/>
              <a:t>компьютерга</a:t>
            </a:r>
            <a:r>
              <a:rPr lang="ru-RU" sz="2400" dirty="0"/>
              <a:t>) </a:t>
            </a:r>
            <a:r>
              <a:rPr lang="ru-RU" sz="2400" dirty="0" err="1"/>
              <a:t>бировнинг</a:t>
            </a:r>
            <a:r>
              <a:rPr lang="ru-RU" sz="2400" dirty="0"/>
              <a:t> </a:t>
            </a:r>
            <a:r>
              <a:rPr lang="ru-RU" sz="2400" dirty="0" err="1"/>
              <a:t>ахборотини</a:t>
            </a:r>
            <a:r>
              <a:rPr lang="ru-RU" sz="2400" dirty="0"/>
              <a:t> </a:t>
            </a:r>
            <a:r>
              <a:rPr lang="ru-RU" sz="2400" dirty="0" err="1"/>
              <a:t>шакллантириш</a:t>
            </a:r>
            <a:r>
              <a:rPr lang="ru-RU" sz="2400" dirty="0"/>
              <a:t>, </a:t>
            </a:r>
            <a:r>
              <a:rPr lang="ru-RU" sz="2400" dirty="0" err="1"/>
              <a:t>узининг</a:t>
            </a:r>
            <a:r>
              <a:rPr lang="ru-RU" sz="2400" dirty="0"/>
              <a:t> </a:t>
            </a:r>
            <a:r>
              <a:rPr lang="ru-RU" sz="2400" dirty="0" err="1"/>
              <a:t>телеприставкаси</a:t>
            </a:r>
            <a:r>
              <a:rPr lang="ru-RU" sz="2400" dirty="0"/>
              <a:t> </a:t>
            </a:r>
            <a:r>
              <a:rPr lang="ru-RU" sz="2400" dirty="0" err="1"/>
              <a:t>хотирасига</a:t>
            </a:r>
            <a:r>
              <a:rPr lang="ru-RU" sz="2400" dirty="0"/>
              <a:t> </a:t>
            </a:r>
            <a:r>
              <a:rPr lang="ru-RU" sz="2400" dirty="0" err="1" smtClean="0"/>
              <a:t>кўчириш</a:t>
            </a:r>
            <a:r>
              <a:rPr lang="ru-RU" sz="2400" dirty="0" smtClean="0"/>
              <a:t> </a:t>
            </a:r>
            <a:r>
              <a:rPr lang="ru-RU" sz="2400" dirty="0" err="1"/>
              <a:t>буйру</a:t>
            </a:r>
            <a:r>
              <a:rPr lang="uz-Latn-UZ" sz="2400" dirty="0"/>
              <a:t>ғ</a:t>
            </a:r>
            <a:r>
              <a:rPr lang="ru-RU" sz="2400" dirty="0" err="1"/>
              <a:t>ини</a:t>
            </a:r>
            <a:r>
              <a:rPr lang="ru-RU" sz="2400" dirty="0"/>
              <a:t> </a:t>
            </a:r>
            <a:r>
              <a:rPr lang="ru-RU" sz="2400" dirty="0" err="1"/>
              <a:t>беради</a:t>
            </a:r>
            <a:r>
              <a:rPr lang="ru-RU" sz="2400" dirty="0"/>
              <a:t>. </a:t>
            </a:r>
            <a:r>
              <a:rPr lang="ru-RU" sz="2400" dirty="0" err="1"/>
              <a:t>Фойдаланувчилар</a:t>
            </a:r>
            <a:r>
              <a:rPr lang="ru-RU" sz="2400" dirty="0"/>
              <a:t> </a:t>
            </a:r>
            <a:r>
              <a:rPr lang="ru-RU" sz="2400" dirty="0" err="1"/>
              <a:t>телематн</a:t>
            </a:r>
            <a:r>
              <a:rPr lang="ru-RU" sz="2400" dirty="0"/>
              <a:t> </a:t>
            </a:r>
            <a:r>
              <a:rPr lang="ru-RU" sz="2400" dirty="0" err="1"/>
              <a:t>менюсига</a:t>
            </a:r>
            <a:r>
              <a:rPr lang="ru-RU" sz="2400" dirty="0"/>
              <a:t> </a:t>
            </a:r>
            <a:r>
              <a:rPr lang="ru-RU" sz="2400" dirty="0" err="1"/>
              <a:t>бо</a:t>
            </a:r>
            <a:r>
              <a:rPr lang="uz-Latn-UZ" sz="2400" dirty="0"/>
              <a:t>ғ</a:t>
            </a:r>
            <a:r>
              <a:rPr lang="ru-RU" sz="2400" dirty="0" err="1"/>
              <a:t>лаб</a:t>
            </a:r>
            <a:r>
              <a:rPr lang="ru-RU" sz="2400" dirty="0"/>
              <a:t> </a:t>
            </a:r>
            <a:r>
              <a:rPr lang="uz-Latn-UZ" sz="2400" dirty="0"/>
              <a:t>қў</a:t>
            </a:r>
            <a:r>
              <a:rPr lang="ru-RU" sz="2400" dirty="0" err="1"/>
              <a:t>йилган</a:t>
            </a:r>
            <a:r>
              <a:rPr lang="ru-RU" sz="2400" dirty="0"/>
              <a:t> </a:t>
            </a:r>
            <a:r>
              <a:rPr lang="ru-RU" sz="2400" dirty="0" err="1"/>
              <a:t>эмас</a:t>
            </a:r>
            <a:r>
              <a:rPr lang="ru-RU" sz="2400" dirty="0"/>
              <a:t>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32008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352928" cy="1143000"/>
          </a:xfrm>
        </p:spPr>
        <p:txBody>
          <a:bodyPr/>
          <a:lstStyle/>
          <a:p>
            <a:pPr algn="l"/>
            <a:r>
              <a:rPr lang="ru-RU" dirty="0" err="1">
                <a:effectLst/>
              </a:rPr>
              <a:t>Видеоконференц</a:t>
            </a:r>
            <a:r>
              <a:rPr lang="ru-RU" dirty="0">
                <a:effectLst/>
              </a:rPr>
              <a:t> ало</a:t>
            </a:r>
            <a:r>
              <a:rPr lang="uz-Latn-UZ" dirty="0">
                <a:effectLst/>
              </a:rPr>
              <a:t>қ</a:t>
            </a:r>
            <a:r>
              <a:rPr lang="ru-RU" dirty="0">
                <a:effectLst/>
              </a:rPr>
              <a:t>а </a:t>
            </a:r>
            <a:r>
              <a:rPr lang="ru-RU" dirty="0" err="1">
                <a:effectLst/>
              </a:rPr>
              <a:t>ва</a:t>
            </a:r>
            <a:r>
              <a:rPr lang="ru-RU" dirty="0">
                <a:effectLst/>
              </a:rPr>
              <a:t> </a:t>
            </a:r>
            <a:r>
              <a:rPr lang="ru-RU" dirty="0" err="1">
                <a:effectLst/>
              </a:rPr>
              <a:t>видеоконференциялар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1943120"/>
            <a:ext cx="8064896" cy="4654232"/>
          </a:xfrm>
        </p:spPr>
        <p:txBody>
          <a:bodyPr/>
          <a:lstStyle/>
          <a:p>
            <a:pPr algn="just"/>
            <a:r>
              <a:rPr lang="ru-RU" dirty="0"/>
              <a:t> </a:t>
            </a:r>
            <a:r>
              <a:rPr lang="ru-RU" sz="3200" b="1" dirty="0" err="1"/>
              <a:t>Видеоконференция</a:t>
            </a:r>
            <a:r>
              <a:rPr lang="ru-RU" sz="3200" dirty="0" err="1"/>
              <a:t>лар</a:t>
            </a:r>
            <a:r>
              <a:rPr lang="ru-RU" sz="3200" dirty="0"/>
              <a:t> </a:t>
            </a:r>
            <a:r>
              <a:rPr lang="ru-RU" sz="3200" dirty="0" err="1"/>
              <a:t>масофадаги</a:t>
            </a:r>
            <a:r>
              <a:rPr lang="ru-RU" sz="3200" dirty="0"/>
              <a:t> </a:t>
            </a:r>
            <a:r>
              <a:rPr lang="ru-RU" sz="3200" dirty="0" err="1"/>
              <a:t>визуал</a:t>
            </a:r>
            <a:r>
              <a:rPr lang="ru-RU" sz="3200" dirty="0"/>
              <a:t> </a:t>
            </a:r>
            <a:r>
              <a:rPr lang="ru-RU" sz="3200" dirty="0" err="1"/>
              <a:t>гурух</a:t>
            </a:r>
            <a:r>
              <a:rPr lang="ru-RU" sz="3200" dirty="0"/>
              <a:t> </a:t>
            </a:r>
            <a:r>
              <a:rPr lang="ru-RU" sz="3200" dirty="0" err="1" smtClean="0"/>
              <a:t>мулоқотини</a:t>
            </a:r>
            <a:r>
              <a:rPr lang="ru-RU" sz="3200" dirty="0" smtClean="0"/>
              <a:t> </a:t>
            </a:r>
            <a:r>
              <a:rPr lang="ru-RU" sz="3200" dirty="0" err="1"/>
              <a:t>ташкил</a:t>
            </a:r>
            <a:r>
              <a:rPr lang="ru-RU" sz="3200" dirty="0"/>
              <a:t> </a:t>
            </a:r>
            <a:r>
              <a:rPr lang="ru-RU" sz="3200" dirty="0" err="1"/>
              <a:t>этишда</a:t>
            </a:r>
            <a:r>
              <a:rPr lang="ru-RU" sz="3200" dirty="0"/>
              <a:t>, </a:t>
            </a:r>
            <a:r>
              <a:rPr lang="ru-RU" sz="3200" dirty="0" err="1"/>
              <a:t>мажлис</a:t>
            </a:r>
            <a:r>
              <a:rPr lang="ru-RU" sz="3200" dirty="0"/>
              <a:t>, </a:t>
            </a:r>
            <a:r>
              <a:rPr lang="ru-RU" sz="3200" dirty="0" err="1"/>
              <a:t>таълим</a:t>
            </a:r>
            <a:r>
              <a:rPr lang="ru-RU" sz="3200" dirty="0"/>
              <a:t> </a:t>
            </a:r>
            <a:r>
              <a:rPr lang="ru-RU" sz="3200" dirty="0" err="1"/>
              <a:t>ў</a:t>
            </a:r>
            <a:r>
              <a:rPr lang="ru-RU" sz="3200" dirty="0" err="1" smtClean="0"/>
              <a:t>тказишларнинг</a:t>
            </a:r>
            <a:r>
              <a:rPr lang="ru-RU" sz="3200" dirty="0" smtClean="0"/>
              <a:t> </a:t>
            </a:r>
            <a:r>
              <a:rPr lang="ru-RU" sz="3200" dirty="0" err="1"/>
              <a:t>энг</a:t>
            </a:r>
            <a:r>
              <a:rPr lang="ru-RU" sz="3200" dirty="0"/>
              <a:t> </a:t>
            </a:r>
            <a:r>
              <a:rPr lang="ru-RU" sz="3200" dirty="0" err="1"/>
              <a:t>янги</a:t>
            </a:r>
            <a:r>
              <a:rPr lang="ru-RU" sz="3200" dirty="0"/>
              <a:t> </a:t>
            </a:r>
            <a:r>
              <a:rPr lang="ru-RU" sz="3200" dirty="0" err="1"/>
              <a:t>ахборот</a:t>
            </a:r>
            <a:r>
              <a:rPr lang="ru-RU" sz="3200" dirty="0"/>
              <a:t> </a:t>
            </a:r>
            <a:r>
              <a:rPr lang="ru-RU" sz="3200" dirty="0" err="1"/>
              <a:t>технологиясидир</a:t>
            </a:r>
            <a:r>
              <a:rPr lang="ru-RU" sz="3200" dirty="0"/>
              <a:t>. </a:t>
            </a:r>
            <a:r>
              <a:rPr lang="ru-RU" sz="3200" dirty="0" err="1"/>
              <a:t>Бу</a:t>
            </a:r>
            <a:r>
              <a:rPr lang="ru-RU" sz="3200" dirty="0"/>
              <a:t> технология </a:t>
            </a:r>
            <a:r>
              <a:rPr lang="ru-RU" sz="3200" dirty="0" err="1"/>
              <a:t>муассаса</a:t>
            </a:r>
            <a:r>
              <a:rPr lang="ru-RU" sz="3200" dirty="0"/>
              <a:t> </a:t>
            </a:r>
            <a:r>
              <a:rPr lang="ru-RU" sz="3200" dirty="0" err="1"/>
              <a:t>деворлари</a:t>
            </a:r>
            <a:r>
              <a:rPr lang="ru-RU" sz="3200" dirty="0"/>
              <a:t> </a:t>
            </a:r>
            <a:r>
              <a:rPr lang="ru-RU" sz="3200" dirty="0" err="1"/>
              <a:t>ва</a:t>
            </a:r>
            <a:r>
              <a:rPr lang="ru-RU" sz="3200" dirty="0"/>
              <a:t> </a:t>
            </a:r>
            <a:r>
              <a:rPr lang="ru-RU" sz="3200" dirty="0" err="1"/>
              <a:t>масофалар</a:t>
            </a:r>
            <a:r>
              <a:rPr lang="ru-RU" sz="3200" dirty="0"/>
              <a:t> </a:t>
            </a:r>
            <a:r>
              <a:rPr lang="ru-RU" sz="3200" dirty="0" err="1"/>
              <a:t>билан</a:t>
            </a:r>
            <a:r>
              <a:rPr lang="ru-RU" sz="3200" dirty="0"/>
              <a:t> </a:t>
            </a:r>
            <a:r>
              <a:rPr lang="ru-RU" sz="3200" dirty="0" err="1"/>
              <a:t>бир</a:t>
            </a:r>
            <a:r>
              <a:rPr lang="ru-RU" sz="3200" dirty="0"/>
              <a:t> - </a:t>
            </a:r>
            <a:r>
              <a:rPr lang="ru-RU" sz="3200" dirty="0" err="1"/>
              <a:t>биридан</a:t>
            </a:r>
            <a:r>
              <a:rPr lang="ru-RU" sz="3200" dirty="0"/>
              <a:t> </a:t>
            </a:r>
            <a:r>
              <a:rPr lang="ru-RU" sz="3200" dirty="0" err="1" smtClean="0"/>
              <a:t>бўлинган</a:t>
            </a:r>
            <a:r>
              <a:rPr lang="ru-RU" sz="3200" dirty="0" smtClean="0"/>
              <a:t> </a:t>
            </a:r>
            <a:r>
              <a:rPr lang="ru-RU" sz="3200" dirty="0" err="1"/>
              <a:t>кўплаб</a:t>
            </a:r>
            <a:r>
              <a:rPr lang="ru-RU" sz="3200" dirty="0"/>
              <a:t> </a:t>
            </a:r>
            <a:r>
              <a:rPr lang="ru-RU" sz="3200" dirty="0" err="1"/>
              <a:t>шахсларни</a:t>
            </a:r>
            <a:r>
              <a:rPr lang="ru-RU" sz="3200" dirty="0"/>
              <a:t> </a:t>
            </a:r>
            <a:r>
              <a:rPr lang="ru-RU" sz="3200" dirty="0" err="1"/>
              <a:t>бир</a:t>
            </a:r>
            <a:r>
              <a:rPr lang="ru-RU" sz="3200" dirty="0"/>
              <a:t> </a:t>
            </a:r>
            <a:r>
              <a:rPr lang="ru-RU" sz="3200" dirty="0" err="1"/>
              <a:t>вактнинг</a:t>
            </a:r>
            <a:r>
              <a:rPr lang="ru-RU" sz="3200" dirty="0"/>
              <a:t> </a:t>
            </a:r>
            <a:r>
              <a:rPr lang="ru-RU" sz="3200" dirty="0" err="1"/>
              <a:t>ў</a:t>
            </a:r>
            <a:r>
              <a:rPr lang="ru-RU" sz="3200" dirty="0" err="1" smtClean="0"/>
              <a:t>зида</a:t>
            </a:r>
            <a:r>
              <a:rPr lang="ru-RU" sz="3200" dirty="0" smtClean="0"/>
              <a:t> </a:t>
            </a:r>
            <a:r>
              <a:rPr lang="ru-RU" sz="3200" dirty="0" err="1" smtClean="0"/>
              <a:t>мулоқотига</a:t>
            </a:r>
            <a:r>
              <a:rPr lang="ru-RU" sz="3200" dirty="0" smtClean="0"/>
              <a:t> </a:t>
            </a:r>
            <a:r>
              <a:rPr lang="ru-RU" sz="3200" dirty="0" err="1"/>
              <a:t>имкон</a:t>
            </a:r>
            <a:r>
              <a:rPr lang="ru-RU" sz="3200" dirty="0"/>
              <a:t> </a:t>
            </a:r>
            <a:r>
              <a:rPr lang="ru-RU" sz="3200" dirty="0" err="1"/>
              <a:t>беради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653435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461448" cy="3474720"/>
          </a:xfrm>
        </p:spPr>
        <p:txBody>
          <a:bodyPr>
            <a:normAutofit/>
          </a:bodyPr>
          <a:lstStyle/>
          <a:p>
            <a:pPr algn="ctr"/>
            <a:r>
              <a:rPr lang="uz-Cyrl-UZ" sz="5400" dirty="0" smtClean="0"/>
              <a:t>Эътиборингиз учун рахмат!!!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94151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fb17f52777fa154369b6de54cf76fa516da77eba"/>
</p:tagLst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83</TotalTime>
  <Words>1237</Words>
  <Application>Microsoft Office PowerPoint</Application>
  <PresentationFormat>Экран (4:3)</PresentationFormat>
  <Paragraphs>97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Воздушный поток</vt:lpstr>
      <vt:lpstr>АХБОРОТ ТЕХНОЛОГИЯЛАР  АСОСЛАРИ</vt:lpstr>
      <vt:lpstr>Презентация PowerPoint</vt:lpstr>
      <vt:lpstr>И н ф о р м а т и к а</vt:lpstr>
      <vt:lpstr>Ахборот турлар</vt:lpstr>
      <vt:lpstr>Ахборот тушунчаси ҳозирги вақтда турлича шархланади: </vt:lpstr>
      <vt:lpstr>Ахборот технологиялари</vt:lpstr>
      <vt:lpstr>Ахборот технологияси</vt:lpstr>
      <vt:lpstr>Ахборот жамияти</vt:lpstr>
      <vt:lpstr>Ахборот жамиятига хос хусусиятлар</vt:lpstr>
      <vt:lpstr>Ахборот жамиятига хос хусусиятлар</vt:lpstr>
      <vt:lpstr>Ахборотнинг ўлчови ва хажм бирликлари </vt:lpstr>
      <vt:lpstr>Файл тушунчаси ва уларнинг турлари </vt:lpstr>
      <vt:lpstr>Ахборотларни узатиш </vt:lpstr>
      <vt:lpstr>Ахборот мухитида тезлик тушунчаси, бирликлари</vt:lpstr>
      <vt:lpstr>Ахборот технологиялари</vt:lpstr>
      <vt:lpstr>Презентация PowerPoint</vt:lpstr>
      <vt:lpstr>Ахборот захираси </vt:lpstr>
      <vt:lpstr>Ахборот захираси</vt:lpstr>
      <vt:lpstr>Ахборот захираси</vt:lpstr>
      <vt:lpstr>Ахборот оқимлари</vt:lpstr>
      <vt:lpstr> “Телематн” ахборот тизими</vt:lpstr>
      <vt:lpstr>“Телематн” ахборот тизими хусусиятлари: </vt:lpstr>
      <vt:lpstr>“Видеоматн” ахборот тизими. </vt:lpstr>
      <vt:lpstr>Видеоконференц алоқа ва видеоконференциялар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Ахборот турлари</dc:title>
  <dc:creator>Рахимов</dc:creator>
  <cp:lastModifiedBy>nt</cp:lastModifiedBy>
  <cp:revision>13</cp:revision>
  <dcterms:created xsi:type="dcterms:W3CDTF">2014-02-25T11:12:29Z</dcterms:created>
  <dcterms:modified xsi:type="dcterms:W3CDTF">2018-10-08T11:21:36Z</dcterms:modified>
</cp:coreProperties>
</file>