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05" r:id="rId3"/>
    <p:sldMasterId id="2147483726" r:id="rId4"/>
  </p:sldMasterIdLst>
  <p:sldIdLst>
    <p:sldId id="280" r:id="rId5"/>
    <p:sldId id="256" r:id="rId6"/>
    <p:sldId id="257" r:id="rId7"/>
    <p:sldId id="258" r:id="rId8"/>
    <p:sldId id="259" r:id="rId9"/>
    <p:sldId id="276" r:id="rId10"/>
    <p:sldId id="260" r:id="rId11"/>
    <p:sldId id="261" r:id="rId12"/>
    <p:sldId id="262" r:id="rId13"/>
    <p:sldId id="265" r:id="rId14"/>
    <p:sldId id="266" r:id="rId15"/>
    <p:sldId id="267" r:id="rId16"/>
    <p:sldId id="268" r:id="rId17"/>
    <p:sldId id="269" r:id="rId18"/>
    <p:sldId id="277" r:id="rId19"/>
    <p:sldId id="270" r:id="rId20"/>
    <p:sldId id="271" r:id="rId21"/>
    <p:sldId id="274" r:id="rId22"/>
    <p:sldId id="275" r:id="rId23"/>
    <p:sldId id="278" r:id="rId24"/>
    <p:sldId id="279" r:id="rId25"/>
    <p:sldId id="282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1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052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205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707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543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307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655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654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028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776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3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252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2139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5573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6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3771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86601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166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03331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325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08838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55862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91850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432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96286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0533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29932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34788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5512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2449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467" y="1591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5" name="オブジェクト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7" y="1591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384923" y="136800"/>
            <a:ext cx="8374154" cy="651600"/>
          </a:xfrm>
        </p:spPr>
        <p:txBody>
          <a:bodyPr/>
          <a:lstStyle/>
          <a:p>
            <a:r>
              <a:rPr kumimoji="1" lang="ja-JP" altLang="en-US" dirty="0" smtClean="0"/>
              <a:t>キーメッセージを入力（本スライドで一番伝えたいこと＜名詞止め・体言止め不可＞）</a:t>
            </a:r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t>コーポレートガバナンス・コードについて</a:t>
            </a:r>
            <a:endParaRPr kumimoji="0" lang="en-GB" altLang="en-GB" sz="9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5FCFE5-FE56-4EF1-80A8-07776887C2A1}" type="slidenum"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ja-JP" altLang="en-US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cs typeface="+mn-cs"/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384458" y="1016000"/>
            <a:ext cx="3987692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Header</a:t>
            </a:r>
            <a:r>
              <a:rPr kumimoji="1" lang="ja-JP" altLang="en-US" dirty="0" smtClean="0"/>
              <a:t>を入力（スライドタイトル）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23404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077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11630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9702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4787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07799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4105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11655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7348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325505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11097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7284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260669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523446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13699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937317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032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2890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620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9652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467" y="1591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5" name="オブジェクト 4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7" y="1591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384923" y="136800"/>
            <a:ext cx="8374154" cy="651600"/>
          </a:xfrm>
        </p:spPr>
        <p:txBody>
          <a:bodyPr/>
          <a:lstStyle/>
          <a:p>
            <a:r>
              <a:rPr kumimoji="1" lang="ja-JP" altLang="en-US" dirty="0" smtClean="0"/>
              <a:t>キーメッセージを入力（本スライドで一番伝えたいこと＜名詞止め・体言止め不可＞）</a:t>
            </a:r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t>コーポレートガバナンス・コードについて</a:t>
            </a:r>
            <a:endParaRPr kumimoji="0" lang="en-GB" altLang="en-GB" sz="9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5FCFE5-FE56-4EF1-80A8-07776887C2A1}" type="slidenum">
              <a:rPr kumimoji="0" lang="ja-JP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rebuchet MS" panose="020B0603020202020204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ja-JP" altLang="en-US" sz="9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Trebuchet MS" panose="020B0603020202020204"/>
              <a:cs typeface="+mn-cs"/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384458" y="1016000"/>
            <a:ext cx="3987692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 smtClean="0"/>
              <a:t>Header</a:t>
            </a:r>
            <a:r>
              <a:rPr kumimoji="1" lang="ja-JP" altLang="en-US" dirty="0" smtClean="0"/>
              <a:t>を入力（スライドタイトル）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8108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45D833-4658-41A7-8C17-5F9EEBC010D0}" type="slidenum"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2C3C43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2C3C43"/>
              </a:solidFill>
              <a:effectLst/>
              <a:uLnTx/>
              <a:uFillTx/>
              <a:latin typeface="Trebuchet MS" panose="020B0603020202020204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1322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91895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31376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2215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31258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12493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7663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20693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613878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49606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20195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816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4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19" Type="http://schemas.openxmlformats.org/officeDocument/2006/relationships/slideLayout" Target="../slideLayouts/slideLayout50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1873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270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3" r:id="rId19"/>
    <p:sldLayoutId id="2147483704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6E04B0-FABE-477F-A049-CCF152A8366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7726D6-68E6-43F8-8A87-1DD67164F644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8440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344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  <p:sldLayoutId id="2147483724" r:id="rId19"/>
    <p:sldLayoutId id="2147483725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19.10.2021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455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9872" y="2254067"/>
            <a:ext cx="570647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Мавзу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Электрон </a:t>
            </a:r>
            <a:r>
              <a:rPr lang="ru-RU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тижоратнинг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z-Cyrl-U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B2B </a:t>
            </a:r>
            <a:r>
              <a:rPr lang="uz-Cyrl-U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МОДЕЛИ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54067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717409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Бизнес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ва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тадбиркорлик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олий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3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мактаби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20000"/>
                  <a:lumOff val="80000"/>
                </a:srgbClr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39438" y="5126999"/>
            <a:ext cx="215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err="1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Кенжабаев</a:t>
            </a:r>
            <a:r>
              <a:rPr kumimoji="0" lang="ru-RU" sz="2000" b="1" i="0" u="none" strike="noStrike" kern="1200" cap="none" spc="0" normalizeH="0" baseline="0" noProof="0" dirty="0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А.Т</a:t>
            </a:r>
            <a:endParaRPr kumimoji="0" lang="ru-RU" sz="2000" b="1" i="0" u="none" strike="noStrike" kern="1200" cap="none" spc="0" normalizeH="0" baseline="0" noProof="0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44292" y="5126999"/>
            <a:ext cx="1584092" cy="60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440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62" b="0" i="1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  </a:t>
            </a:r>
            <a:r>
              <a:rPr kumimoji="0" lang="ru-RU" sz="1662" b="0" i="1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и.ф.д</a:t>
            </a:r>
            <a:r>
              <a:rPr kumimoji="0" lang="ru-RU" sz="1662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Times New Roman" pitchFamily="18" charset="0"/>
              </a:rPr>
              <a:t>., профессор</a:t>
            </a:r>
            <a:endParaRPr kumimoji="0" lang="ru-RU" sz="1662" b="0" i="1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234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59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tijoratning</a:t>
            </a:r>
            <a:r>
              <a:rPr lang="en-US" dirty="0"/>
              <a:t> B2B-(Business to business) </a:t>
            </a:r>
            <a:r>
              <a:rPr lang="en-US" dirty="0" err="1"/>
              <a:t>sektori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I.f.d</a:t>
            </a:r>
            <a:r>
              <a:rPr lang="en-US" dirty="0" smtClean="0"/>
              <a:t>., prof. </a:t>
            </a:r>
            <a:r>
              <a:rPr lang="en-US" dirty="0" err="1" smtClean="0"/>
              <a:t>A.T.Kenjabaev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646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B2B </a:t>
            </a:r>
            <a:r>
              <a:rPr lang="en-US" dirty="0" smtClean="0"/>
              <a:t>   (Business </a:t>
            </a:r>
            <a:r>
              <a:rPr lang="en-US" dirty="0"/>
              <a:t>to business) </a:t>
            </a:r>
            <a:r>
              <a:rPr lang="en-US" dirty="0" err="1"/>
              <a:t>sektori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tushuncha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biznesni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etishning</a:t>
            </a:r>
            <a:r>
              <a:rPr lang="en-US" dirty="0"/>
              <a:t> </a:t>
            </a:r>
            <a:r>
              <a:rPr lang="en-US" dirty="0" err="1"/>
              <a:t>biznesbiznes</a:t>
            </a:r>
            <a:r>
              <a:rPr lang="en-US" dirty="0"/>
              <a:t> </a:t>
            </a:r>
            <a:r>
              <a:rPr lang="en-US" dirty="0" err="1" smtClean="0"/>
              <a:t>modeli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Ananaviy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ortasidagi</a:t>
            </a:r>
            <a:r>
              <a:rPr lang="en-US" dirty="0"/>
              <a:t> </a:t>
            </a:r>
            <a:r>
              <a:rPr lang="en-US" dirty="0" err="1"/>
              <a:t>bogliqlik</a:t>
            </a:r>
            <a:r>
              <a:rPr lang="en-US" dirty="0" smtClean="0"/>
              <a:t>.</a:t>
            </a:r>
            <a:r>
              <a:rPr lang="sv-SE" sz="3400" dirty="0">
                <a:solidFill>
                  <a:prstClr val="white"/>
                </a:solidFill>
                <a:ea typeface="+mj-ea"/>
                <a:cs typeface="+mj-cs"/>
              </a:rPr>
              <a:t> </a:t>
            </a:r>
            <a:endParaRPr lang="sv-SE" sz="3400" dirty="0" smtClean="0">
              <a:solidFill>
                <a:prstClr val="white"/>
              </a:solidFill>
              <a:ea typeface="+mj-ea"/>
              <a:cs typeface="+mj-cs"/>
            </a:endParaRPr>
          </a:p>
          <a:p>
            <a:pPr marL="514350" indent="-514350">
              <a:buFont typeface="+mj-lt"/>
              <a:buAutoNum type="arabicPeriod"/>
            </a:pPr>
            <a:r>
              <a:rPr lang="sv-SE" sz="3400" dirty="0" smtClean="0">
                <a:solidFill>
                  <a:prstClr val="white"/>
                </a:solidFill>
                <a:ea typeface="+mj-ea"/>
                <a:cs typeface="+mj-cs"/>
              </a:rPr>
              <a:t>4.O'zbekistonda </a:t>
            </a:r>
            <a:r>
              <a:rPr lang="sv-SE" sz="3400" dirty="0">
                <a:solidFill>
                  <a:prstClr val="white"/>
                </a:solidFill>
                <a:ea typeface="+mj-ea"/>
                <a:cs typeface="+mj-cs"/>
              </a:rPr>
              <a:t>B2B elektron tijorat sektori.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2548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700" dirty="0" smtClean="0"/>
              <a:t>1.Elektron </a:t>
            </a:r>
            <a:r>
              <a:rPr lang="en-US" sz="2700" dirty="0" err="1"/>
              <a:t>tijorat</a:t>
            </a:r>
            <a:r>
              <a:rPr lang="en-US" sz="2700" dirty="0"/>
              <a:t> B2B  (Business to business) </a:t>
            </a:r>
            <a:r>
              <a:rPr lang="en-US" sz="2700" dirty="0" err="1"/>
              <a:t>sektori</a:t>
            </a:r>
            <a:r>
              <a:rPr lang="en-US" sz="2700" dirty="0"/>
              <a:t> </a:t>
            </a:r>
            <a:r>
              <a:rPr lang="en-US" sz="2700" dirty="0" err="1"/>
              <a:t>haqida</a:t>
            </a:r>
            <a:r>
              <a:rPr lang="en-US" sz="2700" dirty="0"/>
              <a:t> </a:t>
            </a:r>
            <a:r>
              <a:rPr lang="en-US" sz="2700" dirty="0" err="1"/>
              <a:t>tushuncha</a:t>
            </a:r>
            <a:r>
              <a:rPr lang="en-US" sz="2700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US" sz="2400" dirty="0"/>
              <a:t>B2B "</a:t>
            </a:r>
            <a:r>
              <a:rPr lang="en-US" sz="2400" dirty="0" err="1"/>
              <a:t>biznesdan</a:t>
            </a:r>
            <a:r>
              <a:rPr lang="en-US" sz="2400" dirty="0"/>
              <a:t> </a:t>
            </a:r>
            <a:r>
              <a:rPr lang="en-US" sz="2400" dirty="0" err="1"/>
              <a:t>biznesga</a:t>
            </a:r>
            <a:r>
              <a:rPr lang="en-US" sz="2400" dirty="0"/>
              <a:t>", </a:t>
            </a:r>
            <a:r>
              <a:rPr lang="en-US" sz="2400" dirty="0" err="1"/>
              <a:t>ya'ni</a:t>
            </a:r>
            <a:r>
              <a:rPr lang="en-US" sz="2400" dirty="0"/>
              <a:t> "</a:t>
            </a:r>
            <a:r>
              <a:rPr lang="en-US" sz="2400" dirty="0" err="1"/>
              <a:t>biznesni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biznesga</a:t>
            </a:r>
            <a:r>
              <a:rPr lang="en-US" sz="2400" dirty="0"/>
              <a:t> </a:t>
            </a:r>
            <a:r>
              <a:rPr lang="en-US" sz="2400" dirty="0" err="1"/>
              <a:t>sotish</a:t>
            </a:r>
            <a:r>
              <a:rPr lang="en-US" sz="2400" dirty="0"/>
              <a:t>" </a:t>
            </a:r>
            <a:r>
              <a:rPr lang="en-US" sz="2400" dirty="0" err="1"/>
              <a:t>degan</a:t>
            </a:r>
            <a:r>
              <a:rPr lang="en-US" sz="2400" dirty="0"/>
              <a:t> </a:t>
            </a:r>
            <a:r>
              <a:rPr lang="en-US" sz="2400" dirty="0" err="1"/>
              <a:t>ma'noni</a:t>
            </a:r>
            <a:r>
              <a:rPr lang="en-US" sz="2400" dirty="0"/>
              <a:t> </a:t>
            </a:r>
            <a:r>
              <a:rPr lang="en-US" sz="2400" dirty="0" err="1"/>
              <a:t>anglatadi</a:t>
            </a:r>
            <a:r>
              <a:rPr lang="en-US" sz="2400" dirty="0"/>
              <a:t>.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mahsulotlarni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iste'molchilarga</a:t>
            </a:r>
            <a:r>
              <a:rPr lang="en-US" sz="2400" dirty="0"/>
              <a:t> </a:t>
            </a:r>
            <a:r>
              <a:rPr lang="en-US" sz="2400" dirty="0" err="1"/>
              <a:t>sotishdan</a:t>
            </a:r>
            <a:r>
              <a:rPr lang="en-US" sz="2400" dirty="0"/>
              <a:t> </a:t>
            </a:r>
            <a:r>
              <a:rPr lang="en-US" sz="2400" dirty="0" err="1"/>
              <a:t>sezilarli</a:t>
            </a:r>
            <a:r>
              <a:rPr lang="en-US" sz="2400" dirty="0"/>
              <a:t> </a:t>
            </a:r>
            <a:r>
              <a:rPr lang="en-US" sz="2400" dirty="0" err="1"/>
              <a:t>farq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yuridik</a:t>
            </a:r>
            <a:r>
              <a:rPr lang="en-US" sz="2400" dirty="0"/>
              <a:t> </a:t>
            </a:r>
            <a:r>
              <a:rPr lang="en-US" sz="2400" dirty="0" err="1"/>
              <a:t>shaxslardan</a:t>
            </a:r>
            <a:r>
              <a:rPr lang="en-US" sz="2400" dirty="0"/>
              <a:t>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olishning</a:t>
            </a:r>
            <a:r>
              <a:rPr lang="en-US" sz="2400" dirty="0"/>
              <a:t> </a:t>
            </a:r>
            <a:r>
              <a:rPr lang="en-US" sz="2400" dirty="0" err="1"/>
              <a:t>sabablari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maqsadlari</a:t>
            </a:r>
            <a:r>
              <a:rPr lang="en-US" sz="2400" dirty="0"/>
              <a:t>,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savdo</a:t>
            </a:r>
            <a:r>
              <a:rPr lang="en-US" sz="2400" dirty="0"/>
              <a:t> </a:t>
            </a:r>
            <a:r>
              <a:rPr lang="en-US" sz="2400" dirty="0" err="1"/>
              <a:t>markazidagi</a:t>
            </a:r>
            <a:r>
              <a:rPr lang="en-US" sz="2400" dirty="0"/>
              <a:t> </a:t>
            </a:r>
            <a:r>
              <a:rPr lang="en-US" sz="2400" dirty="0" err="1"/>
              <a:t>iste'molchilarnikidan</a:t>
            </a:r>
            <a:r>
              <a:rPr lang="en-US" sz="2400" dirty="0"/>
              <a:t> </a:t>
            </a:r>
            <a:r>
              <a:rPr lang="en-US" sz="2400" dirty="0" err="1"/>
              <a:t>farq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56992"/>
            <a:ext cx="6840760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1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B2B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namunalari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Bozorda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kompaniyada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kontragentlar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vositachilar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o'zgartiradi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vositachilardan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tovarlar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etkazib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B2B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savdosi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77226"/>
            <a:ext cx="6912768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27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B2B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biznesning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namunasi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sanoati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iste'molchilar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fabrikalar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avtomobilsozlikdir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B2B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bozorida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B2C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bozorida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fabrikasi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Stollar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stullar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divanlar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mebellar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sotib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B2B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yog'ochni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zavodlari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B2B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sotuvchilari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allaqachon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do'konlariga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shaxslarga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sotiladigan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B2C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bozori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18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29658"/>
            <a:ext cx="8229600" cy="56965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biznesni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modellarining</a:t>
            </a:r>
            <a:r>
              <a:rPr lang="en-US" sz="2400" dirty="0" smtClean="0"/>
              <a:t> o</a:t>
            </a:r>
            <a:r>
              <a:rPr lang="en-US" sz="2400" dirty="0"/>
              <a:t> ' </a:t>
            </a:r>
            <a:r>
              <a:rPr lang="en-US" sz="2400" dirty="0" err="1" smtClean="0"/>
              <a:t>zaro</a:t>
            </a:r>
            <a:r>
              <a:rPr lang="en-US" sz="2400" dirty="0" smtClean="0"/>
              <a:t> </a:t>
            </a:r>
            <a:r>
              <a:rPr lang="en-US" sz="2400" dirty="0" err="1" smtClean="0"/>
              <a:t>munosabati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endParaRPr lang="en-US" sz="24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924944"/>
            <a:ext cx="108012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/>
              <a:t>Biznes-jarayon</a:t>
            </a:r>
            <a:r>
              <a:rPr lang="ru-RU" b="1" dirty="0"/>
              <a:t> 1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851920" y="3015452"/>
            <a:ext cx="1728192" cy="14031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Internet (EDI)</a:t>
            </a:r>
            <a:endParaRPr lang="ru-RU" dirty="0"/>
          </a:p>
        </p:txBody>
      </p:sp>
      <p:cxnSp>
        <p:nvCxnSpPr>
          <p:cNvPr id="10" name="Прямая со стрелкой 9"/>
          <p:cNvCxnSpPr>
            <a:stCxn id="8" idx="2"/>
          </p:cNvCxnSpPr>
          <p:nvPr/>
        </p:nvCxnSpPr>
        <p:spPr>
          <a:xfrm flipH="1">
            <a:off x="3227041" y="3717032"/>
            <a:ext cx="62487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8" idx="6"/>
          </p:cNvCxnSpPr>
          <p:nvPr/>
        </p:nvCxnSpPr>
        <p:spPr>
          <a:xfrm flipV="1">
            <a:off x="5580112" y="3717031"/>
            <a:ext cx="648072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2123728" y="2924944"/>
            <a:ext cx="1103313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Internet </a:t>
            </a:r>
            <a:r>
              <a:rPr lang="en-US" dirty="0" err="1"/>
              <a:t>shlyuzi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300192" y="2909978"/>
            <a:ext cx="1103313" cy="1599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/>
              <a:t>Internet</a:t>
            </a:r>
            <a:r>
              <a:rPr lang="ru-RU" b="1" dirty="0"/>
              <a:t> </a:t>
            </a:r>
            <a:r>
              <a:rPr lang="ru-RU" b="1" dirty="0" err="1"/>
              <a:t>shlyuzi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401993" y="2924944"/>
            <a:ext cx="1202455" cy="1599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/>
              <a:t>Biznes-jarayon</a:t>
            </a:r>
            <a:r>
              <a:rPr lang="ru-RU" b="1" dirty="0"/>
              <a:t> 2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20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408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B2B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 smtClean="0"/>
              <a:t>kiradi</a:t>
            </a:r>
            <a:r>
              <a:rPr lang="en-US" dirty="0" smtClean="0"/>
              <a:t>:</a:t>
            </a: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bozorda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xaridorlar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sotuvchilar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Iste'mol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tovarlari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bozorida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aksariyati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B2B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raqobat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unchalik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Xarid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olayotgan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bozorni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tendentsiyalarini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borishadi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B2B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narxlari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manfaatli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narxi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partiyalar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tovarlarning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ommaviy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etkazib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tovarlarga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Mamlakatdagi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mintaqalardagi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xaridorlarning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xohishlariga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Savdo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sheriklar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doimo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barqarorligiga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Iste'mol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tovarlaridan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o'laroq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B2B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bozorida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kompaniyaning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markasi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obro'si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o'rnatilgan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aloqalari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o'ynaydi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10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2.Elektron </a:t>
            </a:r>
            <a:r>
              <a:rPr lang="en-US" dirty="0" err="1"/>
              <a:t>biznesni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etishning</a:t>
            </a:r>
            <a:r>
              <a:rPr lang="en-US" dirty="0"/>
              <a:t> </a:t>
            </a:r>
            <a:r>
              <a:rPr lang="en-US" dirty="0" err="1"/>
              <a:t>biznesbiznes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Biznes-biznes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korinishidagi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schyot-fakturalari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to'lovlari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firma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Darvozalar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89041"/>
            <a:ext cx="7776863" cy="293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Biznes-biznes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1.Internetning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taminlovchi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shlyuzning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2.Biznes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firma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kopaniya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malumotlarining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togridan-togri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3.Berilayotgan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malumotlarning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EDI (Electronic Data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InterExchange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4.Firmalar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huquqlilik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xarakterga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distribyutor-diler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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etkazib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ierarxiyaning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yoqligi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16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en-US" dirty="0"/>
              <a:t>B2B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/>
              <a:t>biznesning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 smtClean="0"/>
              <a:t>namunasi</a:t>
            </a:r>
            <a:r>
              <a:rPr lang="en-US" dirty="0" smtClean="0"/>
              <a:t> Amazon.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2000" dirty="0"/>
              <a:t>Amazon </a:t>
            </a:r>
            <a:r>
              <a:rPr lang="en-US" sz="2000" dirty="0" err="1"/>
              <a:t>onlayn-gipermarketi</a:t>
            </a:r>
            <a:r>
              <a:rPr lang="en-US" sz="2000" dirty="0"/>
              <a:t> </a:t>
            </a:r>
            <a:r>
              <a:rPr lang="en-US" sz="2000" dirty="0" err="1"/>
              <a:t>haqli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tijorat</a:t>
            </a:r>
            <a:r>
              <a:rPr lang="en-US" sz="2000" dirty="0"/>
              <a:t> </a:t>
            </a:r>
            <a:r>
              <a:rPr lang="en-US" sz="2000" dirty="0" err="1"/>
              <a:t>bozorida</a:t>
            </a:r>
            <a:r>
              <a:rPr lang="en-US" sz="2000" dirty="0"/>
              <a:t> </a:t>
            </a:r>
            <a:r>
              <a:rPr lang="en-US" sz="2000" dirty="0" err="1"/>
              <a:t>gigant</a:t>
            </a:r>
            <a:r>
              <a:rPr lang="en-US" sz="2000" dirty="0"/>
              <a:t> </a:t>
            </a:r>
            <a:r>
              <a:rPr lang="en-US" sz="2000" dirty="0" err="1"/>
              <a:t>hisoblanmoqda</a:t>
            </a:r>
            <a:r>
              <a:rPr lang="en-US" sz="2000" dirty="0"/>
              <a:t>. </a:t>
            </a:r>
            <a:r>
              <a:rPr lang="en-US" sz="2000" dirty="0" err="1"/>
              <a:t>Aynan</a:t>
            </a:r>
            <a:r>
              <a:rPr lang="en-US" sz="2000" dirty="0"/>
              <a:t> Amazon marketing </a:t>
            </a:r>
            <a:r>
              <a:rPr lang="en-US" sz="2000" dirty="0" err="1"/>
              <a:t>tarixida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davrni</a:t>
            </a:r>
            <a:r>
              <a:rPr lang="en-US" sz="2000" dirty="0"/>
              <a:t> </a:t>
            </a:r>
            <a:r>
              <a:rPr lang="en-US" sz="2000" dirty="0" err="1"/>
              <a:t>ochdi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 smtClean="0"/>
              <a:t>auditoriyaga</a:t>
            </a:r>
            <a:r>
              <a:rPr lang="en-US" sz="2000" dirty="0" smtClean="0"/>
              <a:t> </a:t>
            </a:r>
            <a:r>
              <a:rPr lang="en-US" sz="2000" dirty="0" err="1"/>
              <a:t>uydan</a:t>
            </a:r>
            <a:r>
              <a:rPr lang="en-US" sz="2000" dirty="0"/>
              <a:t> </a:t>
            </a:r>
            <a:r>
              <a:rPr lang="en-US" sz="2000" dirty="0" err="1"/>
              <a:t>chiqmasdan</a:t>
            </a:r>
            <a:r>
              <a:rPr lang="en-US" sz="2000" dirty="0"/>
              <a:t> </a:t>
            </a:r>
            <a:r>
              <a:rPr lang="en-US" sz="2000" dirty="0" err="1"/>
              <a:t>xarid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imkoniyatini</a:t>
            </a:r>
            <a:r>
              <a:rPr lang="en-US" sz="2000" dirty="0"/>
              <a:t> </a:t>
            </a:r>
            <a:r>
              <a:rPr lang="en-US" sz="2000" dirty="0" err="1"/>
              <a:t>taqdim</a:t>
            </a:r>
            <a:r>
              <a:rPr lang="en-US" sz="2000" dirty="0"/>
              <a:t> </a:t>
            </a:r>
            <a:r>
              <a:rPr lang="en-US" sz="2000" dirty="0" err="1"/>
              <a:t>etdi</a:t>
            </a:r>
            <a:r>
              <a:rPr lang="en-US" sz="2000" dirty="0" smtClean="0"/>
              <a:t>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err="1"/>
              <a:t>Saytning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printsipi</a:t>
            </a:r>
            <a:r>
              <a:rPr lang="en-US" sz="2000" dirty="0"/>
              <a:t>: </a:t>
            </a:r>
            <a:r>
              <a:rPr lang="en-US" sz="2000" dirty="0" err="1"/>
              <a:t>xarid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istagini</a:t>
            </a:r>
            <a:r>
              <a:rPr lang="en-US" sz="2000" dirty="0"/>
              <a:t> </a:t>
            </a:r>
            <a:r>
              <a:rPr lang="en-US" sz="2000" dirty="0" err="1"/>
              <a:t>rag'batlantirish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foydalanuvchilarning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darajada</a:t>
            </a:r>
            <a:r>
              <a:rPr lang="en-US" sz="2000" dirty="0"/>
              <a:t> </a:t>
            </a:r>
            <a:r>
              <a:rPr lang="en-US" sz="2000" dirty="0" err="1"/>
              <a:t>qulayligi</a:t>
            </a:r>
            <a:r>
              <a:rPr lang="en-US" sz="2000" dirty="0"/>
              <a:t>. </a:t>
            </a:r>
            <a:r>
              <a:rPr lang="en-US" sz="2000" dirty="0" err="1"/>
              <a:t>Qulay</a:t>
            </a:r>
            <a:r>
              <a:rPr lang="en-US" sz="2000" dirty="0"/>
              <a:t> </a:t>
            </a:r>
            <a:r>
              <a:rPr lang="en-US" sz="2000" dirty="0" err="1"/>
              <a:t>qidiruv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, </a:t>
            </a:r>
            <a:r>
              <a:rPr lang="en-US" sz="2000" dirty="0" err="1"/>
              <a:t>qandaydir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so'z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bog'liq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so'z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tovarlarni</a:t>
            </a:r>
            <a:r>
              <a:rPr lang="en-US" sz="2000" dirty="0"/>
              <a:t> </a:t>
            </a:r>
            <a:r>
              <a:rPr lang="en-US" sz="2000" dirty="0" err="1"/>
              <a:t>tezda</a:t>
            </a:r>
            <a:r>
              <a:rPr lang="en-US" sz="2000" dirty="0"/>
              <a:t> </a:t>
            </a:r>
            <a:r>
              <a:rPr lang="en-US" sz="2000" dirty="0" err="1"/>
              <a:t>topishga</a:t>
            </a:r>
            <a:r>
              <a:rPr lang="en-US" sz="2000" dirty="0"/>
              <a:t> </a:t>
            </a:r>
            <a:r>
              <a:rPr lang="en-US" sz="2000" dirty="0" err="1"/>
              <a:t>imkon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r>
              <a:rPr lang="en-US" sz="2000" dirty="0" err="1"/>
              <a:t>Mahsulotning</a:t>
            </a:r>
            <a:r>
              <a:rPr lang="en-US" sz="2000" dirty="0"/>
              <a:t> </a:t>
            </a:r>
            <a:r>
              <a:rPr lang="en-US" sz="2000" dirty="0" err="1"/>
              <a:t>ko'plab</a:t>
            </a:r>
            <a:r>
              <a:rPr lang="en-US" sz="2000" dirty="0"/>
              <a:t> </a:t>
            </a:r>
            <a:r>
              <a:rPr lang="en-US" sz="2000" dirty="0" err="1"/>
              <a:t>kataloglari</a:t>
            </a:r>
            <a:r>
              <a:rPr lang="en-US" sz="2000" dirty="0"/>
              <a:t> </a:t>
            </a:r>
            <a:r>
              <a:rPr lang="en-US" sz="2000" dirty="0" err="1"/>
              <a:t>taklif</a:t>
            </a:r>
            <a:r>
              <a:rPr lang="en-US" sz="2000" dirty="0"/>
              <a:t> </a:t>
            </a:r>
            <a:r>
              <a:rPr lang="en-US" sz="2000" dirty="0" err="1"/>
              <a:t>etiladi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xaridor</a:t>
            </a:r>
            <a:r>
              <a:rPr lang="en-US" sz="2000" dirty="0"/>
              <a:t> </a:t>
            </a:r>
            <a:r>
              <a:rPr lang="en-US" sz="2000" dirty="0" err="1"/>
              <a:t>yo'nalishi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Bundan</a:t>
            </a:r>
            <a:r>
              <a:rPr lang="en-US" sz="2000" dirty="0"/>
              <a:t> </a:t>
            </a:r>
            <a:r>
              <a:rPr lang="en-US" sz="2000" dirty="0" err="1"/>
              <a:t>tashqari</a:t>
            </a:r>
            <a:r>
              <a:rPr lang="en-US" sz="2000" dirty="0"/>
              <a:t>, </a:t>
            </a:r>
            <a:r>
              <a:rPr lang="en-US" sz="2000" dirty="0" err="1"/>
              <a:t>siz</a:t>
            </a:r>
            <a:r>
              <a:rPr lang="en-US" sz="2000" dirty="0"/>
              <a:t> </a:t>
            </a:r>
            <a:r>
              <a:rPr lang="en-US" sz="2000" dirty="0" err="1"/>
              <a:t>biron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mahsulotni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olish-qilmasligingizga</a:t>
            </a:r>
            <a:r>
              <a:rPr lang="en-US" sz="2000" dirty="0"/>
              <a:t> </a:t>
            </a:r>
            <a:r>
              <a:rPr lang="en-US" sz="2000" dirty="0" err="1"/>
              <a:t>shubha</a:t>
            </a:r>
            <a:r>
              <a:rPr lang="en-US" sz="2000" dirty="0"/>
              <a:t> </a:t>
            </a:r>
            <a:r>
              <a:rPr lang="en-US" sz="2000" dirty="0" err="1"/>
              <a:t>tug'ilsa</a:t>
            </a:r>
            <a:r>
              <a:rPr lang="en-US" sz="2000" dirty="0"/>
              <a:t>,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doim</a:t>
            </a:r>
            <a:r>
              <a:rPr lang="en-US" sz="2000" dirty="0"/>
              <a:t> </a:t>
            </a:r>
            <a:r>
              <a:rPr lang="en-US" sz="2000" dirty="0" err="1"/>
              <a:t>mutaxassislardan</a:t>
            </a:r>
            <a:r>
              <a:rPr lang="en-US" sz="2000" dirty="0"/>
              <a:t> </a:t>
            </a:r>
            <a:r>
              <a:rPr lang="en-US" sz="2000" dirty="0" err="1"/>
              <a:t>maslahat</a:t>
            </a:r>
            <a:r>
              <a:rPr lang="en-US" sz="2000" dirty="0"/>
              <a:t> </a:t>
            </a:r>
            <a:r>
              <a:rPr lang="en-US" sz="2000" dirty="0" err="1"/>
              <a:t>olishingiz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Amazon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sizni</a:t>
            </a:r>
            <a:r>
              <a:rPr lang="en-US" sz="2000" dirty="0"/>
              <a:t> </a:t>
            </a:r>
            <a:r>
              <a:rPr lang="en-US" sz="2000" dirty="0" err="1"/>
              <a:t>qiziqtirgan</a:t>
            </a:r>
            <a:r>
              <a:rPr lang="en-US" sz="2000" dirty="0"/>
              <a:t> </a:t>
            </a:r>
            <a:r>
              <a:rPr lang="en-US" sz="2000" dirty="0" err="1"/>
              <a:t>mahsulotga</a:t>
            </a:r>
            <a:r>
              <a:rPr lang="en-US" sz="2000" dirty="0"/>
              <a:t> </a:t>
            </a:r>
            <a:r>
              <a:rPr lang="en-US" sz="2000" dirty="0" err="1"/>
              <a:t>oid</a:t>
            </a:r>
            <a:r>
              <a:rPr lang="en-US" sz="2000" dirty="0"/>
              <a:t> </a:t>
            </a:r>
            <a:r>
              <a:rPr lang="en-US" sz="2000" dirty="0" err="1"/>
              <a:t>qiziqarli</a:t>
            </a:r>
            <a:r>
              <a:rPr lang="en-US" sz="2000" dirty="0"/>
              <a:t> </a:t>
            </a:r>
            <a:r>
              <a:rPr lang="en-US" sz="2000" dirty="0" err="1"/>
              <a:t>reklama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yangiliklarga</a:t>
            </a:r>
            <a:r>
              <a:rPr lang="en-US" sz="2000" dirty="0"/>
              <a:t> </a:t>
            </a:r>
            <a:r>
              <a:rPr lang="en-US" sz="2000" dirty="0" err="1"/>
              <a:t>obunani</a:t>
            </a:r>
            <a:r>
              <a:rPr lang="en-US" sz="2000" dirty="0"/>
              <a:t> </a:t>
            </a:r>
            <a:r>
              <a:rPr lang="en-US" sz="2000" dirty="0" err="1"/>
              <a:t>taklif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 </a:t>
            </a:r>
            <a:r>
              <a:rPr lang="en-US" sz="2000" dirty="0" err="1"/>
              <a:t>Ya'ni</a:t>
            </a:r>
            <a:r>
              <a:rPr lang="en-US" sz="2000" dirty="0"/>
              <a:t>, </a:t>
            </a:r>
            <a:r>
              <a:rPr lang="en-US" sz="2000" dirty="0" err="1"/>
              <a:t>siz</a:t>
            </a:r>
            <a:r>
              <a:rPr lang="en-US" sz="2000" dirty="0"/>
              <a:t> </a:t>
            </a:r>
            <a:r>
              <a:rPr lang="en-US" sz="2000" dirty="0" err="1"/>
              <a:t>haqiqatan</a:t>
            </a:r>
            <a:r>
              <a:rPr lang="en-US" sz="2000" dirty="0"/>
              <a:t> ham </a:t>
            </a:r>
            <a:r>
              <a:rPr lang="en-US" sz="2000" dirty="0" err="1"/>
              <a:t>qiziqarli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ma'lumotlarni</a:t>
            </a:r>
            <a:r>
              <a:rPr lang="en-US" sz="2000" dirty="0"/>
              <a:t> </a:t>
            </a:r>
            <a:r>
              <a:rPr lang="en-US" sz="2000" dirty="0" err="1"/>
              <a:t>olishingiz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6725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 err="1"/>
              <a:t>Ish</a:t>
            </a:r>
            <a:r>
              <a:rPr lang="en-US" sz="2200" dirty="0"/>
              <a:t> </a:t>
            </a:r>
            <a:r>
              <a:rPr lang="en-US" sz="2200" dirty="0" err="1"/>
              <a:t>texnologiyasi</a:t>
            </a:r>
            <a:endParaRPr lang="en-US" sz="2200" dirty="0"/>
          </a:p>
          <a:p>
            <a:pPr marL="0" indent="0">
              <a:buNone/>
            </a:pPr>
            <a:r>
              <a:rPr lang="en-US" sz="2000" dirty="0"/>
              <a:t>VISA International </a:t>
            </a:r>
            <a:r>
              <a:rPr lang="en-US" sz="2000" dirty="0" err="1"/>
              <a:t>va</a:t>
            </a:r>
            <a:r>
              <a:rPr lang="en-US" sz="2000" dirty="0"/>
              <a:t> MasterCard Worldwide </a:t>
            </a:r>
            <a:r>
              <a:rPr lang="en-US" sz="2000" dirty="0" err="1"/>
              <a:t>xalqaro</a:t>
            </a:r>
            <a:r>
              <a:rPr lang="en-US" sz="2000" dirty="0"/>
              <a:t> </a:t>
            </a:r>
            <a:r>
              <a:rPr lang="en-US" sz="2000" dirty="0" err="1"/>
              <a:t>to'lov</a:t>
            </a:r>
            <a:r>
              <a:rPr lang="en-US" sz="2000" dirty="0"/>
              <a:t> </a:t>
            </a:r>
            <a:r>
              <a:rPr lang="en-US" sz="2000" dirty="0" err="1"/>
              <a:t>tizimlarining</a:t>
            </a:r>
            <a:r>
              <a:rPr lang="en-US" sz="2000" dirty="0"/>
              <a:t> </a:t>
            </a:r>
            <a:r>
              <a:rPr lang="en-US" sz="2000" dirty="0" err="1"/>
              <a:t>plastik</a:t>
            </a:r>
            <a:r>
              <a:rPr lang="en-US" sz="2000" dirty="0"/>
              <a:t> </a:t>
            </a:r>
            <a:r>
              <a:rPr lang="en-US" sz="2000" dirty="0" err="1"/>
              <a:t>kartasi</a:t>
            </a:r>
            <a:r>
              <a:rPr lang="en-US" sz="2000" dirty="0"/>
              <a:t> </a:t>
            </a:r>
            <a:r>
              <a:rPr lang="en-US" sz="2000" dirty="0" err="1"/>
              <a:t>egasi</a:t>
            </a:r>
            <a:r>
              <a:rPr lang="en-US" sz="2000" dirty="0"/>
              <a:t> (</a:t>
            </a:r>
            <a:r>
              <a:rPr lang="en-US" sz="2000" dirty="0" err="1"/>
              <a:t>bundan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- </a:t>
            </a:r>
            <a:r>
              <a:rPr lang="en-US" sz="2000" dirty="0" err="1"/>
              <a:t>Xaridor</a:t>
            </a:r>
            <a:r>
              <a:rPr lang="en-US" sz="2000" dirty="0"/>
              <a:t>) </a:t>
            </a:r>
            <a:r>
              <a:rPr lang="en-US" sz="2000" dirty="0" err="1"/>
              <a:t>avtorizatsiya</a:t>
            </a:r>
            <a:r>
              <a:rPr lang="en-US" sz="2000" dirty="0"/>
              <a:t> </a:t>
            </a:r>
            <a:r>
              <a:rPr lang="en-US" sz="2000" dirty="0" err="1"/>
              <a:t>serverida</a:t>
            </a:r>
            <a:r>
              <a:rPr lang="en-US" sz="2000" dirty="0"/>
              <a:t> </a:t>
            </a:r>
            <a:r>
              <a:rPr lang="en-US" sz="2000" dirty="0" err="1" smtClean="0"/>
              <a:t>ro'yxatdan</a:t>
            </a:r>
            <a:r>
              <a:rPr lang="en-US" sz="2000" dirty="0" smtClean="0"/>
              <a:t> </a:t>
            </a:r>
            <a:r>
              <a:rPr lang="en-US" sz="2000" dirty="0" err="1"/>
              <a:t>o'tgan</a:t>
            </a:r>
            <a:r>
              <a:rPr lang="en-US" sz="2000" dirty="0"/>
              <a:t> </a:t>
            </a:r>
            <a:r>
              <a:rPr lang="en-US" sz="2000" dirty="0" err="1"/>
              <a:t>onlayn-do'konlarda</a:t>
            </a:r>
            <a:r>
              <a:rPr lang="en-US" sz="2000" dirty="0"/>
              <a:t> </a:t>
            </a:r>
            <a:r>
              <a:rPr lang="en-US" sz="2000" dirty="0" err="1"/>
              <a:t>xaridlarni</a:t>
            </a:r>
            <a:r>
              <a:rPr lang="en-US" sz="2000" dirty="0"/>
              <a:t> </a:t>
            </a:r>
            <a:r>
              <a:rPr lang="en-US" sz="2000" dirty="0" err="1"/>
              <a:t>to'lashi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 smtClean="0"/>
              <a:t>.</a:t>
            </a:r>
          </a:p>
          <a:p>
            <a:pPr marL="457200" indent="-457200">
              <a:buAutoNum type="arabicPeriod"/>
            </a:pP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38640"/>
            <a:ext cx="7128792" cy="422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12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Virtual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maydonchalari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korinishda</a:t>
            </a:r>
            <a:r>
              <a:rPr lang="en-US" dirty="0"/>
              <a:t> </a:t>
            </a:r>
            <a:r>
              <a:rPr lang="en-US" dirty="0" err="1"/>
              <a:t>boladi</a:t>
            </a:r>
            <a:r>
              <a:rPr lang="en-US" dirty="0"/>
              <a:t>:</a:t>
            </a:r>
          </a:p>
          <a:p>
            <a:r>
              <a:rPr lang="en-US" dirty="0" err="1" smtClean="0"/>
              <a:t>xaridor</a:t>
            </a:r>
            <a:r>
              <a:rPr lang="en-US" dirty="0" smtClean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(buyer-driven</a:t>
            </a:r>
            <a:r>
              <a:rPr lang="en-US" dirty="0" smtClean="0"/>
              <a:t>) ;</a:t>
            </a:r>
            <a:endParaRPr lang="en-US" dirty="0"/>
          </a:p>
          <a:p>
            <a:r>
              <a:rPr lang="en-US" dirty="0" err="1" smtClean="0"/>
              <a:t>sotuvchilar</a:t>
            </a:r>
            <a:r>
              <a:rPr lang="en-US" dirty="0" smtClean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(supplier-driven </a:t>
            </a:r>
            <a:r>
              <a:rPr lang="en-US" dirty="0" err="1"/>
              <a:t>yoki</a:t>
            </a:r>
            <a:r>
              <a:rPr lang="en-US" dirty="0"/>
              <a:t> seller </a:t>
            </a:r>
            <a:r>
              <a:rPr lang="en-US" dirty="0" smtClean="0"/>
              <a:t>driven) </a:t>
            </a:r>
            <a:r>
              <a:rPr lang="en-US" dirty="0" err="1" smtClean="0"/>
              <a:t>yoki</a:t>
            </a:r>
            <a:r>
              <a:rPr lang="en-US" dirty="0"/>
              <a:t> B2C (b-</a:t>
            </a:r>
            <a:r>
              <a:rPr lang="en-US" dirty="0" err="1"/>
              <a:t>tu</a:t>
            </a:r>
            <a:r>
              <a:rPr lang="en-US" dirty="0"/>
              <a:t>-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"</a:t>
            </a:r>
            <a:r>
              <a:rPr lang="en-US" dirty="0" err="1"/>
              <a:t>mijoz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biznes</a:t>
            </a:r>
            <a:r>
              <a:rPr lang="en-US" dirty="0"/>
              <a:t>") - </a:t>
            </a:r>
            <a:r>
              <a:rPr lang="en-US" dirty="0" err="1"/>
              <a:t>yakuniy</a:t>
            </a:r>
            <a:r>
              <a:rPr lang="en-US" dirty="0"/>
              <a:t> </a:t>
            </a:r>
            <a:r>
              <a:rPr lang="en-US" dirty="0" err="1"/>
              <a:t>iste'molchiga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ko'rsatish</a:t>
            </a:r>
            <a:r>
              <a:rPr lang="en-US" dirty="0"/>
              <a:t>;</a:t>
            </a:r>
          </a:p>
          <a:p>
            <a:r>
              <a:rPr lang="en-US" dirty="0" err="1" smtClean="0"/>
              <a:t>uchinchi</a:t>
            </a:r>
            <a:r>
              <a:rPr lang="en-US" dirty="0" smtClean="0"/>
              <a:t> </a:t>
            </a:r>
            <a:r>
              <a:rPr lang="en-US" dirty="0" err="1"/>
              <a:t>shaxs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etiladigan</a:t>
            </a:r>
            <a:r>
              <a:rPr lang="en-US" dirty="0"/>
              <a:t> (</a:t>
            </a:r>
            <a:r>
              <a:rPr lang="en-US" dirty="0" err="1"/>
              <a:t>thirdparty</a:t>
            </a:r>
            <a:r>
              <a:rPr lang="en-US" dirty="0"/>
              <a:t>-driven) </a:t>
            </a:r>
            <a:r>
              <a:rPr lang="en-US" dirty="0" err="1"/>
              <a:t>yoki</a:t>
            </a:r>
            <a:r>
              <a:rPr lang="en-US" dirty="0"/>
              <a:t> B2B "business to business" -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korxonalariga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ko'rsatish</a:t>
            </a:r>
            <a:r>
              <a:rPr lang="en-US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701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3.Ananaviy </a:t>
            </a:r>
            <a:r>
              <a:rPr lang="en-US" sz="3000" dirty="0" err="1" smtClean="0"/>
              <a:t>tijorat</a:t>
            </a:r>
            <a:r>
              <a:rPr lang="en-US" sz="3000" dirty="0" smtClean="0"/>
              <a:t> </a:t>
            </a:r>
            <a:r>
              <a:rPr lang="en-US" sz="3000" dirty="0" err="1" smtClean="0"/>
              <a:t>va</a:t>
            </a:r>
            <a:r>
              <a:rPr lang="en-US" sz="3000" dirty="0" smtClean="0"/>
              <a:t> </a:t>
            </a:r>
            <a:r>
              <a:rPr lang="en-US" sz="3000" dirty="0" err="1" smtClean="0"/>
              <a:t>elektron</a:t>
            </a:r>
            <a:r>
              <a:rPr lang="en-US" sz="3000" dirty="0" smtClean="0"/>
              <a:t> </a:t>
            </a:r>
            <a:r>
              <a:rPr lang="en-US" sz="3000" dirty="0" err="1" smtClean="0"/>
              <a:t>tijorat</a:t>
            </a:r>
            <a:r>
              <a:rPr lang="en-US" sz="3000" dirty="0" smtClean="0"/>
              <a:t> </a:t>
            </a:r>
            <a:r>
              <a:rPr lang="en-US" sz="3000" dirty="0" err="1" smtClean="0"/>
              <a:t>ortasidagi</a:t>
            </a:r>
            <a:r>
              <a:rPr lang="en-US" sz="3000" dirty="0" smtClean="0"/>
              <a:t> </a:t>
            </a:r>
            <a:r>
              <a:rPr lang="en-US" sz="3000" dirty="0" err="1" smtClean="0"/>
              <a:t>bogliqlik</a:t>
            </a:r>
            <a:r>
              <a:rPr lang="en-US" sz="3000" dirty="0"/>
              <a:t>.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/>
              <a:t>Ananaviy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bozorida</a:t>
            </a:r>
            <a:r>
              <a:rPr lang="en-US" dirty="0"/>
              <a:t> </a:t>
            </a:r>
            <a:r>
              <a:rPr lang="en-US" dirty="0" err="1"/>
              <a:t>bolganidek</a:t>
            </a:r>
            <a:r>
              <a:rPr lang="en-US" dirty="0"/>
              <a:t>,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bozorining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ishtirokchilari</a:t>
            </a:r>
            <a:r>
              <a:rPr lang="en-US" dirty="0"/>
              <a:t> </a:t>
            </a:r>
            <a:r>
              <a:rPr lang="en-US" dirty="0" err="1"/>
              <a:t>tashkilot</a:t>
            </a:r>
            <a:r>
              <a:rPr lang="en-US" dirty="0"/>
              <a:t>, </a:t>
            </a:r>
            <a:r>
              <a:rPr lang="en-US" dirty="0" err="1"/>
              <a:t>taminotchilar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tovar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istemolchilardir</a:t>
            </a:r>
            <a:r>
              <a:rPr lang="en-US" dirty="0"/>
              <a:t>.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bozorda</a:t>
            </a:r>
            <a:r>
              <a:rPr lang="en-US" dirty="0"/>
              <a:t> </a:t>
            </a:r>
            <a:r>
              <a:rPr lang="en-US" dirty="0" err="1"/>
              <a:t>korxona</a:t>
            </a:r>
            <a:r>
              <a:rPr lang="en-US" dirty="0"/>
              <a:t> </a:t>
            </a:r>
            <a:r>
              <a:rPr lang="en-US" dirty="0" err="1"/>
              <a:t>muvaffaqiyatli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yuritishi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u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korporativ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tizimiga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bolishi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Bu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 </a:t>
            </a:r>
            <a:r>
              <a:rPr lang="en-US" dirty="0" err="1"/>
              <a:t>qollab-quvvatlanadi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internetga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tizimga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U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tashkilot</a:t>
            </a:r>
            <a:r>
              <a:rPr lang="en-US" dirty="0"/>
              <a:t> </a:t>
            </a:r>
            <a:r>
              <a:rPr lang="en-US" dirty="0" err="1"/>
              <a:t>oz</a:t>
            </a:r>
            <a:r>
              <a:rPr lang="en-US" dirty="0"/>
              <a:t> </a:t>
            </a:r>
            <a:r>
              <a:rPr lang="en-US" dirty="0" err="1"/>
              <a:t>vazifalarini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379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Ananaviy</a:t>
            </a:r>
            <a:r>
              <a:rPr lang="en-US" sz="2400" dirty="0"/>
              <a:t> </a:t>
            </a:r>
            <a:r>
              <a:rPr lang="en-US" sz="2400" dirty="0" err="1"/>
              <a:t>tijorat</a:t>
            </a:r>
            <a:r>
              <a:rPr lang="en-US" sz="2400" dirty="0"/>
              <a:t> </a:t>
            </a:r>
            <a:r>
              <a:rPr lang="en-US" sz="2400" dirty="0" err="1"/>
              <a:t>bozorida</a:t>
            </a:r>
            <a:r>
              <a:rPr lang="en-US" sz="2400" dirty="0"/>
              <a:t> </a:t>
            </a:r>
            <a:r>
              <a:rPr lang="en-US" sz="2400" dirty="0" smtClean="0"/>
              <a:t>                        </a:t>
            </a:r>
            <a:r>
              <a:rPr lang="en-US" sz="2400" dirty="0" err="1"/>
              <a:t>E</a:t>
            </a:r>
            <a:r>
              <a:rPr lang="en-US" sz="2400" dirty="0" err="1" smtClean="0"/>
              <a:t>lektron</a:t>
            </a:r>
            <a:r>
              <a:rPr lang="en-US" sz="2400" dirty="0" smtClean="0"/>
              <a:t> </a:t>
            </a:r>
            <a:r>
              <a:rPr lang="en-US" sz="2400" dirty="0" err="1"/>
              <a:t>tijorat</a:t>
            </a:r>
            <a:r>
              <a:rPr lang="en-US" sz="2400" dirty="0"/>
              <a:t> </a:t>
            </a:r>
            <a:r>
              <a:rPr lang="en-US" sz="2400" dirty="0" err="1" smtClean="0"/>
              <a:t>bozorida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40768"/>
            <a:ext cx="3267075" cy="33123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432048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7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28810"/>
            <a:ext cx="8229600" cy="55973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Korporativ</a:t>
            </a:r>
            <a:r>
              <a:rPr lang="en-US" sz="2400" dirty="0"/>
              <a:t> </a:t>
            </a:r>
            <a:r>
              <a:rPr lang="en-US" sz="2400" dirty="0" err="1"/>
              <a:t>axborot</a:t>
            </a:r>
            <a:r>
              <a:rPr lang="en-US" sz="2400" dirty="0"/>
              <a:t> </a:t>
            </a:r>
            <a:r>
              <a:rPr lang="en-US" sz="2400" dirty="0" err="1"/>
              <a:t>tizimlarida</a:t>
            </a:r>
            <a:r>
              <a:rPr lang="en-US" sz="2400" dirty="0"/>
              <a:t>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muxit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aloqa</a:t>
            </a:r>
            <a:r>
              <a:rPr lang="en-US" sz="2400" dirty="0"/>
              <a:t> </a:t>
            </a:r>
            <a:r>
              <a:rPr lang="en-US" sz="2400" dirty="0" err="1"/>
              <a:t>elektron</a:t>
            </a:r>
            <a:r>
              <a:rPr lang="en-US" sz="2400" dirty="0"/>
              <a:t> </a:t>
            </a:r>
            <a:r>
              <a:rPr lang="en-US" sz="2400" dirty="0" err="1"/>
              <a:t>biznes</a:t>
            </a:r>
            <a:r>
              <a:rPr lang="en-US" sz="2400" dirty="0"/>
              <a:t> </a:t>
            </a:r>
            <a:r>
              <a:rPr lang="en-US" sz="2400" dirty="0" err="1"/>
              <a:t>qarorlari</a:t>
            </a:r>
            <a:r>
              <a:rPr lang="en-US" sz="2400" dirty="0"/>
              <a:t>  </a:t>
            </a:r>
            <a:r>
              <a:rPr lang="en-US" sz="2400" dirty="0" err="1"/>
              <a:t>interaktiv</a:t>
            </a:r>
            <a:r>
              <a:rPr lang="en-US" sz="2400" dirty="0"/>
              <a:t> Web-</a:t>
            </a:r>
            <a:r>
              <a:rPr lang="en-US" sz="2400" dirty="0" err="1"/>
              <a:t>vakolatxonalar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portallari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integratsiya</a:t>
            </a:r>
            <a:r>
              <a:rPr lang="en-US" sz="2400" dirty="0"/>
              <a:t> </a:t>
            </a:r>
            <a:r>
              <a:rPr lang="en-US" sz="2400" dirty="0" err="1"/>
              <a:t>hisobiga</a:t>
            </a:r>
            <a:r>
              <a:rPr lang="en-US" sz="2400" dirty="0"/>
              <a:t> </a:t>
            </a:r>
            <a:r>
              <a:rPr lang="en-US" sz="2400" dirty="0" err="1"/>
              <a:t>taminlanadi</a:t>
            </a:r>
            <a:r>
              <a:rPr lang="en-US" sz="2400" dirty="0"/>
              <a:t>. Web-</a:t>
            </a:r>
            <a:r>
              <a:rPr lang="en-US" sz="2400" dirty="0" err="1"/>
              <a:t>vakolatxonalar</a:t>
            </a:r>
            <a:r>
              <a:rPr lang="en-US" sz="2400" dirty="0"/>
              <a:t> (</a:t>
            </a:r>
            <a:r>
              <a:rPr lang="en-US" sz="2400" dirty="0" err="1"/>
              <a:t>korporativ</a:t>
            </a:r>
            <a:r>
              <a:rPr lang="en-US" sz="2400" dirty="0"/>
              <a:t> </a:t>
            </a:r>
            <a:r>
              <a:rPr lang="en-US" sz="2400" dirty="0" err="1"/>
              <a:t>vakolatxona</a:t>
            </a:r>
            <a:r>
              <a:rPr lang="en-US" sz="2400" dirty="0"/>
              <a:t>) deb,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navbatda</a:t>
            </a:r>
            <a:r>
              <a:rPr lang="en-US" sz="2400" dirty="0"/>
              <a:t> </a:t>
            </a:r>
            <a:r>
              <a:rPr lang="en-US" sz="2400" dirty="0" err="1"/>
              <a:t>reklama</a:t>
            </a:r>
            <a:r>
              <a:rPr lang="en-US" sz="2400" dirty="0"/>
              <a:t>-marketing </a:t>
            </a:r>
            <a:r>
              <a:rPr lang="en-US" sz="2400" dirty="0" err="1"/>
              <a:t>vazifalarini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qiluvchi</a:t>
            </a:r>
            <a:r>
              <a:rPr lang="en-US" sz="2400" dirty="0"/>
              <a:t> internet </a:t>
            </a:r>
            <a:r>
              <a:rPr lang="en-US" sz="2400" dirty="0" err="1" smtClean="0"/>
              <a:t>tarmog</a:t>
            </a:r>
            <a:r>
              <a:rPr lang="en-US" sz="2400" dirty="0" err="1"/>
              <a:t>idagi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sayti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 </a:t>
            </a:r>
            <a:endParaRPr lang="en-US" sz="2400" dirty="0" smtClean="0"/>
          </a:p>
          <a:p>
            <a:pPr marL="0" indent="0">
              <a:buNone/>
            </a:pPr>
            <a:r>
              <a:rPr lang="en-US" sz="2400" dirty="0"/>
              <a:t>Web-</a:t>
            </a:r>
            <a:r>
              <a:rPr lang="en-US" sz="2400" dirty="0" err="1"/>
              <a:t>vakolatxona</a:t>
            </a:r>
            <a:r>
              <a:rPr lang="en-US" sz="2400" dirty="0"/>
              <a:t> </a:t>
            </a:r>
            <a:r>
              <a:rPr lang="en-US" sz="2400" dirty="0" err="1"/>
              <a:t>odatda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haqida</a:t>
            </a:r>
            <a:r>
              <a:rPr lang="en-US" sz="2400" dirty="0"/>
              <a:t> </a:t>
            </a:r>
            <a:r>
              <a:rPr lang="en-US" sz="2400" dirty="0" err="1"/>
              <a:t>axborotga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boladi</a:t>
            </a:r>
            <a:r>
              <a:rPr lang="en-US" sz="2400" dirty="0"/>
              <a:t>:</a:t>
            </a:r>
          </a:p>
          <a:p>
            <a:r>
              <a:rPr lang="en-US" sz="2400" dirty="0" err="1" smtClean="0"/>
              <a:t>korxonaning</a:t>
            </a:r>
            <a:r>
              <a:rPr lang="en-US" sz="2400" dirty="0" smtClean="0"/>
              <a:t> </a:t>
            </a:r>
            <a:r>
              <a:rPr lang="en-US" sz="2400" dirty="0" err="1"/>
              <a:t>rivojlanish</a:t>
            </a:r>
            <a:r>
              <a:rPr lang="en-US" sz="2400" dirty="0"/>
              <a:t> </a:t>
            </a:r>
            <a:r>
              <a:rPr lang="en-US" sz="2400" dirty="0" err="1"/>
              <a:t>tarixi</a:t>
            </a:r>
            <a:r>
              <a:rPr lang="en-US" sz="2400" dirty="0"/>
              <a:t>;</a:t>
            </a:r>
          </a:p>
          <a:p>
            <a:r>
              <a:rPr lang="en-US" sz="2400" dirty="0" err="1" smtClean="0"/>
              <a:t>yangiliklar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press-</a:t>
            </a:r>
            <a:r>
              <a:rPr lang="en-US" sz="2400" dirty="0" err="1"/>
              <a:t>relizlar</a:t>
            </a:r>
            <a:r>
              <a:rPr lang="en-US" sz="2400" dirty="0"/>
              <a:t>;</a:t>
            </a:r>
          </a:p>
          <a:p>
            <a:r>
              <a:rPr lang="en-US" sz="2400" dirty="0" err="1" smtClean="0"/>
              <a:t>korxona</a:t>
            </a:r>
            <a:r>
              <a:rPr lang="en-US" sz="2400" dirty="0" smtClean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qilinadigan</a:t>
            </a:r>
            <a:r>
              <a:rPr lang="en-US" sz="2400" dirty="0"/>
              <a:t> </a:t>
            </a:r>
            <a:r>
              <a:rPr lang="en-US" sz="2400" dirty="0" err="1"/>
              <a:t>tovar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xizmatlarning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korinishlari</a:t>
            </a:r>
            <a:r>
              <a:rPr lang="en-US" sz="2400" dirty="0"/>
              <a:t> </a:t>
            </a:r>
            <a:r>
              <a:rPr lang="en-US" sz="2400" dirty="0" err="1"/>
              <a:t>haqida</a:t>
            </a:r>
            <a:r>
              <a:rPr lang="en-US" sz="2400" dirty="0"/>
              <a:t> </a:t>
            </a:r>
            <a:r>
              <a:rPr lang="en-US" sz="2400" dirty="0" err="1"/>
              <a:t>malumot</a:t>
            </a:r>
            <a:r>
              <a:rPr lang="en-US" sz="2400" dirty="0"/>
              <a:t>;</a:t>
            </a:r>
          </a:p>
          <a:p>
            <a:r>
              <a:rPr lang="en-US" sz="2400" dirty="0" err="1" smtClean="0"/>
              <a:t>sohadagi</a:t>
            </a:r>
            <a:r>
              <a:rPr lang="en-US" sz="2400" dirty="0" smtClean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 </a:t>
            </a:r>
            <a:r>
              <a:rPr lang="en-US" sz="2400" dirty="0" err="1"/>
              <a:t>haqida</a:t>
            </a:r>
            <a:r>
              <a:rPr lang="en-US" sz="2400" dirty="0"/>
              <a:t> </a:t>
            </a:r>
            <a:r>
              <a:rPr lang="en-US" sz="2400" dirty="0" err="1"/>
              <a:t>axborot</a:t>
            </a:r>
            <a:r>
              <a:rPr lang="en-US" sz="2400" dirty="0"/>
              <a:t>, </a:t>
            </a:r>
            <a:r>
              <a:rPr lang="en-US" sz="2400" dirty="0" err="1"/>
              <a:t>distribyutor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diler</a:t>
            </a:r>
            <a:r>
              <a:rPr lang="en-US" sz="2400" dirty="0"/>
              <a:t> </a:t>
            </a:r>
            <a:r>
              <a:rPr lang="en-US" sz="2400" dirty="0" err="1"/>
              <a:t>tarmoqlari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7996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672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Asosiy</a:t>
            </a:r>
            <a:r>
              <a:rPr lang="en-US" sz="2000" dirty="0" smtClean="0"/>
              <a:t> </a:t>
            </a:r>
            <a:r>
              <a:rPr lang="en-US" sz="2000" dirty="0" err="1"/>
              <a:t>jarayonga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ko'rsatuvchi</a:t>
            </a:r>
            <a:r>
              <a:rPr lang="en-US" sz="2000" dirty="0"/>
              <a:t> </a:t>
            </a:r>
            <a:r>
              <a:rPr lang="en-US" sz="2000" dirty="0" err="1"/>
              <a:t>tashkilotlar</a:t>
            </a:r>
            <a:r>
              <a:rPr lang="en-US" sz="2000" dirty="0"/>
              <a:t> - transport </a:t>
            </a:r>
            <a:r>
              <a:rPr lang="en-US" sz="2000" dirty="0" err="1"/>
              <a:t>tashkilotlari</a:t>
            </a:r>
            <a:r>
              <a:rPr lang="en-US" sz="2000" dirty="0"/>
              <a:t>, </a:t>
            </a:r>
            <a:r>
              <a:rPr lang="en-US" sz="2000" dirty="0" err="1"/>
              <a:t>axborot</a:t>
            </a:r>
            <a:r>
              <a:rPr lang="en-US" sz="2000" dirty="0"/>
              <a:t> </a:t>
            </a:r>
            <a:r>
              <a:rPr lang="en-US" sz="2000" dirty="0" err="1"/>
              <a:t>vositachilari</a:t>
            </a:r>
            <a:r>
              <a:rPr lang="en-US" sz="2000" dirty="0"/>
              <a:t>, </a:t>
            </a:r>
            <a:r>
              <a:rPr lang="en-US" sz="2000" dirty="0" err="1"/>
              <a:t>texnik</a:t>
            </a:r>
            <a:r>
              <a:rPr lang="en-US" sz="2000" dirty="0"/>
              <a:t> </a:t>
            </a:r>
            <a:r>
              <a:rPr lang="en-US" sz="2000" dirty="0" err="1"/>
              <a:t>ta'minotchilar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vositachilar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Mijozlar</a:t>
            </a:r>
            <a:r>
              <a:rPr lang="en-US" sz="2000" dirty="0"/>
              <a:t> - </a:t>
            </a:r>
            <a:r>
              <a:rPr lang="en-US" sz="2000" dirty="0" err="1"/>
              <a:t>elektron</a:t>
            </a:r>
            <a:r>
              <a:rPr lang="en-US" sz="2000" dirty="0"/>
              <a:t> bank </a:t>
            </a:r>
            <a:r>
              <a:rPr lang="en-US" sz="2000" dirty="0" err="1"/>
              <a:t>tizimlari</a:t>
            </a:r>
            <a:r>
              <a:rPr lang="en-US" sz="2000" dirty="0"/>
              <a:t> </a:t>
            </a:r>
            <a:r>
              <a:rPr lang="en-US" sz="2000" dirty="0" err="1"/>
              <a:t>xizmatlarining</a:t>
            </a:r>
            <a:r>
              <a:rPr lang="en-US" sz="2000" dirty="0"/>
              <a:t> </a:t>
            </a:r>
            <a:r>
              <a:rPr lang="en-US" sz="2000" dirty="0" err="1"/>
              <a:t>xaridorlari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iste'molchilari</a:t>
            </a:r>
            <a:r>
              <a:rPr lang="en-US" sz="2000" dirty="0"/>
              <a:t>. </a:t>
            </a:r>
            <a:r>
              <a:rPr lang="en-US" sz="2000" dirty="0" err="1"/>
              <a:t>Ularni</a:t>
            </a:r>
            <a:r>
              <a:rPr lang="en-US" sz="2000" dirty="0"/>
              <a:t> "</a:t>
            </a:r>
            <a:r>
              <a:rPr lang="en-US" sz="2000" dirty="0" err="1"/>
              <a:t>Ishbilarmon-iste'molchilar</a:t>
            </a:r>
            <a:r>
              <a:rPr lang="en-US" sz="2000" dirty="0"/>
              <a:t>" </a:t>
            </a:r>
            <a:r>
              <a:rPr lang="en-US" sz="2000" dirty="0" err="1"/>
              <a:t>sinf</a:t>
            </a:r>
            <a:r>
              <a:rPr lang="en-US" sz="2000" dirty="0"/>
              <a:t> </a:t>
            </a:r>
            <a:r>
              <a:rPr lang="en-US" sz="2000" dirty="0" err="1"/>
              <a:t>tizimlari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guruhga</a:t>
            </a:r>
            <a:r>
              <a:rPr lang="en-US" sz="2000" dirty="0"/>
              <a:t> </a:t>
            </a:r>
            <a:r>
              <a:rPr lang="en-US" sz="2000" dirty="0" err="1"/>
              <a:t>ajratish</a:t>
            </a:r>
            <a:r>
              <a:rPr lang="en-US" sz="2000" dirty="0"/>
              <a:t> </a:t>
            </a:r>
            <a:r>
              <a:rPr lang="en-US" sz="2000" dirty="0" err="1"/>
              <a:t>mantiqiy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Ob'ektlar</a:t>
            </a:r>
            <a:r>
              <a:rPr lang="en-US" sz="2000" dirty="0"/>
              <a:t> -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tijorat</a:t>
            </a:r>
            <a:r>
              <a:rPr lang="en-US" sz="2000" dirty="0"/>
              <a:t> </a:t>
            </a:r>
            <a:r>
              <a:rPr lang="en-US" sz="2000" dirty="0" err="1"/>
              <a:t>tizimlarining</a:t>
            </a:r>
            <a:r>
              <a:rPr lang="en-US" sz="2000" dirty="0"/>
              <a:t> </a:t>
            </a:r>
            <a:r>
              <a:rPr lang="en-US" sz="2000" dirty="0" err="1"/>
              <a:t>faoliyati</a:t>
            </a:r>
            <a:r>
              <a:rPr lang="en-US" sz="2000" dirty="0"/>
              <a:t> </a:t>
            </a:r>
            <a:r>
              <a:rPr lang="en-US" sz="2000" dirty="0" err="1"/>
              <a:t>nimaga</a:t>
            </a:r>
            <a:r>
              <a:rPr lang="en-US" sz="2000" dirty="0"/>
              <a:t> </a:t>
            </a:r>
            <a:r>
              <a:rPr lang="en-US" sz="2000" dirty="0" err="1"/>
              <a:t>qaratilgan</a:t>
            </a:r>
            <a:r>
              <a:rPr lang="en-US" sz="2000" dirty="0"/>
              <a:t>. Bu </a:t>
            </a:r>
            <a:r>
              <a:rPr lang="en-US" sz="2000" dirty="0" err="1"/>
              <a:t>tovarlar</a:t>
            </a:r>
            <a:r>
              <a:rPr lang="en-US" sz="2000" dirty="0"/>
              <a:t>, </a:t>
            </a:r>
            <a:r>
              <a:rPr lang="en-US" sz="2000" dirty="0" err="1"/>
              <a:t>xizmatlar</a:t>
            </a:r>
            <a:r>
              <a:rPr lang="en-US" sz="2000" dirty="0"/>
              <a:t>, </a:t>
            </a:r>
            <a:r>
              <a:rPr lang="en-US" sz="2000" dirty="0" err="1"/>
              <a:t>ma'lumotlar</a:t>
            </a:r>
            <a:r>
              <a:rPr lang="en-US" sz="2000" dirty="0"/>
              <a:t> </a:t>
            </a:r>
            <a:r>
              <a:rPr lang="en-US" sz="2000" dirty="0" err="1"/>
              <a:t>bo'lishi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(</a:t>
            </a:r>
            <a:r>
              <a:rPr lang="en-US" sz="2000" dirty="0" err="1"/>
              <a:t>tovarlar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xizmatlarning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turi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 smtClean="0"/>
              <a:t>).</a:t>
            </a:r>
            <a:endParaRPr lang="en-US" sz="2000" dirty="0"/>
          </a:p>
          <a:p>
            <a:r>
              <a:rPr lang="en-US" sz="2000" dirty="0" err="1"/>
              <a:t>Biznes</a:t>
            </a:r>
            <a:r>
              <a:rPr lang="en-US" sz="2000" dirty="0"/>
              <a:t> </a:t>
            </a:r>
            <a:r>
              <a:rPr lang="en-US" sz="2000" dirty="0" err="1"/>
              <a:t>jarayonlar</a:t>
            </a:r>
            <a:r>
              <a:rPr lang="en-US" sz="2000" dirty="0"/>
              <a:t> - </a:t>
            </a:r>
            <a:r>
              <a:rPr lang="en-US" sz="2000" dirty="0" err="1"/>
              <a:t>sub'ektning</a:t>
            </a:r>
            <a:r>
              <a:rPr lang="en-US" sz="2000" dirty="0"/>
              <a:t> </a:t>
            </a:r>
            <a:r>
              <a:rPr lang="en-US" sz="2000" dirty="0" err="1"/>
              <a:t>ob'ektga</a:t>
            </a:r>
            <a:r>
              <a:rPr lang="en-US" sz="2000" dirty="0"/>
              <a:t> </a:t>
            </a:r>
            <a:r>
              <a:rPr lang="en-US" sz="2000" dirty="0" err="1"/>
              <a:t>ta'siri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sub'ektlarning</a:t>
            </a:r>
            <a:r>
              <a:rPr lang="en-US" sz="2000" dirty="0"/>
              <a:t> </a:t>
            </a:r>
            <a:r>
              <a:rPr lang="en-US" sz="2000" dirty="0" err="1"/>
              <a:t>o'zaro</a:t>
            </a:r>
            <a:r>
              <a:rPr lang="en-US" sz="2000" dirty="0"/>
              <a:t> </a:t>
            </a:r>
            <a:r>
              <a:rPr lang="en-US" sz="2000" dirty="0" err="1"/>
              <a:t>ta'siri</a:t>
            </a:r>
            <a:r>
              <a:rPr lang="en-US" sz="2000" dirty="0"/>
              <a:t>,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birga</a:t>
            </a:r>
            <a:r>
              <a:rPr lang="en-US" sz="2000" dirty="0"/>
              <a:t> </a:t>
            </a:r>
            <a:r>
              <a:rPr lang="en-US" sz="2000" dirty="0" err="1"/>
              <a:t>tijorat</a:t>
            </a:r>
            <a:r>
              <a:rPr lang="en-US" sz="2000" dirty="0"/>
              <a:t> </a:t>
            </a:r>
            <a:r>
              <a:rPr lang="en-US" sz="2000" dirty="0" err="1"/>
              <a:t>faoliyatini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etadigan</a:t>
            </a:r>
            <a:r>
              <a:rPr lang="en-US" sz="2000" dirty="0"/>
              <a:t> individual </a:t>
            </a:r>
            <a:r>
              <a:rPr lang="en-US" sz="2000" dirty="0" err="1"/>
              <a:t>jarayonlar</a:t>
            </a:r>
            <a:r>
              <a:rPr lang="en-US" sz="2000" dirty="0"/>
              <a:t>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861048"/>
            <a:ext cx="6984776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40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sv-SE" sz="3400" dirty="0" smtClean="0"/>
              <a:t>4.O'zbekistonda </a:t>
            </a:r>
            <a:r>
              <a:rPr lang="sv-SE" sz="3400" dirty="0"/>
              <a:t>B2B elektron tijorat </a:t>
            </a:r>
            <a:r>
              <a:rPr lang="sv-SE" sz="3400" dirty="0" smtClean="0"/>
              <a:t>sektori.</a:t>
            </a:r>
            <a:endParaRPr lang="ru-RU" sz="3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z-Cyrl-UZ" dirty="0"/>
              <a:t>B2B </a:t>
            </a:r>
            <a:r>
              <a:rPr lang="uz-Cyrl-UZ" dirty="0" smtClean="0"/>
              <a:t>foydalanishning </a:t>
            </a:r>
            <a:r>
              <a:rPr lang="uz-Cyrl-UZ" dirty="0"/>
              <a:t>ikki korinishi bor:</a:t>
            </a:r>
            <a:endParaRPr lang="ru-RU" dirty="0"/>
          </a:p>
          <a:p>
            <a:r>
              <a:rPr lang="en-US" dirty="0"/>
              <a:t>I</a:t>
            </a:r>
            <a:r>
              <a:rPr lang="uz-Cyrl-UZ" dirty="0" smtClean="0"/>
              <a:t>kki </a:t>
            </a:r>
            <a:r>
              <a:rPr lang="uz-Cyrl-UZ" dirty="0"/>
              <a:t>yoki undan ortiq korxonalar ozaro turli xil shartnomalar tuzadi. Misol: korxonalar Internet orqali shartnoma tuzishda oz takliflarini yuborishlari, hisob varaqalarini qabul qilishlari va tolovlarni amalga oshirishlari mumkin.</a:t>
            </a:r>
            <a:endParaRPr lang="ru-RU" dirty="0"/>
          </a:p>
          <a:p>
            <a:r>
              <a:rPr lang="uz-Cyrl-UZ" dirty="0" smtClean="0"/>
              <a:t>B2B </a:t>
            </a:r>
            <a:r>
              <a:rPr lang="uz-Cyrl-UZ" dirty="0"/>
              <a:t>sektorida elektron tijorat yuritishning rivojlangan tizimlarining oziga xos xususiyati bolib, korporativ axborot tizimlari bilan integratsiya hisoblanadi. Shunday qilib, istiqbolda, nafaqat xarid va sotuv jarayonining avtomatlashuvi, balki korxona boshqaruvining kompleks avtomatlashuvi masalalari yechimi ham taminlanadi.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82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en-US" sz="2000" dirty="0"/>
              <a:t>B2C -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sxema</a:t>
            </a:r>
            <a:r>
              <a:rPr lang="en-US" sz="2000" dirty="0"/>
              <a:t> </a:t>
            </a:r>
            <a:r>
              <a:rPr lang="en-US" sz="2000" dirty="0" err="1"/>
              <a:t>bo'yicha</a:t>
            </a:r>
            <a:r>
              <a:rPr lang="en-US" sz="2000" dirty="0"/>
              <a:t> </a:t>
            </a:r>
            <a:r>
              <a:rPr lang="en-US" sz="2000" dirty="0" err="1"/>
              <a:t>korxona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sotuvchi</a:t>
            </a:r>
            <a:r>
              <a:rPr lang="en-US" sz="2000" dirty="0"/>
              <a:t> </a:t>
            </a:r>
            <a:r>
              <a:rPr lang="en-US" sz="2000" dirty="0" err="1"/>
              <a:t>allaqachon</a:t>
            </a:r>
            <a:r>
              <a:rPr lang="en-US" sz="2000" dirty="0"/>
              <a:t> </a:t>
            </a:r>
            <a:r>
              <a:rPr lang="en-US" sz="2000" dirty="0" err="1"/>
              <a:t>xaridor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to'g'ridan-to'g'ri</a:t>
            </a:r>
            <a:r>
              <a:rPr lang="en-US" sz="2000" dirty="0"/>
              <a:t> </a:t>
            </a:r>
            <a:r>
              <a:rPr lang="en-US" sz="2000" dirty="0" err="1"/>
              <a:t>savdo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 (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qonuniy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lekin</a:t>
            </a:r>
            <a:r>
              <a:rPr lang="en-US" sz="2000" dirty="0"/>
              <a:t> </a:t>
            </a:r>
            <a:r>
              <a:rPr lang="en-US" sz="2000" dirty="0" err="1"/>
              <a:t>jismoniy</a:t>
            </a:r>
            <a:r>
              <a:rPr lang="en-US" sz="2000" dirty="0"/>
              <a:t>). </a:t>
            </a:r>
            <a:r>
              <a:rPr lang="en-US" sz="2000" dirty="0" err="1"/>
              <a:t>Va</a:t>
            </a:r>
            <a:r>
              <a:rPr lang="en-US" sz="2000" dirty="0"/>
              <a:t>, </a:t>
            </a:r>
            <a:r>
              <a:rPr lang="en-US" sz="2000" dirty="0" err="1"/>
              <a:t>albatta</a:t>
            </a:r>
            <a:r>
              <a:rPr lang="en-US" sz="2000" dirty="0"/>
              <a:t>,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jarayonda</a:t>
            </a:r>
            <a:r>
              <a:rPr lang="en-US" sz="2000" dirty="0"/>
              <a:t> biz </a:t>
            </a:r>
            <a:r>
              <a:rPr lang="en-US" sz="2000" dirty="0" err="1"/>
              <a:t>tovarlarning</a:t>
            </a:r>
            <a:r>
              <a:rPr lang="en-US" sz="2000" dirty="0"/>
              <a:t> </a:t>
            </a:r>
            <a:r>
              <a:rPr lang="en-US" sz="2000" dirty="0" err="1"/>
              <a:t>chakana</a:t>
            </a:r>
            <a:r>
              <a:rPr lang="en-US" sz="2000" dirty="0"/>
              <a:t> </a:t>
            </a:r>
            <a:r>
              <a:rPr lang="en-US" sz="2000" dirty="0" err="1"/>
              <a:t>savdosi</a:t>
            </a:r>
            <a:r>
              <a:rPr lang="en-US" sz="2000" dirty="0"/>
              <a:t> </a:t>
            </a:r>
            <a:r>
              <a:rPr lang="en-US" sz="2000" dirty="0" err="1"/>
              <a:t>haqida</a:t>
            </a:r>
            <a:r>
              <a:rPr lang="en-US" sz="2000" dirty="0"/>
              <a:t> </a:t>
            </a:r>
            <a:r>
              <a:rPr lang="en-US" sz="2000" dirty="0" err="1"/>
              <a:t>gapiramiz</a:t>
            </a:r>
            <a:r>
              <a:rPr lang="en-US" sz="2000" dirty="0"/>
              <a:t>. </a:t>
            </a:r>
            <a:r>
              <a:rPr lang="en-US" sz="2000" dirty="0" err="1"/>
              <a:t>Tijorat</a:t>
            </a:r>
            <a:r>
              <a:rPr lang="en-US" sz="2000" dirty="0"/>
              <a:t> </a:t>
            </a:r>
            <a:r>
              <a:rPr lang="en-US" sz="2000" dirty="0" err="1"/>
              <a:t>operatsiyasini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oshirishning</a:t>
            </a:r>
            <a:r>
              <a:rPr lang="en-US" sz="2000" dirty="0"/>
              <a:t>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 </a:t>
            </a:r>
            <a:r>
              <a:rPr lang="en-US" sz="2000" dirty="0" err="1"/>
              <a:t>mijozga</a:t>
            </a:r>
            <a:r>
              <a:rPr lang="en-US" sz="2000" dirty="0"/>
              <a:t> </a:t>
            </a:r>
            <a:r>
              <a:rPr lang="en-US" sz="2000" dirty="0" err="1"/>
              <a:t>ko'plab</a:t>
            </a:r>
            <a:r>
              <a:rPr lang="en-US" sz="2000" dirty="0"/>
              <a:t> </a:t>
            </a:r>
            <a:r>
              <a:rPr lang="en-US" sz="2000" dirty="0" err="1"/>
              <a:t>afzalliklarni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, </a:t>
            </a:r>
            <a:r>
              <a:rPr lang="en-US" sz="2000" dirty="0" err="1"/>
              <a:t>masalan</a:t>
            </a:r>
            <a:r>
              <a:rPr lang="en-US" sz="2000" dirty="0"/>
              <a:t>,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jarayonini</a:t>
            </a:r>
            <a:r>
              <a:rPr lang="en-US" sz="2000" dirty="0"/>
              <a:t> </a:t>
            </a:r>
            <a:r>
              <a:rPr lang="en-US" sz="2000" dirty="0" err="1"/>
              <a:t>soddalashtirish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tezlashtirish</a:t>
            </a:r>
            <a:r>
              <a:rPr lang="en-US" sz="2000" dirty="0"/>
              <a:t>. </a:t>
            </a:r>
            <a:r>
              <a:rPr lang="en-US" sz="2000" dirty="0" err="1"/>
              <a:t>Mijoz</a:t>
            </a:r>
            <a:r>
              <a:rPr lang="en-US" sz="2000" dirty="0"/>
              <a:t> u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mahsulotni</a:t>
            </a:r>
            <a:r>
              <a:rPr lang="en-US" sz="2000" dirty="0"/>
              <a:t> </a:t>
            </a:r>
            <a:r>
              <a:rPr lang="en-US" sz="2000" dirty="0" err="1"/>
              <a:t>sotib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savdo</a:t>
            </a:r>
            <a:r>
              <a:rPr lang="en-US" sz="2000" dirty="0"/>
              <a:t> </a:t>
            </a:r>
            <a:r>
              <a:rPr lang="en-US" sz="2000" dirty="0" err="1"/>
              <a:t>do'koniga</a:t>
            </a:r>
            <a:r>
              <a:rPr lang="en-US" sz="2000" dirty="0"/>
              <a:t> (</a:t>
            </a:r>
            <a:r>
              <a:rPr lang="en-US" sz="2000" dirty="0" err="1"/>
              <a:t>do'konga</a:t>
            </a:r>
            <a:r>
              <a:rPr lang="en-US" sz="2000" dirty="0"/>
              <a:t>) </a:t>
            </a:r>
            <a:r>
              <a:rPr lang="en-US" sz="2000" dirty="0" err="1"/>
              <a:t>borishi</a:t>
            </a:r>
            <a:r>
              <a:rPr lang="en-US" sz="2000" dirty="0"/>
              <a:t> </a:t>
            </a:r>
            <a:r>
              <a:rPr lang="en-US" sz="2000" dirty="0" err="1"/>
              <a:t>shart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shunchaki</a:t>
            </a:r>
            <a:r>
              <a:rPr lang="en-US" sz="2000" dirty="0"/>
              <a:t> </a:t>
            </a:r>
            <a:r>
              <a:rPr lang="en-US" sz="2000" dirty="0" err="1"/>
              <a:t>do'konning</a:t>
            </a:r>
            <a:r>
              <a:rPr lang="en-US" sz="2000" dirty="0"/>
              <a:t> (</a:t>
            </a:r>
            <a:r>
              <a:rPr lang="en-US" sz="2000" dirty="0" err="1"/>
              <a:t>onlayn-do'kon</a:t>
            </a:r>
            <a:r>
              <a:rPr lang="en-US" sz="2000" dirty="0"/>
              <a:t>)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versiyasining</a:t>
            </a:r>
            <a:r>
              <a:rPr lang="en-US" sz="2000" dirty="0"/>
              <a:t> </a:t>
            </a:r>
            <a:r>
              <a:rPr lang="en-US" sz="2000" dirty="0" err="1"/>
              <a:t>katalogini</a:t>
            </a:r>
            <a:r>
              <a:rPr lang="en-US" sz="2000" dirty="0"/>
              <a:t> </a:t>
            </a:r>
            <a:r>
              <a:rPr lang="en-US" sz="2000" dirty="0" err="1"/>
              <a:t>o'qib</a:t>
            </a:r>
            <a:r>
              <a:rPr lang="en-US" sz="2000" dirty="0"/>
              <a:t>, </a:t>
            </a:r>
            <a:r>
              <a:rPr lang="en-US" sz="2000" dirty="0" err="1"/>
              <a:t>kerakli</a:t>
            </a:r>
            <a:r>
              <a:rPr lang="en-US" sz="2000" dirty="0"/>
              <a:t> </a:t>
            </a:r>
            <a:r>
              <a:rPr lang="en-US" sz="2000" dirty="0" err="1"/>
              <a:t>konfiguratsiyani</a:t>
            </a:r>
            <a:r>
              <a:rPr lang="en-US" sz="2000" dirty="0"/>
              <a:t> </a:t>
            </a:r>
            <a:r>
              <a:rPr lang="en-US" sz="2000" dirty="0" err="1"/>
              <a:t>ko'rsatgan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kerakli</a:t>
            </a:r>
            <a:r>
              <a:rPr lang="en-US" sz="2000" dirty="0"/>
              <a:t> </a:t>
            </a:r>
            <a:r>
              <a:rPr lang="en-US" sz="2000" dirty="0" err="1"/>
              <a:t>mahsulot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mahsulotni</a:t>
            </a:r>
            <a:r>
              <a:rPr lang="en-US" sz="2000" dirty="0"/>
              <a:t> </a:t>
            </a:r>
            <a:r>
              <a:rPr lang="en-US" sz="2000" dirty="0" err="1"/>
              <a:t>tanlang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shunga</a:t>
            </a:r>
            <a:r>
              <a:rPr lang="en-US" sz="2000" dirty="0"/>
              <a:t> </a:t>
            </a:r>
            <a:r>
              <a:rPr lang="en-US" sz="2000" dirty="0" err="1"/>
              <a:t>ko'ra</a:t>
            </a:r>
            <a:r>
              <a:rPr lang="en-US" sz="2000" dirty="0"/>
              <a:t> </a:t>
            </a:r>
            <a:r>
              <a:rPr lang="en-US" sz="2000" dirty="0" err="1"/>
              <a:t>bizning</a:t>
            </a:r>
            <a:r>
              <a:rPr lang="en-US" sz="2000" dirty="0"/>
              <a:t> </a:t>
            </a:r>
            <a:r>
              <a:rPr lang="en-US" sz="2000" dirty="0" err="1"/>
              <a:t>buyurtmamizni</a:t>
            </a:r>
            <a:r>
              <a:rPr lang="en-US" sz="2000" dirty="0"/>
              <a:t> </a:t>
            </a:r>
            <a:r>
              <a:rPr lang="en-US" sz="2000" dirty="0" err="1"/>
              <a:t>bajaring</a:t>
            </a:r>
            <a:r>
              <a:rPr lang="en-US" sz="2000" dirty="0"/>
              <a:t>. </a:t>
            </a:r>
            <a:endParaRPr lang="en-US" sz="2000" dirty="0" smtClean="0"/>
          </a:p>
          <a:p>
            <a:r>
              <a:rPr lang="en-US" sz="2000" dirty="0"/>
              <a:t>B2B - B2C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taqqoslaganda</a:t>
            </a:r>
            <a:r>
              <a:rPr lang="en-US" sz="2000" dirty="0"/>
              <a:t>,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usul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kompaniyani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kompaniya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savdo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tamoyili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ishlaydi</a:t>
            </a:r>
            <a:r>
              <a:rPr lang="en-US" sz="2000" dirty="0"/>
              <a:t>. Internet-</a:t>
            </a:r>
            <a:r>
              <a:rPr lang="en-US" sz="2000" dirty="0" err="1"/>
              <a:t>platformalar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bosqichlardagi</a:t>
            </a:r>
            <a:r>
              <a:rPr lang="en-US" sz="2000" dirty="0"/>
              <a:t> </a:t>
            </a:r>
            <a:r>
              <a:rPr lang="en-US" sz="2000" dirty="0" err="1"/>
              <a:t>operatsiyalarni</a:t>
            </a:r>
            <a:r>
              <a:rPr lang="en-US" sz="2000" dirty="0"/>
              <a:t> </a:t>
            </a:r>
            <a:r>
              <a:rPr lang="en-US" sz="2000" dirty="0" err="1"/>
              <a:t>sezilarli</a:t>
            </a:r>
            <a:r>
              <a:rPr lang="en-US" sz="2000" dirty="0"/>
              <a:t> </a:t>
            </a:r>
            <a:r>
              <a:rPr lang="en-US" sz="2000" dirty="0" err="1"/>
              <a:t>darajada</a:t>
            </a:r>
            <a:r>
              <a:rPr lang="en-US" sz="2000" dirty="0"/>
              <a:t> </a:t>
            </a:r>
            <a:r>
              <a:rPr lang="en-US" sz="2000" dirty="0" err="1"/>
              <a:t>soddalashtirish</a:t>
            </a:r>
            <a:r>
              <a:rPr lang="en-US" sz="2000" dirty="0"/>
              <a:t>, </a:t>
            </a:r>
            <a:r>
              <a:rPr lang="en-US" sz="2000" dirty="0" err="1"/>
              <a:t>savdoni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samarali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oshkora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imkoniyatini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r>
              <a:rPr lang="en-US" sz="2000" dirty="0" smtClean="0"/>
              <a:t>B2B-dagi </a:t>
            </a:r>
            <a:r>
              <a:rPr lang="en-US" sz="2000" dirty="0" err="1"/>
              <a:t>bitimlarga</a:t>
            </a:r>
            <a:r>
              <a:rPr lang="en-US" sz="2000" dirty="0"/>
              <a:t> </a:t>
            </a:r>
            <a:r>
              <a:rPr lang="en-US" sz="2000" dirty="0" err="1"/>
              <a:t>misollar</a:t>
            </a:r>
            <a:r>
              <a:rPr lang="en-US" sz="2000" dirty="0"/>
              <a:t> </a:t>
            </a:r>
            <a:r>
              <a:rPr lang="en-US" sz="2000" dirty="0" err="1"/>
              <a:t>quyidagilar</a:t>
            </a:r>
            <a:r>
              <a:rPr lang="en-US" sz="2000" dirty="0"/>
              <a:t>: </a:t>
            </a:r>
            <a:r>
              <a:rPr lang="en-US" sz="2000" dirty="0" err="1"/>
              <a:t>dasturiy</a:t>
            </a:r>
            <a:r>
              <a:rPr lang="en-US" sz="2000" dirty="0"/>
              <a:t> </a:t>
            </a:r>
            <a:r>
              <a:rPr lang="en-US" sz="2000" dirty="0" err="1"/>
              <a:t>ta'minotni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chiqaruvchi</a:t>
            </a:r>
            <a:r>
              <a:rPr lang="en-US" sz="2000" dirty="0"/>
              <a:t> </a:t>
            </a:r>
            <a:r>
              <a:rPr lang="en-US" sz="2000" dirty="0" err="1"/>
              <a:t>kompaniya</a:t>
            </a:r>
            <a:r>
              <a:rPr lang="en-US" sz="2000" dirty="0"/>
              <a:t> </a:t>
            </a:r>
            <a:r>
              <a:rPr lang="en-US" sz="2000" dirty="0" err="1"/>
              <a:t>buxgalteriya</a:t>
            </a:r>
            <a:r>
              <a:rPr lang="en-US" sz="2000" dirty="0"/>
              <a:t> </a:t>
            </a:r>
            <a:r>
              <a:rPr lang="en-US" sz="2000" dirty="0" err="1"/>
              <a:t>hisobi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dasturlarni</a:t>
            </a:r>
            <a:r>
              <a:rPr lang="en-US" sz="2000" dirty="0"/>
              <a:t> </a:t>
            </a:r>
            <a:r>
              <a:rPr lang="en-US" sz="2000" dirty="0" err="1"/>
              <a:t>sotadi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qoida</a:t>
            </a:r>
            <a:r>
              <a:rPr lang="en-US" sz="2000" dirty="0"/>
              <a:t> </a:t>
            </a:r>
            <a:r>
              <a:rPr lang="en-US" sz="2000" dirty="0" err="1"/>
              <a:t>tariqasida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boshlang'ich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allaqachon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biznes</a:t>
            </a:r>
            <a:r>
              <a:rPr lang="en-US" sz="2000" dirty="0"/>
              <a:t> </a:t>
            </a:r>
            <a:r>
              <a:rPr lang="en-US" sz="2000" dirty="0" err="1"/>
              <a:t>tashkilotlari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zarurdir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1608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2696"/>
            <a:ext cx="8147248" cy="5433467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O'zbekistonda</a:t>
            </a:r>
            <a:r>
              <a:rPr lang="en-US" dirty="0"/>
              <a:t> 2018 </a:t>
            </a:r>
            <a:r>
              <a:rPr lang="en-US" dirty="0" err="1"/>
              <a:t>yilning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oyida</a:t>
            </a:r>
            <a:r>
              <a:rPr lang="en-US" dirty="0"/>
              <a:t> </a:t>
            </a:r>
            <a:r>
              <a:rPr lang="en-US" dirty="0" err="1"/>
              <a:t>taxmin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mamlakatda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operatsiyalari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663,5 milliard </a:t>
            </a:r>
            <a:r>
              <a:rPr lang="en-US" dirty="0" err="1"/>
              <a:t>so'mni</a:t>
            </a:r>
            <a:r>
              <a:rPr lang="en-US" dirty="0"/>
              <a:t> (82,697 million </a:t>
            </a:r>
            <a:r>
              <a:rPr lang="en-US" dirty="0" err="1"/>
              <a:t>AQSh</a:t>
            </a:r>
            <a:r>
              <a:rPr lang="en-US" dirty="0"/>
              <a:t> </a:t>
            </a:r>
            <a:r>
              <a:rPr lang="en-US" dirty="0" err="1"/>
              <a:t>dollari</a:t>
            </a:r>
            <a:r>
              <a:rPr lang="en-US" dirty="0"/>
              <a:t>)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etdi</a:t>
            </a:r>
            <a:r>
              <a:rPr lang="en-US" dirty="0"/>
              <a:t>, </a:t>
            </a:r>
            <a:r>
              <a:rPr lang="en-US" dirty="0" err="1"/>
              <a:t>o'tgan</a:t>
            </a:r>
            <a:r>
              <a:rPr lang="en-US" dirty="0"/>
              <a:t> </a:t>
            </a:r>
            <a:r>
              <a:rPr lang="en-US" dirty="0" err="1"/>
              <a:t>yilning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davriga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49,3 </a:t>
            </a:r>
            <a:r>
              <a:rPr lang="en-US" dirty="0" err="1"/>
              <a:t>foizga</a:t>
            </a:r>
            <a:r>
              <a:rPr lang="en-US" dirty="0"/>
              <a:t> </a:t>
            </a:r>
            <a:r>
              <a:rPr lang="en-US" dirty="0" err="1"/>
              <a:t>o'sdi</a:t>
            </a:r>
            <a:r>
              <a:rPr lang="en-US" dirty="0"/>
              <a:t> - 444.4 milliard </a:t>
            </a:r>
            <a:r>
              <a:rPr lang="en-US" dirty="0" err="1"/>
              <a:t>so'm</a:t>
            </a:r>
            <a:r>
              <a:rPr lang="en-US" dirty="0"/>
              <a:t> (55.376 million dollar), </a:t>
            </a:r>
            <a:r>
              <a:rPr lang="en-US" dirty="0" err="1"/>
              <a:t>albatta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sohani</a:t>
            </a:r>
            <a:r>
              <a:rPr lang="en-US" dirty="0"/>
              <a:t> </a:t>
            </a:r>
            <a:r>
              <a:rPr lang="en-US" dirty="0" err="1"/>
              <a:t>rivojlantirishdagi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/>
              <a:t> ham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islohotlari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ta'minlanmoqda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, 2018 </a:t>
            </a:r>
            <a:r>
              <a:rPr lang="en-US" dirty="0" err="1"/>
              <a:t>yil</a:t>
            </a:r>
            <a:r>
              <a:rPr lang="en-US" dirty="0"/>
              <a:t> 12 </a:t>
            </a:r>
            <a:r>
              <a:rPr lang="en-US" dirty="0" err="1"/>
              <a:t>fevralda</a:t>
            </a:r>
            <a:r>
              <a:rPr lang="en-US" dirty="0"/>
              <a:t>. </a:t>
            </a:r>
            <a:r>
              <a:rPr lang="en-US" dirty="0" err="1"/>
              <a:t>O‘zbekiston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assotsiatsiyasi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067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Albatta</a:t>
            </a:r>
            <a:r>
              <a:rPr lang="en-US" dirty="0"/>
              <a:t>,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islohotlari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sohani</a:t>
            </a:r>
            <a:r>
              <a:rPr lang="en-US" dirty="0"/>
              <a:t> </a:t>
            </a:r>
            <a:r>
              <a:rPr lang="en-US" dirty="0" err="1"/>
              <a:t>rivojlantirishda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, 2018 </a:t>
            </a:r>
            <a:r>
              <a:rPr lang="en-US" dirty="0" err="1"/>
              <a:t>yil</a:t>
            </a:r>
            <a:r>
              <a:rPr lang="en-US" dirty="0"/>
              <a:t> 12 </a:t>
            </a:r>
            <a:r>
              <a:rPr lang="en-US" dirty="0" err="1"/>
              <a:t>fevralni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. </a:t>
            </a:r>
            <a:r>
              <a:rPr lang="en-US" dirty="0" err="1"/>
              <a:t>O'zbekiston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tijorat</a:t>
            </a:r>
            <a:r>
              <a:rPr lang="en-US" dirty="0"/>
              <a:t> </a:t>
            </a:r>
            <a:r>
              <a:rPr lang="en-US" dirty="0" err="1"/>
              <a:t>assotsiatsiyasi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etildi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 </a:t>
            </a:r>
            <a:r>
              <a:rPr lang="en-US" dirty="0" err="1"/>
              <a:t>aloqalarni</a:t>
            </a:r>
            <a:r>
              <a:rPr lang="en-US" dirty="0"/>
              <a:t> </a:t>
            </a:r>
            <a:r>
              <a:rPr lang="en-US" dirty="0" err="1"/>
              <a:t>o'rnatish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hokimiyat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ma'muriyat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sheriklik</a:t>
            </a:r>
            <a:r>
              <a:rPr lang="en-US" dirty="0"/>
              <a:t>, </a:t>
            </a:r>
            <a:r>
              <a:rPr lang="en-US" dirty="0" err="1"/>
              <a:t>treninglar</a:t>
            </a:r>
            <a:r>
              <a:rPr lang="en-US" dirty="0"/>
              <a:t>, </a:t>
            </a:r>
            <a:r>
              <a:rPr lang="en-US" dirty="0" err="1"/>
              <a:t>maqsadli</a:t>
            </a:r>
            <a:r>
              <a:rPr lang="en-US" dirty="0"/>
              <a:t> </a:t>
            </a:r>
            <a:r>
              <a:rPr lang="en-US" dirty="0" err="1"/>
              <a:t>seminarlar</a:t>
            </a:r>
            <a:r>
              <a:rPr lang="en-US" dirty="0"/>
              <a:t>, </a:t>
            </a:r>
            <a:r>
              <a:rPr lang="en-US" dirty="0" err="1"/>
              <a:t>taqdimotlar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konferentsiyalarni</a:t>
            </a:r>
            <a:r>
              <a:rPr lang="en-US" dirty="0"/>
              <a:t> </a:t>
            </a:r>
            <a:r>
              <a:rPr lang="en-US" dirty="0" err="1"/>
              <a:t>o'tkazish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fuqarolikdan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chiqadigan</a:t>
            </a:r>
            <a:r>
              <a:rPr lang="en-US" dirty="0"/>
              <a:t> </a:t>
            </a:r>
            <a:r>
              <a:rPr lang="en-US" dirty="0" err="1"/>
              <a:t>nizolarni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hakamlik</a:t>
            </a:r>
            <a:r>
              <a:rPr lang="en-US" dirty="0"/>
              <a:t> </a:t>
            </a:r>
            <a:r>
              <a:rPr lang="en-US" dirty="0" err="1"/>
              <a:t>sudlarini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. </a:t>
            </a:r>
            <a:r>
              <a:rPr lang="en-US" dirty="0" err="1"/>
              <a:t>huquqiy</a:t>
            </a:r>
            <a:r>
              <a:rPr lang="en-US" dirty="0"/>
              <a:t> </a:t>
            </a:r>
            <a:r>
              <a:rPr lang="en-US" dirty="0" err="1"/>
              <a:t>munosabatlar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882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R="171450" lvl="0" algn="just" fontAlgn="base" hangingPunct="0">
              <a:lnSpc>
                <a:spcPct val="115000"/>
              </a:lnSpc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Акаев А.А., КенжабаевА.Т., Илхамова Ё.С., Жуманиёзова М.Ю. Иқтисодиётда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ахборот комплекслари ва технологиялари. Дарслик.Т.-“Фан ва технология”. 2019.- 510 бет.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E-Commerce 2020-2021: Business, Technology and Society, e Book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Global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Edition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Kenneth C. Laudon,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Cfral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Guercio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Traver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8 May 2020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8308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775218"/>
          </a:xfrm>
        </p:spPr>
        <p:txBody>
          <a:bodyPr/>
          <a:lstStyle/>
          <a:p>
            <a:r>
              <a:rPr lang="uz-Cyrl-U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</a:p>
          <a:p>
            <a:endParaRPr lang="uz-Cyrl-UZ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z-Cyrl-UZ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uz-Cyrl-U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25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1573</Words>
  <Application>Microsoft Office PowerPoint</Application>
  <PresentationFormat>Экран (4:3)</PresentationFormat>
  <Paragraphs>77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5" baseType="lpstr">
      <vt:lpstr>Arial</vt:lpstr>
      <vt:lpstr>Calibri</vt:lpstr>
      <vt:lpstr>Calibri Light</vt:lpstr>
      <vt:lpstr>メイリオ</vt:lpstr>
      <vt:lpstr>Times New Roman</vt:lpstr>
      <vt:lpstr>Trebuchet MS</vt:lpstr>
      <vt:lpstr>Wingdings 3</vt:lpstr>
      <vt:lpstr>Тема Office</vt:lpstr>
      <vt:lpstr>Аспект</vt:lpstr>
      <vt:lpstr>1_Аспект</vt:lpstr>
      <vt:lpstr>1_Тема Office</vt:lpstr>
      <vt:lpstr>think-cell Slide</vt:lpstr>
      <vt:lpstr>Презентация PowerPoint</vt:lpstr>
      <vt:lpstr>Elektron tijoratning B2B-(Business to business) sektori</vt:lpstr>
      <vt:lpstr>Reja:</vt:lpstr>
      <vt:lpstr>1.Elektron tijorat B2B  (Business to business) sektori haqida tushuncha.</vt:lpstr>
      <vt:lpstr>Презентация PowerPoint</vt:lpstr>
      <vt:lpstr>Презентация PowerPoint</vt:lpstr>
      <vt:lpstr>Презентация PowerPoint</vt:lpstr>
      <vt:lpstr>Презентация PowerPoint</vt:lpstr>
      <vt:lpstr>2.Elektron biznesni tashkil etishning biznesbiznes modeli</vt:lpstr>
      <vt:lpstr>Презентация PowerPoint</vt:lpstr>
      <vt:lpstr>Презентация PowerPoint</vt:lpstr>
      <vt:lpstr>Презентация PowerPoint</vt:lpstr>
      <vt:lpstr>Презентация PowerPoint</vt:lpstr>
      <vt:lpstr>3.Ananaviy tijorat va elektron tijorat ortasidagi bogliqlik.</vt:lpstr>
      <vt:lpstr>Презентация PowerPoint</vt:lpstr>
      <vt:lpstr>Презентация PowerPoint</vt:lpstr>
      <vt:lpstr>Презентация PowerPoint</vt:lpstr>
      <vt:lpstr>4.O'zbekistonda B2B elektron tijorat sektori.</vt:lpstr>
      <vt:lpstr>Презентация PowerPoint</vt:lpstr>
      <vt:lpstr>Презентация PowerPoint</vt:lpstr>
      <vt:lpstr>Презентация PowerPoint</vt:lpstr>
      <vt:lpstr>Foydalanilgan adabiyotlar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tijoratning B2B-(Business to business) sektori</dc:title>
  <dc:creator>User8-16</dc:creator>
  <cp:lastModifiedBy>Kenjaboyev Aman Turgunovich</cp:lastModifiedBy>
  <cp:revision>26</cp:revision>
  <dcterms:created xsi:type="dcterms:W3CDTF">2019-09-26T07:25:59Z</dcterms:created>
  <dcterms:modified xsi:type="dcterms:W3CDTF">2021-10-19T09:54:28Z</dcterms:modified>
</cp:coreProperties>
</file>