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1" r:id="rId3"/>
  </p:sldMasterIdLst>
  <p:sldIdLst>
    <p:sldId id="282" r:id="rId4"/>
    <p:sldId id="256" r:id="rId5"/>
    <p:sldId id="257" r:id="rId6"/>
    <p:sldId id="276" r:id="rId7"/>
    <p:sldId id="258" r:id="rId8"/>
    <p:sldId id="259" r:id="rId9"/>
    <p:sldId id="275" r:id="rId10"/>
    <p:sldId id="277" r:id="rId11"/>
    <p:sldId id="278" r:id="rId12"/>
    <p:sldId id="279" r:id="rId13"/>
    <p:sldId id="260" r:id="rId14"/>
    <p:sldId id="261" r:id="rId15"/>
    <p:sldId id="262" r:id="rId16"/>
    <p:sldId id="263" r:id="rId17"/>
    <p:sldId id="264" r:id="rId18"/>
    <p:sldId id="280" r:id="rId19"/>
    <p:sldId id="265" r:id="rId20"/>
    <p:sldId id="266" r:id="rId21"/>
    <p:sldId id="267" r:id="rId22"/>
    <p:sldId id="268" r:id="rId23"/>
    <p:sldId id="281" r:id="rId24"/>
    <p:sldId id="269" r:id="rId25"/>
    <p:sldId id="270" r:id="rId26"/>
    <p:sldId id="283" r:id="rId27"/>
    <p:sldId id="28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84" y="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2753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05476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3414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4727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22600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39788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8159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7982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78994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03185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37444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3490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48722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43365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72808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85790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2646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6606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（基本版） タイトルのみ_Propo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オブジェクト 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467" y="1591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5" name="オブジェクト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7" y="1591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 bwMode="gray">
          <a:xfrm>
            <a:off x="384923" y="136800"/>
            <a:ext cx="8374154" cy="651600"/>
          </a:xfrm>
        </p:spPr>
        <p:txBody>
          <a:bodyPr/>
          <a:lstStyle/>
          <a:p>
            <a:r>
              <a:rPr kumimoji="1" lang="ja-JP" altLang="en-US" dirty="0" smtClean="0"/>
              <a:t>キーメッセージを入力（本スライドで一番伝えたいこと＜名詞止め・体言止め不可＞）</a:t>
            </a:r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t>コーポレートガバナンス・コードについて</a:t>
            </a:r>
            <a:endParaRPr kumimoji="0" lang="en-GB" altLang="en-GB" sz="9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5FCFE5-FE56-4EF1-80A8-07776887C2A1}" type="slidenum"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ja-JP" altLang="en-US" sz="9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cs typeface="+mn-cs"/>
            </a:endParaRPr>
          </a:p>
        </p:txBody>
      </p:sp>
      <p:sp>
        <p:nvSpPr>
          <p:cNvPr id="9" name="テキスト プレースホルダー 2"/>
          <p:cNvSpPr>
            <a:spLocks noGrp="1"/>
          </p:cNvSpPr>
          <p:nvPr>
            <p:ph type="body" sz="quarter" idx="15" hasCustomPrompt="1"/>
          </p:nvPr>
        </p:nvSpPr>
        <p:spPr>
          <a:xfrm>
            <a:off x="384458" y="1016000"/>
            <a:ext cx="3987692" cy="432000"/>
          </a:xfrm>
        </p:spPr>
        <p:txBody>
          <a:bodyPr wrap="none" anchor="ctr">
            <a:noAutofit/>
          </a:bodyPr>
          <a:lstStyle>
            <a:lvl1pPr>
              <a:defRPr sz="1292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Header</a:t>
            </a:r>
            <a:r>
              <a:rPr kumimoji="1" lang="ja-JP" altLang="en-US" dirty="0" smtClean="0"/>
              <a:t>を入力（スライドタイトル）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32080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963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24872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83006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726208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013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30202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0245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761927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54742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04645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84925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8718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60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91541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9872" y="2254067"/>
            <a:ext cx="5706471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uz-Cyrl-UZ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Мавзу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Электрон </a:t>
            </a:r>
            <a:r>
              <a:rPr kumimoji="0" 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тижоратнинг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</a:t>
            </a:r>
          </a:p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C2C </a:t>
            </a:r>
            <a:r>
              <a:rPr kumimoji="0" lang="uz-Cyrl-U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МОДЕЛИ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54067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717409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Бизнес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ва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тадбиркорлик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олий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мактаби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20000"/>
                  <a:lumOff val="80000"/>
                </a:srgbClr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39438" y="5126999"/>
            <a:ext cx="2150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 smtClean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Кенжабаев</a:t>
            </a:r>
            <a:r>
              <a:rPr kumimoji="0" lang="ru-RU" sz="2000" b="1" i="0" u="none" strike="noStrike" kern="1200" cap="none" spc="0" normalizeH="0" baseline="0" noProof="0" dirty="0" smtClean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А.Т</a:t>
            </a:r>
            <a:endParaRPr kumimoji="0" lang="ru-RU" sz="2000" b="1" i="0" u="none" strike="noStrike" kern="1200" cap="none" spc="0" normalizeH="0" baseline="0" noProof="0" dirty="0">
              <a:ln>
                <a:prstDash val="solid"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44292" y="5126999"/>
            <a:ext cx="1584092" cy="603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62" b="0" i="1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 </a:t>
            </a:r>
            <a:r>
              <a:rPr kumimoji="0" lang="ru-RU" sz="1662" b="0" i="1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и.ф.д</a:t>
            </a:r>
            <a:r>
              <a:rPr kumimoji="0" lang="ru-RU" sz="1662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., профессор</a:t>
            </a:r>
            <a:endParaRPr kumimoji="0" lang="ru-RU" sz="1662" b="0" i="1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234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867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ELEKTRON TIJORATNING</a:t>
            </a:r>
            <a:br>
              <a:rPr lang="en-US" dirty="0"/>
            </a:br>
            <a:r>
              <a:rPr lang="en-US" dirty="0"/>
              <a:t>C2C-( CONSUMER-TO-CONSUMER) SEKTORI</a:t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655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C2C – (Consumer-to-consumer) </a:t>
            </a:r>
            <a:r>
              <a:rPr lang="en-US" dirty="0" err="1"/>
              <a:t>sektori</a:t>
            </a:r>
            <a:r>
              <a:rPr lang="en-US" dirty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/>
              <a:t>tushuncha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C2C – (Consumer-to-consumer)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ishtirok</a:t>
            </a:r>
            <a:r>
              <a:rPr lang="en-US" dirty="0"/>
              <a:t> </a:t>
            </a:r>
            <a:r>
              <a:rPr lang="en-US" dirty="0" err="1" smtClean="0"/>
              <a:t>etuvchilarning</a:t>
            </a:r>
            <a:r>
              <a:rPr lang="en-US" dirty="0" smtClean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munosabati</a:t>
            </a:r>
            <a:r>
              <a:rPr lang="en-US" dirty="0"/>
              <a:t> </a:t>
            </a:r>
            <a:r>
              <a:rPr lang="en-US" dirty="0" err="1"/>
              <a:t>modeli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O‘zbekistonda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</a:t>
            </a:r>
            <a:r>
              <a:rPr lang="en-US" dirty="0"/>
              <a:t> C2C </a:t>
            </a:r>
            <a:r>
              <a:rPr lang="en-US" dirty="0" err="1"/>
              <a:t>sektorini</a:t>
            </a:r>
            <a:r>
              <a:rPr lang="en-US" dirty="0"/>
              <a:t> </a:t>
            </a:r>
            <a:r>
              <a:rPr lang="en-US" dirty="0" err="1" smtClean="0"/>
              <a:t>rivojlantirish</a:t>
            </a:r>
            <a:r>
              <a:rPr lang="ru-RU" dirty="0"/>
              <a:t> </a:t>
            </a:r>
            <a:r>
              <a:rPr lang="en-US" dirty="0" err="1" smtClean="0"/>
              <a:t>masalalari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530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sz="3100" dirty="0" err="1"/>
              <a:t>Elektron</a:t>
            </a:r>
            <a:r>
              <a:rPr lang="en-US" sz="3100" dirty="0"/>
              <a:t> </a:t>
            </a:r>
            <a:r>
              <a:rPr lang="en-US" sz="3100" dirty="0" err="1"/>
              <a:t>tijorat</a:t>
            </a:r>
            <a:r>
              <a:rPr lang="en-US" sz="3100" dirty="0"/>
              <a:t> C2C – (Consumer-to-consumer) </a:t>
            </a:r>
            <a:r>
              <a:rPr lang="en-US" sz="3100" dirty="0" err="1"/>
              <a:t>sektori</a:t>
            </a:r>
            <a:r>
              <a:rPr lang="en-US" sz="3100" dirty="0"/>
              <a:t> </a:t>
            </a:r>
            <a:r>
              <a:rPr lang="en-US" sz="3100" dirty="0" err="1"/>
              <a:t>haqida</a:t>
            </a:r>
            <a:r>
              <a:rPr lang="en-US" sz="3100" dirty="0"/>
              <a:t> </a:t>
            </a:r>
            <a:r>
              <a:rPr lang="en-US" sz="3100" dirty="0" err="1"/>
              <a:t>tushuncha</a:t>
            </a:r>
            <a:r>
              <a:rPr lang="en-US" sz="3100" dirty="0" smtClean="0"/>
              <a:t>.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tijoratning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</a:t>
            </a:r>
            <a:r>
              <a:rPr lang="en-US" dirty="0" err="1" smtClean="0"/>
              <a:t>mavjud</a:t>
            </a:r>
            <a:r>
              <a:rPr lang="en-US" dirty="0" smtClean="0"/>
              <a:t>,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bo'lishining</a:t>
            </a:r>
            <a:r>
              <a:rPr lang="en-US" dirty="0"/>
              <a:t> </a:t>
            </a:r>
            <a:r>
              <a:rPr lang="en-US" dirty="0" err="1"/>
              <a:t>boshlanishi</a:t>
            </a:r>
            <a:r>
              <a:rPr lang="en-US" dirty="0"/>
              <a:t> deb </a:t>
            </a:r>
            <a:r>
              <a:rPr lang="en-US" dirty="0" err="1" smtClean="0"/>
              <a:t>hisoblanadi</a:t>
            </a:r>
            <a:r>
              <a:rPr lang="en-US" dirty="0" smtClean="0"/>
              <a:t>. </a:t>
            </a:r>
            <a:r>
              <a:rPr lang="en-US" dirty="0"/>
              <a:t>Bu </a:t>
            </a:r>
            <a:r>
              <a:rPr lang="en-US" dirty="0" err="1"/>
              <a:t>e'lon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oshdi</a:t>
            </a:r>
            <a:r>
              <a:rPr lang="en-US" dirty="0"/>
              <a:t> </a:t>
            </a:r>
            <a:r>
              <a:rPr lang="en-US" dirty="0" err="1"/>
              <a:t>savdosi</a:t>
            </a:r>
            <a:r>
              <a:rPr lang="en-US" dirty="0"/>
              <a:t>.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qadimgi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oshdi</a:t>
            </a:r>
            <a:r>
              <a:rPr lang="en-US" dirty="0"/>
              <a:t> </a:t>
            </a:r>
            <a:r>
              <a:rPr lang="en-US" dirty="0" err="1"/>
              <a:t>savdosi</a:t>
            </a:r>
            <a:r>
              <a:rPr lang="en-US" dirty="0"/>
              <a:t> </a:t>
            </a:r>
            <a:r>
              <a:rPr lang="en-US" dirty="0" err="1" smtClean="0"/>
              <a:t>uyi</a:t>
            </a:r>
            <a:r>
              <a:rPr lang="ru-RU" dirty="0" smtClean="0"/>
              <a:t> </a:t>
            </a:r>
            <a:r>
              <a:rPr lang="en-US" dirty="0" err="1" smtClean="0"/>
              <a:t>Stokgolm</a:t>
            </a:r>
            <a:r>
              <a:rPr lang="en-US" dirty="0" smtClean="0"/>
              <a:t> </a:t>
            </a:r>
            <a:r>
              <a:rPr lang="en-US" dirty="0" err="1"/>
              <a:t>auktsion</a:t>
            </a:r>
            <a:r>
              <a:rPr lang="en-US" dirty="0"/>
              <a:t> </a:t>
            </a:r>
            <a:r>
              <a:rPr lang="en-US" dirty="0" err="1"/>
              <a:t>uyi</a:t>
            </a:r>
            <a:r>
              <a:rPr lang="en-US" dirty="0"/>
              <a:t> </a:t>
            </a:r>
            <a:r>
              <a:rPr lang="en-US" dirty="0" err="1" smtClean="0"/>
              <a:t>edi</a:t>
            </a:r>
            <a:r>
              <a:rPr lang="ru-RU" dirty="0" smtClean="0"/>
              <a:t>. </a:t>
            </a:r>
            <a:r>
              <a:rPr lang="en-US" dirty="0" smtClean="0"/>
              <a:t>Ammo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oshdi</a:t>
            </a:r>
            <a:r>
              <a:rPr lang="en-US" dirty="0"/>
              <a:t> </a:t>
            </a:r>
            <a:r>
              <a:rPr lang="en-US" dirty="0" err="1"/>
              <a:t>savdosi</a:t>
            </a:r>
            <a:r>
              <a:rPr lang="en-US" dirty="0"/>
              <a:t> </a:t>
            </a:r>
            <a:r>
              <a:rPr lang="en-US" dirty="0" err="1"/>
              <a:t>miloddan</a:t>
            </a:r>
            <a:r>
              <a:rPr lang="en-US" dirty="0"/>
              <a:t> </a:t>
            </a:r>
            <a:r>
              <a:rPr lang="en-US" dirty="0" err="1"/>
              <a:t>avvalgi</a:t>
            </a:r>
            <a:r>
              <a:rPr lang="en-US" dirty="0"/>
              <a:t> 500 </a:t>
            </a:r>
            <a:r>
              <a:rPr lang="en-US" dirty="0" err="1"/>
              <a:t>yilgacha</a:t>
            </a:r>
            <a:r>
              <a:rPr lang="en-US" dirty="0"/>
              <a:t> </a:t>
            </a:r>
            <a:r>
              <a:rPr lang="en-US" dirty="0" err="1"/>
              <a:t>ro'yxatga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. </a:t>
            </a:r>
            <a:r>
              <a:rPr lang="uz-Latn-UZ" dirty="0"/>
              <a:t>So'z auktsion sodir </a:t>
            </a:r>
            <a:r>
              <a:rPr lang="uz-Latn-UZ" dirty="0" smtClean="0"/>
              <a:t>bo'ladi</a:t>
            </a:r>
            <a:r>
              <a:rPr lang="en-US" dirty="0" smtClean="0"/>
              <a:t> </a:t>
            </a:r>
            <a:r>
              <a:rPr lang="uz-Latn-UZ" dirty="0" smtClean="0"/>
              <a:t>lotincha </a:t>
            </a:r>
            <a:r>
              <a:rPr lang="uz-Latn-UZ" dirty="0"/>
              <a:t>"augere" so'zidan kelib chiqqan, o'sish degan ma'noni anglatadi</a:t>
            </a:r>
            <a:r>
              <a:rPr lang="uz-Latn-UZ" dirty="0" smtClean="0"/>
              <a:t>.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483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/>
          </a:bodyPr>
          <a:lstStyle/>
          <a:p>
            <a:r>
              <a:rPr lang="en-US" sz="3000" dirty="0" smtClean="0"/>
              <a:t>C2C </a:t>
            </a:r>
            <a:r>
              <a:rPr lang="en-US" sz="3000" dirty="0" err="1"/>
              <a:t>ba'zi</a:t>
            </a:r>
            <a:r>
              <a:rPr lang="en-US" sz="3000" dirty="0"/>
              <a:t> </a:t>
            </a:r>
            <a:r>
              <a:rPr lang="en-US" sz="3000" dirty="0" err="1"/>
              <a:t>iste'molchilar</a:t>
            </a:r>
            <a:r>
              <a:rPr lang="en-US" sz="3000" dirty="0"/>
              <a:t> </a:t>
            </a:r>
            <a:r>
              <a:rPr lang="en-US" sz="3000" dirty="0" err="1"/>
              <a:t>tovarlarni</a:t>
            </a:r>
            <a:r>
              <a:rPr lang="en-US" sz="3000" dirty="0"/>
              <a:t> </a:t>
            </a:r>
            <a:r>
              <a:rPr lang="en-US" sz="3000" dirty="0" err="1"/>
              <a:t>boshqa</a:t>
            </a:r>
            <a:r>
              <a:rPr lang="en-US" sz="3000" dirty="0"/>
              <a:t> </a:t>
            </a:r>
            <a:r>
              <a:rPr lang="en-US" sz="3000" dirty="0" err="1"/>
              <a:t>iste'molchilarga</a:t>
            </a:r>
            <a:r>
              <a:rPr lang="en-US" sz="3000" dirty="0"/>
              <a:t> </a:t>
            </a:r>
            <a:r>
              <a:rPr lang="en-US" sz="3000" dirty="0" err="1"/>
              <a:t>sotganda</a:t>
            </a:r>
            <a:r>
              <a:rPr lang="en-US" sz="3000" dirty="0"/>
              <a:t> </a:t>
            </a:r>
            <a:r>
              <a:rPr lang="en-US" sz="3000" dirty="0" err="1"/>
              <a:t>yuzaga</a:t>
            </a:r>
            <a:r>
              <a:rPr lang="en-US" sz="3000" dirty="0"/>
              <a:t> </a:t>
            </a:r>
            <a:r>
              <a:rPr lang="en-US" sz="3000" dirty="0" err="1"/>
              <a:t>keladi</a:t>
            </a:r>
            <a:r>
              <a:rPr lang="en-US" sz="3000" dirty="0"/>
              <a:t>. </a:t>
            </a:r>
            <a:r>
              <a:rPr lang="en-US" sz="3000" dirty="0" err="1"/>
              <a:t>Iste'molchilar</a:t>
            </a:r>
            <a:r>
              <a:rPr lang="en-US" sz="3000" dirty="0"/>
              <a:t> </a:t>
            </a:r>
            <a:r>
              <a:rPr lang="en-US" sz="3000" dirty="0" err="1"/>
              <a:t>tez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ko'p</a:t>
            </a:r>
            <a:r>
              <a:rPr lang="en-US" sz="3000" dirty="0"/>
              <a:t> </a:t>
            </a:r>
            <a:r>
              <a:rPr lang="en-US" sz="3000" dirty="0" err="1"/>
              <a:t>kuch</a:t>
            </a:r>
            <a:r>
              <a:rPr lang="en-US" sz="3000" dirty="0"/>
              <a:t> </a:t>
            </a:r>
            <a:r>
              <a:rPr lang="en-US" sz="3000" dirty="0" err="1"/>
              <a:t>sarflamasdan</a:t>
            </a:r>
            <a:r>
              <a:rPr lang="en-US" sz="3000" dirty="0"/>
              <a:t> real </a:t>
            </a:r>
            <a:r>
              <a:rPr lang="en-US" sz="3000" dirty="0" err="1"/>
              <a:t>vaqt</a:t>
            </a:r>
            <a:r>
              <a:rPr lang="en-US" sz="3000" dirty="0"/>
              <a:t> </a:t>
            </a:r>
            <a:r>
              <a:rPr lang="en-US" sz="3000" dirty="0" err="1"/>
              <a:t>rejimida</a:t>
            </a:r>
            <a:r>
              <a:rPr lang="en-US" sz="3000" dirty="0"/>
              <a:t> </a:t>
            </a:r>
            <a:r>
              <a:rPr lang="en-US" sz="3000" dirty="0" err="1"/>
              <a:t>uchinchi</a:t>
            </a:r>
            <a:r>
              <a:rPr lang="en-US" sz="3000" dirty="0"/>
              <a:t> </a:t>
            </a:r>
            <a:r>
              <a:rPr lang="en-US" sz="3000" dirty="0" err="1"/>
              <a:t>tomon</a:t>
            </a:r>
            <a:r>
              <a:rPr lang="en-US" sz="3000" dirty="0"/>
              <a:t> </a:t>
            </a:r>
            <a:r>
              <a:rPr lang="en-US" sz="3000" dirty="0" err="1"/>
              <a:t>provayderi</a:t>
            </a:r>
            <a:r>
              <a:rPr lang="en-US" sz="3000" dirty="0"/>
              <a:t> </a:t>
            </a:r>
            <a:r>
              <a:rPr lang="en-US" sz="3000" dirty="0" err="1"/>
              <a:t>yordamida</a:t>
            </a:r>
            <a:r>
              <a:rPr lang="en-US" sz="3000" dirty="0"/>
              <a:t> </a:t>
            </a:r>
            <a:r>
              <a:rPr lang="en-US" sz="3000" dirty="0" err="1"/>
              <a:t>bitimlar</a:t>
            </a:r>
            <a:r>
              <a:rPr lang="en-US" sz="3000" dirty="0"/>
              <a:t> </a:t>
            </a:r>
            <a:r>
              <a:rPr lang="en-US" sz="3000" dirty="0" err="1"/>
              <a:t>tuzishlari</a:t>
            </a:r>
            <a:r>
              <a:rPr lang="en-US" sz="3000" dirty="0"/>
              <a:t> </a:t>
            </a:r>
            <a:r>
              <a:rPr lang="en-US" sz="3000" dirty="0" err="1" smtClean="0"/>
              <a:t>mumkin</a:t>
            </a:r>
            <a:r>
              <a:rPr lang="ru-RU" sz="3000" dirty="0" smtClean="0"/>
              <a:t>.</a:t>
            </a:r>
            <a:endParaRPr lang="ru-RU" sz="3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5510" y="4293096"/>
            <a:ext cx="136815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I</a:t>
            </a:r>
            <a:r>
              <a:rPr lang="en-US" dirty="0" err="1" smtClean="0"/>
              <a:t>ste'molchi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83662" y="4293096"/>
            <a:ext cx="136815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Provayder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635896" y="4401108"/>
            <a:ext cx="223224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INTERNET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28184" y="4293096"/>
            <a:ext cx="136815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Provayder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96336" y="4293096"/>
            <a:ext cx="1364967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Iste'molchi</a:t>
            </a:r>
            <a:endParaRPr lang="en-US" dirty="0"/>
          </a:p>
        </p:txBody>
      </p:sp>
      <p:cxnSp>
        <p:nvCxnSpPr>
          <p:cNvPr id="10" name="Прямая со стрелкой 9"/>
          <p:cNvCxnSpPr>
            <a:stCxn id="6" idx="2"/>
            <a:endCxn id="5" idx="3"/>
          </p:cNvCxnSpPr>
          <p:nvPr/>
        </p:nvCxnSpPr>
        <p:spPr>
          <a:xfrm flipH="1">
            <a:off x="3151814" y="4941168"/>
            <a:ext cx="48408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6" idx="6"/>
            <a:endCxn id="7" idx="1"/>
          </p:cNvCxnSpPr>
          <p:nvPr/>
        </p:nvCxnSpPr>
        <p:spPr>
          <a:xfrm>
            <a:off x="5868144" y="4941168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440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 smtClean="0"/>
              <a:t>Elektron</a:t>
            </a:r>
            <a:r>
              <a:rPr lang="en-US" sz="2400" dirty="0" smtClean="0"/>
              <a:t> </a:t>
            </a:r>
            <a:r>
              <a:rPr lang="en-US" sz="2400" dirty="0" err="1"/>
              <a:t>tijoratning</a:t>
            </a:r>
            <a:r>
              <a:rPr lang="en-US" sz="2400" dirty="0"/>
              <a:t> </a:t>
            </a:r>
            <a:r>
              <a:rPr lang="en-US" sz="2400" dirty="0" smtClean="0"/>
              <a:t>C2C </a:t>
            </a:r>
            <a:r>
              <a:rPr lang="en-US" sz="2400" dirty="0" err="1"/>
              <a:t>shakli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mashhur</a:t>
            </a:r>
            <a:r>
              <a:rPr lang="en-US" sz="2400" dirty="0"/>
              <a:t> </a:t>
            </a:r>
            <a:r>
              <a:rPr lang="en-US" sz="2400" dirty="0" err="1"/>
              <a:t>bo'lib</a:t>
            </a:r>
            <a:r>
              <a:rPr lang="en-US" sz="2400" dirty="0"/>
              <a:t>, </a:t>
            </a:r>
            <a:r>
              <a:rPr lang="en-US" sz="2400" dirty="0" err="1"/>
              <a:t>yillar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onlayn</a:t>
            </a:r>
            <a:r>
              <a:rPr lang="en-US" sz="2400" dirty="0"/>
              <a:t> </a:t>
            </a:r>
            <a:r>
              <a:rPr lang="en-US" sz="2400" dirty="0" err="1"/>
              <a:t>auktsionlarni</a:t>
            </a:r>
            <a:r>
              <a:rPr lang="en-US" sz="2400" dirty="0"/>
              <a:t> </a:t>
            </a:r>
            <a:r>
              <a:rPr lang="en-US" sz="2400" dirty="0" err="1"/>
              <a:t>boshqaradigan</a:t>
            </a:r>
            <a:r>
              <a:rPr lang="en-US" sz="2400" dirty="0"/>
              <a:t> </a:t>
            </a:r>
            <a:r>
              <a:rPr lang="en-US" sz="2400" dirty="0" err="1"/>
              <a:t>ko'plab</a:t>
            </a:r>
            <a:r>
              <a:rPr lang="en-US" sz="2400" dirty="0"/>
              <a:t> </a:t>
            </a:r>
            <a:r>
              <a:rPr lang="en-US" sz="2400" dirty="0" err="1"/>
              <a:t>saytlarning</a:t>
            </a:r>
            <a:r>
              <a:rPr lang="en-US" sz="2400" dirty="0"/>
              <a:t> </a:t>
            </a:r>
            <a:r>
              <a:rPr lang="en-US" sz="2400" dirty="0" err="1"/>
              <a:t>faollashuvi</a:t>
            </a:r>
            <a:r>
              <a:rPr lang="en-US" sz="2400" dirty="0"/>
              <a:t> </a:t>
            </a:r>
            <a:r>
              <a:rPr lang="en-US" sz="2400" dirty="0" err="1"/>
              <a:t>tufayli</a:t>
            </a:r>
            <a:r>
              <a:rPr lang="en-US" sz="2400" dirty="0"/>
              <a:t> </a:t>
            </a:r>
            <a:r>
              <a:rPr lang="en-US" sz="2400" dirty="0" err="1"/>
              <a:t>birlashtirilgan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sayt</a:t>
            </a:r>
            <a:r>
              <a:rPr lang="en-US" sz="2400" dirty="0"/>
              <a:t> </a:t>
            </a:r>
            <a:r>
              <a:rPr lang="en-US" sz="2400" dirty="0" err="1"/>
              <a:t>foydalanuvchilar</a:t>
            </a:r>
            <a:r>
              <a:rPr lang="en-US" sz="2400" dirty="0"/>
              <a:t> </a:t>
            </a:r>
            <a:r>
              <a:rPr lang="en-US" sz="2400" dirty="0" err="1"/>
              <a:t>o'zaro</a:t>
            </a:r>
            <a:r>
              <a:rPr lang="en-US" sz="2400" dirty="0"/>
              <a:t> </a:t>
            </a:r>
            <a:r>
              <a:rPr lang="en-US" sz="2400" dirty="0" err="1"/>
              <a:t>ta'sir</a:t>
            </a:r>
            <a:r>
              <a:rPr lang="en-US" sz="2400" dirty="0"/>
              <a:t> </a:t>
            </a:r>
            <a:r>
              <a:rPr lang="en-US" sz="2400" dirty="0" err="1"/>
              <a:t>qiladigan</a:t>
            </a:r>
            <a:r>
              <a:rPr lang="en-US" sz="2400" dirty="0"/>
              <a:t> </a:t>
            </a:r>
            <a:r>
              <a:rPr lang="en-US" sz="2400" dirty="0" err="1"/>
              <a:t>muhitni</a:t>
            </a:r>
            <a:r>
              <a:rPr lang="en-US" sz="2400" dirty="0"/>
              <a:t> ham, </a:t>
            </a:r>
            <a:r>
              <a:rPr lang="en-US" sz="2400" dirty="0" err="1"/>
              <a:t>tranzaktsiyalar</a:t>
            </a:r>
            <a:r>
              <a:rPr lang="en-US" sz="2400" dirty="0"/>
              <a:t> </a:t>
            </a:r>
            <a:r>
              <a:rPr lang="en-US" sz="2400" dirty="0" err="1"/>
              <a:t>miqdorini</a:t>
            </a:r>
            <a:r>
              <a:rPr lang="en-US" sz="2400" dirty="0"/>
              <a:t> ham </a:t>
            </a:r>
            <a:r>
              <a:rPr lang="en-US" sz="2400" dirty="0" err="1"/>
              <a:t>boshqaradi</a:t>
            </a:r>
            <a:r>
              <a:rPr lang="en-US" sz="2400" dirty="0"/>
              <a:t>. </a:t>
            </a:r>
            <a:r>
              <a:rPr lang="en-US" sz="2400" dirty="0" err="1"/>
              <a:t>Bitim</a:t>
            </a:r>
            <a:r>
              <a:rPr lang="en-US" sz="2400" dirty="0"/>
              <a:t> </a:t>
            </a:r>
            <a:r>
              <a:rPr lang="en-US" sz="2400" dirty="0" err="1"/>
              <a:t>bo'yicha</a:t>
            </a:r>
            <a:r>
              <a:rPr lang="en-US" sz="2400" dirty="0"/>
              <a:t> </a:t>
            </a:r>
            <a:r>
              <a:rPr lang="en-US" sz="2400" dirty="0" err="1"/>
              <a:t>hisob-kitob</a:t>
            </a:r>
            <a:r>
              <a:rPr lang="en-US" sz="2400" dirty="0"/>
              <a:t> </a:t>
            </a:r>
            <a:r>
              <a:rPr lang="en-US" sz="2400" dirty="0" err="1"/>
              <a:t>usullari</a:t>
            </a:r>
            <a:r>
              <a:rPr lang="en-US" sz="2400" dirty="0"/>
              <a:t> </a:t>
            </a:r>
            <a:r>
              <a:rPr lang="en-US" sz="2400" dirty="0" err="1"/>
              <a:t>sotuvchi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xaridor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o'rnatiladi</a:t>
            </a:r>
            <a:r>
              <a:rPr lang="en-US" sz="2400" dirty="0"/>
              <a:t>.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140968"/>
            <a:ext cx="8331200" cy="273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827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eBay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kontekstga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yozuvlar</a:t>
            </a:r>
            <a:r>
              <a:rPr lang="en-US" sz="2400" dirty="0"/>
              <a:t> </a:t>
            </a:r>
            <a:r>
              <a:rPr lang="en-US" sz="2400" dirty="0" err="1"/>
              <a:t>modelini</a:t>
            </a:r>
            <a:r>
              <a:rPr lang="en-US" sz="2400" dirty="0"/>
              <a:t> </a:t>
            </a:r>
            <a:r>
              <a:rPr lang="en-US" sz="2400" dirty="0" err="1"/>
              <a:t>anglatadi</a:t>
            </a:r>
            <a:r>
              <a:rPr lang="en-US" sz="2400" dirty="0"/>
              <a:t>. </a:t>
            </a:r>
            <a:r>
              <a:rPr lang="en-US" sz="2400" dirty="0" err="1"/>
              <a:t>Xaridor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sotuvchilar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turiga</a:t>
            </a:r>
            <a:r>
              <a:rPr lang="en-US" sz="2400" dirty="0"/>
              <a:t> </a:t>
            </a:r>
            <a:r>
              <a:rPr lang="en-US" sz="2400" dirty="0" err="1"/>
              <a:t>taalluqli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oshdi</a:t>
            </a:r>
            <a:r>
              <a:rPr lang="en-US" sz="2400" dirty="0"/>
              <a:t> </a:t>
            </a:r>
            <a:r>
              <a:rPr lang="en-US" sz="2400" dirty="0" err="1"/>
              <a:t>savdosida</a:t>
            </a:r>
            <a:r>
              <a:rPr lang="en-US" sz="2400" dirty="0"/>
              <a:t> </a:t>
            </a:r>
            <a:r>
              <a:rPr lang="en-US" sz="2400" dirty="0" err="1"/>
              <a:t>ishtirok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yig'ilishadi</a:t>
            </a:r>
            <a:r>
              <a:rPr lang="en-US" sz="2400" dirty="0"/>
              <a:t>. </a:t>
            </a:r>
            <a:r>
              <a:rPr lang="en-US" sz="2400" dirty="0" err="1"/>
              <a:t>Kaliforniya</a:t>
            </a:r>
            <a:r>
              <a:rPr lang="en-US" sz="2400" dirty="0"/>
              <a:t> </a:t>
            </a:r>
            <a:r>
              <a:rPr lang="en-US" sz="2400" dirty="0" err="1"/>
              <a:t>ofisi</a:t>
            </a:r>
            <a:r>
              <a:rPr lang="en-US" sz="2400" dirty="0"/>
              <a:t> </a:t>
            </a:r>
            <a:r>
              <a:rPr lang="en-US" sz="2400" dirty="0" err="1"/>
              <a:t>Amerika</a:t>
            </a:r>
            <a:r>
              <a:rPr lang="en-US" sz="2400" dirty="0"/>
              <a:t> </a:t>
            </a:r>
            <a:r>
              <a:rPr lang="en-US" sz="2400" dirty="0" err="1"/>
              <a:t>bozorining</a:t>
            </a:r>
            <a:r>
              <a:rPr lang="en-US" sz="2400" dirty="0"/>
              <a:t> 85 </a:t>
            </a:r>
            <a:r>
              <a:rPr lang="en-US" sz="2400" dirty="0" err="1"/>
              <a:t>foizini</a:t>
            </a:r>
            <a:r>
              <a:rPr lang="en-US" sz="2400" dirty="0"/>
              <a:t> </a:t>
            </a:r>
            <a:r>
              <a:rPr lang="en-US" sz="2400" dirty="0" err="1"/>
              <a:t>egallab</a:t>
            </a:r>
            <a:r>
              <a:rPr lang="en-US" sz="2400" dirty="0"/>
              <a:t> </a:t>
            </a:r>
            <a:r>
              <a:rPr lang="en-US" sz="2400" dirty="0" err="1"/>
              <a:t>olgan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tillarda</a:t>
            </a:r>
            <a:r>
              <a:rPr lang="en-US" sz="2400" dirty="0"/>
              <a:t> </a:t>
            </a:r>
            <a:r>
              <a:rPr lang="en-US" sz="2400" dirty="0" err="1"/>
              <a:t>ettita</a:t>
            </a:r>
            <a:r>
              <a:rPr lang="en-US" sz="2400" dirty="0"/>
              <a:t> </a:t>
            </a:r>
            <a:r>
              <a:rPr lang="en-US" sz="2400" dirty="0" err="1"/>
              <a:t>saytga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Amazon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 u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 smtClean="0"/>
              <a:t>tijorat</a:t>
            </a:r>
            <a:r>
              <a:rPr lang="en-US" sz="2400" dirty="0" smtClean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2657807"/>
            <a:ext cx="3672408" cy="20657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76872"/>
            <a:ext cx="4323933" cy="288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57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Et</a:t>
            </a:r>
            <a:r>
              <a:rPr lang="ru-RU" dirty="0" smtClean="0"/>
              <a:t>у</a:t>
            </a:r>
            <a:r>
              <a:rPr lang="en-US" dirty="0" smtClean="0"/>
              <a:t>,eBay</a:t>
            </a:r>
            <a:r>
              <a:rPr lang="en-US" dirty="0"/>
              <a:t>, Craigslist, </a:t>
            </a:r>
            <a:r>
              <a:rPr lang="en-US" dirty="0" err="1"/>
              <a:t>Taobao</a:t>
            </a:r>
            <a:r>
              <a:rPr lang="en-US" dirty="0"/>
              <a:t>, Amazon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kickstarter</a:t>
            </a:r>
            <a:r>
              <a:rPr lang="en-US" dirty="0"/>
              <a:t> </a:t>
            </a:r>
            <a:r>
              <a:rPr lang="en-US" dirty="0" err="1"/>
              <a:t>tranzaktsiyalarni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 smtClean="0"/>
              <a:t>etadi</a:t>
            </a:r>
            <a:r>
              <a:rPr lang="ru-RU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C2C </a:t>
            </a:r>
            <a:r>
              <a:rPr lang="en-US" dirty="0" err="1"/>
              <a:t>o'zaro</a:t>
            </a:r>
            <a:r>
              <a:rPr lang="en-US" dirty="0"/>
              <a:t> </a:t>
            </a:r>
            <a:r>
              <a:rPr lang="en-US" dirty="0" err="1"/>
              <a:t>ta'sirlari</a:t>
            </a:r>
            <a:r>
              <a:rPr lang="en-US" dirty="0"/>
              <a:t>. 1995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tushirilgan</a:t>
            </a:r>
            <a:r>
              <a:rPr lang="en-US" dirty="0"/>
              <a:t> </a:t>
            </a:r>
            <a:r>
              <a:rPr lang="en-US" dirty="0" err="1"/>
              <a:t>vaqtdan</a:t>
            </a:r>
            <a:r>
              <a:rPr lang="en-US" dirty="0"/>
              <a:t> </a:t>
            </a:r>
            <a:r>
              <a:rPr lang="en-US" dirty="0" err="1"/>
              <a:t>beri</a:t>
            </a:r>
            <a:r>
              <a:rPr lang="en-US" dirty="0"/>
              <a:t> eBay </a:t>
            </a:r>
            <a:r>
              <a:rPr lang="en-US" dirty="0" err="1"/>
              <a:t>veb-saytining</a:t>
            </a:r>
            <a:r>
              <a:rPr lang="en-US" dirty="0"/>
              <a:t> </a:t>
            </a:r>
            <a:r>
              <a:rPr lang="en-US" dirty="0" err="1"/>
              <a:t>onlayn-auktsioni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savdosi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C2C </a:t>
            </a:r>
            <a:r>
              <a:rPr lang="en-US" dirty="0" err="1"/>
              <a:t>statistikasining</a:t>
            </a:r>
            <a:r>
              <a:rPr lang="en-US" dirty="0"/>
              <a:t> </a:t>
            </a:r>
            <a:r>
              <a:rPr lang="en-US" dirty="0" err="1"/>
              <a:t>etakchilaridan</a:t>
            </a:r>
            <a:r>
              <a:rPr lang="en-US" dirty="0"/>
              <a:t> </a:t>
            </a:r>
            <a:r>
              <a:rPr lang="en-US" dirty="0" err="1"/>
              <a:t>biriga</a:t>
            </a:r>
            <a:r>
              <a:rPr lang="en-US" dirty="0"/>
              <a:t> </a:t>
            </a:r>
            <a:r>
              <a:rPr lang="en-US" dirty="0" err="1"/>
              <a:t>aylandi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2008 </a:t>
            </a:r>
            <a:r>
              <a:rPr lang="en-US" dirty="0" err="1"/>
              <a:t>va</a:t>
            </a:r>
            <a:r>
              <a:rPr lang="en-US" dirty="0"/>
              <a:t> 2016 </a:t>
            </a:r>
            <a:r>
              <a:rPr lang="en-US" dirty="0" err="1"/>
              <a:t>yillar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sof</a:t>
            </a:r>
            <a:r>
              <a:rPr lang="en-US" dirty="0"/>
              <a:t> </a:t>
            </a: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baravar</a:t>
            </a:r>
            <a:r>
              <a:rPr lang="en-US" dirty="0"/>
              <a:t> </a:t>
            </a:r>
            <a:r>
              <a:rPr lang="en-US" dirty="0" err="1"/>
              <a:t>ko'paygan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rivojlanayotgan</a:t>
            </a:r>
            <a:r>
              <a:rPr lang="en-US" dirty="0"/>
              <a:t> Internet </a:t>
            </a:r>
            <a:r>
              <a:rPr lang="en-US" dirty="0" err="1"/>
              <a:t>kompaniyalaridan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ko'rsatmoqda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6142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/>
              <a:t>So'nggi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ma'lumotlari</a:t>
            </a:r>
            <a:r>
              <a:rPr lang="en-US" dirty="0"/>
              <a:t>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ko'rsatadiki</a:t>
            </a:r>
            <a:r>
              <a:rPr lang="en-US" dirty="0"/>
              <a:t>, eBay </a:t>
            </a:r>
            <a:r>
              <a:rPr lang="en-US" dirty="0" err="1"/>
              <a:t>auditoriyasi</a:t>
            </a:r>
            <a:r>
              <a:rPr lang="en-US" dirty="0"/>
              <a:t> </a:t>
            </a:r>
            <a:r>
              <a:rPr lang="en-US" dirty="0" err="1"/>
              <a:t>dunyoning</a:t>
            </a:r>
            <a:r>
              <a:rPr lang="en-US" dirty="0"/>
              <a:t> </a:t>
            </a:r>
            <a:r>
              <a:rPr lang="en-US" dirty="0" err="1"/>
              <a:t>aksariyat</a:t>
            </a:r>
            <a:r>
              <a:rPr lang="en-US" dirty="0"/>
              <a:t> </a:t>
            </a:r>
            <a:r>
              <a:rPr lang="en-US" dirty="0" err="1"/>
              <a:t>qismlariga</a:t>
            </a:r>
            <a:r>
              <a:rPr lang="en-US" dirty="0"/>
              <a:t> </a:t>
            </a:r>
            <a:r>
              <a:rPr lang="en-US" dirty="0" err="1" smtClean="0"/>
              <a:t>tarqaladi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/>
              <a:t>2014 </a:t>
            </a:r>
            <a:r>
              <a:rPr lang="en-US" dirty="0" err="1"/>
              <a:t>yil</a:t>
            </a:r>
            <a:r>
              <a:rPr lang="en-US" dirty="0"/>
              <a:t> </a:t>
            </a:r>
            <a:r>
              <a:rPr lang="en-US" dirty="0" err="1"/>
              <a:t>boshida</a:t>
            </a:r>
            <a:r>
              <a:rPr lang="en-US" dirty="0"/>
              <a:t> 84 million </a:t>
            </a:r>
            <a:r>
              <a:rPr lang="en-US" dirty="0" err="1"/>
              <a:t>AQShlik</a:t>
            </a:r>
            <a:r>
              <a:rPr lang="en-US" dirty="0"/>
              <a:t> </a:t>
            </a:r>
            <a:r>
              <a:rPr lang="en-US" dirty="0" err="1"/>
              <a:t>tashrif</a:t>
            </a:r>
            <a:r>
              <a:rPr lang="en-US" dirty="0"/>
              <a:t> </a:t>
            </a:r>
            <a:r>
              <a:rPr lang="en-US" dirty="0" err="1"/>
              <a:t>buyuruvchilarni</a:t>
            </a:r>
            <a:r>
              <a:rPr lang="en-US" dirty="0"/>
              <a:t> </a:t>
            </a:r>
            <a:r>
              <a:rPr lang="en-US" dirty="0" err="1"/>
              <a:t>jalb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 </a:t>
            </a:r>
            <a:r>
              <a:rPr lang="en-US" dirty="0" smtClean="0"/>
              <a:t> </a:t>
            </a:r>
            <a:r>
              <a:rPr lang="en-US" dirty="0"/>
              <a:t>eBay-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muvaffaqiyati</a:t>
            </a:r>
            <a:r>
              <a:rPr lang="en-US" dirty="0"/>
              <a:t> </a:t>
            </a:r>
            <a:r>
              <a:rPr lang="en-US" dirty="0" err="1"/>
              <a:t>Alibabani</a:t>
            </a:r>
            <a:r>
              <a:rPr lang="en-US" dirty="0"/>
              <a:t> </a:t>
            </a:r>
            <a:r>
              <a:rPr lang="en-US" dirty="0" err="1"/>
              <a:t>Xitoyning</a:t>
            </a:r>
            <a:r>
              <a:rPr lang="en-US" dirty="0"/>
              <a:t> C2C </a:t>
            </a:r>
            <a:r>
              <a:rPr lang="en-US" dirty="0" err="1"/>
              <a:t>bozori</a:t>
            </a:r>
            <a:r>
              <a:rPr lang="en-US" dirty="0"/>
              <a:t> ham 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oltin</a:t>
            </a:r>
            <a:r>
              <a:rPr lang="en-US" dirty="0"/>
              <a:t> </a:t>
            </a:r>
            <a:r>
              <a:rPr lang="en-US" dirty="0" err="1"/>
              <a:t>koni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anglashga</a:t>
            </a:r>
            <a:r>
              <a:rPr lang="en-US" dirty="0"/>
              <a:t> </a:t>
            </a:r>
            <a:r>
              <a:rPr lang="en-US" dirty="0" err="1"/>
              <a:t>majbur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 eBay-</a:t>
            </a:r>
            <a:r>
              <a:rPr lang="en-US" dirty="0" err="1"/>
              <a:t>dagi</a:t>
            </a:r>
            <a:r>
              <a:rPr lang="en-US" dirty="0"/>
              <a:t> </a:t>
            </a:r>
            <a:r>
              <a:rPr lang="en-US" dirty="0" err="1"/>
              <a:t>oylik</a:t>
            </a:r>
            <a:r>
              <a:rPr lang="en-US" dirty="0"/>
              <a:t> </a:t>
            </a:r>
            <a:r>
              <a:rPr lang="en-US" dirty="0" err="1"/>
              <a:t>biznes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60 </a:t>
            </a:r>
            <a:r>
              <a:rPr lang="en-US" dirty="0" err="1"/>
              <a:t>millionni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oyiga</a:t>
            </a:r>
            <a:r>
              <a:rPr lang="en-US" dirty="0"/>
              <a:t> 20% </a:t>
            </a:r>
            <a:r>
              <a:rPr lang="en-US" dirty="0" err="1" smtClean="0"/>
              <a:t>o'smoqda</a:t>
            </a:r>
            <a:r>
              <a:rPr lang="en-US" dirty="0" smtClean="0"/>
              <a:t>. </a:t>
            </a:r>
            <a:r>
              <a:rPr lang="uz-Latn-UZ" dirty="0"/>
              <a:t>EBay butun biznesning 1/10 qismidan kam haq to'lasa ham, foyda keltirmaydi, ammo bu eBay toifalari C2C toifasi Xitoyda mumkinligini isbotlaydi.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1979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Ma'lumotlariga</a:t>
            </a:r>
            <a:r>
              <a:rPr lang="en-US" dirty="0" smtClean="0"/>
              <a:t> </a:t>
            </a:r>
            <a:r>
              <a:rPr lang="en-US" dirty="0" err="1"/>
              <a:t>ko'ra</a:t>
            </a:r>
            <a:r>
              <a:rPr lang="en-US" dirty="0"/>
              <a:t>, 2015 </a:t>
            </a:r>
            <a:r>
              <a:rPr lang="en-US" dirty="0" err="1"/>
              <a:t>yilga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, </a:t>
            </a:r>
            <a:r>
              <a:rPr lang="en-US" dirty="0" err="1"/>
              <a:t>Xitoyning</a:t>
            </a:r>
            <a:r>
              <a:rPr lang="en-US" dirty="0"/>
              <a:t> B2C </a:t>
            </a:r>
            <a:r>
              <a:rPr lang="en-US" dirty="0" err="1"/>
              <a:t>va</a:t>
            </a:r>
            <a:r>
              <a:rPr lang="en-US" dirty="0"/>
              <a:t> C2C </a:t>
            </a:r>
            <a:r>
              <a:rPr lang="en-US" dirty="0" err="1"/>
              <a:t>onlayn-bozori</a:t>
            </a:r>
            <a:r>
              <a:rPr lang="en-US" dirty="0"/>
              <a:t> 2568 milliard </a:t>
            </a:r>
            <a:r>
              <a:rPr lang="en-US" dirty="0" err="1"/>
              <a:t>yuanga</a:t>
            </a:r>
            <a:r>
              <a:rPr lang="en-US" dirty="0"/>
              <a:t> (412 milliard </a:t>
            </a:r>
            <a:r>
              <a:rPr lang="en-US" dirty="0" err="1"/>
              <a:t>AQSh</a:t>
            </a:r>
            <a:r>
              <a:rPr lang="en-US" dirty="0"/>
              <a:t> </a:t>
            </a:r>
            <a:r>
              <a:rPr lang="en-US" dirty="0" err="1"/>
              <a:t>dollari</a:t>
            </a:r>
            <a:r>
              <a:rPr lang="en-US" dirty="0"/>
              <a:t>), marketing </a:t>
            </a:r>
            <a:r>
              <a:rPr lang="en-US" dirty="0" err="1"/>
              <a:t>xarajatlari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48.87 milliard </a:t>
            </a:r>
            <a:r>
              <a:rPr lang="en-US" dirty="0" err="1"/>
              <a:t>yuanga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r>
              <a:rPr lang="en-US" dirty="0" err="1"/>
              <a:t>Taobao</a:t>
            </a:r>
            <a:r>
              <a:rPr lang="en-US" dirty="0"/>
              <a:t> </a:t>
            </a:r>
            <a:r>
              <a:rPr lang="en-US" dirty="0" err="1"/>
              <a:t>hozirda</a:t>
            </a:r>
            <a:r>
              <a:rPr lang="en-US" dirty="0"/>
              <a:t> </a:t>
            </a:r>
            <a:r>
              <a:rPr lang="en-US" dirty="0" err="1"/>
              <a:t>Xitoyning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yirik</a:t>
            </a:r>
            <a:r>
              <a:rPr lang="en-US" dirty="0"/>
              <a:t> C2C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daqiqada</a:t>
            </a:r>
            <a:r>
              <a:rPr lang="en-US" dirty="0"/>
              <a:t> 50,000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hajmini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 242 million </a:t>
            </a:r>
            <a:r>
              <a:rPr lang="en-US" dirty="0" err="1"/>
              <a:t>onlayn</a:t>
            </a:r>
            <a:r>
              <a:rPr lang="en-US" dirty="0"/>
              <a:t> </a:t>
            </a:r>
            <a:r>
              <a:rPr lang="en-US" dirty="0" err="1"/>
              <a:t>xaridorlar</a:t>
            </a:r>
            <a:r>
              <a:rPr lang="en-US" dirty="0"/>
              <a:t> </a:t>
            </a:r>
            <a:r>
              <a:rPr lang="en-US" dirty="0" err="1"/>
              <a:t>sekundiga</a:t>
            </a:r>
            <a:r>
              <a:rPr lang="en-US" dirty="0"/>
              <a:t> 40 </a:t>
            </a:r>
            <a:r>
              <a:rPr lang="en-US" dirty="0" err="1"/>
              <a:t>ming</a:t>
            </a:r>
            <a:r>
              <a:rPr lang="en-US" dirty="0"/>
              <a:t> dollar </a:t>
            </a:r>
            <a:r>
              <a:rPr lang="en-US" dirty="0" err="1"/>
              <a:t>sarflashadi</a:t>
            </a:r>
            <a:r>
              <a:rPr lang="en-US" dirty="0"/>
              <a:t>. </a:t>
            </a:r>
            <a:r>
              <a:rPr lang="en-US" dirty="0" err="1"/>
              <a:t>Onlayn</a:t>
            </a:r>
            <a:r>
              <a:rPr lang="en-US" dirty="0"/>
              <a:t> </a:t>
            </a:r>
            <a:r>
              <a:rPr lang="en-US" dirty="0" err="1"/>
              <a:t>do'konlarning</a:t>
            </a:r>
            <a:r>
              <a:rPr lang="en-US" dirty="0"/>
              <a:t> 17 </a:t>
            </a:r>
            <a:r>
              <a:rPr lang="en-US" dirty="0" err="1"/>
              <a:t>foizi</a:t>
            </a:r>
            <a:r>
              <a:rPr lang="en-US" dirty="0"/>
              <a:t> </a:t>
            </a:r>
            <a:r>
              <a:rPr lang="en-US" dirty="0" err="1"/>
              <a:t>savdoning</a:t>
            </a:r>
            <a:r>
              <a:rPr lang="en-US" dirty="0"/>
              <a:t> 47 </a:t>
            </a:r>
            <a:r>
              <a:rPr lang="en-US" dirty="0" err="1"/>
              <a:t>foizini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5 million </a:t>
            </a:r>
            <a:r>
              <a:rPr lang="en-US" dirty="0" err="1"/>
              <a:t>onlayn</a:t>
            </a:r>
            <a:r>
              <a:rPr lang="en-US" dirty="0"/>
              <a:t> </a:t>
            </a:r>
            <a:r>
              <a:rPr lang="en-US" dirty="0" err="1"/>
              <a:t>xaridorlar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146 million </a:t>
            </a:r>
            <a:r>
              <a:rPr lang="en-US" dirty="0" err="1"/>
              <a:t>xaridor</a:t>
            </a:r>
            <a:r>
              <a:rPr lang="en-US" dirty="0"/>
              <a:t> </a:t>
            </a:r>
            <a:r>
              <a:rPr lang="en-US" dirty="0" err="1"/>
              <a:t>uyali</a:t>
            </a:r>
            <a:r>
              <a:rPr lang="en-US" dirty="0"/>
              <a:t> </a:t>
            </a:r>
            <a:r>
              <a:rPr lang="en-US" dirty="0" err="1"/>
              <a:t>aloqadan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0757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 err="1"/>
              <a:t>Yuqorida</a:t>
            </a:r>
            <a:r>
              <a:rPr lang="en-US" sz="2200" dirty="0"/>
              <a:t> </a:t>
            </a:r>
            <a:r>
              <a:rPr lang="en-US" sz="2200" dirty="0" err="1"/>
              <a:t>tavsiflangan</a:t>
            </a:r>
            <a:r>
              <a:rPr lang="en-US" sz="2200" dirty="0"/>
              <a:t> </a:t>
            </a:r>
            <a:r>
              <a:rPr lang="en-US" sz="2200" dirty="0" err="1"/>
              <a:t>eng</a:t>
            </a:r>
            <a:r>
              <a:rPr lang="en-US" sz="2200" dirty="0"/>
              <a:t> </a:t>
            </a:r>
            <a:r>
              <a:rPr lang="en-US" sz="2200" dirty="0" err="1"/>
              <a:t>keng</a:t>
            </a:r>
            <a:r>
              <a:rPr lang="en-US" sz="2200" dirty="0"/>
              <a:t> </a:t>
            </a:r>
            <a:r>
              <a:rPr lang="en-US" sz="2200" dirty="0" err="1"/>
              <a:t>tarqalgan</a:t>
            </a:r>
            <a:r>
              <a:rPr lang="en-US" sz="2200" dirty="0"/>
              <a:t> </a:t>
            </a:r>
            <a:r>
              <a:rPr lang="en-US" sz="2200" dirty="0" err="1"/>
              <a:t>elektron</a:t>
            </a:r>
            <a:r>
              <a:rPr lang="en-US" sz="2200" dirty="0"/>
              <a:t> </a:t>
            </a:r>
            <a:r>
              <a:rPr lang="en-US" sz="2200" dirty="0" err="1"/>
              <a:t>tijorat</a:t>
            </a:r>
            <a:r>
              <a:rPr lang="en-US" sz="2200" dirty="0"/>
              <a:t> </a:t>
            </a:r>
            <a:r>
              <a:rPr lang="en-US" sz="2200" dirty="0" err="1"/>
              <a:t>sxemalariga</a:t>
            </a:r>
            <a:r>
              <a:rPr lang="en-US" sz="2200" dirty="0"/>
              <a:t> </a:t>
            </a:r>
            <a:r>
              <a:rPr lang="en-US" sz="2200" dirty="0" err="1"/>
              <a:t>qo'shimcha</a:t>
            </a:r>
            <a:r>
              <a:rPr lang="en-US" sz="2200" dirty="0"/>
              <a:t> </a:t>
            </a:r>
            <a:r>
              <a:rPr lang="en-US" sz="2200" dirty="0" err="1"/>
              <a:t>ravishda</a:t>
            </a:r>
            <a:r>
              <a:rPr lang="en-US" sz="2200" dirty="0"/>
              <a:t>, </a:t>
            </a:r>
            <a:r>
              <a:rPr lang="en-US" sz="2200" dirty="0" err="1"/>
              <a:t>yana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nechta</a:t>
            </a:r>
            <a:r>
              <a:rPr lang="en-US" sz="2200" dirty="0"/>
              <a:t> </a:t>
            </a:r>
            <a:r>
              <a:rPr lang="en-US" sz="2200" dirty="0" err="1"/>
              <a:t>mavjud</a:t>
            </a:r>
            <a:r>
              <a:rPr lang="en-US" sz="2200" dirty="0"/>
              <a:t>. </a:t>
            </a:r>
            <a:r>
              <a:rPr lang="en-US" sz="2200" dirty="0" err="1"/>
              <a:t>Ular</a:t>
            </a:r>
            <a:r>
              <a:rPr lang="en-US" sz="2200" dirty="0"/>
              <a:t> </a:t>
            </a:r>
            <a:r>
              <a:rPr lang="en-US" sz="2200" dirty="0" err="1"/>
              <a:t>unchalik</a:t>
            </a:r>
            <a:r>
              <a:rPr lang="en-US" sz="2200" dirty="0"/>
              <a:t> </a:t>
            </a:r>
            <a:r>
              <a:rPr lang="en-US" sz="2200" dirty="0" err="1"/>
              <a:t>mashhur</a:t>
            </a:r>
            <a:r>
              <a:rPr lang="en-US" sz="2200" dirty="0"/>
              <a:t> </a:t>
            </a:r>
            <a:r>
              <a:rPr lang="en-US" sz="2200" dirty="0" err="1"/>
              <a:t>emas</a:t>
            </a:r>
            <a:r>
              <a:rPr lang="en-US" sz="2200" dirty="0"/>
              <a:t>, ammo </a:t>
            </a:r>
            <a:r>
              <a:rPr lang="en-US" sz="2200" dirty="0" err="1"/>
              <a:t>shunga</a:t>
            </a:r>
            <a:r>
              <a:rPr lang="en-US" sz="2200" dirty="0"/>
              <a:t> </a:t>
            </a:r>
            <a:r>
              <a:rPr lang="en-US" sz="2200" dirty="0" err="1"/>
              <a:t>qaramay</a:t>
            </a:r>
            <a:r>
              <a:rPr lang="en-US" sz="2200" dirty="0"/>
              <a:t>, </a:t>
            </a:r>
            <a:r>
              <a:rPr lang="en-US" sz="2200" dirty="0" err="1"/>
              <a:t>ba'zi</a:t>
            </a:r>
            <a:r>
              <a:rPr lang="en-US" sz="2200" dirty="0"/>
              <a:t> </a:t>
            </a:r>
            <a:r>
              <a:rPr lang="en-US" sz="2200" dirty="0" err="1"/>
              <a:t>aniq</a:t>
            </a:r>
            <a:r>
              <a:rPr lang="en-US" sz="2200" dirty="0"/>
              <a:t> </a:t>
            </a:r>
            <a:r>
              <a:rPr lang="en-US" sz="2200" dirty="0" err="1"/>
              <a:t>holatlarda</a:t>
            </a:r>
            <a:r>
              <a:rPr lang="en-US" sz="2200" dirty="0"/>
              <a:t> </a:t>
            </a:r>
            <a:r>
              <a:rPr lang="en-US" sz="2200" dirty="0" err="1"/>
              <a:t>qo'llaniladi</a:t>
            </a:r>
            <a:r>
              <a:rPr lang="en-US" sz="2200" dirty="0"/>
              <a:t>. Gap </a:t>
            </a:r>
            <a:r>
              <a:rPr lang="en-US" sz="2200" dirty="0" err="1"/>
              <a:t>tadbirkorlar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iste'molchilarning</a:t>
            </a:r>
            <a:r>
              <a:rPr lang="en-US" sz="2200" dirty="0"/>
              <a:t> </a:t>
            </a:r>
            <a:r>
              <a:rPr lang="en-US" sz="2200" dirty="0" err="1"/>
              <a:t>davlat</a:t>
            </a:r>
            <a:r>
              <a:rPr lang="en-US" sz="2200" dirty="0"/>
              <a:t> </a:t>
            </a:r>
            <a:r>
              <a:rPr lang="en-US" sz="2200" dirty="0" err="1"/>
              <a:t>idoralari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o'zaro</a:t>
            </a:r>
            <a:r>
              <a:rPr lang="en-US" sz="2200" dirty="0"/>
              <a:t> </a:t>
            </a:r>
            <a:r>
              <a:rPr lang="en-US" sz="2200" dirty="0" err="1"/>
              <a:t>munosabatlari</a:t>
            </a:r>
            <a:r>
              <a:rPr lang="en-US" sz="2200" dirty="0"/>
              <a:t> </a:t>
            </a:r>
            <a:r>
              <a:rPr lang="en-US" sz="2200" dirty="0" err="1"/>
              <a:t>to'g'risida</a:t>
            </a:r>
            <a:r>
              <a:rPr lang="en-US" sz="2200" dirty="0"/>
              <a:t>. </a:t>
            </a:r>
            <a:r>
              <a:rPr lang="en-US" sz="2200" dirty="0" err="1"/>
              <a:t>So'nggi</a:t>
            </a:r>
            <a:r>
              <a:rPr lang="en-US" sz="2200" dirty="0"/>
              <a:t> </a:t>
            </a:r>
            <a:r>
              <a:rPr lang="en-US" sz="2200" dirty="0" err="1"/>
              <a:t>paytlarda</a:t>
            </a:r>
            <a:r>
              <a:rPr lang="en-US" sz="2200" dirty="0"/>
              <a:t> Internet </a:t>
            </a:r>
            <a:r>
              <a:rPr lang="en-US" sz="2200" dirty="0" err="1"/>
              <a:t>texnologiyalaridan</a:t>
            </a:r>
            <a:r>
              <a:rPr lang="en-US" sz="2200" dirty="0"/>
              <a:t> </a:t>
            </a:r>
            <a:r>
              <a:rPr lang="en-US" sz="2200" dirty="0" err="1"/>
              <a:t>foydalangan</a:t>
            </a:r>
            <a:r>
              <a:rPr lang="en-US" sz="2200" dirty="0"/>
              <a:t> </a:t>
            </a:r>
            <a:r>
              <a:rPr lang="en-US" sz="2200" dirty="0" err="1"/>
              <a:t>holda</a:t>
            </a:r>
            <a:r>
              <a:rPr lang="en-US" sz="2200" dirty="0"/>
              <a:t> </a:t>
            </a:r>
            <a:r>
              <a:rPr lang="en-US" sz="2200" dirty="0" err="1"/>
              <a:t>soliqlarni</a:t>
            </a:r>
            <a:r>
              <a:rPr lang="en-US" sz="2200" dirty="0"/>
              <a:t> </a:t>
            </a:r>
            <a:r>
              <a:rPr lang="en-US" sz="2200" dirty="0" err="1"/>
              <a:t>yig'ish</a:t>
            </a:r>
            <a:r>
              <a:rPr lang="en-US" sz="2200" dirty="0"/>
              <a:t>, </a:t>
            </a:r>
            <a:r>
              <a:rPr lang="en-US" sz="2200" dirty="0" err="1"/>
              <a:t>anketalarni</a:t>
            </a:r>
            <a:r>
              <a:rPr lang="en-US" sz="2200" dirty="0"/>
              <a:t> </a:t>
            </a:r>
            <a:r>
              <a:rPr lang="en-US" sz="2200" dirty="0" err="1"/>
              <a:t>to'ldirish</a:t>
            </a:r>
            <a:r>
              <a:rPr lang="en-US" sz="2200" dirty="0"/>
              <a:t>, </a:t>
            </a:r>
            <a:r>
              <a:rPr lang="en-US" sz="2200" dirty="0" err="1"/>
              <a:t>buyurtma</a:t>
            </a:r>
            <a:r>
              <a:rPr lang="en-US" sz="2200" dirty="0"/>
              <a:t> </a:t>
            </a:r>
            <a:r>
              <a:rPr lang="en-US" sz="2200" dirty="0" err="1"/>
              <a:t>berish</a:t>
            </a:r>
            <a:r>
              <a:rPr lang="en-US" sz="2200" dirty="0"/>
              <a:t> </a:t>
            </a:r>
            <a:r>
              <a:rPr lang="en-US" sz="2200" dirty="0" err="1"/>
              <a:t>shakllari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bojxona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ishlash</a:t>
            </a:r>
            <a:r>
              <a:rPr lang="en-US" sz="2200" dirty="0"/>
              <a:t> </a:t>
            </a:r>
            <a:r>
              <a:rPr lang="en-US" sz="2200" dirty="0" err="1"/>
              <a:t>bo'yicha</a:t>
            </a:r>
            <a:r>
              <a:rPr lang="en-US" sz="2200" dirty="0"/>
              <a:t> </a:t>
            </a:r>
            <a:r>
              <a:rPr lang="en-US" sz="2200" dirty="0" err="1"/>
              <a:t>ko'plab</a:t>
            </a:r>
            <a:r>
              <a:rPr lang="en-US" sz="2200" dirty="0"/>
              <a:t> </a:t>
            </a:r>
            <a:r>
              <a:rPr lang="en-US" sz="2200" dirty="0" err="1"/>
              <a:t>operatsiyalar</a:t>
            </a:r>
            <a:r>
              <a:rPr lang="en-US" sz="2200" dirty="0"/>
              <a:t> </a:t>
            </a:r>
            <a:r>
              <a:rPr lang="en-US" sz="2200" dirty="0" err="1"/>
              <a:t>amalga</a:t>
            </a:r>
            <a:r>
              <a:rPr lang="en-US" sz="2200" dirty="0"/>
              <a:t> </a:t>
            </a:r>
            <a:r>
              <a:rPr lang="en-US" sz="2200" dirty="0" err="1"/>
              <a:t>oshirilmoqda</a:t>
            </a:r>
            <a:r>
              <a:rPr lang="en-US" sz="2200" dirty="0"/>
              <a:t>. Bu,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tomondan</a:t>
            </a:r>
            <a:r>
              <a:rPr lang="en-US" sz="2200" dirty="0"/>
              <a:t>, </a:t>
            </a:r>
            <a:r>
              <a:rPr lang="en-US" sz="2200" dirty="0" err="1"/>
              <a:t>davlat</a:t>
            </a:r>
            <a:r>
              <a:rPr lang="en-US" sz="2200" dirty="0"/>
              <a:t> </a:t>
            </a:r>
            <a:r>
              <a:rPr lang="en-US" sz="2200" dirty="0" err="1"/>
              <a:t>xizmatchilarining</a:t>
            </a:r>
            <a:r>
              <a:rPr lang="en-US" sz="2200" dirty="0"/>
              <a:t> </a:t>
            </a:r>
            <a:r>
              <a:rPr lang="en-US" sz="2200" dirty="0" err="1"/>
              <a:t>ishini</a:t>
            </a:r>
            <a:r>
              <a:rPr lang="en-US" sz="2200" dirty="0"/>
              <a:t> </a:t>
            </a:r>
            <a:r>
              <a:rPr lang="en-US" sz="2200" dirty="0" err="1"/>
              <a:t>sezilarli</a:t>
            </a:r>
            <a:r>
              <a:rPr lang="en-US" sz="2200" dirty="0"/>
              <a:t> </a:t>
            </a:r>
            <a:r>
              <a:rPr lang="en-US" sz="2200" dirty="0" err="1"/>
              <a:t>darajada</a:t>
            </a:r>
            <a:r>
              <a:rPr lang="en-US" sz="2200" dirty="0"/>
              <a:t> </a:t>
            </a:r>
            <a:r>
              <a:rPr lang="en-US" sz="2200" dirty="0" err="1"/>
              <a:t>engillashtirishga</a:t>
            </a:r>
            <a:r>
              <a:rPr lang="en-US" sz="2200" dirty="0"/>
              <a:t>, </a:t>
            </a:r>
            <a:r>
              <a:rPr lang="en-US" sz="2200" dirty="0" err="1"/>
              <a:t>boshqa</a:t>
            </a:r>
            <a:r>
              <a:rPr lang="en-US" sz="2200" dirty="0"/>
              <a:t> </a:t>
            </a:r>
            <a:r>
              <a:rPr lang="en-US" sz="2200" dirty="0" err="1"/>
              <a:t>tomondan</a:t>
            </a:r>
            <a:r>
              <a:rPr lang="en-US" sz="2200" dirty="0"/>
              <a:t> </a:t>
            </a:r>
            <a:r>
              <a:rPr lang="en-US" sz="2200" dirty="0" err="1"/>
              <a:t>esa</a:t>
            </a:r>
            <a:r>
              <a:rPr lang="en-US" sz="2200" dirty="0"/>
              <a:t> </a:t>
            </a:r>
            <a:r>
              <a:rPr lang="en-US" sz="2200" dirty="0" err="1"/>
              <a:t>to'lovchilarga</a:t>
            </a:r>
            <a:r>
              <a:rPr lang="en-US" sz="2200" dirty="0"/>
              <a:t> </a:t>
            </a:r>
            <a:r>
              <a:rPr lang="en-US" sz="2200" dirty="0" err="1"/>
              <a:t>qog'oz</a:t>
            </a:r>
            <a:r>
              <a:rPr lang="en-US" sz="2200" dirty="0"/>
              <a:t> </a:t>
            </a:r>
            <a:r>
              <a:rPr lang="en-US" sz="2200" dirty="0" err="1"/>
              <a:t>hujjatlarining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qismidan</a:t>
            </a:r>
            <a:r>
              <a:rPr lang="en-US" sz="2200" dirty="0"/>
              <a:t> </a:t>
            </a:r>
            <a:r>
              <a:rPr lang="en-US" sz="2200" dirty="0" err="1"/>
              <a:t>xalos</a:t>
            </a:r>
            <a:r>
              <a:rPr lang="en-US" sz="2200" dirty="0"/>
              <a:t> </a:t>
            </a:r>
            <a:r>
              <a:rPr lang="en-US" sz="2200" dirty="0" err="1"/>
              <a:t>bo'lishga</a:t>
            </a:r>
            <a:r>
              <a:rPr lang="en-US" sz="2200" dirty="0"/>
              <a:t> </a:t>
            </a:r>
            <a:r>
              <a:rPr lang="en-US" sz="2200" dirty="0" err="1"/>
              <a:t>imkon</a:t>
            </a:r>
            <a:r>
              <a:rPr lang="en-US" sz="2200" dirty="0"/>
              <a:t> </a:t>
            </a:r>
            <a:r>
              <a:rPr lang="en-US" sz="2200" dirty="0" err="1"/>
              <a:t>beradi</a:t>
            </a:r>
            <a:r>
              <a:rPr lang="en-US" sz="22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61048"/>
            <a:ext cx="2520280" cy="20705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933057"/>
            <a:ext cx="3240360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06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Elektron</a:t>
            </a:r>
            <a:r>
              <a:rPr lang="en-US" sz="2800" dirty="0" smtClean="0"/>
              <a:t> </a:t>
            </a:r>
            <a:r>
              <a:rPr lang="en-US" sz="2800" dirty="0" err="1" smtClean="0"/>
              <a:t>tijorat</a:t>
            </a:r>
            <a:r>
              <a:rPr lang="en-US" sz="2800" dirty="0" smtClean="0"/>
              <a:t> C2C – (Consumer-to-consumer) </a:t>
            </a:r>
            <a:r>
              <a:rPr lang="en-US" sz="2800" dirty="0" err="1" smtClean="0"/>
              <a:t>jarayonida</a:t>
            </a:r>
            <a:r>
              <a:rPr lang="en-US" sz="2800" dirty="0" smtClean="0"/>
              <a:t> </a:t>
            </a:r>
            <a:r>
              <a:rPr lang="en-US" sz="2800" dirty="0" err="1" smtClean="0"/>
              <a:t>ishtirok</a:t>
            </a:r>
            <a:r>
              <a:rPr lang="en-US" sz="2800" dirty="0" smtClean="0"/>
              <a:t> </a:t>
            </a:r>
            <a:r>
              <a:rPr lang="en-US" sz="2800" dirty="0" err="1" smtClean="0"/>
              <a:t>etuvchilarning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o’zaro</a:t>
            </a:r>
            <a:r>
              <a:rPr lang="en-US" sz="2800" dirty="0" smtClean="0"/>
              <a:t> </a:t>
            </a:r>
            <a:r>
              <a:rPr lang="en-US" sz="2800" dirty="0" err="1" smtClean="0"/>
              <a:t>munosabati</a:t>
            </a:r>
            <a:r>
              <a:rPr lang="en-US" sz="2800" dirty="0" smtClean="0"/>
              <a:t> </a:t>
            </a:r>
            <a:r>
              <a:rPr lang="en-US" sz="2800" dirty="0" err="1" smtClean="0"/>
              <a:t>modeli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C2C-dagi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biznes</a:t>
            </a:r>
            <a:r>
              <a:rPr lang="en-US" sz="2000" dirty="0"/>
              <a:t> </a:t>
            </a:r>
            <a:r>
              <a:rPr lang="en-US" sz="2000" dirty="0" err="1"/>
              <a:t>tushunchasida</a:t>
            </a:r>
            <a:r>
              <a:rPr lang="en-US" sz="2000" dirty="0"/>
              <a:t> </a:t>
            </a:r>
            <a:r>
              <a:rPr lang="en-US" sz="2000" dirty="0" err="1"/>
              <a:t>iste'molchilar</a:t>
            </a:r>
            <a:r>
              <a:rPr lang="en-US" sz="2000" dirty="0"/>
              <a:t> </a:t>
            </a:r>
            <a:r>
              <a:rPr lang="en-US" sz="2000" dirty="0" err="1"/>
              <a:t>bir-birlari</a:t>
            </a:r>
            <a:r>
              <a:rPr lang="en-US" sz="2000" dirty="0"/>
              <a:t> </a:t>
            </a:r>
            <a:r>
              <a:rPr lang="en-US" sz="2000" dirty="0" err="1" smtClean="0"/>
              <a:t>bilan</a:t>
            </a:r>
            <a:r>
              <a:rPr lang="ru-RU" sz="2000" dirty="0" smtClean="0"/>
              <a:t> </a:t>
            </a:r>
            <a:r>
              <a:rPr lang="en-US" sz="2000" dirty="0" err="1" smtClean="0"/>
              <a:t>tovarlarni</a:t>
            </a:r>
            <a:r>
              <a:rPr lang="en-US" sz="2000" dirty="0" smtClean="0"/>
              <a:t> </a:t>
            </a:r>
            <a:r>
              <a:rPr lang="en-US" sz="2000" dirty="0" err="1"/>
              <a:t>faol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sotadilar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 smtClean="0"/>
              <a:t>almashadilar</a:t>
            </a:r>
            <a:r>
              <a:rPr lang="ru-RU" sz="2000" dirty="0" smtClean="0"/>
              <a:t> </a:t>
            </a:r>
            <a:r>
              <a:rPr lang="en-US" sz="2000" dirty="0" err="1" smtClean="0"/>
              <a:t>yoki</a:t>
            </a:r>
            <a:r>
              <a:rPr lang="en-US" sz="2000" dirty="0" smtClean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haqida</a:t>
            </a:r>
            <a:r>
              <a:rPr lang="en-US" sz="2000" dirty="0"/>
              <a:t> </a:t>
            </a:r>
            <a:r>
              <a:rPr lang="en-US" sz="2000" dirty="0" err="1"/>
              <a:t>ma'lumot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r>
              <a:rPr lang="en-US" sz="2000" dirty="0"/>
              <a:t>C2C </a:t>
            </a:r>
            <a:r>
              <a:rPr lang="en-US" sz="2000" dirty="0" err="1"/>
              <a:t>biznes</a:t>
            </a:r>
            <a:r>
              <a:rPr lang="en-US" sz="2000" dirty="0"/>
              <a:t> </a:t>
            </a:r>
            <a:r>
              <a:rPr lang="en-US" sz="2000" dirty="0" err="1"/>
              <a:t>munosabatlariga</a:t>
            </a:r>
            <a:r>
              <a:rPr lang="en-US" sz="2000" dirty="0"/>
              <a:t> </a:t>
            </a:r>
            <a:r>
              <a:rPr lang="en-US" sz="2000" dirty="0" err="1"/>
              <a:t>misol</a:t>
            </a:r>
            <a:r>
              <a:rPr lang="en-US" sz="2000" dirty="0"/>
              <a:t>:</a:t>
            </a:r>
          </a:p>
          <a:p>
            <a:r>
              <a:rPr lang="en-US" sz="2000" dirty="0" err="1" smtClean="0"/>
              <a:t>sotish</a:t>
            </a:r>
            <a:r>
              <a:rPr lang="en-US" sz="2000" dirty="0" smtClean="0"/>
              <a:t> </a:t>
            </a:r>
            <a:r>
              <a:rPr lang="en-US" sz="2000" dirty="0" err="1"/>
              <a:t>to'g'risidagi</a:t>
            </a:r>
            <a:r>
              <a:rPr lang="en-US" sz="2000" dirty="0"/>
              <a:t> </a:t>
            </a:r>
            <a:r>
              <a:rPr lang="en-US" sz="2000" dirty="0" err="1"/>
              <a:t>veb-portallar</a:t>
            </a:r>
            <a:r>
              <a:rPr lang="en-US" sz="2000" dirty="0"/>
              <a:t>. </a:t>
            </a:r>
            <a:r>
              <a:rPr lang="en-US" sz="2000" dirty="0" err="1"/>
              <a:t>Portalning</a:t>
            </a:r>
            <a:r>
              <a:rPr lang="en-US" sz="2000" dirty="0"/>
              <a:t> </a:t>
            </a:r>
            <a:r>
              <a:rPr lang="en-US" sz="2000" dirty="0" err="1"/>
              <a:t>o'zi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biznes</a:t>
            </a:r>
            <a:r>
              <a:rPr lang="en-US" sz="2000" dirty="0"/>
              <a:t> </a:t>
            </a:r>
            <a:r>
              <a:rPr lang="en-US" sz="2000" dirty="0" err="1"/>
              <a:t>vakili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C2C </a:t>
            </a:r>
            <a:r>
              <a:rPr lang="en-US" sz="2000" dirty="0" err="1"/>
              <a:t>o'zaro</a:t>
            </a:r>
            <a:r>
              <a:rPr lang="en-US" sz="2000" dirty="0"/>
              <a:t> </a:t>
            </a:r>
            <a:r>
              <a:rPr lang="en-US" sz="2000" dirty="0" err="1"/>
              <a:t>ta'sirini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shart-sharoitlarni</a:t>
            </a:r>
            <a:r>
              <a:rPr lang="en-US" sz="2000" dirty="0"/>
              <a:t> </a:t>
            </a:r>
            <a:r>
              <a:rPr lang="en-US" sz="2000" dirty="0" err="1"/>
              <a:t>ta'minlaydigan</a:t>
            </a:r>
            <a:r>
              <a:rPr lang="en-US" sz="2000" dirty="0"/>
              <a:t> </a:t>
            </a:r>
            <a:r>
              <a:rPr lang="en-US" sz="2000" dirty="0" err="1"/>
              <a:t>uchinchi</a:t>
            </a:r>
            <a:r>
              <a:rPr lang="en-US" sz="2000" dirty="0"/>
              <a:t> </a:t>
            </a:r>
            <a:r>
              <a:rPr lang="en-US" sz="2000" dirty="0" err="1"/>
              <a:t>tomon</a:t>
            </a:r>
            <a:r>
              <a:rPr lang="en-US" sz="2000" dirty="0"/>
              <a:t>. </a:t>
            </a:r>
            <a:r>
              <a:rPr lang="en-US" sz="2000" dirty="0" err="1"/>
              <a:t>Qonuniy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tadbirkor</a:t>
            </a:r>
            <a:r>
              <a:rPr lang="en-US" sz="2000" dirty="0"/>
              <a:t> </a:t>
            </a:r>
            <a:r>
              <a:rPr lang="en-US" sz="2000" dirty="0" err="1"/>
              <a:t>bo'lmagan</a:t>
            </a:r>
            <a:r>
              <a:rPr lang="en-US" sz="2000" dirty="0"/>
              <a:t> </a:t>
            </a:r>
            <a:r>
              <a:rPr lang="en-US" sz="2000" dirty="0" err="1"/>
              <a:t>iste'molchilar</a:t>
            </a:r>
            <a:r>
              <a:rPr lang="en-US" sz="2000" dirty="0"/>
              <a:t>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saytlarda</a:t>
            </a:r>
            <a:r>
              <a:rPr lang="en-US" sz="2000" dirty="0"/>
              <a:t> </a:t>
            </a:r>
            <a:r>
              <a:rPr lang="en-US" sz="2000" dirty="0" err="1"/>
              <a:t>biron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mahsulotni</a:t>
            </a:r>
            <a:r>
              <a:rPr lang="en-US" sz="2000" dirty="0"/>
              <a:t> </a:t>
            </a:r>
            <a:r>
              <a:rPr lang="en-US" sz="2000" dirty="0" err="1"/>
              <a:t>shaxsiy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sotishadi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olishadi</a:t>
            </a:r>
            <a:r>
              <a:rPr lang="en-US" sz="2000" dirty="0"/>
              <a:t>;</a:t>
            </a:r>
          </a:p>
          <a:p>
            <a:r>
              <a:rPr lang="en-US" sz="2000" dirty="0" err="1" smtClean="0"/>
              <a:t>onlayn</a:t>
            </a:r>
            <a:r>
              <a:rPr lang="en-US" sz="2000" dirty="0" smtClean="0"/>
              <a:t> </a:t>
            </a:r>
            <a:r>
              <a:rPr lang="en-US" sz="2000" dirty="0" err="1"/>
              <a:t>auktsionlar</a:t>
            </a:r>
            <a:r>
              <a:rPr lang="en-US" sz="2000" dirty="0"/>
              <a:t>. </a:t>
            </a:r>
            <a:r>
              <a:rPr lang="en-US" sz="2000" dirty="0" err="1"/>
              <a:t>Vaziyat</a:t>
            </a:r>
            <a:r>
              <a:rPr lang="en-US" sz="2000" dirty="0"/>
              <a:t> </a:t>
            </a:r>
            <a:r>
              <a:rPr lang="en-US" sz="2000" dirty="0" err="1"/>
              <a:t>o'xshash</a:t>
            </a:r>
            <a:r>
              <a:rPr lang="en-US" sz="2000" dirty="0"/>
              <a:t>. </a:t>
            </a:r>
            <a:r>
              <a:rPr lang="en-US" sz="2000" dirty="0" err="1"/>
              <a:t>Auktsion</a:t>
            </a:r>
            <a:r>
              <a:rPr lang="en-US" sz="2000" dirty="0"/>
              <a:t> -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xususiy</a:t>
            </a:r>
            <a:r>
              <a:rPr lang="en-US" sz="2000" dirty="0"/>
              <a:t> </a:t>
            </a:r>
            <a:r>
              <a:rPr lang="en-US" sz="2000" dirty="0" err="1"/>
              <a:t>shaxslar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narsalarni</a:t>
            </a:r>
            <a:r>
              <a:rPr lang="en-US" sz="2000" dirty="0"/>
              <a:t>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oladigan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sotadigan</a:t>
            </a:r>
            <a:r>
              <a:rPr lang="en-US" sz="2000" dirty="0"/>
              <a:t> </a:t>
            </a:r>
            <a:r>
              <a:rPr lang="en-US" sz="2000" dirty="0" err="1"/>
              <a:t>bozor</a:t>
            </a:r>
            <a:r>
              <a:rPr lang="en-US" sz="2000" dirty="0"/>
              <a:t>. </a:t>
            </a:r>
            <a:r>
              <a:rPr lang="en-US" sz="2000" dirty="0" err="1"/>
              <a:t>Sotuvchilar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xaridorlarning</a:t>
            </a:r>
            <a:r>
              <a:rPr lang="en-US" sz="2000" dirty="0"/>
              <a:t> </a:t>
            </a:r>
            <a:r>
              <a:rPr lang="en-US" sz="2000" dirty="0" err="1"/>
              <a:t>o'zaro</a:t>
            </a:r>
            <a:r>
              <a:rPr lang="en-US" sz="2000" dirty="0"/>
              <a:t> </a:t>
            </a:r>
            <a:r>
              <a:rPr lang="en-US" sz="2000" dirty="0" err="1"/>
              <a:t>munosabatlari</a:t>
            </a:r>
            <a:r>
              <a:rPr lang="en-US" sz="2000" dirty="0"/>
              <a:t> C2C </a:t>
            </a:r>
            <a:r>
              <a:rPr lang="en-US" sz="2000" dirty="0" err="1"/>
              <a:t>sohasiga</a:t>
            </a:r>
            <a:r>
              <a:rPr lang="en-US" sz="2000" dirty="0"/>
              <a:t> </a:t>
            </a:r>
            <a:r>
              <a:rPr lang="en-US" sz="2000" dirty="0" err="1"/>
              <a:t>taalluqlidir</a:t>
            </a:r>
            <a:r>
              <a:rPr lang="en-US" sz="2000" dirty="0"/>
              <a:t>;</a:t>
            </a:r>
          </a:p>
          <a:p>
            <a:r>
              <a:rPr lang="en-US" sz="2000" dirty="0" err="1" smtClean="0"/>
              <a:t>e'lonlar</a:t>
            </a:r>
            <a:r>
              <a:rPr lang="en-US" sz="2000" dirty="0" smtClean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gazetalarni</a:t>
            </a:r>
            <a:r>
              <a:rPr lang="en-US" sz="2000" dirty="0"/>
              <a:t> chop </a:t>
            </a:r>
            <a:r>
              <a:rPr lang="en-US" sz="2000" dirty="0" err="1"/>
              <a:t>etish</a:t>
            </a:r>
            <a:r>
              <a:rPr lang="en-US" sz="2000" dirty="0"/>
              <a:t>. </a:t>
            </a:r>
            <a:r>
              <a:rPr lang="en-US" sz="2000" dirty="0" err="1"/>
              <a:t>Xuddi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narsa</a:t>
            </a:r>
            <a:r>
              <a:rPr lang="en-US" sz="2000" dirty="0"/>
              <a:t>, </a:t>
            </a:r>
            <a:r>
              <a:rPr lang="en-US" sz="2000" dirty="0" err="1"/>
              <a:t>faqat</a:t>
            </a:r>
            <a:r>
              <a:rPr lang="en-US" sz="2000" dirty="0"/>
              <a:t> Internet-</a:t>
            </a:r>
            <a:r>
              <a:rPr lang="en-US" sz="2000" dirty="0" err="1"/>
              <a:t>resursning</a:t>
            </a:r>
            <a:r>
              <a:rPr lang="en-US" sz="2000" dirty="0"/>
              <a:t> </a:t>
            </a:r>
            <a:r>
              <a:rPr lang="en-US" sz="2000" dirty="0" err="1"/>
              <a:t>o'rniga</a:t>
            </a:r>
            <a:r>
              <a:rPr lang="en-US" sz="2000" dirty="0"/>
              <a:t>, </a:t>
            </a:r>
            <a:r>
              <a:rPr lang="en-US" sz="2000" dirty="0" err="1"/>
              <a:t>sotuvchi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xaridor</a:t>
            </a:r>
            <a:r>
              <a:rPr lang="en-US" sz="2000" dirty="0"/>
              <a:t> </a:t>
            </a:r>
            <a:r>
              <a:rPr lang="en-US" sz="2000" dirty="0" err="1"/>
              <a:t>bir-birini</a:t>
            </a:r>
            <a:r>
              <a:rPr lang="en-US" sz="2000" dirty="0"/>
              <a:t> </a:t>
            </a:r>
            <a:r>
              <a:rPr lang="en-US" sz="2000" dirty="0" err="1"/>
              <a:t>topadigan</a:t>
            </a:r>
            <a:r>
              <a:rPr lang="en-US" sz="2000" dirty="0"/>
              <a:t> </a:t>
            </a:r>
            <a:r>
              <a:rPr lang="en-US" sz="2000" dirty="0" err="1"/>
              <a:t>platforma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bosma</a:t>
            </a:r>
            <a:r>
              <a:rPr lang="en-US" sz="2000" dirty="0"/>
              <a:t> </a:t>
            </a:r>
            <a:r>
              <a:rPr lang="en-US" sz="2000" dirty="0" err="1"/>
              <a:t>nashr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78802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83307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dirty="0" err="1"/>
              <a:t>Ba'zi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xususiyatlar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 smtClean="0"/>
              <a:t>funktsiyalar</a:t>
            </a:r>
            <a:r>
              <a:rPr lang="en-US" sz="2400" dirty="0" smtClean="0"/>
              <a:t>.</a:t>
            </a:r>
            <a:r>
              <a:rPr lang="ru-RU" sz="2400" dirty="0" smtClean="0"/>
              <a:t> </a:t>
            </a:r>
            <a:r>
              <a:rPr lang="en-US" sz="2400" dirty="0" smtClean="0"/>
              <a:t>C2C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 smtClean="0"/>
              <a:t>imkoniyatlari</a:t>
            </a:r>
            <a:r>
              <a:rPr lang="ru-RU" sz="2400" dirty="0" smtClean="0"/>
              <a:t>: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● </a:t>
            </a:r>
            <a:r>
              <a:rPr lang="en-US" sz="2400" dirty="0" err="1"/>
              <a:t>Xaridor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nechta</a:t>
            </a:r>
            <a:r>
              <a:rPr lang="en-US" sz="2400" dirty="0"/>
              <a:t> </a:t>
            </a:r>
            <a:r>
              <a:rPr lang="en-US" sz="2400" dirty="0" err="1"/>
              <a:t>sotuvchidan</a:t>
            </a:r>
            <a:r>
              <a:rPr lang="en-US" sz="2400" dirty="0"/>
              <a:t> </a:t>
            </a:r>
            <a:r>
              <a:rPr lang="en-US" sz="2400" dirty="0" err="1"/>
              <a:t>tovarlarni</a:t>
            </a:r>
            <a:r>
              <a:rPr lang="en-US" sz="2400" dirty="0"/>
              <a:t> </a:t>
            </a:r>
            <a:r>
              <a:rPr lang="en-US" sz="2400" dirty="0" err="1"/>
              <a:t>sotib</a:t>
            </a:r>
            <a:r>
              <a:rPr lang="en-US" sz="2400" dirty="0"/>
              <a:t> </a:t>
            </a:r>
            <a:r>
              <a:rPr lang="en-US" sz="2400" dirty="0" err="1"/>
              <a:t>olishi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● </a:t>
            </a:r>
            <a:r>
              <a:rPr lang="en-US" sz="2400" dirty="0" err="1"/>
              <a:t>Xuddi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mijoz</a:t>
            </a:r>
            <a:r>
              <a:rPr lang="en-US" sz="2400" dirty="0"/>
              <a:t> </a:t>
            </a:r>
            <a:r>
              <a:rPr lang="en-US" sz="2400" dirty="0" err="1"/>
              <a:t>xaridor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ham, </a:t>
            </a:r>
            <a:r>
              <a:rPr lang="en-US" sz="2400" dirty="0" err="1"/>
              <a:t>sotuvchi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ham </a:t>
            </a:r>
            <a:r>
              <a:rPr lang="en-US" sz="2400" dirty="0" err="1"/>
              <a:t>harakat</a:t>
            </a:r>
            <a:r>
              <a:rPr lang="en-US" sz="2400" dirty="0"/>
              <a:t> </a:t>
            </a:r>
            <a:r>
              <a:rPr lang="en-US" sz="2400" dirty="0" err="1"/>
              <a:t>qilishi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● </a:t>
            </a:r>
            <a:r>
              <a:rPr lang="uz-Latn-UZ" sz="2400" dirty="0"/>
              <a:t>Onlayn bozor xaridorga mahsulotni turli xil mezonlardan foydalangan holda,</a:t>
            </a:r>
            <a:br>
              <a:rPr lang="uz-Latn-UZ" sz="2400" dirty="0"/>
            </a:br>
            <a:r>
              <a:rPr lang="uz-Latn-UZ" sz="2400" dirty="0"/>
              <a:t>masalan: eng yaxshi sotuvchi, eng mashhur mahsulot, sizning shahringizdan mahsulot va </a:t>
            </a:r>
            <a:r>
              <a:rPr lang="uz-Latn-UZ" sz="2400" dirty="0" smtClean="0"/>
              <a:t>boshqalar</a:t>
            </a:r>
            <a:endParaRPr lang="ru-RU" sz="2400" dirty="0" smtClean="0"/>
          </a:p>
          <a:p>
            <a:pPr marL="0" indent="0">
              <a:buNone/>
            </a:pPr>
            <a:r>
              <a:rPr lang="en-US" sz="2400" dirty="0" smtClean="0"/>
              <a:t>●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sotuvchilar</a:t>
            </a:r>
            <a:r>
              <a:rPr lang="en-US" sz="2400" dirty="0"/>
              <a:t> </a:t>
            </a:r>
            <a:r>
              <a:rPr lang="en-US" sz="2400" dirty="0" err="1"/>
              <a:t>mahsulotni</a:t>
            </a:r>
            <a:r>
              <a:rPr lang="en-US" sz="2400" dirty="0"/>
              <a:t> </a:t>
            </a:r>
            <a:r>
              <a:rPr lang="en-US" sz="2400" dirty="0" err="1"/>
              <a:t>o'zlari</a:t>
            </a:r>
            <a:r>
              <a:rPr lang="en-US" sz="2400" dirty="0"/>
              <a:t> </a:t>
            </a:r>
            <a:r>
              <a:rPr lang="en-US" sz="2400" dirty="0" err="1"/>
              <a:t>qidirayotgan</a:t>
            </a:r>
            <a:r>
              <a:rPr lang="en-US" sz="2400" dirty="0"/>
              <a:t> </a:t>
            </a:r>
            <a:r>
              <a:rPr lang="en-US" sz="2400" dirty="0" err="1"/>
              <a:t>xaridor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ko'rsatilgan</a:t>
            </a:r>
            <a:r>
              <a:rPr lang="en-US" sz="2400" dirty="0"/>
              <a:t> </a:t>
            </a:r>
            <a:r>
              <a:rPr lang="en-US" sz="2400" dirty="0" err="1"/>
              <a:t>mahsulotga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qilishlari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, </a:t>
            </a:r>
            <a:r>
              <a:rPr lang="en-US" sz="2400" dirty="0" err="1"/>
              <a:t>shunda</a:t>
            </a:r>
            <a:r>
              <a:rPr lang="en-US" sz="2400" dirty="0"/>
              <a:t> </a:t>
            </a:r>
            <a:r>
              <a:rPr lang="en-US" sz="2400" dirty="0" err="1"/>
              <a:t>xaridor</a:t>
            </a:r>
            <a:r>
              <a:rPr lang="en-US" sz="2400" dirty="0"/>
              <a:t> </a:t>
            </a:r>
            <a:r>
              <a:rPr lang="en-US" sz="2400" dirty="0" err="1"/>
              <a:t>sotuvchilardan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yaxshi</a:t>
            </a:r>
            <a:r>
              <a:rPr lang="en-US" sz="2400" dirty="0"/>
              <a:t> </a:t>
            </a:r>
            <a:r>
              <a:rPr lang="en-US" sz="2400" dirty="0" err="1"/>
              <a:t>narxlar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takliflarni</a:t>
            </a:r>
            <a:r>
              <a:rPr lang="en-US" sz="2400" dirty="0"/>
              <a:t> </a:t>
            </a:r>
            <a:r>
              <a:rPr lang="en-US" sz="2400" dirty="0" err="1"/>
              <a:t>olishi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r>
              <a:rPr lang="en-US" sz="2400" dirty="0"/>
              <a:t>● </a:t>
            </a:r>
            <a:r>
              <a:rPr lang="en-US" sz="2400" dirty="0" err="1"/>
              <a:t>Funktsionallik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bog'liq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tarmoqlar</a:t>
            </a:r>
            <a:r>
              <a:rPr lang="en-US" sz="2400" dirty="0"/>
              <a:t> </a:t>
            </a:r>
            <a:r>
              <a:rPr lang="en-US" sz="2400" dirty="0" err="1"/>
              <a:t>hamjamiyatlar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forumlardagi</a:t>
            </a:r>
            <a:r>
              <a:rPr lang="en-US" sz="2400" dirty="0"/>
              <a:t> </a:t>
            </a:r>
            <a:r>
              <a:rPr lang="en-US" sz="2400" dirty="0" err="1"/>
              <a:t>munozaralarni</a:t>
            </a:r>
            <a:r>
              <a:rPr lang="en-US" sz="2400" dirty="0"/>
              <a:t>, </a:t>
            </a:r>
            <a:r>
              <a:rPr lang="en-US" sz="2400" dirty="0" err="1"/>
              <a:t>shuningdek</a:t>
            </a:r>
            <a:r>
              <a:rPr lang="en-US" sz="2400" dirty="0"/>
              <a:t> </a:t>
            </a:r>
            <a:r>
              <a:rPr lang="en-US" sz="2400" dirty="0" err="1"/>
              <a:t>bloglar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tarmoq</a:t>
            </a:r>
            <a:r>
              <a:rPr lang="en-US" sz="2400" dirty="0"/>
              <a:t> </a:t>
            </a:r>
            <a:r>
              <a:rPr lang="en-US" sz="2400" dirty="0" err="1"/>
              <a:t>saytlarini</a:t>
            </a:r>
            <a:r>
              <a:rPr lang="en-US" sz="2400" dirty="0"/>
              <a:t>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dirty="0" smtClean="0"/>
              <a:t>●</a:t>
            </a:r>
            <a:r>
              <a:rPr lang="uz-Latn-UZ" sz="2400" dirty="0"/>
              <a:t>Orqa panel interfeysi mijozlar hisoblarini boshqarish uchun ma'muriy funktsiyalarni o'z ichiga </a:t>
            </a:r>
            <a:r>
              <a:rPr lang="uz-Latn-UZ" sz="2400" dirty="0" smtClean="0"/>
              <a:t>oladi</a:t>
            </a:r>
            <a:r>
              <a:rPr lang="ru-RU" sz="2400" dirty="0" smtClean="0"/>
              <a:t> </a:t>
            </a:r>
            <a:r>
              <a:rPr lang="uz-Latn-UZ" sz="2400" dirty="0" smtClean="0"/>
              <a:t>va </a:t>
            </a:r>
            <a:r>
              <a:rPr lang="uz-Latn-UZ" sz="2400" dirty="0"/>
              <a:t>sotuvchi, to'lov sozlamalari, galereya sozlamalari va boshqalar</a:t>
            </a:r>
            <a:r>
              <a:rPr lang="uz-Latn-UZ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47612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tijoratning</a:t>
            </a:r>
            <a:r>
              <a:rPr lang="en-US" dirty="0"/>
              <a:t> </a:t>
            </a:r>
            <a:r>
              <a:rPr lang="en-US" dirty="0" err="1"/>
              <a:t>afzalliklari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kamchiliklari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C2C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Iste'molchilar</a:t>
            </a:r>
            <a:r>
              <a:rPr lang="en-US" dirty="0"/>
              <a:t>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qilmoqchi</a:t>
            </a:r>
            <a:r>
              <a:rPr lang="en-US" dirty="0"/>
              <a:t> </a:t>
            </a:r>
            <a:r>
              <a:rPr lang="en-US" dirty="0" err="1"/>
              <a:t>bo'lganlarida</a:t>
            </a:r>
            <a:r>
              <a:rPr lang="en-US" dirty="0"/>
              <a:t> </a:t>
            </a:r>
            <a:r>
              <a:rPr lang="en-US" dirty="0" err="1"/>
              <a:t>foydalana</a:t>
            </a:r>
            <a:r>
              <a:rPr lang="en-US" dirty="0"/>
              <a:t> </a:t>
            </a:r>
            <a:r>
              <a:rPr lang="en-US" dirty="0" err="1"/>
              <a:t>olishlari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mavjudligi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Veb-saytlarning</a:t>
            </a:r>
            <a:r>
              <a:rPr lang="en-US" dirty="0"/>
              <a:t> </a:t>
            </a:r>
            <a:r>
              <a:rPr lang="en-US" dirty="0" err="1"/>
              <a:t>muntazam</a:t>
            </a:r>
            <a:r>
              <a:rPr lang="en-US" dirty="0"/>
              <a:t> </a:t>
            </a:r>
            <a:r>
              <a:rPr lang="en-US" dirty="0" err="1"/>
              <a:t>yangilanishlari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Mahsulotlarni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iste'molchilarga</a:t>
            </a:r>
            <a:r>
              <a:rPr lang="en-US" dirty="0"/>
              <a:t> </a:t>
            </a:r>
            <a:r>
              <a:rPr lang="en-US" dirty="0" err="1"/>
              <a:t>sotadigan</a:t>
            </a:r>
            <a:r>
              <a:rPr lang="en-US" dirty="0"/>
              <a:t> </a:t>
            </a:r>
            <a:r>
              <a:rPr lang="en-US" dirty="0" err="1"/>
              <a:t>iste'molchilar</a:t>
            </a:r>
            <a:r>
              <a:rPr lang="en-US" dirty="0"/>
              <a:t> </a:t>
            </a:r>
            <a:r>
              <a:rPr lang="en-US" dirty="0" err="1"/>
              <a:t>bir-birlariga</a:t>
            </a:r>
            <a:r>
              <a:rPr lang="en-US" dirty="0"/>
              <a:t> </a:t>
            </a:r>
            <a:r>
              <a:rPr lang="en-US" dirty="0" err="1"/>
              <a:t>to'g'ridan-to'g'ri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rentabellikga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bo'lishadi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tranzaksiyaning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past; </a:t>
            </a:r>
            <a:r>
              <a:rPr lang="en-US" dirty="0" err="1"/>
              <a:t>sotuvchilar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mahsulotlarini</a:t>
            </a:r>
            <a:r>
              <a:rPr lang="en-US" dirty="0"/>
              <a:t> Internet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joylashtirishi</a:t>
            </a:r>
            <a:r>
              <a:rPr lang="en-US" dirty="0"/>
              <a:t> </a:t>
            </a:r>
            <a:r>
              <a:rPr lang="en-US" dirty="0" err="1"/>
              <a:t>mumkin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pastroq</a:t>
            </a:r>
            <a:r>
              <a:rPr lang="en-US" dirty="0"/>
              <a:t> </a:t>
            </a:r>
            <a:r>
              <a:rPr lang="en-US" dirty="0" err="1"/>
              <a:t>narx</a:t>
            </a:r>
            <a:r>
              <a:rPr lang="en-US" dirty="0"/>
              <a:t> </a:t>
            </a:r>
            <a:r>
              <a:rPr lang="en-US" dirty="0" err="1"/>
              <a:t>do'konni</a:t>
            </a:r>
            <a:r>
              <a:rPr lang="en-US" dirty="0"/>
              <a:t> </a:t>
            </a:r>
            <a:r>
              <a:rPr lang="en-US" dirty="0" err="1"/>
              <a:t>ijaraga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narxidan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yaxshi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Xaridor</a:t>
            </a:r>
            <a:r>
              <a:rPr lang="en-US" dirty="0"/>
              <a:t> </a:t>
            </a:r>
            <a:r>
              <a:rPr lang="en-US" dirty="0" err="1"/>
              <a:t>to'g'ridan-to'g'ri</a:t>
            </a:r>
            <a:r>
              <a:rPr lang="en-US" dirty="0"/>
              <a:t> </a:t>
            </a:r>
            <a:r>
              <a:rPr lang="en-US" dirty="0" err="1"/>
              <a:t>sotuvchilar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bog'lanishi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vositachi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tarqatishi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027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C2C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tijoratning</a:t>
            </a:r>
            <a:r>
              <a:rPr lang="en-US" dirty="0"/>
              <a:t> </a:t>
            </a:r>
            <a:r>
              <a:rPr lang="en-US" dirty="0" err="1"/>
              <a:t>kamchiliklari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To'lov</a:t>
            </a:r>
            <a:r>
              <a:rPr lang="en-US" dirty="0"/>
              <a:t> </a:t>
            </a:r>
            <a:r>
              <a:rPr lang="en-US" dirty="0" err="1"/>
              <a:t>kafolatlanmaydi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O'g'irlik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firibgarlar</a:t>
            </a:r>
            <a:r>
              <a:rPr lang="en-US" dirty="0"/>
              <a:t> </a:t>
            </a:r>
            <a:r>
              <a:rPr lang="en-US" dirty="0" err="1"/>
              <a:t>mijozlarini</a:t>
            </a:r>
            <a:r>
              <a:rPr lang="en-US" dirty="0"/>
              <a:t> </a:t>
            </a:r>
            <a:r>
              <a:rPr lang="en-US" dirty="0" err="1"/>
              <a:t>jalb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veb-saytlarini</a:t>
            </a:r>
            <a:r>
              <a:rPr lang="en-US" dirty="0"/>
              <a:t> eBay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ba'zi</a:t>
            </a:r>
            <a:r>
              <a:rPr lang="en-US" dirty="0"/>
              <a:t> </a:t>
            </a:r>
            <a:r>
              <a:rPr lang="en-US" dirty="0" err="1"/>
              <a:t>taniqli</a:t>
            </a:r>
            <a:r>
              <a:rPr lang="en-US" dirty="0"/>
              <a:t> C2C </a:t>
            </a:r>
            <a:r>
              <a:rPr lang="en-US" dirty="0" err="1"/>
              <a:t>veb-saytlarining</a:t>
            </a:r>
            <a:r>
              <a:rPr lang="en-US" dirty="0"/>
              <a:t> </a:t>
            </a:r>
            <a:r>
              <a:rPr lang="en-US" dirty="0" err="1"/>
              <a:t>nomlari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qilishlari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●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yo'q</a:t>
            </a:r>
            <a:r>
              <a:rPr lang="en-US" dirty="0"/>
              <a:t>,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tijoratning</a:t>
            </a:r>
            <a:r>
              <a:rPr lang="en-US" dirty="0"/>
              <a:t> </a:t>
            </a:r>
            <a:r>
              <a:rPr lang="en-US" dirty="0" err="1"/>
              <a:t>kamchiliklarini</a:t>
            </a:r>
            <a:r>
              <a:rPr lang="en-US" dirty="0"/>
              <a:t> </a:t>
            </a:r>
            <a:r>
              <a:rPr lang="en-US" dirty="0" err="1"/>
              <a:t>bartaraf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usullari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4161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Internet </a:t>
            </a:r>
            <a:r>
              <a:rPr lang="en-US" sz="2400" dirty="0" err="1"/>
              <a:t>vositasida</a:t>
            </a:r>
            <a:r>
              <a:rPr lang="en-US" sz="2400" dirty="0"/>
              <a:t> </a:t>
            </a:r>
            <a:r>
              <a:rPr lang="en-US" sz="2400" dirty="0" err="1"/>
              <a:t>moliyaviy</a:t>
            </a:r>
            <a:r>
              <a:rPr lang="en-US" sz="2400" dirty="0"/>
              <a:t> </a:t>
            </a:r>
            <a:r>
              <a:rPr lang="en-US" sz="2400" dirty="0" err="1"/>
              <a:t>bozorda</a:t>
            </a:r>
            <a:r>
              <a:rPr lang="en-US" sz="2400" dirty="0"/>
              <a:t> 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ko’rsatish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qancha</a:t>
            </a:r>
            <a:r>
              <a:rPr lang="en-US" sz="2400" dirty="0"/>
              <a:t> </a:t>
            </a:r>
            <a:r>
              <a:rPr lang="en-US" sz="2400" dirty="0" err="1"/>
              <a:t>imkoniyatlar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biz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quyida</a:t>
            </a:r>
            <a:r>
              <a:rPr lang="en-US" sz="2400" dirty="0"/>
              <a:t> </a:t>
            </a:r>
            <a:r>
              <a:rPr lang="en-US" sz="2400" dirty="0" err="1"/>
              <a:t>ko’rib</a:t>
            </a:r>
            <a:r>
              <a:rPr lang="en-US" sz="2400" dirty="0"/>
              <a:t> </a:t>
            </a:r>
            <a:r>
              <a:rPr lang="en-US" sz="2400" dirty="0" err="1"/>
              <a:t>chiqamiz</a:t>
            </a:r>
            <a:r>
              <a:rPr lang="en-US" sz="2400" dirty="0" smtClean="0"/>
              <a:t>:</a:t>
            </a:r>
            <a:endParaRPr lang="ru-RU" sz="2400" dirty="0" smtClean="0"/>
          </a:p>
          <a:p>
            <a:pPr marL="0" indent="0">
              <a:buNone/>
            </a:pPr>
            <a:r>
              <a:rPr lang="en-US" sz="2400" dirty="0" err="1"/>
              <a:t>Birinchidan</a:t>
            </a:r>
            <a:r>
              <a:rPr lang="en-US" sz="2400" dirty="0"/>
              <a:t>, </a:t>
            </a:r>
            <a:r>
              <a:rPr lang="en-US" sz="2400" dirty="0" err="1"/>
              <a:t>valyuta</a:t>
            </a:r>
            <a:r>
              <a:rPr lang="en-US" sz="2400" dirty="0"/>
              <a:t> </a:t>
            </a:r>
            <a:r>
              <a:rPr lang="en-US" sz="2400" dirty="0" err="1"/>
              <a:t>bozorida</a:t>
            </a:r>
            <a:r>
              <a:rPr lang="en-US" sz="2400" dirty="0"/>
              <a:t> 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ko’rsatish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mo’ljallangan</a:t>
            </a:r>
            <a:r>
              <a:rPr lang="en-US" sz="2400" dirty="0"/>
              <a:t> </a:t>
            </a:r>
            <a:r>
              <a:rPr lang="en-US" sz="2400" dirty="0" err="1"/>
              <a:t>tizim</a:t>
            </a:r>
            <a:r>
              <a:rPr lang="en-US" sz="2400" dirty="0"/>
              <a:t> FOREX (</a:t>
            </a:r>
            <a:r>
              <a:rPr lang="en-US" sz="2400" dirty="0" err="1"/>
              <a:t>FOReign</a:t>
            </a:r>
            <a:r>
              <a:rPr lang="en-US" sz="2400" dirty="0"/>
              <a:t> </a:t>
            </a:r>
            <a:r>
              <a:rPr lang="en-US" sz="2400" dirty="0" err="1"/>
              <a:t>EXchange</a:t>
            </a:r>
            <a:r>
              <a:rPr lang="en-US" sz="2400" dirty="0"/>
              <a:t>) deb </a:t>
            </a:r>
            <a:r>
              <a:rPr lang="en-US" sz="2400" dirty="0" err="1"/>
              <a:t>ataladi</a:t>
            </a:r>
            <a:r>
              <a:rPr lang="en-US" sz="2400" dirty="0"/>
              <a:t>. Bu </a:t>
            </a:r>
            <a:r>
              <a:rPr lang="en-US" sz="2400" dirty="0" err="1"/>
              <a:t>erda</a:t>
            </a:r>
            <a:r>
              <a:rPr lang="en-US" sz="2400" dirty="0"/>
              <a:t> </a:t>
            </a:r>
            <a:r>
              <a:rPr lang="en-US" sz="2400" dirty="0" err="1"/>
              <a:t>valyuta</a:t>
            </a:r>
            <a:r>
              <a:rPr lang="en-US" sz="2400" dirty="0"/>
              <a:t> </a:t>
            </a:r>
            <a:r>
              <a:rPr lang="en-US" sz="2400" dirty="0" err="1"/>
              <a:t>operatsiyalari</a:t>
            </a:r>
            <a:r>
              <a:rPr lang="en-US" sz="2400" dirty="0"/>
              <a:t> </a:t>
            </a:r>
            <a:r>
              <a:rPr lang="en-US" sz="2400" dirty="0" err="1"/>
              <a:t>butun</a:t>
            </a:r>
            <a:r>
              <a:rPr lang="en-US" sz="2400" dirty="0"/>
              <a:t> </a:t>
            </a:r>
            <a:r>
              <a:rPr lang="en-US" sz="2400" dirty="0" err="1"/>
              <a:t>sutka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Londonda</a:t>
            </a:r>
            <a:r>
              <a:rPr lang="en-US" sz="2400" dirty="0"/>
              <a:t>, </a:t>
            </a:r>
            <a:r>
              <a:rPr lang="en-US" sz="2400" dirty="0" err="1"/>
              <a:t>Tokioda</a:t>
            </a:r>
            <a:r>
              <a:rPr lang="en-US" sz="2400" dirty="0"/>
              <a:t>, </a:t>
            </a:r>
            <a:r>
              <a:rPr lang="en-US" sz="2400" dirty="0" err="1"/>
              <a:t>Nyu-Yorkda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joylarda</a:t>
            </a:r>
            <a:r>
              <a:rPr lang="en-US" sz="2400" dirty="0"/>
              <a:t> </a:t>
            </a:r>
            <a:r>
              <a:rPr lang="en-US" sz="2400" dirty="0" err="1"/>
              <a:t>tinimsiz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erga</a:t>
            </a:r>
            <a:r>
              <a:rPr lang="en-US" sz="2400" dirty="0"/>
              <a:t> </a:t>
            </a:r>
            <a:r>
              <a:rPr lang="en-US" sz="2400" dirty="0" err="1"/>
              <a:t>valyuta</a:t>
            </a:r>
            <a:r>
              <a:rPr lang="en-US" sz="2400" dirty="0"/>
              <a:t> </a:t>
            </a:r>
            <a:r>
              <a:rPr lang="en-US" sz="2400" dirty="0" err="1"/>
              <a:t>almashinish</a:t>
            </a:r>
            <a:r>
              <a:rPr lang="en-US" sz="2400" dirty="0"/>
              <a:t> </a:t>
            </a:r>
            <a:r>
              <a:rPr lang="en-US" sz="2400" dirty="0" err="1"/>
              <a:t>operatsiyalarini</a:t>
            </a:r>
            <a:r>
              <a:rPr lang="en-US" sz="2400" dirty="0"/>
              <a:t> </a:t>
            </a:r>
            <a:r>
              <a:rPr lang="en-US" sz="2400" dirty="0" err="1"/>
              <a:t>kiritish</a:t>
            </a:r>
            <a:r>
              <a:rPr lang="en-US" sz="2400" dirty="0"/>
              <a:t> </a:t>
            </a:r>
            <a:r>
              <a:rPr lang="en-US" sz="2400" dirty="0" err="1"/>
              <a:t>yaramaydi</a:t>
            </a:r>
            <a:r>
              <a:rPr lang="en-US" sz="2400" dirty="0"/>
              <a:t>. </a:t>
            </a:r>
            <a:endParaRPr lang="ru-RU" sz="2400" dirty="0" smtClean="0"/>
          </a:p>
          <a:p>
            <a:pPr marL="0" indent="0">
              <a:buNone/>
            </a:pPr>
            <a:r>
              <a:rPr lang="en-US" sz="2400" dirty="0" err="1"/>
              <a:t>Ikkinchidan</a:t>
            </a:r>
            <a:r>
              <a:rPr lang="en-US" sz="2400" dirty="0"/>
              <a:t>, </a:t>
            </a:r>
            <a:r>
              <a:rPr lang="en-US" sz="2400" dirty="0" err="1"/>
              <a:t>aktsiyalar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savdo</a:t>
            </a:r>
            <a:r>
              <a:rPr lang="en-US" sz="2400" dirty="0"/>
              <a:t> </a:t>
            </a:r>
            <a:r>
              <a:rPr lang="en-US" sz="2400" dirty="0" err="1"/>
              <a:t>qiluvchi</a:t>
            </a:r>
            <a:r>
              <a:rPr lang="en-US" sz="2400" dirty="0"/>
              <a:t> Stock Market </a:t>
            </a:r>
            <a:r>
              <a:rPr lang="en-US" sz="2400" dirty="0" err="1"/>
              <a:t>yuqorida</a:t>
            </a:r>
            <a:r>
              <a:rPr lang="en-US" sz="2400" dirty="0"/>
              <a:t>  </a:t>
            </a:r>
            <a:r>
              <a:rPr lang="en-US" sz="2400" dirty="0" err="1"/>
              <a:t>yoritilgan</a:t>
            </a:r>
            <a:r>
              <a:rPr lang="en-US" sz="2400" dirty="0"/>
              <a:t> FOREX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farqli</a:t>
            </a:r>
            <a:r>
              <a:rPr lang="en-US" sz="2400" dirty="0"/>
              <a:t> </a:t>
            </a:r>
            <a:r>
              <a:rPr lang="en-US" sz="2400" dirty="0" err="1"/>
              <a:t>o’laroq</a:t>
            </a:r>
            <a:r>
              <a:rPr lang="en-US" sz="2400" dirty="0"/>
              <a:t>, </a:t>
            </a:r>
            <a:r>
              <a:rPr lang="en-US" sz="2400" dirty="0" err="1"/>
              <a:t>biror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xududga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ko’rsatadi</a:t>
            </a:r>
            <a:r>
              <a:rPr lang="en-US" sz="2400" dirty="0"/>
              <a:t>. </a:t>
            </a:r>
            <a:r>
              <a:rPr lang="en-US" sz="2400" dirty="0" err="1"/>
              <a:t>Misol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Amerika</a:t>
            </a:r>
            <a:r>
              <a:rPr lang="en-US" sz="2400" dirty="0"/>
              <a:t> </a:t>
            </a:r>
            <a:r>
              <a:rPr lang="en-US" sz="2400" dirty="0" err="1"/>
              <a:t>aktsiyalar</a:t>
            </a:r>
            <a:r>
              <a:rPr lang="en-US" sz="2400" dirty="0"/>
              <a:t> </a:t>
            </a:r>
            <a:r>
              <a:rPr lang="en-US" sz="2400" dirty="0" err="1"/>
              <a:t>bozorini</a:t>
            </a:r>
            <a:r>
              <a:rPr lang="en-US" sz="2400" dirty="0"/>
              <a:t> </a:t>
            </a:r>
            <a:r>
              <a:rPr lang="en-US" sz="2400" dirty="0" err="1"/>
              <a:t>keltirishimiz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 Bu </a:t>
            </a:r>
            <a:r>
              <a:rPr lang="en-US" sz="2400" dirty="0" err="1"/>
              <a:t>erda</a:t>
            </a:r>
            <a:r>
              <a:rPr lang="en-US" sz="2400" dirty="0"/>
              <a:t> </a:t>
            </a:r>
            <a:r>
              <a:rPr lang="en-US" sz="2400" dirty="0" err="1"/>
              <a:t>aktsiyalar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 </a:t>
            </a:r>
            <a:r>
              <a:rPr lang="en-US" sz="2400" dirty="0" err="1"/>
              <a:t>qimmatli</a:t>
            </a:r>
            <a:r>
              <a:rPr lang="en-US" sz="2400" dirty="0"/>
              <a:t> </a:t>
            </a:r>
            <a:r>
              <a:rPr lang="en-US" sz="2400" dirty="0" err="1"/>
              <a:t>qog’ozlar</a:t>
            </a:r>
            <a:r>
              <a:rPr lang="en-US" sz="2400" dirty="0"/>
              <a:t> (</a:t>
            </a:r>
            <a:r>
              <a:rPr lang="en-US" sz="2400" dirty="0" err="1"/>
              <a:t>optsionlar</a:t>
            </a:r>
            <a:r>
              <a:rPr lang="en-US" sz="2400" dirty="0"/>
              <a:t>, </a:t>
            </a:r>
            <a:r>
              <a:rPr lang="en-US" sz="2400" dirty="0" err="1"/>
              <a:t>fyucherslar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)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AQSh</a:t>
            </a:r>
            <a:r>
              <a:rPr lang="en-US" sz="2400" dirty="0"/>
              <a:t> fond </a:t>
            </a:r>
            <a:r>
              <a:rPr lang="en-US" sz="2400" dirty="0" err="1"/>
              <a:t>birjalarida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birjadan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NASDAQ </a:t>
            </a:r>
            <a:r>
              <a:rPr lang="en-US" sz="2400" dirty="0" err="1"/>
              <a:t>tizimida</a:t>
            </a:r>
            <a:r>
              <a:rPr lang="en-US" sz="2400" dirty="0"/>
              <a:t> </a:t>
            </a:r>
            <a:r>
              <a:rPr lang="en-US" sz="2400" dirty="0" err="1"/>
              <a:t>sotiladilar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942739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err="1"/>
              <a:t>O‘zbekistonda</a:t>
            </a:r>
            <a:r>
              <a:rPr lang="en-US" sz="3600" dirty="0"/>
              <a:t> </a:t>
            </a:r>
            <a:r>
              <a:rPr lang="en-US" sz="3600" dirty="0" err="1"/>
              <a:t>elektron</a:t>
            </a:r>
            <a:r>
              <a:rPr lang="en-US" sz="3600" dirty="0"/>
              <a:t> </a:t>
            </a:r>
            <a:r>
              <a:rPr lang="en-US" sz="3600" dirty="0" err="1"/>
              <a:t>tijoratni</a:t>
            </a:r>
            <a:r>
              <a:rPr lang="en-US" sz="3600" dirty="0"/>
              <a:t> C2C </a:t>
            </a:r>
            <a:r>
              <a:rPr lang="en-US" sz="3600" dirty="0" err="1"/>
              <a:t>sektorini</a:t>
            </a:r>
            <a:r>
              <a:rPr lang="en-US" sz="3600" dirty="0"/>
              <a:t> </a:t>
            </a:r>
            <a:r>
              <a:rPr lang="en-US" sz="3600" dirty="0" err="1"/>
              <a:t>rivojlantirish</a:t>
            </a:r>
            <a:r>
              <a:rPr lang="en-US" sz="3600" dirty="0"/>
              <a:t> </a:t>
            </a:r>
            <a:r>
              <a:rPr lang="en-US" sz="3600" dirty="0" err="1" smtClean="0"/>
              <a:t>masalalari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 electron </a:t>
            </a:r>
            <a:r>
              <a:rPr lang="en-US" dirty="0" err="1"/>
              <a:t>biznesning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andozalardan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: </a:t>
            </a:r>
            <a:r>
              <a:rPr lang="en-US" dirty="0" err="1"/>
              <a:t>Masalan</a:t>
            </a:r>
            <a:r>
              <a:rPr lang="en-US" dirty="0"/>
              <a:t>, B2B - </a:t>
            </a:r>
            <a:r>
              <a:rPr lang="en-US" dirty="0" err="1"/>
              <a:t>korxona</a:t>
            </a:r>
            <a:r>
              <a:rPr lang="en-US" dirty="0"/>
              <a:t> - </a:t>
            </a:r>
            <a:r>
              <a:rPr lang="en-US" dirty="0" err="1"/>
              <a:t>korxona</a:t>
            </a:r>
            <a:r>
              <a:rPr lang="en-US" dirty="0"/>
              <a:t>, B2C - </a:t>
            </a:r>
            <a:r>
              <a:rPr lang="en-US" dirty="0" err="1"/>
              <a:t>korxona</a:t>
            </a:r>
            <a:r>
              <a:rPr lang="en-US" dirty="0"/>
              <a:t> - </a:t>
            </a:r>
            <a:r>
              <a:rPr lang="en-US" dirty="0" err="1"/>
              <a:t>iste’molchi</a:t>
            </a:r>
            <a:r>
              <a:rPr lang="en-US" dirty="0"/>
              <a:t>, B2P - </a:t>
            </a:r>
            <a:r>
              <a:rPr lang="en-US" dirty="0" err="1"/>
              <a:t>korxona</a:t>
            </a:r>
            <a:r>
              <a:rPr lang="en-US" dirty="0"/>
              <a:t> – </a:t>
            </a:r>
            <a:r>
              <a:rPr lang="en-US" dirty="0" err="1"/>
              <a:t>hamkor</a:t>
            </a:r>
            <a:r>
              <a:rPr lang="en-US" dirty="0"/>
              <a:t>, B2E - </a:t>
            </a:r>
            <a:r>
              <a:rPr lang="en-US" dirty="0" err="1"/>
              <a:t>davlat-tadbirkor</a:t>
            </a:r>
            <a:r>
              <a:rPr lang="en-US" dirty="0"/>
              <a:t>, S2B</a:t>
            </a:r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en-US" dirty="0" err="1" smtClean="0"/>
              <a:t>iste’molchi</a:t>
            </a:r>
            <a:r>
              <a:rPr lang="en-US" dirty="0" smtClean="0"/>
              <a:t> </a:t>
            </a:r>
            <a:r>
              <a:rPr lang="en-US" dirty="0"/>
              <a:t>-</a:t>
            </a:r>
            <a:r>
              <a:rPr lang="en-US" dirty="0" err="1"/>
              <a:t>korxona</a:t>
            </a:r>
            <a:r>
              <a:rPr lang="en-US" dirty="0"/>
              <a:t>, C2C - </a:t>
            </a:r>
            <a:r>
              <a:rPr lang="en-US" dirty="0" err="1"/>
              <a:t>iste’molchi</a:t>
            </a:r>
            <a:r>
              <a:rPr lang="en-US" dirty="0"/>
              <a:t> – </a:t>
            </a:r>
            <a:r>
              <a:rPr lang="en-US" dirty="0" err="1"/>
              <a:t>iste’molchi</a:t>
            </a:r>
            <a:r>
              <a:rPr lang="en-US" dirty="0"/>
              <a:t>, B2G –  </a:t>
            </a:r>
            <a:r>
              <a:rPr lang="en-US" dirty="0" err="1"/>
              <a:t>korxona-davlat</a:t>
            </a:r>
            <a:r>
              <a:rPr lang="en-US" dirty="0"/>
              <a:t>, G2P - </a:t>
            </a:r>
            <a:r>
              <a:rPr lang="en-US" dirty="0" err="1"/>
              <a:t>davlat-hamkor</a:t>
            </a:r>
            <a:r>
              <a:rPr lang="en-US" dirty="0"/>
              <a:t>, G2B - </a:t>
            </a:r>
            <a:r>
              <a:rPr lang="en-US" dirty="0" err="1"/>
              <a:t>davlat</a:t>
            </a:r>
            <a:r>
              <a:rPr lang="en-US" dirty="0"/>
              <a:t> - </a:t>
            </a:r>
            <a:r>
              <a:rPr lang="en-US" dirty="0" err="1"/>
              <a:t>korxona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P2G - </a:t>
            </a:r>
            <a:r>
              <a:rPr lang="en-US" dirty="0" err="1"/>
              <a:t>hamkor</a:t>
            </a:r>
            <a:r>
              <a:rPr lang="en-US" dirty="0"/>
              <a:t> -</a:t>
            </a:r>
            <a:r>
              <a:rPr lang="en-US" dirty="0" err="1"/>
              <a:t>davlat</a:t>
            </a:r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5804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en-US" sz="2800" dirty="0"/>
              <a:t>"Ideal" </a:t>
            </a:r>
            <a:r>
              <a:rPr lang="en-US" sz="2800" dirty="0" err="1"/>
              <a:t>holatda</a:t>
            </a:r>
            <a:r>
              <a:rPr lang="en-US" sz="2800" dirty="0"/>
              <a:t> B2B </a:t>
            </a:r>
            <a:r>
              <a:rPr lang="en-US" sz="2800" dirty="0" err="1"/>
              <a:t>andoza</a:t>
            </a:r>
            <a:r>
              <a:rPr lang="en-US" sz="2800" dirty="0"/>
              <a:t> </a:t>
            </a:r>
            <a:r>
              <a:rPr lang="en-US" sz="2800" dirty="0" err="1"/>
              <a:t>bo’yicha</a:t>
            </a:r>
            <a:r>
              <a:rPr lang="en-US" sz="2800" dirty="0"/>
              <a:t> </a:t>
            </a:r>
            <a:r>
              <a:rPr lang="en-US" sz="2800" dirty="0" err="1"/>
              <a:t>elektron</a:t>
            </a:r>
            <a:r>
              <a:rPr lang="en-US" sz="2800" dirty="0"/>
              <a:t> </a:t>
            </a:r>
            <a:r>
              <a:rPr lang="en-US" sz="2800" dirty="0" err="1"/>
              <a:t>tijorat</a:t>
            </a:r>
            <a:r>
              <a:rPr lang="en-US" sz="2800" dirty="0"/>
              <a:t> </a:t>
            </a:r>
            <a:r>
              <a:rPr lang="en-US" sz="2800" dirty="0" err="1"/>
              <a:t>yuritish</a:t>
            </a:r>
            <a:r>
              <a:rPr lang="en-US" sz="2800" dirty="0"/>
              <a:t> </a:t>
            </a:r>
            <a:r>
              <a:rPr lang="en-US" sz="2800" dirty="0" err="1"/>
              <a:t>tadbirkorlarning</a:t>
            </a:r>
            <a:r>
              <a:rPr lang="en-US" sz="2800" dirty="0"/>
              <a:t> </a:t>
            </a:r>
            <a:r>
              <a:rPr lang="en-US" sz="2800" dirty="0" err="1"/>
              <a:t>avtomatik</a:t>
            </a:r>
            <a:r>
              <a:rPr lang="en-US" sz="2800" dirty="0"/>
              <a:t> </a:t>
            </a:r>
            <a:r>
              <a:rPr lang="en-US" sz="2800" dirty="0" err="1"/>
              <a:t>o’zaro</a:t>
            </a:r>
            <a:r>
              <a:rPr lang="en-US" sz="2800" dirty="0"/>
              <a:t> </a:t>
            </a:r>
            <a:r>
              <a:rPr lang="en-US" sz="2800" dirty="0" err="1"/>
              <a:t>aloqadorligini</a:t>
            </a:r>
            <a:r>
              <a:rPr lang="en-US" sz="2800" dirty="0"/>
              <a:t> </a:t>
            </a:r>
            <a:r>
              <a:rPr lang="en-US" sz="2800" dirty="0" err="1"/>
              <a:t>ko’zda</a:t>
            </a:r>
            <a:r>
              <a:rPr lang="en-US" sz="2800" dirty="0"/>
              <a:t> </a:t>
            </a:r>
            <a:r>
              <a:rPr lang="en-US" sz="2800" dirty="0" err="1"/>
              <a:t>tutadi</a:t>
            </a:r>
            <a:r>
              <a:rPr lang="en-US" sz="2800" dirty="0"/>
              <a:t>. </a:t>
            </a:r>
            <a:r>
              <a:rPr lang="en-US" sz="2800" dirty="0" err="1"/>
              <a:t>Xorijda</a:t>
            </a:r>
            <a:r>
              <a:rPr lang="en-US" sz="2800" dirty="0"/>
              <a:t> B2B </a:t>
            </a:r>
            <a:r>
              <a:rPr lang="en-US" sz="2800" dirty="0" err="1"/>
              <a:t>andozasi</a:t>
            </a:r>
            <a:r>
              <a:rPr lang="en-US" sz="2800" dirty="0"/>
              <a:t> 40 </a:t>
            </a:r>
            <a:r>
              <a:rPr lang="en-US" sz="2800" dirty="0" err="1"/>
              <a:t>yil</a:t>
            </a:r>
            <a:r>
              <a:rPr lang="en-US" sz="2800" dirty="0"/>
              <a:t> </a:t>
            </a:r>
            <a:r>
              <a:rPr lang="en-US" sz="2800" dirty="0" err="1"/>
              <a:t>oldin</a:t>
            </a:r>
            <a:r>
              <a:rPr lang="en-US" sz="2800" dirty="0"/>
              <a:t> </a:t>
            </a:r>
            <a:r>
              <a:rPr lang="en-US" sz="2800" dirty="0" err="1"/>
              <a:t>paydo</a:t>
            </a:r>
            <a:r>
              <a:rPr lang="en-US" sz="2800" dirty="0"/>
              <a:t> </a:t>
            </a:r>
            <a:r>
              <a:rPr lang="en-US" sz="2800" dirty="0" err="1"/>
              <a:t>bo’lgan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keng</a:t>
            </a:r>
            <a:r>
              <a:rPr lang="en-US" sz="2800" dirty="0"/>
              <a:t> </a:t>
            </a:r>
            <a:r>
              <a:rPr lang="en-US" sz="2800" dirty="0" err="1"/>
              <a:t>tarqalgan</a:t>
            </a:r>
            <a:r>
              <a:rPr lang="en-US" sz="2800" dirty="0"/>
              <a:t>. B2B </a:t>
            </a:r>
            <a:r>
              <a:rPr lang="en-US" sz="2800" dirty="0" err="1"/>
              <a:t>andozasidan</a:t>
            </a:r>
            <a:r>
              <a:rPr lang="en-US" sz="2800" dirty="0"/>
              <a:t> </a:t>
            </a:r>
            <a:r>
              <a:rPr lang="en-US" sz="2800" dirty="0" err="1"/>
              <a:t>foydalanishning</a:t>
            </a:r>
            <a:r>
              <a:rPr lang="en-US" sz="2800" dirty="0"/>
              <a:t> </a:t>
            </a:r>
            <a:r>
              <a:rPr lang="en-US" sz="2800" dirty="0" err="1"/>
              <a:t>ikki</a:t>
            </a:r>
            <a:r>
              <a:rPr lang="en-US" sz="2800" dirty="0"/>
              <a:t> </a:t>
            </a:r>
            <a:r>
              <a:rPr lang="en-US" sz="2800" dirty="0" err="1"/>
              <a:t>ko’rinishi</a:t>
            </a:r>
            <a:r>
              <a:rPr lang="en-US" sz="2800" dirty="0"/>
              <a:t> </a:t>
            </a:r>
            <a:r>
              <a:rPr lang="en-US" sz="2800" dirty="0" err="1"/>
              <a:t>bor</a:t>
            </a:r>
            <a:r>
              <a:rPr lang="en-US" sz="2800" dirty="0"/>
              <a:t>: </a:t>
            </a:r>
            <a:r>
              <a:rPr lang="en-US" sz="2800" dirty="0" err="1"/>
              <a:t>Ikki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undan</a:t>
            </a:r>
            <a:r>
              <a:rPr lang="en-US" sz="2800" dirty="0"/>
              <a:t> </a:t>
            </a:r>
            <a:r>
              <a:rPr lang="en-US" sz="2800" dirty="0" err="1"/>
              <a:t>ortiq</a:t>
            </a:r>
            <a:r>
              <a:rPr lang="en-US" sz="2800" dirty="0"/>
              <a:t> </a:t>
            </a:r>
            <a:r>
              <a:rPr lang="en-US" sz="2800" dirty="0" err="1"/>
              <a:t>korxonalar</a:t>
            </a:r>
            <a:r>
              <a:rPr lang="en-US" sz="2800" dirty="0"/>
              <a:t> </a:t>
            </a:r>
            <a:r>
              <a:rPr lang="en-US" sz="2800" dirty="0" err="1"/>
              <a:t>o’zaro</a:t>
            </a:r>
            <a:r>
              <a:rPr lang="en-US" sz="2800" dirty="0"/>
              <a:t> </a:t>
            </a:r>
            <a:r>
              <a:rPr lang="en-US" sz="2800" dirty="0" err="1"/>
              <a:t>turli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shartnomalar</a:t>
            </a:r>
            <a:r>
              <a:rPr lang="en-US" sz="2800" dirty="0"/>
              <a:t> </a:t>
            </a:r>
            <a:r>
              <a:rPr lang="en-US" sz="2800" dirty="0" err="1"/>
              <a:t>tuzadi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korxonalar</a:t>
            </a:r>
            <a:r>
              <a:rPr lang="en-US" sz="2800" dirty="0"/>
              <a:t> Internet </a:t>
            </a:r>
            <a:r>
              <a:rPr lang="en-US" sz="2800" dirty="0" err="1"/>
              <a:t>orqali</a:t>
            </a:r>
            <a:r>
              <a:rPr lang="en-US" sz="2800" dirty="0"/>
              <a:t> </a:t>
            </a:r>
            <a:r>
              <a:rPr lang="en-US" sz="2800" dirty="0" err="1"/>
              <a:t>shartnoma</a:t>
            </a:r>
            <a:r>
              <a:rPr lang="en-US" sz="2800" dirty="0"/>
              <a:t> </a:t>
            </a:r>
            <a:r>
              <a:rPr lang="en-US" sz="2800" dirty="0" err="1"/>
              <a:t>tuzishda</a:t>
            </a:r>
            <a:r>
              <a:rPr lang="en-US" sz="2800" dirty="0"/>
              <a:t> </a:t>
            </a:r>
            <a:r>
              <a:rPr lang="en-US" sz="2800" dirty="0" err="1"/>
              <a:t>o’z</a:t>
            </a:r>
            <a:r>
              <a:rPr lang="en-US" sz="2800" dirty="0"/>
              <a:t> </a:t>
            </a:r>
            <a:r>
              <a:rPr lang="en-US" sz="2800" dirty="0" err="1"/>
              <a:t>takliflarini</a:t>
            </a:r>
            <a:r>
              <a:rPr lang="en-US" sz="2800" dirty="0"/>
              <a:t> </a:t>
            </a:r>
            <a:r>
              <a:rPr lang="en-US" sz="2800" dirty="0" err="1"/>
              <a:t>yuborishlari</a:t>
            </a:r>
            <a:r>
              <a:rPr lang="en-US" sz="2800" dirty="0"/>
              <a:t>, </a:t>
            </a:r>
            <a:r>
              <a:rPr lang="en-US" sz="2800" dirty="0" err="1"/>
              <a:t>hisob</a:t>
            </a:r>
            <a:r>
              <a:rPr lang="en-US" sz="2800" dirty="0"/>
              <a:t> </a:t>
            </a:r>
            <a:r>
              <a:rPr lang="en-US" sz="2800" dirty="0" err="1"/>
              <a:t>varaqalarini</a:t>
            </a:r>
            <a:r>
              <a:rPr lang="en-US" sz="2800" dirty="0"/>
              <a:t> </a:t>
            </a:r>
            <a:r>
              <a:rPr lang="en-US" sz="2800" dirty="0" err="1"/>
              <a:t>qabul</a:t>
            </a:r>
            <a:r>
              <a:rPr lang="en-US" sz="2800" dirty="0"/>
              <a:t> </a:t>
            </a:r>
            <a:r>
              <a:rPr lang="en-US" sz="2800" dirty="0" err="1"/>
              <a:t>qilishlari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to’lovlarni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oshirishlari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335924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Ikkinchisi</a:t>
            </a:r>
            <a:r>
              <a:rPr lang="en-US" dirty="0"/>
              <a:t> - B2B </a:t>
            </a:r>
            <a:r>
              <a:rPr lang="en-US" dirty="0" err="1"/>
              <a:t>sektorida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yuritishning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tizimlarining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xususiyati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xolat</a:t>
            </a:r>
            <a:r>
              <a:rPr lang="en-US" dirty="0"/>
              <a:t> </a:t>
            </a:r>
            <a:r>
              <a:rPr lang="en-US" dirty="0" err="1"/>
              <a:t>korporativ</a:t>
            </a:r>
            <a:r>
              <a:rPr lang="en-US" dirty="0"/>
              <a:t> </a:t>
            </a:r>
            <a:r>
              <a:rPr lang="en-US" dirty="0" err="1"/>
              <a:t>axborot-kommunikatsion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integratsiyalashish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istiqbolda</a:t>
            </a:r>
            <a:r>
              <a:rPr lang="en-US" dirty="0"/>
              <a:t>, </a:t>
            </a:r>
            <a:r>
              <a:rPr lang="en-US" dirty="0" err="1"/>
              <a:t>nafaqat</a:t>
            </a:r>
            <a:r>
              <a:rPr lang="en-US" dirty="0"/>
              <a:t>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sotuv</a:t>
            </a:r>
            <a:r>
              <a:rPr lang="en-US" dirty="0"/>
              <a:t> </a:t>
            </a:r>
            <a:r>
              <a:rPr lang="en-US" dirty="0" err="1"/>
              <a:t>jarayonining</a:t>
            </a:r>
            <a:r>
              <a:rPr lang="en-US" dirty="0"/>
              <a:t> </a:t>
            </a:r>
            <a:r>
              <a:rPr lang="en-US" dirty="0" err="1"/>
              <a:t>avtomatlashuvi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korxona</a:t>
            </a:r>
            <a:r>
              <a:rPr lang="en-US" dirty="0"/>
              <a:t> </a:t>
            </a:r>
            <a:r>
              <a:rPr lang="en-US" dirty="0" err="1"/>
              <a:t>boshqaruvining</a:t>
            </a:r>
            <a:r>
              <a:rPr lang="en-US" dirty="0"/>
              <a:t> </a:t>
            </a:r>
            <a:r>
              <a:rPr lang="en-US" dirty="0" err="1"/>
              <a:t>kompleks</a:t>
            </a:r>
            <a:r>
              <a:rPr lang="en-US" dirty="0"/>
              <a:t> </a:t>
            </a:r>
            <a:r>
              <a:rPr lang="en-US" dirty="0" err="1"/>
              <a:t>avtomatlashuvi</a:t>
            </a:r>
            <a:r>
              <a:rPr lang="en-US" dirty="0"/>
              <a:t> </a:t>
            </a:r>
            <a:r>
              <a:rPr lang="en-US" dirty="0" err="1"/>
              <a:t>masalalari</a:t>
            </a:r>
            <a:r>
              <a:rPr lang="en-US" dirty="0"/>
              <a:t> </a:t>
            </a:r>
            <a:r>
              <a:rPr lang="en-US" dirty="0" err="1"/>
              <a:t>yechimi</a:t>
            </a:r>
            <a:r>
              <a:rPr lang="en-US" dirty="0"/>
              <a:t> ham </a:t>
            </a:r>
            <a:r>
              <a:rPr lang="en-US" dirty="0" err="1"/>
              <a:t>ta’minlanadi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0078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kamchiliklar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muammolar</a:t>
            </a:r>
            <a:r>
              <a:rPr lang="en-US" dirty="0"/>
              <a:t>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:</a:t>
            </a:r>
          </a:p>
          <a:p>
            <a:r>
              <a:rPr lang="en-US" dirty="0" err="1" smtClean="0"/>
              <a:t>Kompyuter</a:t>
            </a:r>
            <a:r>
              <a:rPr lang="en-US" dirty="0" smtClean="0"/>
              <a:t> </a:t>
            </a:r>
            <a:r>
              <a:rPr lang="en-US" dirty="0" err="1"/>
              <a:t>viruslari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xakerlar</a:t>
            </a:r>
            <a:r>
              <a:rPr lang="en-US" dirty="0"/>
              <a:t> </a:t>
            </a:r>
            <a:r>
              <a:rPr lang="en-US" dirty="0" err="1"/>
              <a:t>tizimiga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lug'ati</a:t>
            </a:r>
            <a:r>
              <a:rPr lang="en-US" dirty="0"/>
              <a:t>.</a:t>
            </a:r>
          </a:p>
          <a:p>
            <a:r>
              <a:rPr lang="en-US" dirty="0" err="1" smtClean="0"/>
              <a:t>Qaysi</a:t>
            </a:r>
            <a:r>
              <a:rPr lang="en-US" dirty="0" smtClean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narsa</a:t>
            </a:r>
            <a:r>
              <a:rPr lang="en-US" dirty="0"/>
              <a:t>?</a:t>
            </a:r>
          </a:p>
          <a:p>
            <a:r>
              <a:rPr lang="en-US" dirty="0" err="1" smtClean="0"/>
              <a:t>Shvetsiya</a:t>
            </a:r>
            <a:r>
              <a:rPr lang="en-US" dirty="0" smtClean="0"/>
              <a:t> </a:t>
            </a:r>
            <a:r>
              <a:rPr lang="en-US" dirty="0" err="1"/>
              <a:t>saytida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ma'lumotlarning</a:t>
            </a:r>
            <a:r>
              <a:rPr lang="en-US" dirty="0"/>
              <a:t> </a:t>
            </a:r>
            <a:r>
              <a:rPr lang="en-US" dirty="0" err="1"/>
              <a:t>mavjudligi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-joy </a:t>
            </a:r>
            <a:r>
              <a:rPr lang="en-US" dirty="0" err="1"/>
              <a:t>kompaniyasi</a:t>
            </a:r>
            <a:r>
              <a:rPr lang="en-US" dirty="0"/>
              <a:t>.</a:t>
            </a:r>
          </a:p>
          <a:p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/>
              <a:t>aqliy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</a:t>
            </a:r>
            <a:r>
              <a:rPr lang="en-US" dirty="0" err="1"/>
              <a:t>davrlashtirish</a:t>
            </a:r>
            <a:r>
              <a:rPr lang="en-US" dirty="0"/>
              <a:t> </a:t>
            </a:r>
            <a:r>
              <a:rPr lang="en-US" dirty="0" err="1"/>
              <a:t>muammolari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bayram</a:t>
            </a:r>
            <a:r>
              <a:rPr lang="en-US" dirty="0"/>
              <a:t> </a:t>
            </a:r>
            <a:r>
              <a:rPr lang="en-US" dirty="0" err="1"/>
              <a:t>dinlarida</a:t>
            </a:r>
            <a:r>
              <a:rPr lang="en-US" dirty="0"/>
              <a:t>).</a:t>
            </a:r>
          </a:p>
          <a:p>
            <a:r>
              <a:rPr lang="en-US" dirty="0" err="1" smtClean="0"/>
              <a:t>Ishlamayotgan</a:t>
            </a:r>
            <a:r>
              <a:rPr lang="en-US" dirty="0" smtClean="0"/>
              <a:t> </a:t>
            </a:r>
            <a:r>
              <a:rPr lang="en-US" dirty="0" err="1"/>
              <a:t>tovarlarga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ko'rsatish</a:t>
            </a:r>
            <a:r>
              <a:rPr lang="en-US" dirty="0"/>
              <a:t> (</a:t>
            </a:r>
            <a:r>
              <a:rPr lang="en-US" dirty="0" err="1"/>
              <a:t>mebel</a:t>
            </a:r>
            <a:r>
              <a:rPr lang="en-US" dirty="0"/>
              <a:t>, </a:t>
            </a:r>
            <a:r>
              <a:rPr lang="en-US" dirty="0" err="1"/>
              <a:t>poyabzal</a:t>
            </a:r>
            <a:r>
              <a:rPr lang="en-US" dirty="0"/>
              <a:t>).</a:t>
            </a:r>
          </a:p>
          <a:p>
            <a:r>
              <a:rPr lang="en-US" dirty="0" err="1" smtClean="0"/>
              <a:t>Bozorning</a:t>
            </a:r>
            <a:r>
              <a:rPr lang="en-US" dirty="0" smtClean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versiyasi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standartlashtirish</a:t>
            </a:r>
            <a:r>
              <a:rPr lang="en-US" dirty="0"/>
              <a:t> </a:t>
            </a:r>
            <a:r>
              <a:rPr lang="en-US" dirty="0" err="1"/>
              <a:t>texnologiyasidan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.</a:t>
            </a:r>
          </a:p>
          <a:p>
            <a:r>
              <a:rPr lang="en-US" dirty="0" err="1" smtClean="0"/>
              <a:t>Moliyaviy</a:t>
            </a:r>
            <a:r>
              <a:rPr lang="en-US" dirty="0" smtClean="0"/>
              <a:t> </a:t>
            </a:r>
            <a:r>
              <a:rPr lang="en-US" dirty="0" err="1"/>
              <a:t>muammolar</a:t>
            </a:r>
            <a:r>
              <a:rPr lang="en-US" dirty="0"/>
              <a:t>. </a:t>
            </a:r>
            <a:r>
              <a:rPr lang="en-US" dirty="0" err="1"/>
              <a:t>Bojxona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analog </a:t>
            </a:r>
            <a:r>
              <a:rPr lang="en-US" dirty="0" err="1"/>
              <a:t>qurilmalarga</a:t>
            </a:r>
            <a:r>
              <a:rPr lang="en-US" dirty="0"/>
              <a:t>,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tizimlarga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bermaslik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</a:p>
          <a:p>
            <a:r>
              <a:rPr lang="en-US" dirty="0" err="1" smtClean="0"/>
              <a:t>Itlarni</a:t>
            </a:r>
            <a:r>
              <a:rPr lang="en-US" dirty="0" smtClean="0"/>
              <a:t> </a:t>
            </a:r>
            <a:r>
              <a:rPr lang="en-US" dirty="0" err="1"/>
              <a:t>ko'paytirish</a:t>
            </a:r>
            <a:r>
              <a:rPr lang="en-US" dirty="0"/>
              <a:t> </a:t>
            </a:r>
            <a:r>
              <a:rPr lang="en-US" dirty="0" err="1"/>
              <a:t>muammolari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shikastlanish</a:t>
            </a:r>
            <a:r>
              <a:rPr lang="en-US" dirty="0"/>
              <a:t> </a:t>
            </a:r>
            <a:r>
              <a:rPr lang="en-US" dirty="0" err="1"/>
              <a:t>muammolari</a:t>
            </a:r>
            <a:r>
              <a:rPr lang="en-US" dirty="0"/>
              <a:t>.</a:t>
            </a:r>
          </a:p>
          <a:p>
            <a:r>
              <a:rPr lang="en-US" dirty="0" err="1" smtClean="0"/>
              <a:t>Madaniyat</a:t>
            </a:r>
            <a:r>
              <a:rPr lang="en-US" dirty="0"/>
              <a:t>. </a:t>
            </a:r>
            <a:r>
              <a:rPr lang="en-US" dirty="0" err="1"/>
              <a:t>Menda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qilinmaydigan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malakasi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 </a:t>
            </a:r>
            <a:r>
              <a:rPr lang="en-US" dirty="0" err="1"/>
              <a:t>muammo</a:t>
            </a:r>
            <a:r>
              <a:rPr lang="en-US" dirty="0"/>
              <a:t> bor.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23915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597666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7400" dirty="0" err="1"/>
              <a:t>Yuqorida</a:t>
            </a:r>
            <a:r>
              <a:rPr lang="en-US" sz="7400" dirty="0"/>
              <a:t> </a:t>
            </a:r>
            <a:r>
              <a:rPr lang="en-US" sz="7400" dirty="0" err="1"/>
              <a:t>keltirilgan</a:t>
            </a:r>
            <a:r>
              <a:rPr lang="en-US" sz="7400" dirty="0"/>
              <a:t> </a:t>
            </a:r>
            <a:r>
              <a:rPr lang="en-US" sz="7400" dirty="0" err="1"/>
              <a:t>muammolarni</a:t>
            </a:r>
            <a:r>
              <a:rPr lang="en-US" sz="7400" dirty="0"/>
              <a:t> </a:t>
            </a:r>
            <a:r>
              <a:rPr lang="en-US" sz="7400" dirty="0" err="1"/>
              <a:t>hal</a:t>
            </a:r>
            <a:r>
              <a:rPr lang="en-US" sz="7400" dirty="0"/>
              <a:t> </a:t>
            </a:r>
            <a:r>
              <a:rPr lang="en-US" sz="7400" dirty="0" err="1"/>
              <a:t>qilishda</a:t>
            </a:r>
            <a:r>
              <a:rPr lang="en-US" sz="7400" dirty="0"/>
              <a:t> </a:t>
            </a:r>
            <a:r>
              <a:rPr lang="en-US" sz="7400" dirty="0" err="1"/>
              <a:t>asosiy</a:t>
            </a:r>
            <a:r>
              <a:rPr lang="en-US" sz="7400" dirty="0"/>
              <a:t> </a:t>
            </a:r>
            <a:r>
              <a:rPr lang="en-US" sz="7400" dirty="0" err="1"/>
              <a:t>e’tibor</a:t>
            </a:r>
            <a:r>
              <a:rPr lang="en-US" sz="7400" dirty="0"/>
              <a:t> </a:t>
            </a:r>
            <a:r>
              <a:rPr lang="en-US" sz="7400" dirty="0" err="1"/>
              <a:t>beriladigan</a:t>
            </a:r>
            <a:r>
              <a:rPr lang="en-US" sz="7400" dirty="0"/>
              <a:t> </a:t>
            </a:r>
            <a:r>
              <a:rPr lang="en-US" sz="7400" dirty="0" err="1"/>
              <a:t>yo’nalishlar</a:t>
            </a:r>
            <a:r>
              <a:rPr lang="en-US" sz="7400" dirty="0"/>
              <a:t> </a:t>
            </a:r>
            <a:r>
              <a:rPr lang="en-US" sz="7400" dirty="0" err="1"/>
              <a:t>sifatida</a:t>
            </a:r>
            <a:r>
              <a:rPr lang="en-US" sz="7400" dirty="0"/>
              <a:t> </a:t>
            </a:r>
            <a:r>
              <a:rPr lang="en-US" sz="7400" dirty="0" err="1"/>
              <a:t>quyidagilarni</a:t>
            </a:r>
            <a:r>
              <a:rPr lang="en-US" sz="7400" dirty="0"/>
              <a:t> </a:t>
            </a:r>
            <a:r>
              <a:rPr lang="en-US" sz="7400" dirty="0" err="1"/>
              <a:t>taklif</a:t>
            </a:r>
            <a:r>
              <a:rPr lang="en-US" sz="7400" dirty="0"/>
              <a:t> </a:t>
            </a:r>
            <a:r>
              <a:rPr lang="en-US" sz="7400" dirty="0" err="1"/>
              <a:t>qilamiz</a:t>
            </a:r>
            <a:r>
              <a:rPr lang="en-US" sz="7400" dirty="0" smtClean="0"/>
              <a:t>:</a:t>
            </a:r>
            <a:endParaRPr lang="en-US" sz="5500" dirty="0"/>
          </a:p>
          <a:p>
            <a:r>
              <a:rPr lang="en-US" sz="5500" dirty="0" err="1" smtClean="0"/>
              <a:t>Elektron</a:t>
            </a:r>
            <a:r>
              <a:rPr lang="en-US" sz="5500" dirty="0" smtClean="0"/>
              <a:t> </a:t>
            </a:r>
            <a:r>
              <a:rPr lang="en-US" sz="5500" dirty="0" err="1"/>
              <a:t>tijorat</a:t>
            </a:r>
            <a:r>
              <a:rPr lang="en-US" sz="5500" dirty="0"/>
              <a:t> </a:t>
            </a:r>
            <a:r>
              <a:rPr lang="en-US" sz="5500" dirty="0" err="1"/>
              <a:t>sohasida</a:t>
            </a:r>
            <a:r>
              <a:rPr lang="en-US" sz="5500" dirty="0"/>
              <a:t> </a:t>
            </a:r>
            <a:r>
              <a:rPr lang="en-US" sz="5500" dirty="0" err="1"/>
              <a:t>ilmiy</a:t>
            </a:r>
            <a:r>
              <a:rPr lang="en-US" sz="5500" dirty="0"/>
              <a:t> </a:t>
            </a:r>
            <a:r>
              <a:rPr lang="en-US" sz="5500" dirty="0" err="1"/>
              <a:t>izlanishlarni</a:t>
            </a:r>
            <a:r>
              <a:rPr lang="en-US" sz="5500" dirty="0"/>
              <a:t> </a:t>
            </a:r>
            <a:r>
              <a:rPr lang="en-US" sz="5500" dirty="0" err="1"/>
              <a:t>chuqurlashtirish</a:t>
            </a:r>
            <a:r>
              <a:rPr lang="en-US" sz="5500" dirty="0"/>
              <a:t> </a:t>
            </a:r>
            <a:r>
              <a:rPr lang="en-US" sz="5500" dirty="0" err="1"/>
              <a:t>zarur</a:t>
            </a:r>
            <a:r>
              <a:rPr lang="en-US" sz="5500" dirty="0"/>
              <a:t>. </a:t>
            </a:r>
            <a:r>
              <a:rPr lang="en-US" sz="5500" dirty="0" err="1"/>
              <a:t>Ilmiy</a:t>
            </a:r>
            <a:r>
              <a:rPr lang="en-US" sz="5500" dirty="0"/>
              <a:t> </a:t>
            </a:r>
            <a:r>
              <a:rPr lang="en-US" sz="5500" dirty="0" err="1"/>
              <a:t>ishlar</a:t>
            </a:r>
            <a:r>
              <a:rPr lang="en-US" sz="5500" dirty="0"/>
              <a:t>, </a:t>
            </a:r>
            <a:r>
              <a:rPr lang="en-US" sz="5500" dirty="0" err="1"/>
              <a:t>maqolalar</a:t>
            </a:r>
            <a:r>
              <a:rPr lang="en-US" sz="5500" dirty="0"/>
              <a:t> </a:t>
            </a:r>
            <a:r>
              <a:rPr lang="en-US" sz="5500" dirty="0" err="1"/>
              <a:t>yozish</a:t>
            </a:r>
            <a:r>
              <a:rPr lang="en-US" sz="5500" dirty="0"/>
              <a:t>, </a:t>
            </a:r>
            <a:r>
              <a:rPr lang="en-US" sz="5500" dirty="0" err="1"/>
              <a:t>maxsuslashtirilgan</a:t>
            </a:r>
            <a:r>
              <a:rPr lang="en-US" sz="5500" dirty="0"/>
              <a:t> internet-</a:t>
            </a:r>
            <a:r>
              <a:rPr lang="en-US" sz="5500" dirty="0" err="1"/>
              <a:t>resurlar</a:t>
            </a:r>
            <a:r>
              <a:rPr lang="en-US" sz="5500" dirty="0"/>
              <a:t> </a:t>
            </a:r>
            <a:r>
              <a:rPr lang="en-US" sz="5500" dirty="0" err="1"/>
              <a:t>yaratish</a:t>
            </a:r>
            <a:r>
              <a:rPr lang="en-US" sz="5500" dirty="0"/>
              <a:t>, </a:t>
            </a:r>
            <a:r>
              <a:rPr lang="en-US" sz="5500" dirty="0" err="1"/>
              <a:t>doimiy</a:t>
            </a:r>
            <a:r>
              <a:rPr lang="en-US" sz="5500" dirty="0"/>
              <a:t> forum </a:t>
            </a:r>
            <a:r>
              <a:rPr lang="en-US" sz="5500" dirty="0" err="1"/>
              <a:t>va</a:t>
            </a:r>
            <a:r>
              <a:rPr lang="en-US" sz="5500" dirty="0"/>
              <a:t> </a:t>
            </a:r>
            <a:r>
              <a:rPr lang="en-US" sz="5500" dirty="0" err="1"/>
              <a:t>konferensiyalar</a:t>
            </a:r>
            <a:r>
              <a:rPr lang="en-US" sz="5500" dirty="0"/>
              <a:t> </a:t>
            </a:r>
            <a:r>
              <a:rPr lang="en-US" sz="5500" dirty="0" err="1"/>
              <a:t>tashkil</a:t>
            </a:r>
            <a:r>
              <a:rPr lang="en-US" sz="5500" dirty="0"/>
              <a:t> </a:t>
            </a:r>
            <a:r>
              <a:rPr lang="en-US" sz="5500" dirty="0" err="1"/>
              <a:t>etish</a:t>
            </a:r>
            <a:r>
              <a:rPr lang="en-US" sz="5500" dirty="0"/>
              <a:t>, </a:t>
            </a:r>
            <a:r>
              <a:rPr lang="en-US" sz="5500" dirty="0" err="1"/>
              <a:t>kadrlar</a:t>
            </a:r>
            <a:r>
              <a:rPr lang="en-US" sz="5500" dirty="0"/>
              <a:t> </a:t>
            </a:r>
            <a:r>
              <a:rPr lang="en-US" sz="5500" dirty="0" err="1"/>
              <a:t>tayorlashda</a:t>
            </a:r>
            <a:r>
              <a:rPr lang="en-US" sz="5500" dirty="0"/>
              <a:t> </a:t>
            </a:r>
            <a:r>
              <a:rPr lang="en-US" sz="5500" dirty="0" err="1"/>
              <a:t>elektron</a:t>
            </a:r>
            <a:r>
              <a:rPr lang="en-US" sz="5500" dirty="0"/>
              <a:t> </a:t>
            </a:r>
            <a:r>
              <a:rPr lang="en-US" sz="5500" dirty="0" err="1"/>
              <a:t>tijoratning</a:t>
            </a:r>
            <a:r>
              <a:rPr lang="en-US" sz="5500" dirty="0"/>
              <a:t> </a:t>
            </a:r>
            <a:r>
              <a:rPr lang="en-US" sz="5500" dirty="0" err="1"/>
              <a:t>nafaqat</a:t>
            </a:r>
            <a:r>
              <a:rPr lang="en-US" sz="5500" dirty="0"/>
              <a:t> </a:t>
            </a:r>
            <a:r>
              <a:rPr lang="en-US" sz="5500" dirty="0" err="1"/>
              <a:t>texnik</a:t>
            </a:r>
            <a:r>
              <a:rPr lang="en-US" sz="5500" dirty="0"/>
              <a:t>, </a:t>
            </a:r>
            <a:r>
              <a:rPr lang="en-US" sz="5500" dirty="0" err="1"/>
              <a:t>balki</a:t>
            </a:r>
            <a:r>
              <a:rPr lang="en-US" sz="5500" dirty="0"/>
              <a:t> </a:t>
            </a:r>
            <a:r>
              <a:rPr lang="en-US" sz="5500" dirty="0" err="1"/>
              <a:t>iqtisodiy</a:t>
            </a:r>
            <a:r>
              <a:rPr lang="en-US" sz="5500" dirty="0"/>
              <a:t> </a:t>
            </a:r>
            <a:r>
              <a:rPr lang="en-US" sz="5500" dirty="0" err="1"/>
              <a:t>va</a:t>
            </a:r>
            <a:r>
              <a:rPr lang="en-US" sz="5500" dirty="0"/>
              <a:t> </a:t>
            </a:r>
            <a:r>
              <a:rPr lang="en-US" sz="5500" dirty="0" err="1"/>
              <a:t>huquqiy</a:t>
            </a:r>
            <a:r>
              <a:rPr lang="en-US" sz="5500" dirty="0"/>
              <a:t> </a:t>
            </a:r>
            <a:r>
              <a:rPr lang="en-US" sz="5500" dirty="0" err="1"/>
              <a:t>xususiyatlarini</a:t>
            </a:r>
            <a:r>
              <a:rPr lang="en-US" sz="5500" dirty="0"/>
              <a:t> ham </a:t>
            </a:r>
            <a:r>
              <a:rPr lang="en-US" sz="5500" dirty="0" err="1"/>
              <a:t>inobatga</a:t>
            </a:r>
            <a:r>
              <a:rPr lang="en-US" sz="5500" dirty="0"/>
              <a:t> </a:t>
            </a:r>
            <a:r>
              <a:rPr lang="en-US" sz="5500" dirty="0" err="1"/>
              <a:t>olish</a:t>
            </a:r>
            <a:r>
              <a:rPr lang="en-US" sz="5500" dirty="0"/>
              <a:t>, </a:t>
            </a:r>
            <a:r>
              <a:rPr lang="en-US" sz="5500" dirty="0" err="1"/>
              <a:t>eng</a:t>
            </a:r>
            <a:r>
              <a:rPr lang="en-US" sz="5500" dirty="0"/>
              <a:t> </a:t>
            </a:r>
            <a:r>
              <a:rPr lang="en-US" sz="5500" dirty="0" err="1"/>
              <a:t>asosiy</a:t>
            </a:r>
            <a:r>
              <a:rPr lang="en-US" sz="5500" dirty="0"/>
              <a:t> </a:t>
            </a:r>
            <a:r>
              <a:rPr lang="en-US" sz="5500" dirty="0" err="1"/>
              <a:t>muammolardan</a:t>
            </a:r>
            <a:r>
              <a:rPr lang="en-US" sz="5500" dirty="0"/>
              <a:t> </a:t>
            </a:r>
            <a:r>
              <a:rPr lang="en-US" sz="5500" dirty="0" err="1"/>
              <a:t>biri</a:t>
            </a:r>
            <a:r>
              <a:rPr lang="en-US" sz="5500" dirty="0"/>
              <a:t> –</a:t>
            </a:r>
            <a:r>
              <a:rPr lang="en-US" sz="5500" dirty="0" err="1"/>
              <a:t>malakali</a:t>
            </a:r>
            <a:r>
              <a:rPr lang="en-US" sz="5500" dirty="0"/>
              <a:t> </a:t>
            </a:r>
            <a:r>
              <a:rPr lang="en-US" sz="5500" dirty="0" err="1"/>
              <a:t>kadrlar</a:t>
            </a:r>
            <a:r>
              <a:rPr lang="en-US" sz="5500" dirty="0"/>
              <a:t> </a:t>
            </a:r>
            <a:r>
              <a:rPr lang="en-US" sz="5500" dirty="0" err="1"/>
              <a:t>yetishmovchiligini</a:t>
            </a:r>
            <a:r>
              <a:rPr lang="en-US" sz="5500" dirty="0"/>
              <a:t>, </a:t>
            </a:r>
            <a:r>
              <a:rPr lang="en-US" sz="5500" dirty="0" err="1"/>
              <a:t>oldini</a:t>
            </a:r>
            <a:r>
              <a:rPr lang="en-US" sz="5500" dirty="0"/>
              <a:t> </a:t>
            </a:r>
            <a:r>
              <a:rPr lang="en-US" sz="5500" dirty="0" err="1"/>
              <a:t>oladi</a:t>
            </a:r>
            <a:r>
              <a:rPr lang="en-US" sz="5500" dirty="0"/>
              <a:t>.</a:t>
            </a:r>
          </a:p>
          <a:p>
            <a:r>
              <a:rPr lang="en-US" sz="5500" dirty="0" err="1" smtClean="0"/>
              <a:t>Telekommunikatsion</a:t>
            </a:r>
            <a:r>
              <a:rPr lang="en-US" sz="5500" dirty="0" smtClean="0"/>
              <a:t> </a:t>
            </a:r>
            <a:r>
              <a:rPr lang="en-US" sz="5500" dirty="0" err="1"/>
              <a:t>xizmatlarni</a:t>
            </a:r>
            <a:r>
              <a:rPr lang="en-US" sz="5500" dirty="0"/>
              <a:t> </a:t>
            </a:r>
            <a:r>
              <a:rPr lang="en-US" sz="5500" dirty="0" err="1"/>
              <a:t>ko’rsatish</a:t>
            </a:r>
            <a:r>
              <a:rPr lang="en-US" sz="5500" dirty="0"/>
              <a:t> </a:t>
            </a:r>
            <a:r>
              <a:rPr lang="en-US" sz="5500" dirty="0" err="1"/>
              <a:t>sohasida</a:t>
            </a:r>
            <a:r>
              <a:rPr lang="en-US" sz="5500" dirty="0"/>
              <a:t> </a:t>
            </a:r>
            <a:r>
              <a:rPr lang="en-US" sz="5500" dirty="0" err="1"/>
              <a:t>raqobatni</a:t>
            </a:r>
            <a:r>
              <a:rPr lang="en-US" sz="5500" dirty="0"/>
              <a:t> </a:t>
            </a:r>
            <a:r>
              <a:rPr lang="en-US" sz="5500" dirty="0" err="1"/>
              <a:t>rivojlantirish</a:t>
            </a:r>
            <a:r>
              <a:rPr lang="en-US" sz="5500" dirty="0"/>
              <a:t>. Bu </a:t>
            </a:r>
            <a:r>
              <a:rPr lang="en-US" sz="5500" dirty="0" err="1"/>
              <a:t>xizmat</a:t>
            </a:r>
            <a:r>
              <a:rPr lang="en-US" sz="5500" dirty="0"/>
              <a:t> </a:t>
            </a:r>
            <a:r>
              <a:rPr lang="en-US" sz="5500" dirty="0" err="1"/>
              <a:t>sifatining</a:t>
            </a:r>
            <a:r>
              <a:rPr lang="en-US" sz="5500" dirty="0"/>
              <a:t> </a:t>
            </a:r>
            <a:r>
              <a:rPr lang="en-US" sz="5500" dirty="0" err="1"/>
              <a:t>oshishiga</a:t>
            </a:r>
            <a:r>
              <a:rPr lang="en-US" sz="5500" dirty="0"/>
              <a:t>, </a:t>
            </a:r>
            <a:r>
              <a:rPr lang="en-US" sz="5500" dirty="0" err="1"/>
              <a:t>narxlar</a:t>
            </a:r>
            <a:r>
              <a:rPr lang="en-US" sz="5500" dirty="0"/>
              <a:t> </a:t>
            </a:r>
            <a:r>
              <a:rPr lang="en-US" sz="5500" dirty="0" err="1"/>
              <a:t>darajasining</a:t>
            </a:r>
            <a:r>
              <a:rPr lang="en-US" sz="5500" dirty="0"/>
              <a:t> </a:t>
            </a:r>
            <a:r>
              <a:rPr lang="en-US" sz="5500" dirty="0" err="1"/>
              <a:t>tushishiga</a:t>
            </a:r>
            <a:r>
              <a:rPr lang="en-US" sz="5500" dirty="0"/>
              <a:t> </a:t>
            </a:r>
            <a:r>
              <a:rPr lang="en-US" sz="5500" dirty="0" err="1"/>
              <a:t>va</a:t>
            </a:r>
            <a:r>
              <a:rPr lang="en-US" sz="5500" dirty="0"/>
              <a:t> </a:t>
            </a:r>
            <a:r>
              <a:rPr lang="en-US" sz="5500" dirty="0" err="1"/>
              <a:t>elektron</a:t>
            </a:r>
            <a:r>
              <a:rPr lang="en-US" sz="5500" dirty="0"/>
              <a:t> </a:t>
            </a:r>
            <a:r>
              <a:rPr lang="en-US" sz="5500" dirty="0" err="1"/>
              <a:t>tijorat</a:t>
            </a:r>
            <a:r>
              <a:rPr lang="en-US" sz="5500" dirty="0"/>
              <a:t> </a:t>
            </a:r>
            <a:r>
              <a:rPr lang="en-US" sz="5500" dirty="0" err="1"/>
              <a:t>uchun</a:t>
            </a:r>
            <a:r>
              <a:rPr lang="en-US" sz="5500" dirty="0"/>
              <a:t> </a:t>
            </a:r>
            <a:r>
              <a:rPr lang="en-US" sz="5500" dirty="0" err="1"/>
              <a:t>ma’lum</a:t>
            </a:r>
            <a:r>
              <a:rPr lang="en-US" sz="5500" dirty="0"/>
              <a:t> internet-</a:t>
            </a:r>
            <a:r>
              <a:rPr lang="en-US" sz="5500" dirty="0" err="1"/>
              <a:t>auditoriyalarining</a:t>
            </a:r>
            <a:r>
              <a:rPr lang="en-US" sz="5500" dirty="0"/>
              <a:t> </a:t>
            </a:r>
            <a:r>
              <a:rPr lang="en-US" sz="5500" dirty="0" err="1"/>
              <a:t>yaratilishiga</a:t>
            </a:r>
            <a:r>
              <a:rPr lang="en-US" sz="5500" dirty="0"/>
              <a:t> </a:t>
            </a:r>
            <a:r>
              <a:rPr lang="en-US" sz="5500" dirty="0" err="1"/>
              <a:t>olib</a:t>
            </a:r>
            <a:r>
              <a:rPr lang="en-US" sz="5500" dirty="0"/>
              <a:t> </a:t>
            </a:r>
            <a:r>
              <a:rPr lang="en-US" sz="5500" dirty="0" err="1"/>
              <a:t>keladi</a:t>
            </a:r>
            <a:r>
              <a:rPr lang="en-US" sz="5500" dirty="0"/>
              <a:t>.</a:t>
            </a:r>
          </a:p>
          <a:p>
            <a:r>
              <a:rPr lang="en-US" sz="5500" dirty="0"/>
              <a:t> </a:t>
            </a:r>
            <a:r>
              <a:rPr lang="en-US" sz="5500" dirty="0" smtClean="0"/>
              <a:t>AKT </a:t>
            </a:r>
            <a:r>
              <a:rPr lang="en-US" sz="5500" dirty="0" err="1"/>
              <a:t>sohasiga</a:t>
            </a:r>
            <a:r>
              <a:rPr lang="en-US" sz="5500" dirty="0"/>
              <a:t> </a:t>
            </a:r>
            <a:r>
              <a:rPr lang="en-US" sz="5500" dirty="0" err="1"/>
              <a:t>investitsiyalarni</a:t>
            </a:r>
            <a:r>
              <a:rPr lang="en-US" sz="5500" dirty="0"/>
              <a:t> </a:t>
            </a:r>
            <a:r>
              <a:rPr lang="en-US" sz="5500" dirty="0" err="1"/>
              <a:t>kiritish</a:t>
            </a:r>
            <a:r>
              <a:rPr lang="en-US" sz="5500" dirty="0"/>
              <a:t> </a:t>
            </a:r>
            <a:r>
              <a:rPr lang="en-US" sz="5500" dirty="0" err="1"/>
              <a:t>uchun</a:t>
            </a:r>
            <a:r>
              <a:rPr lang="en-US" sz="5500" dirty="0"/>
              <a:t> </a:t>
            </a:r>
            <a:r>
              <a:rPr lang="en-US" sz="5500" dirty="0" err="1"/>
              <a:t>qulay</a:t>
            </a:r>
            <a:r>
              <a:rPr lang="en-US" sz="5500" dirty="0"/>
              <a:t> </a:t>
            </a:r>
            <a:r>
              <a:rPr lang="en-US" sz="5500" dirty="0" err="1"/>
              <a:t>huquqiy</a:t>
            </a:r>
            <a:r>
              <a:rPr lang="en-US" sz="5500" dirty="0"/>
              <a:t> </a:t>
            </a:r>
            <a:r>
              <a:rPr lang="en-US" sz="5500" dirty="0" err="1"/>
              <a:t>sharoitning</a:t>
            </a:r>
            <a:r>
              <a:rPr lang="en-US" sz="5500" dirty="0"/>
              <a:t> </a:t>
            </a:r>
            <a:r>
              <a:rPr lang="en-US" sz="5500" dirty="0" err="1"/>
              <a:t>ko’rsatilgan</a:t>
            </a:r>
            <a:r>
              <a:rPr lang="en-US" sz="5500" dirty="0"/>
              <a:t> </a:t>
            </a:r>
            <a:r>
              <a:rPr lang="en-US" sz="5500" dirty="0" err="1"/>
              <a:t>tartibda</a:t>
            </a:r>
            <a:r>
              <a:rPr lang="en-US" sz="5500" dirty="0"/>
              <a:t> </a:t>
            </a:r>
            <a:r>
              <a:rPr lang="en-US" sz="5500" dirty="0" err="1"/>
              <a:t>doimiy</a:t>
            </a:r>
            <a:r>
              <a:rPr lang="en-US" sz="5500" dirty="0"/>
              <a:t> </a:t>
            </a:r>
            <a:r>
              <a:rPr lang="en-US" sz="5500" dirty="0" err="1"/>
              <a:t>mavjud</a:t>
            </a:r>
            <a:r>
              <a:rPr lang="en-US" sz="5500" dirty="0"/>
              <a:t> </a:t>
            </a:r>
            <a:r>
              <a:rPr lang="en-US" sz="5500" dirty="0" err="1"/>
              <a:t>bo’lishini</a:t>
            </a:r>
            <a:r>
              <a:rPr lang="en-US" sz="5500" dirty="0"/>
              <a:t> </a:t>
            </a:r>
            <a:r>
              <a:rPr lang="en-US" sz="5500" dirty="0" err="1"/>
              <a:t>ta’minlash</a:t>
            </a:r>
            <a:r>
              <a:rPr lang="en-US" sz="5500" dirty="0"/>
              <a:t>.</a:t>
            </a:r>
          </a:p>
          <a:p>
            <a:r>
              <a:rPr lang="en-US" sz="5500" dirty="0" err="1" smtClean="0"/>
              <a:t>O’z-o’zini</a:t>
            </a:r>
            <a:r>
              <a:rPr lang="en-US" sz="5500" dirty="0" smtClean="0"/>
              <a:t> </a:t>
            </a:r>
            <a:r>
              <a:rPr lang="en-US" sz="5500" dirty="0" err="1"/>
              <a:t>boshqarish</a:t>
            </a:r>
            <a:r>
              <a:rPr lang="en-US" sz="5500" dirty="0"/>
              <a:t> </a:t>
            </a:r>
            <a:r>
              <a:rPr lang="en-US" sz="5500" dirty="0" err="1"/>
              <a:t>va</a:t>
            </a:r>
            <a:r>
              <a:rPr lang="en-US" sz="5500" dirty="0"/>
              <a:t> </a:t>
            </a:r>
            <a:r>
              <a:rPr lang="en-US" sz="5500" dirty="0" err="1"/>
              <a:t>tajriba</a:t>
            </a:r>
            <a:r>
              <a:rPr lang="en-US" sz="5500" dirty="0"/>
              <a:t> </a:t>
            </a:r>
            <a:r>
              <a:rPr lang="en-US" sz="5500" dirty="0" err="1"/>
              <a:t>almashish</a:t>
            </a:r>
            <a:r>
              <a:rPr lang="en-US" sz="5500" dirty="0"/>
              <a:t> </a:t>
            </a:r>
            <a:r>
              <a:rPr lang="en-US" sz="5500" dirty="0" err="1"/>
              <a:t>tizimlarini</a:t>
            </a:r>
            <a:r>
              <a:rPr lang="en-US" sz="5500" dirty="0"/>
              <a:t> </a:t>
            </a:r>
            <a:r>
              <a:rPr lang="en-US" sz="5500" dirty="0" err="1"/>
              <a:t>yaratish</a:t>
            </a:r>
            <a:endParaRPr lang="en-US" sz="5500" dirty="0"/>
          </a:p>
          <a:p>
            <a:r>
              <a:rPr lang="en-US" sz="5500" dirty="0"/>
              <a:t> </a:t>
            </a:r>
            <a:r>
              <a:rPr lang="en-US" sz="5500" dirty="0" err="1" smtClean="0"/>
              <a:t>Elektron</a:t>
            </a:r>
            <a:r>
              <a:rPr lang="en-US" sz="5500" dirty="0" smtClean="0"/>
              <a:t> </a:t>
            </a:r>
            <a:r>
              <a:rPr lang="en-US" sz="5500" dirty="0" err="1"/>
              <a:t>tizimi</a:t>
            </a:r>
            <a:r>
              <a:rPr lang="en-US" sz="5500" dirty="0"/>
              <a:t> </a:t>
            </a:r>
            <a:r>
              <a:rPr lang="en-US" sz="5500" dirty="0" err="1"/>
              <a:t>bo’yicha</a:t>
            </a:r>
            <a:r>
              <a:rPr lang="en-US" sz="5500" dirty="0"/>
              <a:t> </a:t>
            </a:r>
            <a:r>
              <a:rPr lang="en-US" sz="5500" dirty="0" err="1"/>
              <a:t>ta’lim</a:t>
            </a:r>
            <a:r>
              <a:rPr lang="en-US" sz="5500" dirty="0"/>
              <a:t> </a:t>
            </a:r>
            <a:r>
              <a:rPr lang="en-US" sz="5500" dirty="0" err="1"/>
              <a:t>tizimini</a:t>
            </a:r>
            <a:r>
              <a:rPr lang="en-US" sz="5500" dirty="0"/>
              <a:t> </a:t>
            </a:r>
            <a:r>
              <a:rPr lang="en-US" sz="5500" dirty="0" err="1"/>
              <a:t>rivojlantirish</a:t>
            </a:r>
            <a:endParaRPr lang="en-US" sz="5500" dirty="0"/>
          </a:p>
          <a:p>
            <a:r>
              <a:rPr lang="en-US" sz="5500" dirty="0"/>
              <a:t> </a:t>
            </a:r>
            <a:r>
              <a:rPr lang="en-US" sz="5500" dirty="0" err="1" smtClean="0"/>
              <a:t>Axborot</a:t>
            </a:r>
            <a:r>
              <a:rPr lang="en-US" sz="5500" dirty="0" smtClean="0"/>
              <a:t> </a:t>
            </a:r>
            <a:r>
              <a:rPr lang="en-US" sz="5500" dirty="0" err="1"/>
              <a:t>texnologiyalarining</a:t>
            </a:r>
            <a:r>
              <a:rPr lang="en-US" sz="5500" dirty="0"/>
              <a:t> </a:t>
            </a:r>
            <a:r>
              <a:rPr lang="en-US" sz="5500" dirty="0" err="1"/>
              <a:t>butun</a:t>
            </a:r>
            <a:r>
              <a:rPr lang="en-US" sz="5500" dirty="0"/>
              <a:t> </a:t>
            </a:r>
            <a:r>
              <a:rPr lang="en-US" sz="5500" dirty="0" err="1"/>
              <a:t>O’zbekiston</a:t>
            </a:r>
            <a:r>
              <a:rPr lang="en-US" sz="5500" dirty="0"/>
              <a:t> </a:t>
            </a:r>
            <a:r>
              <a:rPr lang="en-US" sz="5500" dirty="0" err="1"/>
              <a:t>bo’ylab</a:t>
            </a:r>
            <a:r>
              <a:rPr lang="en-US" sz="5500" dirty="0"/>
              <a:t> </a:t>
            </a:r>
            <a:r>
              <a:rPr lang="en-US" sz="5500" dirty="0" err="1"/>
              <a:t>keng</a:t>
            </a:r>
            <a:r>
              <a:rPr lang="en-US" sz="5500" dirty="0"/>
              <a:t> </a:t>
            </a:r>
            <a:r>
              <a:rPr lang="en-US" sz="5500" dirty="0" err="1"/>
              <a:t>tarqalishini</a:t>
            </a:r>
            <a:r>
              <a:rPr lang="en-US" sz="5500" dirty="0"/>
              <a:t> </a:t>
            </a:r>
            <a:r>
              <a:rPr lang="en-US" sz="5500" dirty="0" err="1"/>
              <a:t>ta’minlash</a:t>
            </a:r>
            <a:r>
              <a:rPr lang="en-US" sz="5500" dirty="0"/>
              <a:t>. </a:t>
            </a:r>
            <a:r>
              <a:rPr lang="en-US" sz="5500" dirty="0" err="1"/>
              <a:t>Nafaqat</a:t>
            </a:r>
            <a:r>
              <a:rPr lang="en-US" sz="5500" dirty="0"/>
              <a:t> </a:t>
            </a:r>
            <a:r>
              <a:rPr lang="en-US" sz="5500" dirty="0" err="1"/>
              <a:t>viloyat</a:t>
            </a:r>
            <a:r>
              <a:rPr lang="en-US" sz="5500" dirty="0"/>
              <a:t> </a:t>
            </a:r>
            <a:r>
              <a:rPr lang="en-US" sz="5500" dirty="0" err="1"/>
              <a:t>markazlarida</a:t>
            </a:r>
            <a:r>
              <a:rPr lang="en-US" sz="5500" dirty="0"/>
              <a:t>, </a:t>
            </a:r>
            <a:r>
              <a:rPr lang="en-US" sz="5500" dirty="0" err="1"/>
              <a:t>balki</a:t>
            </a:r>
            <a:r>
              <a:rPr lang="en-US" sz="5500" dirty="0"/>
              <a:t> </a:t>
            </a:r>
            <a:r>
              <a:rPr lang="en-US" sz="5500" dirty="0" err="1"/>
              <a:t>chekka</a:t>
            </a:r>
            <a:r>
              <a:rPr lang="en-US" sz="5500" dirty="0"/>
              <a:t> </a:t>
            </a:r>
            <a:r>
              <a:rPr lang="en-US" sz="5500" dirty="0" err="1"/>
              <a:t>qishloqlarda</a:t>
            </a:r>
            <a:r>
              <a:rPr lang="en-US" sz="5500" dirty="0"/>
              <a:t> ham </a:t>
            </a:r>
            <a:r>
              <a:rPr lang="en-US" sz="5500" dirty="0" err="1"/>
              <a:t>axborot</a:t>
            </a:r>
            <a:r>
              <a:rPr lang="en-US" sz="5500" dirty="0"/>
              <a:t> </a:t>
            </a:r>
            <a:r>
              <a:rPr lang="en-US" sz="5500" dirty="0" err="1"/>
              <a:t>texnologiyalarining</a:t>
            </a:r>
            <a:r>
              <a:rPr lang="en-US" sz="5500" dirty="0"/>
              <a:t> </a:t>
            </a:r>
            <a:r>
              <a:rPr lang="en-US" sz="5500" dirty="0" err="1"/>
              <a:t>joriy</a:t>
            </a:r>
            <a:r>
              <a:rPr lang="en-US" sz="5500" dirty="0"/>
              <a:t> </a:t>
            </a:r>
            <a:r>
              <a:rPr lang="en-US" sz="5500" dirty="0" err="1"/>
              <a:t>qilinishi</a:t>
            </a:r>
            <a:r>
              <a:rPr lang="en-US" sz="5500" dirty="0"/>
              <a:t> </a:t>
            </a:r>
            <a:r>
              <a:rPr lang="en-US" sz="5500" dirty="0" err="1"/>
              <a:t>elektron</a:t>
            </a:r>
            <a:r>
              <a:rPr lang="en-US" sz="5500" dirty="0"/>
              <a:t> </a:t>
            </a:r>
            <a:r>
              <a:rPr lang="en-US" sz="5500" dirty="0" err="1"/>
              <a:t>tijorat</a:t>
            </a:r>
            <a:r>
              <a:rPr lang="en-US" sz="5500" dirty="0"/>
              <a:t> </a:t>
            </a:r>
            <a:r>
              <a:rPr lang="en-US" sz="5500" dirty="0" err="1"/>
              <a:t>hajmining</a:t>
            </a:r>
            <a:r>
              <a:rPr lang="en-US" sz="5500" dirty="0"/>
              <a:t> </a:t>
            </a:r>
            <a:r>
              <a:rPr lang="en-US" sz="5500" dirty="0" err="1"/>
              <a:t>sezilarli</a:t>
            </a:r>
            <a:r>
              <a:rPr lang="en-US" sz="5500" dirty="0"/>
              <a:t> </a:t>
            </a:r>
            <a:r>
              <a:rPr lang="en-US" sz="5500" dirty="0" err="1"/>
              <a:t>darajada</a:t>
            </a:r>
            <a:r>
              <a:rPr lang="en-US" sz="5500" dirty="0"/>
              <a:t> </a:t>
            </a:r>
            <a:r>
              <a:rPr lang="en-US" sz="5500" dirty="0" err="1"/>
              <a:t>oshishiga</a:t>
            </a:r>
            <a:r>
              <a:rPr lang="en-US" sz="5500" dirty="0"/>
              <a:t> </a:t>
            </a:r>
            <a:r>
              <a:rPr lang="en-US" sz="5500" dirty="0" err="1"/>
              <a:t>olib</a:t>
            </a:r>
            <a:r>
              <a:rPr lang="en-US" sz="5500" dirty="0"/>
              <a:t> </a:t>
            </a:r>
            <a:r>
              <a:rPr lang="en-US" sz="5500" dirty="0" err="1"/>
              <a:t>keladi</a:t>
            </a:r>
            <a:r>
              <a:rPr lang="en-US" sz="5500" dirty="0"/>
              <a:t>.</a:t>
            </a:r>
          </a:p>
          <a:p>
            <a:r>
              <a:rPr lang="en-US" sz="5500" dirty="0"/>
              <a:t> </a:t>
            </a:r>
            <a:r>
              <a:rPr lang="en-US" sz="5500" dirty="0" smtClean="0"/>
              <a:t>On-line </a:t>
            </a:r>
            <a:r>
              <a:rPr lang="en-US" sz="5500" dirty="0"/>
              <a:t>banking </a:t>
            </a:r>
            <a:r>
              <a:rPr lang="en-US" sz="5500" dirty="0" err="1"/>
              <a:t>tizimini</a:t>
            </a:r>
            <a:r>
              <a:rPr lang="en-US" sz="5500" dirty="0"/>
              <a:t> </a:t>
            </a:r>
            <a:r>
              <a:rPr lang="en-US" sz="5500" dirty="0" err="1"/>
              <a:t>butun</a:t>
            </a:r>
            <a:r>
              <a:rPr lang="en-US" sz="5500" dirty="0"/>
              <a:t> </a:t>
            </a:r>
            <a:r>
              <a:rPr lang="en-US" sz="5500" dirty="0" err="1"/>
              <a:t>respublika</a:t>
            </a:r>
            <a:r>
              <a:rPr lang="en-US" sz="5500" dirty="0"/>
              <a:t> </a:t>
            </a:r>
            <a:r>
              <a:rPr lang="en-US" sz="5500" dirty="0" err="1"/>
              <a:t>bo’ylab</a:t>
            </a:r>
            <a:r>
              <a:rPr lang="en-US" sz="5500" dirty="0"/>
              <a:t> </a:t>
            </a:r>
            <a:r>
              <a:rPr lang="en-US" sz="5500" dirty="0" err="1"/>
              <a:t>samarali</a:t>
            </a:r>
            <a:r>
              <a:rPr lang="en-US" sz="5500" dirty="0"/>
              <a:t> </a:t>
            </a:r>
            <a:r>
              <a:rPr lang="en-US" sz="5500" dirty="0" err="1"/>
              <a:t>joriy</a:t>
            </a:r>
            <a:r>
              <a:rPr lang="en-US" sz="5500" dirty="0"/>
              <a:t> </a:t>
            </a:r>
            <a:r>
              <a:rPr lang="en-US" sz="5500" dirty="0" err="1"/>
              <a:t>qilish</a:t>
            </a:r>
            <a:r>
              <a:rPr lang="en-US" sz="5500" dirty="0"/>
              <a:t>. Bu </a:t>
            </a:r>
            <a:r>
              <a:rPr lang="en-US" sz="5500" dirty="0" err="1"/>
              <a:t>ulgurji</a:t>
            </a:r>
            <a:r>
              <a:rPr lang="en-US" sz="5500" dirty="0"/>
              <a:t> </a:t>
            </a:r>
            <a:r>
              <a:rPr lang="en-US" sz="5500" dirty="0" err="1"/>
              <a:t>va</a:t>
            </a:r>
            <a:r>
              <a:rPr lang="en-US" sz="5500" dirty="0"/>
              <a:t> </a:t>
            </a:r>
            <a:r>
              <a:rPr lang="en-US" sz="5500" dirty="0" err="1"/>
              <a:t>chakana</a:t>
            </a:r>
            <a:r>
              <a:rPr lang="en-US" sz="5500" dirty="0"/>
              <a:t> </a:t>
            </a:r>
            <a:r>
              <a:rPr lang="en-US" sz="5500" dirty="0" err="1"/>
              <a:t>savdo</a:t>
            </a:r>
            <a:r>
              <a:rPr lang="en-US" sz="5500" dirty="0"/>
              <a:t> </a:t>
            </a:r>
            <a:r>
              <a:rPr lang="en-US" sz="5500" dirty="0" err="1"/>
              <a:t>bilan</a:t>
            </a:r>
            <a:r>
              <a:rPr lang="en-US" sz="5500" dirty="0"/>
              <a:t> </a:t>
            </a:r>
            <a:r>
              <a:rPr lang="en-US" sz="5500" dirty="0" err="1"/>
              <a:t>shug’ullanayotgan</a:t>
            </a:r>
            <a:r>
              <a:rPr lang="en-US" sz="5500" dirty="0"/>
              <a:t> </a:t>
            </a:r>
            <a:r>
              <a:rPr lang="en-US" sz="5500" dirty="0" err="1"/>
              <a:t>tadbirkorlar</a:t>
            </a:r>
            <a:r>
              <a:rPr lang="en-US" sz="5500" dirty="0"/>
              <a:t> </a:t>
            </a:r>
            <a:r>
              <a:rPr lang="en-US" sz="5500" dirty="0" err="1"/>
              <a:t>uchun</a:t>
            </a:r>
            <a:r>
              <a:rPr lang="en-US" sz="5500" dirty="0"/>
              <a:t> </a:t>
            </a:r>
            <a:r>
              <a:rPr lang="en-US" sz="5500" dirty="0" err="1"/>
              <a:t>o’z</a:t>
            </a:r>
            <a:r>
              <a:rPr lang="en-US" sz="5500" dirty="0"/>
              <a:t> </a:t>
            </a:r>
            <a:r>
              <a:rPr lang="en-US" sz="5500" dirty="0" err="1"/>
              <a:t>tovar</a:t>
            </a:r>
            <a:r>
              <a:rPr lang="en-US" sz="5500" dirty="0"/>
              <a:t> </a:t>
            </a:r>
            <a:r>
              <a:rPr lang="en-US" sz="5500" dirty="0" err="1"/>
              <a:t>va</a:t>
            </a:r>
            <a:r>
              <a:rPr lang="en-US" sz="5500" dirty="0"/>
              <a:t> </a:t>
            </a:r>
            <a:r>
              <a:rPr lang="en-US" sz="5500" dirty="0" err="1"/>
              <a:t>xizmatlari</a:t>
            </a:r>
            <a:r>
              <a:rPr lang="en-US" sz="5500" dirty="0"/>
              <a:t> </a:t>
            </a:r>
            <a:r>
              <a:rPr lang="en-US" sz="5500" dirty="0" err="1"/>
              <a:t>bilan</a:t>
            </a:r>
            <a:r>
              <a:rPr lang="en-US" sz="5500" dirty="0"/>
              <a:t> internet </a:t>
            </a:r>
            <a:r>
              <a:rPr lang="en-US" sz="5500" dirty="0" err="1"/>
              <a:t>tarmog’i</a:t>
            </a:r>
            <a:r>
              <a:rPr lang="en-US" sz="5500" dirty="0"/>
              <a:t> </a:t>
            </a:r>
            <a:r>
              <a:rPr lang="en-US" sz="5500" dirty="0" err="1"/>
              <a:t>orqali</a:t>
            </a:r>
            <a:r>
              <a:rPr lang="en-US" sz="5500" dirty="0"/>
              <a:t> </a:t>
            </a:r>
            <a:r>
              <a:rPr lang="en-US" sz="5500" dirty="0" err="1"/>
              <a:t>erkin</a:t>
            </a:r>
            <a:r>
              <a:rPr lang="en-US" sz="5500" dirty="0"/>
              <a:t> </a:t>
            </a:r>
            <a:r>
              <a:rPr lang="en-US" sz="5500" dirty="0" err="1"/>
              <a:t>savdo</a:t>
            </a:r>
            <a:r>
              <a:rPr lang="en-US" sz="5500" dirty="0"/>
              <a:t> </a:t>
            </a:r>
            <a:r>
              <a:rPr lang="en-US" sz="5500" dirty="0" err="1"/>
              <a:t>qilish</a:t>
            </a:r>
            <a:r>
              <a:rPr lang="en-US" sz="5500" dirty="0"/>
              <a:t> </a:t>
            </a:r>
            <a:r>
              <a:rPr lang="en-US" sz="5500" dirty="0" err="1"/>
              <a:t>imkoniyatini</a:t>
            </a:r>
            <a:r>
              <a:rPr lang="en-US" sz="5500" dirty="0"/>
              <a:t> </a:t>
            </a:r>
            <a:r>
              <a:rPr lang="en-US" sz="5500" dirty="0" err="1"/>
              <a:t>oshiradi</a:t>
            </a:r>
            <a:r>
              <a:rPr lang="en-US" sz="5500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322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err="1"/>
              <a:t>Bugungi</a:t>
            </a:r>
            <a:r>
              <a:rPr lang="en-US" dirty="0"/>
              <a:t> </a:t>
            </a:r>
            <a:r>
              <a:rPr lang="en-US" dirty="0" err="1"/>
              <a:t>kunga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, </a:t>
            </a:r>
            <a:r>
              <a:rPr lang="en-US" dirty="0" err="1"/>
              <a:t>O’zbekistonda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organlari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</a:t>
            </a:r>
            <a:r>
              <a:rPr lang="en-US" dirty="0"/>
              <a:t> </a:t>
            </a:r>
            <a:r>
              <a:rPr lang="en-US" dirty="0" err="1"/>
              <a:t>rivojlantirishda</a:t>
            </a:r>
            <a:r>
              <a:rPr lang="en-US" dirty="0"/>
              <a:t>,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tajribasida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qo’llanilgan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prinsiplarga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 smtClean="0"/>
              <a:t>qilishmoqda</a:t>
            </a:r>
            <a:r>
              <a:rPr lang="ru-RU" dirty="0"/>
              <a:t>:</a:t>
            </a:r>
            <a:endParaRPr lang="en-US" dirty="0"/>
          </a:p>
          <a:p>
            <a:r>
              <a:rPr lang="en-US" dirty="0"/>
              <a:t>   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</a:t>
            </a:r>
            <a:r>
              <a:rPr lang="en-US" dirty="0"/>
              <a:t> </a:t>
            </a:r>
            <a:r>
              <a:rPr lang="en-US" dirty="0" err="1"/>
              <a:t>rivojlantirishda</a:t>
            </a:r>
            <a:r>
              <a:rPr lang="en-US" dirty="0"/>
              <a:t> </a:t>
            </a:r>
            <a:r>
              <a:rPr lang="en-US" dirty="0" err="1"/>
              <a:t>korpoorativ</a:t>
            </a:r>
            <a:r>
              <a:rPr lang="en-US" dirty="0"/>
              <a:t> </a:t>
            </a:r>
            <a:r>
              <a:rPr lang="en-US" dirty="0" err="1"/>
              <a:t>sektor</a:t>
            </a:r>
            <a:r>
              <a:rPr lang="en-US" dirty="0"/>
              <a:t>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rol</a:t>
            </a:r>
            <a:r>
              <a:rPr lang="en-US" dirty="0"/>
              <a:t> </a:t>
            </a:r>
            <a:r>
              <a:rPr lang="en-US" dirty="0" err="1"/>
              <a:t>o’ynashi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;</a:t>
            </a:r>
          </a:p>
          <a:p>
            <a:r>
              <a:rPr lang="en-US" dirty="0"/>
              <a:t>   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,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organlari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asoslanmagan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cheklovlar</a:t>
            </a:r>
            <a:r>
              <a:rPr lang="en-US" dirty="0"/>
              <a:t> </a:t>
            </a:r>
            <a:r>
              <a:rPr lang="en-US" dirty="0" err="1"/>
              <a:t>qo’yilishiga</a:t>
            </a:r>
            <a:r>
              <a:rPr lang="en-US" dirty="0"/>
              <a:t> 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qo’yilmaslik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;</a:t>
            </a:r>
          </a:p>
          <a:p>
            <a:r>
              <a:rPr lang="en-US" dirty="0"/>
              <a:t>   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hokimiyati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jarayoniga</a:t>
            </a:r>
            <a:r>
              <a:rPr lang="en-US" dirty="0"/>
              <a:t>,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soha</a:t>
            </a:r>
            <a:r>
              <a:rPr lang="en-US" dirty="0"/>
              <a:t> </a:t>
            </a:r>
            <a:r>
              <a:rPr lang="en-US" dirty="0" err="1"/>
              <a:t>subyektlarini</a:t>
            </a:r>
            <a:r>
              <a:rPr lang="en-US" dirty="0"/>
              <a:t> </a:t>
            </a:r>
            <a:r>
              <a:rPr lang="en-US" dirty="0" err="1"/>
              <a:t>qo’llab-quvvatlash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huquq</a:t>
            </a:r>
            <a:r>
              <a:rPr lang="en-US" dirty="0"/>
              <a:t> </a:t>
            </a:r>
            <a:r>
              <a:rPr lang="en-US" dirty="0" err="1"/>
              <a:t>bazasini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aralishishi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;</a:t>
            </a:r>
          </a:p>
          <a:p>
            <a:r>
              <a:rPr lang="en-US" dirty="0"/>
              <a:t>   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chora-tadbirlarini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hokimiyati</a:t>
            </a:r>
            <a:r>
              <a:rPr lang="en-US" dirty="0"/>
              <a:t> </a:t>
            </a:r>
            <a:r>
              <a:rPr lang="en-US" dirty="0" err="1"/>
              <a:t>Inernetning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xosliklarini</a:t>
            </a:r>
            <a:r>
              <a:rPr lang="en-US" dirty="0"/>
              <a:t> </a:t>
            </a:r>
            <a:r>
              <a:rPr lang="en-US" dirty="0" err="1"/>
              <a:t>inobatga</a:t>
            </a:r>
            <a:r>
              <a:rPr lang="en-US" dirty="0"/>
              <a:t> </a:t>
            </a:r>
            <a:r>
              <a:rPr lang="en-US" dirty="0" err="1"/>
              <a:t>olishi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;</a:t>
            </a:r>
          </a:p>
          <a:p>
            <a:r>
              <a:rPr lang="en-US" dirty="0"/>
              <a:t>   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ma’muriy-hududiy</a:t>
            </a:r>
            <a:r>
              <a:rPr lang="en-US" dirty="0"/>
              <a:t> </a:t>
            </a:r>
            <a:r>
              <a:rPr lang="en-US" dirty="0" err="1"/>
              <a:t>bo’linish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chegaralariga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, global </a:t>
            </a:r>
            <a:r>
              <a:rPr lang="en-US" dirty="0" err="1"/>
              <a:t>masshtabda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47743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Elektrontijoratni</a:t>
            </a:r>
            <a:r>
              <a:rPr lang="en-US" dirty="0"/>
              <a:t> </a:t>
            </a:r>
            <a:r>
              <a:rPr lang="en-US" dirty="0" err="1"/>
              <a:t>rivojlantirish</a:t>
            </a:r>
            <a:r>
              <a:rPr lang="en-US" dirty="0"/>
              <a:t> </a:t>
            </a:r>
            <a:r>
              <a:rPr lang="en-US" dirty="0" err="1"/>
              <a:t>jamiyatimiz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natijalar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?</a:t>
            </a:r>
          </a:p>
          <a:p>
            <a:endParaRPr lang="en-US" dirty="0"/>
          </a:p>
          <a:p>
            <a:r>
              <a:rPr lang="en-US" dirty="0"/>
              <a:t>   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tijoratning</a:t>
            </a:r>
            <a:r>
              <a:rPr lang="en-US" dirty="0"/>
              <a:t> </a:t>
            </a:r>
            <a:r>
              <a:rPr lang="en-US" dirty="0" err="1"/>
              <a:t>rivojlanishi</a:t>
            </a:r>
            <a:r>
              <a:rPr lang="en-US" dirty="0"/>
              <a:t> </a:t>
            </a:r>
            <a:r>
              <a:rPr lang="en-US" dirty="0" err="1"/>
              <a:t>O’zbeksiton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bozori</a:t>
            </a:r>
            <a:r>
              <a:rPr lang="en-US" dirty="0"/>
              <a:t> </a:t>
            </a:r>
            <a:r>
              <a:rPr lang="en-US" dirty="0" err="1"/>
              <a:t>strukturasiga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ko’rsatadi</a:t>
            </a:r>
            <a:r>
              <a:rPr lang="en-US" dirty="0"/>
              <a:t>.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texnologiyalarini</a:t>
            </a:r>
            <a:r>
              <a:rPr lang="en-US" dirty="0"/>
              <a:t> </a:t>
            </a:r>
            <a:r>
              <a:rPr lang="en-US" dirty="0" err="1"/>
              <a:t>sanoatlashtirish</a:t>
            </a:r>
            <a:r>
              <a:rPr lang="en-US" dirty="0"/>
              <a:t> </a:t>
            </a:r>
            <a:r>
              <a:rPr lang="en-US" dirty="0" err="1"/>
              <a:t>minglab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o’rinlarini</a:t>
            </a:r>
            <a:r>
              <a:rPr lang="en-US" dirty="0"/>
              <a:t> </a:t>
            </a:r>
            <a:r>
              <a:rPr lang="en-US" dirty="0" err="1"/>
              <a:t>yaratadi</a:t>
            </a:r>
            <a:r>
              <a:rPr lang="en-US" dirty="0"/>
              <a:t>.</a:t>
            </a:r>
          </a:p>
          <a:p>
            <a:r>
              <a:rPr lang="en-US" dirty="0"/>
              <a:t>    </a:t>
            </a:r>
            <a:r>
              <a:rPr lang="en-US" dirty="0" err="1"/>
              <a:t>O’zbekiston</a:t>
            </a:r>
            <a:r>
              <a:rPr lang="en-US" dirty="0"/>
              <a:t> </a:t>
            </a:r>
            <a:r>
              <a:rPr lang="en-US" dirty="0" err="1"/>
              <a:t>iqtisodiyotining</a:t>
            </a:r>
            <a:r>
              <a:rPr lang="en-US" dirty="0"/>
              <a:t> </a:t>
            </a:r>
            <a:r>
              <a:rPr lang="en-US" dirty="0" err="1"/>
              <a:t>barqarorlashishi</a:t>
            </a:r>
            <a:r>
              <a:rPr lang="en-US" dirty="0"/>
              <a:t>,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xizmatlarning</a:t>
            </a:r>
            <a:r>
              <a:rPr lang="en-US" dirty="0"/>
              <a:t> </a:t>
            </a:r>
            <a:r>
              <a:rPr lang="en-US" dirty="0" err="1"/>
              <a:t>raqobatbardoshligi</a:t>
            </a:r>
            <a:r>
              <a:rPr lang="en-US" dirty="0"/>
              <a:t> </a:t>
            </a:r>
            <a:r>
              <a:rPr lang="en-US" dirty="0" err="1"/>
              <a:t>kuchayishi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rivojlanishining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paytda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eksport</a:t>
            </a:r>
            <a:r>
              <a:rPr lang="en-US" dirty="0"/>
              <a:t> </a:t>
            </a:r>
            <a:r>
              <a:rPr lang="en-US" dirty="0" err="1"/>
              <a:t>imkoniyatlarimizning</a:t>
            </a:r>
            <a:r>
              <a:rPr lang="en-US" dirty="0"/>
              <a:t> </a:t>
            </a:r>
            <a:r>
              <a:rPr lang="en-US" dirty="0" err="1"/>
              <a:t>oshishiga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</a:t>
            </a:r>
          </a:p>
          <a:p>
            <a:r>
              <a:rPr lang="en-US" dirty="0"/>
              <a:t>   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turmush</a:t>
            </a:r>
            <a:r>
              <a:rPr lang="en-US" dirty="0"/>
              <a:t> </a:t>
            </a:r>
            <a:r>
              <a:rPr lang="en-US" dirty="0" err="1"/>
              <a:t>darajasining</a:t>
            </a:r>
            <a:r>
              <a:rPr lang="en-US" dirty="0"/>
              <a:t> </a:t>
            </a:r>
            <a:r>
              <a:rPr lang="en-US" dirty="0" err="1"/>
              <a:t>yaxshilanishini</a:t>
            </a:r>
            <a:r>
              <a:rPr lang="en-US" dirty="0"/>
              <a:t>, marketing, </a:t>
            </a:r>
            <a:r>
              <a:rPr lang="en-US" dirty="0" err="1"/>
              <a:t>menejment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sohalarning</a:t>
            </a:r>
            <a:r>
              <a:rPr lang="en-US" dirty="0"/>
              <a:t> </a:t>
            </a:r>
            <a:r>
              <a:rPr lang="en-US" dirty="0" err="1"/>
              <a:t>rivojlanishini</a:t>
            </a:r>
            <a:r>
              <a:rPr lang="en-US" dirty="0"/>
              <a:t> </a:t>
            </a:r>
            <a:r>
              <a:rPr lang="en-US" dirty="0" err="1"/>
              <a:t>ta’minlaydi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22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R="171450" lvl="0" algn="just" fontAlgn="base" hangingPunct="0">
              <a:lnSpc>
                <a:spcPct val="115000"/>
              </a:lnSpc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Акаев А.А., КенжабаевА.Т., Илхамова Ё.С., Жуманиёзова М.Ю. Иқтисодиётда ахборот комплекслари ва технологиялари. Дарслик.Т.-“Фан ва технология”. 2019.- 510 бет.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E-Commerce 2020-2021: Business, Technology and Society, e Book,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Global Edition” Kenneth C. Laudon,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Cfral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Guercio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Traver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8 May 2020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936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775218"/>
          </a:xfrm>
        </p:spPr>
        <p:txBody>
          <a:bodyPr/>
          <a:lstStyle/>
          <a:p>
            <a:r>
              <a:rPr lang="uz-Cyrl-U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</a:p>
          <a:p>
            <a:endParaRPr lang="uz-Cyrl-UZ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z-Cyrl-UZ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uz-Cyrl-U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3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1688</Words>
  <Application>Microsoft Office PowerPoint</Application>
  <PresentationFormat>Экран (4:3)</PresentationFormat>
  <Paragraphs>94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Arial</vt:lpstr>
      <vt:lpstr>Calibri</vt:lpstr>
      <vt:lpstr>Calibri Light</vt:lpstr>
      <vt:lpstr>メイリオ</vt:lpstr>
      <vt:lpstr>Times New Roman</vt:lpstr>
      <vt:lpstr>Trebuchet MS</vt:lpstr>
      <vt:lpstr>Wingdings 3</vt:lpstr>
      <vt:lpstr>Тема Office</vt:lpstr>
      <vt:lpstr>Аспект</vt:lpstr>
      <vt:lpstr>1_Тема Office</vt:lpstr>
      <vt:lpstr>think-cell Slide</vt:lpstr>
      <vt:lpstr>Презентация PowerPoint</vt:lpstr>
      <vt:lpstr>ELEKTRON TIJORATNING C2C-( CONSUMER-TO-CONSUMER) SEKTORI </vt:lpstr>
      <vt:lpstr>Reja:</vt:lpstr>
      <vt:lpstr> Elektron tijorat C2C – (Consumer-to-consumer) sektori haqida tushuncha.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Elektron tijorat C2C – (Consumer-to-consumer) jarayonida ishtirok etuvchilarning o’zaro munosabati modeli</vt:lpstr>
      <vt:lpstr>Презентация PowerPoint</vt:lpstr>
      <vt:lpstr>Elektron tijoratning afzalliklari va kamchiliklari</vt:lpstr>
      <vt:lpstr>Презентация PowerPoint</vt:lpstr>
      <vt:lpstr>Презентация PowerPoint</vt:lpstr>
      <vt:lpstr>O‘zbekistonda elektron tijoratni C2C sektorini rivojlantirish masalalari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Foydalanilgan adabiyotlar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TIJORATNING C2C-( CONSUMER-TO-CONSUMER) SEKTORI</dc:title>
  <dc:creator>Администратор</dc:creator>
  <cp:lastModifiedBy>Kenjaboyev Aman Turgunovich</cp:lastModifiedBy>
  <cp:revision>16</cp:revision>
  <dcterms:created xsi:type="dcterms:W3CDTF">2019-09-28T05:29:44Z</dcterms:created>
  <dcterms:modified xsi:type="dcterms:W3CDTF">2021-10-19T10:02:56Z</dcterms:modified>
</cp:coreProperties>
</file>