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3" r:id="rId3"/>
  </p:sldMasterIdLst>
  <p:sldIdLst>
    <p:sldId id="285"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6" r:id="rId32"/>
    <p:sldId id="284" r:id="rId33"/>
    <p:sldId id="287"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84" y="6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2453B2-D4F5-4791-AFA8-3C27D3BF4E9F}"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ru-RU"/>
        </a:p>
      </dgm:t>
    </dgm:pt>
    <dgm:pt modelId="{4EDD75AD-001F-42DA-857A-0B03F99F1EAD}">
      <dgm:prSet/>
      <dgm:spPr/>
      <dgm:t>
        <a:bodyPr/>
        <a:lstStyle/>
        <a:p>
          <a:pPr rtl="0"/>
          <a:r>
            <a:rPr lang="ru-RU" b="1" dirty="0" smtClean="0"/>
            <a:t>1.</a:t>
          </a:r>
          <a:r>
            <a:rPr lang="uz-Cyrl-UZ" b="1" dirty="0" smtClean="0"/>
            <a:t>Ҳисоблаш тизимлари хавфсизлиги таъминланганлик даражасини ошириш воситалари ва чора-тадбирлари</a:t>
          </a:r>
          <a:r>
            <a:rPr lang="ru-RU" b="1" dirty="0" smtClean="0"/>
            <a:t>.</a:t>
          </a:r>
          <a:endParaRPr lang="ru-RU" dirty="0"/>
        </a:p>
      </dgm:t>
    </dgm:pt>
    <dgm:pt modelId="{F1E544A8-42BC-4DCD-8961-4CC7A6DA9534}" type="parTrans" cxnId="{9D1F042A-11F3-47E9-801C-998FDC56E9E6}">
      <dgm:prSet/>
      <dgm:spPr/>
      <dgm:t>
        <a:bodyPr/>
        <a:lstStyle/>
        <a:p>
          <a:endParaRPr lang="ru-RU"/>
        </a:p>
      </dgm:t>
    </dgm:pt>
    <dgm:pt modelId="{C938DB5A-DC65-4D2F-97E2-F55BFF027F5D}" type="sibTrans" cxnId="{9D1F042A-11F3-47E9-801C-998FDC56E9E6}">
      <dgm:prSet/>
      <dgm:spPr/>
      <dgm:t>
        <a:bodyPr/>
        <a:lstStyle/>
        <a:p>
          <a:endParaRPr lang="ru-RU"/>
        </a:p>
      </dgm:t>
    </dgm:pt>
    <dgm:pt modelId="{80740650-55CE-4BD9-A053-9E9C84FDD175}">
      <dgm:prSet/>
      <dgm:spPr/>
      <dgm:t>
        <a:bodyPr/>
        <a:lstStyle/>
        <a:p>
          <a:pPr rtl="0"/>
          <a:r>
            <a:rPr lang="uz-Cyrl-UZ" b="1" dirty="0" smtClean="0"/>
            <a:t>2. Ташкилот локал ва виртуал тармоқларида ахборотни ҳимоялашнинг замонавий усуллари</a:t>
          </a:r>
          <a:r>
            <a:rPr lang="ru-RU" b="1" dirty="0" smtClean="0"/>
            <a:t>.</a:t>
          </a:r>
          <a:endParaRPr lang="ru-RU" dirty="0"/>
        </a:p>
      </dgm:t>
    </dgm:pt>
    <dgm:pt modelId="{8F9CC8DA-647C-44A8-BC3D-EB2A71FAFFD4}" type="parTrans" cxnId="{5A7E45FE-DFE6-407A-983B-8EABE82E2170}">
      <dgm:prSet/>
      <dgm:spPr/>
      <dgm:t>
        <a:bodyPr/>
        <a:lstStyle/>
        <a:p>
          <a:endParaRPr lang="ru-RU"/>
        </a:p>
      </dgm:t>
    </dgm:pt>
    <dgm:pt modelId="{D81DA11C-F1E5-40FC-A7FB-D73A2A8B64C4}" type="sibTrans" cxnId="{5A7E45FE-DFE6-407A-983B-8EABE82E2170}">
      <dgm:prSet/>
      <dgm:spPr/>
      <dgm:t>
        <a:bodyPr/>
        <a:lstStyle/>
        <a:p>
          <a:endParaRPr lang="ru-RU"/>
        </a:p>
      </dgm:t>
    </dgm:pt>
    <dgm:pt modelId="{02A739E3-6852-4BD7-8D07-3FEB25C53702}">
      <dgm:prSet/>
      <dgm:spPr/>
      <dgm:t>
        <a:bodyPr/>
        <a:lstStyle/>
        <a:p>
          <a:pPr rtl="0"/>
          <a:r>
            <a:rPr lang="ru-RU" b="1" dirty="0" smtClean="0"/>
            <a:t>3. </a:t>
          </a:r>
          <a:r>
            <a:rPr lang="uz-Cyrl-UZ" b="1" dirty="0" smtClean="0"/>
            <a:t>Корпоратив тармоқларда хавфсизликни таъминлаш усуллари</a:t>
          </a:r>
          <a:r>
            <a:rPr lang="ru-RU" b="1" dirty="0" smtClean="0"/>
            <a:t>.</a:t>
          </a:r>
          <a:endParaRPr lang="ru-RU" dirty="0"/>
        </a:p>
      </dgm:t>
    </dgm:pt>
    <dgm:pt modelId="{57C3BF18-9810-47B0-ADC4-7787C8991D5D}" type="parTrans" cxnId="{379281B5-954E-4A54-8688-FA651B57164D}">
      <dgm:prSet/>
      <dgm:spPr/>
      <dgm:t>
        <a:bodyPr/>
        <a:lstStyle/>
        <a:p>
          <a:endParaRPr lang="ru-RU"/>
        </a:p>
      </dgm:t>
    </dgm:pt>
    <dgm:pt modelId="{01740C4F-A44E-4BDC-B526-E3B1625283DB}" type="sibTrans" cxnId="{379281B5-954E-4A54-8688-FA651B57164D}">
      <dgm:prSet/>
      <dgm:spPr/>
      <dgm:t>
        <a:bodyPr/>
        <a:lstStyle/>
        <a:p>
          <a:endParaRPr lang="ru-RU"/>
        </a:p>
      </dgm:t>
    </dgm:pt>
    <dgm:pt modelId="{E23EF044-C243-42EF-8A33-1F8389C30770}">
      <dgm:prSet/>
      <dgm:spPr/>
      <dgm:t>
        <a:bodyPr/>
        <a:lstStyle/>
        <a:p>
          <a:pPr rtl="0"/>
          <a:r>
            <a:rPr lang="ru-RU" b="1" dirty="0" smtClean="0"/>
            <a:t>4. </a:t>
          </a:r>
          <a:r>
            <a:rPr lang="uz-Cyrl-UZ" b="1" dirty="0" smtClean="0"/>
            <a:t>Ахборот хавфсизлигини таъминлашнинг дастурий-техник усуллари</a:t>
          </a:r>
          <a:endParaRPr lang="ru-RU" dirty="0"/>
        </a:p>
      </dgm:t>
    </dgm:pt>
    <dgm:pt modelId="{B35D3D7A-6304-4572-80DF-757A91B70AED}" type="parTrans" cxnId="{1373FD7F-5B1C-4E66-BF04-40B60EC624C3}">
      <dgm:prSet/>
      <dgm:spPr/>
      <dgm:t>
        <a:bodyPr/>
        <a:lstStyle/>
        <a:p>
          <a:endParaRPr lang="ru-RU"/>
        </a:p>
      </dgm:t>
    </dgm:pt>
    <dgm:pt modelId="{FC82FF26-C8A5-45FF-90E4-D68A82103934}" type="sibTrans" cxnId="{1373FD7F-5B1C-4E66-BF04-40B60EC624C3}">
      <dgm:prSet/>
      <dgm:spPr/>
      <dgm:t>
        <a:bodyPr/>
        <a:lstStyle/>
        <a:p>
          <a:endParaRPr lang="ru-RU"/>
        </a:p>
      </dgm:t>
    </dgm:pt>
    <dgm:pt modelId="{AFB667E0-3CA6-46EA-8F73-87C5F0B11EE4}">
      <dgm:prSet/>
      <dgm:spPr/>
      <dgm:t>
        <a:bodyPr/>
        <a:lstStyle/>
        <a:p>
          <a:pPr rtl="0"/>
          <a:r>
            <a:rPr lang="uz-Cyrl-UZ" b="1" dirty="0" smtClean="0"/>
            <a:t>5. Ахборот хавфсизлиги сиёсати</a:t>
          </a:r>
          <a:endParaRPr lang="ru-RU" dirty="0"/>
        </a:p>
      </dgm:t>
    </dgm:pt>
    <dgm:pt modelId="{6AA974B0-48C2-468E-83A1-AC82F9BE8039}" type="parTrans" cxnId="{B44D67B5-4605-491C-945B-799DD35CB7D1}">
      <dgm:prSet/>
      <dgm:spPr/>
      <dgm:t>
        <a:bodyPr/>
        <a:lstStyle/>
        <a:p>
          <a:endParaRPr lang="ru-RU"/>
        </a:p>
      </dgm:t>
    </dgm:pt>
    <dgm:pt modelId="{59A97A5D-02E3-423E-BE8A-521983FFA3D6}" type="sibTrans" cxnId="{B44D67B5-4605-491C-945B-799DD35CB7D1}">
      <dgm:prSet/>
      <dgm:spPr/>
      <dgm:t>
        <a:bodyPr/>
        <a:lstStyle/>
        <a:p>
          <a:endParaRPr lang="ru-RU"/>
        </a:p>
      </dgm:t>
    </dgm:pt>
    <dgm:pt modelId="{5707B474-1413-4F05-B596-7ACC62578385}">
      <dgm:prSet/>
      <dgm:spPr/>
      <dgm:t>
        <a:bodyPr/>
        <a:lstStyle/>
        <a:p>
          <a:pPr rtl="0"/>
          <a:r>
            <a:rPr lang="ru-RU" b="1" dirty="0" smtClean="0"/>
            <a:t>6.</a:t>
          </a:r>
          <a:r>
            <a:rPr lang="uz-Cyrl-UZ" b="1" dirty="0" smtClean="0"/>
            <a:t>Ахборот хавфсизлигини қўллаб-қувватлаш ва таъминлашнинг ташкилий чора-тадбирлари </a:t>
          </a:r>
          <a:endParaRPr lang="ru-RU" dirty="0"/>
        </a:p>
      </dgm:t>
    </dgm:pt>
    <dgm:pt modelId="{72348358-2E80-46EA-ADDD-BF9C24DA81BD}" type="parTrans" cxnId="{D04A5F14-8556-4ECB-B0DA-D175032C3709}">
      <dgm:prSet/>
      <dgm:spPr/>
      <dgm:t>
        <a:bodyPr/>
        <a:lstStyle/>
        <a:p>
          <a:endParaRPr lang="ru-RU"/>
        </a:p>
      </dgm:t>
    </dgm:pt>
    <dgm:pt modelId="{BD138F4C-A2FF-4B5D-8141-B9F11148BEE3}" type="sibTrans" cxnId="{D04A5F14-8556-4ECB-B0DA-D175032C3709}">
      <dgm:prSet/>
      <dgm:spPr/>
      <dgm:t>
        <a:bodyPr/>
        <a:lstStyle/>
        <a:p>
          <a:endParaRPr lang="ru-RU"/>
        </a:p>
      </dgm:t>
    </dgm:pt>
    <dgm:pt modelId="{0A91F57E-B72F-42C6-BA15-9F8204A443D7}" type="pres">
      <dgm:prSet presAssocID="{652453B2-D4F5-4791-AFA8-3C27D3BF4E9F}" presName="linear" presStyleCnt="0">
        <dgm:presLayoutVars>
          <dgm:animLvl val="lvl"/>
          <dgm:resizeHandles val="exact"/>
        </dgm:presLayoutVars>
      </dgm:prSet>
      <dgm:spPr/>
      <dgm:t>
        <a:bodyPr/>
        <a:lstStyle/>
        <a:p>
          <a:endParaRPr lang="ru-RU"/>
        </a:p>
      </dgm:t>
    </dgm:pt>
    <dgm:pt modelId="{7E77ED2B-EADE-4282-9057-4F2C390F5C85}" type="pres">
      <dgm:prSet presAssocID="{4EDD75AD-001F-42DA-857A-0B03F99F1EAD}" presName="parentText" presStyleLbl="node1" presStyleIdx="0" presStyleCnt="6">
        <dgm:presLayoutVars>
          <dgm:chMax val="0"/>
          <dgm:bulletEnabled val="1"/>
        </dgm:presLayoutVars>
      </dgm:prSet>
      <dgm:spPr/>
      <dgm:t>
        <a:bodyPr/>
        <a:lstStyle/>
        <a:p>
          <a:endParaRPr lang="ru-RU"/>
        </a:p>
      </dgm:t>
    </dgm:pt>
    <dgm:pt modelId="{6B7934FD-7937-467E-93A5-3340D1245B4E}" type="pres">
      <dgm:prSet presAssocID="{C938DB5A-DC65-4D2F-97E2-F55BFF027F5D}" presName="spacer" presStyleCnt="0"/>
      <dgm:spPr/>
    </dgm:pt>
    <dgm:pt modelId="{5868E38A-7436-4DFA-9AD8-E83CEF3D3F04}" type="pres">
      <dgm:prSet presAssocID="{80740650-55CE-4BD9-A053-9E9C84FDD175}" presName="parentText" presStyleLbl="node1" presStyleIdx="1" presStyleCnt="6">
        <dgm:presLayoutVars>
          <dgm:chMax val="0"/>
          <dgm:bulletEnabled val="1"/>
        </dgm:presLayoutVars>
      </dgm:prSet>
      <dgm:spPr/>
      <dgm:t>
        <a:bodyPr/>
        <a:lstStyle/>
        <a:p>
          <a:endParaRPr lang="ru-RU"/>
        </a:p>
      </dgm:t>
    </dgm:pt>
    <dgm:pt modelId="{ED7DE719-76F1-4497-A162-A7B0FB321418}" type="pres">
      <dgm:prSet presAssocID="{D81DA11C-F1E5-40FC-A7FB-D73A2A8B64C4}" presName="spacer" presStyleCnt="0"/>
      <dgm:spPr/>
    </dgm:pt>
    <dgm:pt modelId="{8345052E-420E-4101-B30F-0F71779192B8}" type="pres">
      <dgm:prSet presAssocID="{02A739E3-6852-4BD7-8D07-3FEB25C53702}" presName="parentText" presStyleLbl="node1" presStyleIdx="2" presStyleCnt="6">
        <dgm:presLayoutVars>
          <dgm:chMax val="0"/>
          <dgm:bulletEnabled val="1"/>
        </dgm:presLayoutVars>
      </dgm:prSet>
      <dgm:spPr/>
      <dgm:t>
        <a:bodyPr/>
        <a:lstStyle/>
        <a:p>
          <a:endParaRPr lang="ru-RU"/>
        </a:p>
      </dgm:t>
    </dgm:pt>
    <dgm:pt modelId="{0730A216-3C70-4039-A3ED-35B04A4109F4}" type="pres">
      <dgm:prSet presAssocID="{01740C4F-A44E-4BDC-B526-E3B1625283DB}" presName="spacer" presStyleCnt="0"/>
      <dgm:spPr/>
    </dgm:pt>
    <dgm:pt modelId="{542C1AFB-9575-4B14-BCA9-F8637AAC8A6E}" type="pres">
      <dgm:prSet presAssocID="{E23EF044-C243-42EF-8A33-1F8389C30770}" presName="parentText" presStyleLbl="node1" presStyleIdx="3" presStyleCnt="6">
        <dgm:presLayoutVars>
          <dgm:chMax val="0"/>
          <dgm:bulletEnabled val="1"/>
        </dgm:presLayoutVars>
      </dgm:prSet>
      <dgm:spPr/>
      <dgm:t>
        <a:bodyPr/>
        <a:lstStyle/>
        <a:p>
          <a:endParaRPr lang="ru-RU"/>
        </a:p>
      </dgm:t>
    </dgm:pt>
    <dgm:pt modelId="{5939E265-4F02-413B-9D25-5B56306B0F63}" type="pres">
      <dgm:prSet presAssocID="{FC82FF26-C8A5-45FF-90E4-D68A82103934}" presName="spacer" presStyleCnt="0"/>
      <dgm:spPr/>
    </dgm:pt>
    <dgm:pt modelId="{AA42E705-F7D5-418D-9EF4-D06E90553378}" type="pres">
      <dgm:prSet presAssocID="{AFB667E0-3CA6-46EA-8F73-87C5F0B11EE4}" presName="parentText" presStyleLbl="node1" presStyleIdx="4" presStyleCnt="6">
        <dgm:presLayoutVars>
          <dgm:chMax val="0"/>
          <dgm:bulletEnabled val="1"/>
        </dgm:presLayoutVars>
      </dgm:prSet>
      <dgm:spPr/>
      <dgm:t>
        <a:bodyPr/>
        <a:lstStyle/>
        <a:p>
          <a:endParaRPr lang="ru-RU"/>
        </a:p>
      </dgm:t>
    </dgm:pt>
    <dgm:pt modelId="{41B87B90-C141-4BA1-8A30-63C2CE8F6DCB}" type="pres">
      <dgm:prSet presAssocID="{59A97A5D-02E3-423E-BE8A-521983FFA3D6}" presName="spacer" presStyleCnt="0"/>
      <dgm:spPr/>
    </dgm:pt>
    <dgm:pt modelId="{B206EFB9-77EC-4261-B755-C700F7510843}" type="pres">
      <dgm:prSet presAssocID="{5707B474-1413-4F05-B596-7ACC62578385}" presName="parentText" presStyleLbl="node1" presStyleIdx="5" presStyleCnt="6">
        <dgm:presLayoutVars>
          <dgm:chMax val="0"/>
          <dgm:bulletEnabled val="1"/>
        </dgm:presLayoutVars>
      </dgm:prSet>
      <dgm:spPr/>
      <dgm:t>
        <a:bodyPr/>
        <a:lstStyle/>
        <a:p>
          <a:endParaRPr lang="ru-RU"/>
        </a:p>
      </dgm:t>
    </dgm:pt>
  </dgm:ptLst>
  <dgm:cxnLst>
    <dgm:cxn modelId="{9D1F042A-11F3-47E9-801C-998FDC56E9E6}" srcId="{652453B2-D4F5-4791-AFA8-3C27D3BF4E9F}" destId="{4EDD75AD-001F-42DA-857A-0B03F99F1EAD}" srcOrd="0" destOrd="0" parTransId="{F1E544A8-42BC-4DCD-8961-4CC7A6DA9534}" sibTransId="{C938DB5A-DC65-4D2F-97E2-F55BFF027F5D}"/>
    <dgm:cxn modelId="{3C6E60F0-255A-4795-A668-935CAEE031AD}" type="presOf" srcId="{AFB667E0-3CA6-46EA-8F73-87C5F0B11EE4}" destId="{AA42E705-F7D5-418D-9EF4-D06E90553378}" srcOrd="0" destOrd="0" presId="urn:microsoft.com/office/officeart/2005/8/layout/vList2"/>
    <dgm:cxn modelId="{0FAA86E7-1A86-4EAE-9302-26D0EA9FF9A6}" type="presOf" srcId="{5707B474-1413-4F05-B596-7ACC62578385}" destId="{B206EFB9-77EC-4261-B755-C700F7510843}" srcOrd="0" destOrd="0" presId="urn:microsoft.com/office/officeart/2005/8/layout/vList2"/>
    <dgm:cxn modelId="{B3910BEE-C0BE-4504-97C9-7ECA90583D8A}" type="presOf" srcId="{652453B2-D4F5-4791-AFA8-3C27D3BF4E9F}" destId="{0A91F57E-B72F-42C6-BA15-9F8204A443D7}" srcOrd="0" destOrd="0" presId="urn:microsoft.com/office/officeart/2005/8/layout/vList2"/>
    <dgm:cxn modelId="{379281B5-954E-4A54-8688-FA651B57164D}" srcId="{652453B2-D4F5-4791-AFA8-3C27D3BF4E9F}" destId="{02A739E3-6852-4BD7-8D07-3FEB25C53702}" srcOrd="2" destOrd="0" parTransId="{57C3BF18-9810-47B0-ADC4-7787C8991D5D}" sibTransId="{01740C4F-A44E-4BDC-B526-E3B1625283DB}"/>
    <dgm:cxn modelId="{6ACFBB23-F8FB-4D7E-84D3-F2A270DE504E}" type="presOf" srcId="{80740650-55CE-4BD9-A053-9E9C84FDD175}" destId="{5868E38A-7436-4DFA-9AD8-E83CEF3D3F04}" srcOrd="0" destOrd="0" presId="urn:microsoft.com/office/officeart/2005/8/layout/vList2"/>
    <dgm:cxn modelId="{D04A5F14-8556-4ECB-B0DA-D175032C3709}" srcId="{652453B2-D4F5-4791-AFA8-3C27D3BF4E9F}" destId="{5707B474-1413-4F05-B596-7ACC62578385}" srcOrd="5" destOrd="0" parTransId="{72348358-2E80-46EA-ADDD-BF9C24DA81BD}" sibTransId="{BD138F4C-A2FF-4B5D-8141-B9F11148BEE3}"/>
    <dgm:cxn modelId="{5A7E45FE-DFE6-407A-983B-8EABE82E2170}" srcId="{652453B2-D4F5-4791-AFA8-3C27D3BF4E9F}" destId="{80740650-55CE-4BD9-A053-9E9C84FDD175}" srcOrd="1" destOrd="0" parTransId="{8F9CC8DA-647C-44A8-BC3D-EB2A71FAFFD4}" sibTransId="{D81DA11C-F1E5-40FC-A7FB-D73A2A8B64C4}"/>
    <dgm:cxn modelId="{B44D67B5-4605-491C-945B-799DD35CB7D1}" srcId="{652453B2-D4F5-4791-AFA8-3C27D3BF4E9F}" destId="{AFB667E0-3CA6-46EA-8F73-87C5F0B11EE4}" srcOrd="4" destOrd="0" parTransId="{6AA974B0-48C2-468E-83A1-AC82F9BE8039}" sibTransId="{59A97A5D-02E3-423E-BE8A-521983FFA3D6}"/>
    <dgm:cxn modelId="{EB33C8DD-E32D-44AF-B23F-55A0D63728D9}" type="presOf" srcId="{4EDD75AD-001F-42DA-857A-0B03F99F1EAD}" destId="{7E77ED2B-EADE-4282-9057-4F2C390F5C85}" srcOrd="0" destOrd="0" presId="urn:microsoft.com/office/officeart/2005/8/layout/vList2"/>
    <dgm:cxn modelId="{8761C9BE-1398-4645-B366-0EB30481AB38}" type="presOf" srcId="{E23EF044-C243-42EF-8A33-1F8389C30770}" destId="{542C1AFB-9575-4B14-BCA9-F8637AAC8A6E}" srcOrd="0" destOrd="0" presId="urn:microsoft.com/office/officeart/2005/8/layout/vList2"/>
    <dgm:cxn modelId="{1373FD7F-5B1C-4E66-BF04-40B60EC624C3}" srcId="{652453B2-D4F5-4791-AFA8-3C27D3BF4E9F}" destId="{E23EF044-C243-42EF-8A33-1F8389C30770}" srcOrd="3" destOrd="0" parTransId="{B35D3D7A-6304-4572-80DF-757A91B70AED}" sibTransId="{FC82FF26-C8A5-45FF-90E4-D68A82103934}"/>
    <dgm:cxn modelId="{628E465E-3B76-400E-8680-089EAD404136}" type="presOf" srcId="{02A739E3-6852-4BD7-8D07-3FEB25C53702}" destId="{8345052E-420E-4101-B30F-0F71779192B8}" srcOrd="0" destOrd="0" presId="urn:microsoft.com/office/officeart/2005/8/layout/vList2"/>
    <dgm:cxn modelId="{55CCD372-CC52-4451-BEBF-67AA7E7D2FCE}" type="presParOf" srcId="{0A91F57E-B72F-42C6-BA15-9F8204A443D7}" destId="{7E77ED2B-EADE-4282-9057-4F2C390F5C85}" srcOrd="0" destOrd="0" presId="urn:microsoft.com/office/officeart/2005/8/layout/vList2"/>
    <dgm:cxn modelId="{E22C6C50-ABC2-4873-BE8B-BFB1FB2AF0AB}" type="presParOf" srcId="{0A91F57E-B72F-42C6-BA15-9F8204A443D7}" destId="{6B7934FD-7937-467E-93A5-3340D1245B4E}" srcOrd="1" destOrd="0" presId="urn:microsoft.com/office/officeart/2005/8/layout/vList2"/>
    <dgm:cxn modelId="{03620436-56F1-49A2-9E36-C6D21FBB960A}" type="presParOf" srcId="{0A91F57E-B72F-42C6-BA15-9F8204A443D7}" destId="{5868E38A-7436-4DFA-9AD8-E83CEF3D3F04}" srcOrd="2" destOrd="0" presId="urn:microsoft.com/office/officeart/2005/8/layout/vList2"/>
    <dgm:cxn modelId="{354ECBAD-1811-4145-BB22-8762780FD200}" type="presParOf" srcId="{0A91F57E-B72F-42C6-BA15-9F8204A443D7}" destId="{ED7DE719-76F1-4497-A162-A7B0FB321418}" srcOrd="3" destOrd="0" presId="urn:microsoft.com/office/officeart/2005/8/layout/vList2"/>
    <dgm:cxn modelId="{DCDF7DF1-2680-4191-B9F4-15BCD2A85206}" type="presParOf" srcId="{0A91F57E-B72F-42C6-BA15-9F8204A443D7}" destId="{8345052E-420E-4101-B30F-0F71779192B8}" srcOrd="4" destOrd="0" presId="urn:microsoft.com/office/officeart/2005/8/layout/vList2"/>
    <dgm:cxn modelId="{87CF9847-E979-46CB-B742-563CFE9DAAE5}" type="presParOf" srcId="{0A91F57E-B72F-42C6-BA15-9F8204A443D7}" destId="{0730A216-3C70-4039-A3ED-35B04A4109F4}" srcOrd="5" destOrd="0" presId="urn:microsoft.com/office/officeart/2005/8/layout/vList2"/>
    <dgm:cxn modelId="{45968C3C-A8E3-4617-BD1F-D94A28188D1F}" type="presParOf" srcId="{0A91F57E-B72F-42C6-BA15-9F8204A443D7}" destId="{542C1AFB-9575-4B14-BCA9-F8637AAC8A6E}" srcOrd="6" destOrd="0" presId="urn:microsoft.com/office/officeart/2005/8/layout/vList2"/>
    <dgm:cxn modelId="{801D8909-5C65-4A9D-8E0C-AC2AD78DF8C3}" type="presParOf" srcId="{0A91F57E-B72F-42C6-BA15-9F8204A443D7}" destId="{5939E265-4F02-413B-9D25-5B56306B0F63}" srcOrd="7" destOrd="0" presId="urn:microsoft.com/office/officeart/2005/8/layout/vList2"/>
    <dgm:cxn modelId="{50DFCC76-303D-41C6-BD1D-6B27EE878577}" type="presParOf" srcId="{0A91F57E-B72F-42C6-BA15-9F8204A443D7}" destId="{AA42E705-F7D5-418D-9EF4-D06E90553378}" srcOrd="8" destOrd="0" presId="urn:microsoft.com/office/officeart/2005/8/layout/vList2"/>
    <dgm:cxn modelId="{ABAABB2A-58C9-4839-BB97-48DBB59AAEAD}" type="presParOf" srcId="{0A91F57E-B72F-42C6-BA15-9F8204A443D7}" destId="{41B87B90-C141-4BA1-8A30-63C2CE8F6DCB}" srcOrd="9" destOrd="0" presId="urn:microsoft.com/office/officeart/2005/8/layout/vList2"/>
    <dgm:cxn modelId="{321486AD-0E04-48FA-9B61-7CD8CFC829FD}" type="presParOf" srcId="{0A91F57E-B72F-42C6-BA15-9F8204A443D7}" destId="{B206EFB9-77EC-4261-B755-C700F7510843}"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C12236-91AB-419B-A93A-C47C6062E5EF}"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ru-RU"/>
        </a:p>
      </dgm:t>
    </dgm:pt>
    <dgm:pt modelId="{1F07B818-0877-47F2-BD19-091A0879089C}">
      <dgm:prSet/>
      <dgm:spPr/>
      <dgm:t>
        <a:bodyPr/>
        <a:lstStyle/>
        <a:p>
          <a:pPr algn="just" rtl="0"/>
          <a:r>
            <a:rPr lang="uz-Cyrl-UZ" dirty="0" smtClean="0"/>
            <a:t>Ҳозирги кунда ахборот-коммуникация тизимларига бўладиган таҳдидлар, рухсатсиз тизимга кириш холатлари турли хил йўллар билан амалга оширилишига жавобан хавфсизликни таъминлаш турли хил усуллар ва воситалар ёрдамида амалга оширилмоқда.  </a:t>
          </a:r>
          <a:endParaRPr lang="ru-RU" b="1" dirty="0"/>
        </a:p>
      </dgm:t>
    </dgm:pt>
    <dgm:pt modelId="{22E677EB-0D38-4BB8-92C2-D4617D3B43FF}" type="parTrans" cxnId="{53BBB2C0-5424-4520-86A3-99929D623B27}">
      <dgm:prSet/>
      <dgm:spPr/>
      <dgm:t>
        <a:bodyPr/>
        <a:lstStyle/>
        <a:p>
          <a:endParaRPr lang="ru-RU"/>
        </a:p>
      </dgm:t>
    </dgm:pt>
    <dgm:pt modelId="{CD50B0F3-F96B-4068-B7C6-A31CD2C64F38}" type="sibTrans" cxnId="{53BBB2C0-5424-4520-86A3-99929D623B27}">
      <dgm:prSet/>
      <dgm:spPr/>
      <dgm:t>
        <a:bodyPr/>
        <a:lstStyle/>
        <a:p>
          <a:endParaRPr lang="ru-RU"/>
        </a:p>
      </dgm:t>
    </dgm:pt>
    <dgm:pt modelId="{551BDE27-4B79-487B-A92C-E300563EF063}" type="pres">
      <dgm:prSet presAssocID="{C7C12236-91AB-419B-A93A-C47C6062E5EF}" presName="linear" presStyleCnt="0">
        <dgm:presLayoutVars>
          <dgm:animLvl val="lvl"/>
          <dgm:resizeHandles val="exact"/>
        </dgm:presLayoutVars>
      </dgm:prSet>
      <dgm:spPr/>
      <dgm:t>
        <a:bodyPr/>
        <a:lstStyle/>
        <a:p>
          <a:endParaRPr lang="ru-RU"/>
        </a:p>
      </dgm:t>
    </dgm:pt>
    <dgm:pt modelId="{5ED24613-02E1-4BB4-9581-57F2390627D4}" type="pres">
      <dgm:prSet presAssocID="{1F07B818-0877-47F2-BD19-091A0879089C}" presName="parentText" presStyleLbl="node1" presStyleIdx="0" presStyleCnt="1" custLinFactNeighborX="126" custLinFactNeighborY="-171">
        <dgm:presLayoutVars>
          <dgm:chMax val="0"/>
          <dgm:bulletEnabled val="1"/>
        </dgm:presLayoutVars>
      </dgm:prSet>
      <dgm:spPr/>
      <dgm:t>
        <a:bodyPr/>
        <a:lstStyle/>
        <a:p>
          <a:endParaRPr lang="ru-RU"/>
        </a:p>
      </dgm:t>
    </dgm:pt>
  </dgm:ptLst>
  <dgm:cxnLst>
    <dgm:cxn modelId="{432BEEB8-02B9-49C9-9E8A-612B2E7FFC58}" type="presOf" srcId="{C7C12236-91AB-419B-A93A-C47C6062E5EF}" destId="{551BDE27-4B79-487B-A92C-E300563EF063}" srcOrd="0" destOrd="0" presId="urn:microsoft.com/office/officeart/2005/8/layout/vList2"/>
    <dgm:cxn modelId="{53BBB2C0-5424-4520-86A3-99929D623B27}" srcId="{C7C12236-91AB-419B-A93A-C47C6062E5EF}" destId="{1F07B818-0877-47F2-BD19-091A0879089C}" srcOrd="0" destOrd="0" parTransId="{22E677EB-0D38-4BB8-92C2-D4617D3B43FF}" sibTransId="{CD50B0F3-F96B-4068-B7C6-A31CD2C64F38}"/>
    <dgm:cxn modelId="{F50772B4-EBE5-45E2-90D3-F1EEE27730D2}" type="presOf" srcId="{1F07B818-0877-47F2-BD19-091A0879089C}" destId="{5ED24613-02E1-4BB4-9581-57F2390627D4}" srcOrd="0" destOrd="0" presId="urn:microsoft.com/office/officeart/2005/8/layout/vList2"/>
    <dgm:cxn modelId="{4EBF46A2-3BB7-4E48-A84B-5BD83D8604C2}" type="presParOf" srcId="{551BDE27-4B79-487B-A92C-E300563EF063}" destId="{5ED24613-02E1-4BB4-9581-57F2390627D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BD3E7D-0831-40AE-A656-D20953759182}"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0D339704-9F93-40DA-BA01-B91B30A2521C}">
      <dgm:prSet/>
      <dgm:spPr/>
      <dgm:t>
        <a:bodyPr/>
        <a:lstStyle/>
        <a:p>
          <a:pPr rtl="0"/>
          <a:r>
            <a:rPr lang="ru-RU" b="1" dirty="0" err="1" smtClean="0"/>
            <a:t>Ҳисоблаш</a:t>
          </a:r>
          <a:r>
            <a:rPr lang="ru-RU" b="1" dirty="0" smtClean="0"/>
            <a:t> </a:t>
          </a:r>
          <a:r>
            <a:rPr lang="ru-RU" b="1" dirty="0" err="1" smtClean="0"/>
            <a:t>тизимлари</a:t>
          </a:r>
          <a:r>
            <a:rPr lang="ru-RU" b="1" dirty="0" smtClean="0"/>
            <a:t> </a:t>
          </a:r>
          <a:r>
            <a:rPr lang="ru-RU" b="1" dirty="0" err="1" smtClean="0"/>
            <a:t>хавфсизлигини</a:t>
          </a:r>
          <a:r>
            <a:rPr lang="ru-RU" b="1" dirty="0" smtClean="0"/>
            <a:t> </a:t>
          </a:r>
          <a:r>
            <a:rPr lang="ru-RU" b="1" dirty="0" err="1" smtClean="0"/>
            <a:t>ошириш</a:t>
          </a:r>
          <a:r>
            <a:rPr lang="ru-RU" b="1" dirty="0" smtClean="0"/>
            <a:t> </a:t>
          </a:r>
          <a:r>
            <a:rPr lang="ru-RU" b="1" dirty="0" err="1" smtClean="0"/>
            <a:t>учун</a:t>
          </a:r>
          <a:r>
            <a:rPr lang="ru-RU" b="1" dirty="0" smtClean="0"/>
            <a:t> </a:t>
          </a:r>
          <a:r>
            <a:rPr lang="ru-RU" b="1" dirty="0" err="1" smtClean="0"/>
            <a:t>қуйидаги</a:t>
          </a:r>
          <a:r>
            <a:rPr lang="ru-RU" b="1" dirty="0" smtClean="0"/>
            <a:t> </a:t>
          </a:r>
          <a:r>
            <a:rPr lang="ru-RU" b="1" dirty="0" err="1" smtClean="0"/>
            <a:t>чора</a:t>
          </a:r>
          <a:r>
            <a:rPr lang="ru-RU" b="1" dirty="0" smtClean="0"/>
            <a:t> </a:t>
          </a:r>
          <a:r>
            <a:rPr lang="ru-RU" b="1" dirty="0" err="1" smtClean="0"/>
            <a:t>тадбирларни</a:t>
          </a:r>
          <a:r>
            <a:rPr lang="ru-RU" b="1" dirty="0" smtClean="0"/>
            <a:t> </a:t>
          </a:r>
          <a:r>
            <a:rPr lang="ru-RU" b="1" dirty="0" err="1" smtClean="0"/>
            <a:t>таклиф</a:t>
          </a:r>
          <a:r>
            <a:rPr lang="ru-RU" b="1" dirty="0" smtClean="0"/>
            <a:t> </a:t>
          </a:r>
          <a:r>
            <a:rPr lang="ru-RU" b="1" dirty="0" err="1" smtClean="0"/>
            <a:t>этиш</a:t>
          </a:r>
          <a:r>
            <a:rPr lang="ru-RU" b="1" dirty="0" smtClean="0"/>
            <a:t> </a:t>
          </a:r>
          <a:r>
            <a:rPr lang="ru-RU" b="1" dirty="0" err="1" smtClean="0"/>
            <a:t>мумкин</a:t>
          </a:r>
          <a:r>
            <a:rPr lang="ru-RU" dirty="0" smtClean="0"/>
            <a:t>:</a:t>
          </a:r>
          <a:endParaRPr lang="ru-RU" dirty="0"/>
        </a:p>
      </dgm:t>
    </dgm:pt>
    <dgm:pt modelId="{5B8202F2-A4F6-4EF6-80EA-A08CA584A666}" type="parTrans" cxnId="{10B47050-B839-432B-8065-6F916DE69615}">
      <dgm:prSet/>
      <dgm:spPr/>
      <dgm:t>
        <a:bodyPr/>
        <a:lstStyle/>
        <a:p>
          <a:endParaRPr lang="ru-RU"/>
        </a:p>
      </dgm:t>
    </dgm:pt>
    <dgm:pt modelId="{0D4B66ED-7908-43B0-8C46-50AE84FD7E1F}" type="sibTrans" cxnId="{10B47050-B839-432B-8065-6F916DE69615}">
      <dgm:prSet/>
      <dgm:spPr/>
      <dgm:t>
        <a:bodyPr/>
        <a:lstStyle/>
        <a:p>
          <a:endParaRPr lang="ru-RU"/>
        </a:p>
      </dgm:t>
    </dgm:pt>
    <dgm:pt modelId="{DA4A339E-12B9-4E1C-9599-C4B6C95D1F3C}">
      <dgm:prSet/>
      <dgm:spPr/>
      <dgm:t>
        <a:bodyPr/>
        <a:lstStyle/>
        <a:p>
          <a:pPr algn="just" rtl="0"/>
          <a:r>
            <a:rPr lang="uz-Cyrl-UZ" u="none" dirty="0" smtClean="0"/>
            <a:t>малакали мутахассислар иштирокида ходимларни янги дастурий маҳсулот билан ишлашни ўргатиш чора тадбирларини ташкил қилиш;</a:t>
          </a:r>
          <a:endParaRPr lang="ru-RU" dirty="0"/>
        </a:p>
      </dgm:t>
    </dgm:pt>
    <dgm:pt modelId="{8C963277-2BDE-40B3-AFCB-F0EF3E10F7CD}" type="parTrans" cxnId="{08554EDB-119D-41F8-B632-04A40ACF30B3}">
      <dgm:prSet/>
      <dgm:spPr/>
      <dgm:t>
        <a:bodyPr/>
        <a:lstStyle/>
        <a:p>
          <a:endParaRPr lang="ru-RU"/>
        </a:p>
      </dgm:t>
    </dgm:pt>
    <dgm:pt modelId="{2D7D1742-F98C-4E80-B7C8-F6611FA1622D}" type="sibTrans" cxnId="{08554EDB-119D-41F8-B632-04A40ACF30B3}">
      <dgm:prSet/>
      <dgm:spPr/>
      <dgm:t>
        <a:bodyPr/>
        <a:lstStyle/>
        <a:p>
          <a:endParaRPr lang="ru-RU"/>
        </a:p>
      </dgm:t>
    </dgm:pt>
    <dgm:pt modelId="{EAD550D7-98F0-4B82-AF0A-58208BB763A4}">
      <dgm:prSet/>
      <dgm:spPr/>
      <dgm:t>
        <a:bodyPr/>
        <a:lstStyle/>
        <a:p>
          <a:pPr algn="just"/>
          <a:r>
            <a:rPr lang="uz-Cyrl-UZ" u="none" dirty="0" smtClean="0"/>
            <a:t>ташкилотнинг иқтисодий, ижтимоий ва ахборот хавфсизлиги тизимини такомиллаштиришга йўналтирилган керакли чора тадбирларни ишлаб чиқиш;</a:t>
          </a:r>
          <a:endParaRPr lang="ru-RU" u="none" dirty="0"/>
        </a:p>
      </dgm:t>
    </dgm:pt>
    <dgm:pt modelId="{6EE71492-51EA-4174-8C03-0A83BA2F2224}" type="parTrans" cxnId="{1777C958-A23D-4E41-85FC-909BC462235E}">
      <dgm:prSet/>
      <dgm:spPr/>
      <dgm:t>
        <a:bodyPr/>
        <a:lstStyle/>
        <a:p>
          <a:endParaRPr lang="ru-RU"/>
        </a:p>
      </dgm:t>
    </dgm:pt>
    <dgm:pt modelId="{A0A23D37-949C-4A7D-9B73-22A322E597ED}" type="sibTrans" cxnId="{1777C958-A23D-4E41-85FC-909BC462235E}">
      <dgm:prSet/>
      <dgm:spPr/>
      <dgm:t>
        <a:bodyPr/>
        <a:lstStyle/>
        <a:p>
          <a:endParaRPr lang="ru-RU"/>
        </a:p>
      </dgm:t>
    </dgm:pt>
    <dgm:pt modelId="{BD38E1D1-7B6D-4665-A699-2BD4D51F7396}">
      <dgm:prSet/>
      <dgm:spPr/>
      <dgm:t>
        <a:bodyPr/>
        <a:lstStyle/>
        <a:p>
          <a:pPr algn="just"/>
          <a:r>
            <a:rPr lang="uz-Cyrl-UZ" u="none" dirty="0" smtClean="0"/>
            <a:t>ходимларга уларга ишониб топширилган ахборот конфеденциаллигини сақлаш бўйича тушунтириш ишларини олиб бориш керак, чунки конфеденциал ахборотнинг тарқалиб кетишига кўп холларда  ходимларнинг тижорат сирларини сақлаш қоидаларни билмаслиги ёки қоидаларга риоя қилиш қанчалик муҳимлигини англамаслиги сабаб бўлади;</a:t>
          </a:r>
          <a:endParaRPr lang="ru-RU" u="none" dirty="0"/>
        </a:p>
      </dgm:t>
    </dgm:pt>
    <dgm:pt modelId="{A944E147-EE28-4552-AC8E-80F0950B680E}" type="parTrans" cxnId="{A6866D20-DFD8-4247-9E19-88C8D4CB7183}">
      <dgm:prSet/>
      <dgm:spPr/>
      <dgm:t>
        <a:bodyPr/>
        <a:lstStyle/>
        <a:p>
          <a:endParaRPr lang="ru-RU"/>
        </a:p>
      </dgm:t>
    </dgm:pt>
    <dgm:pt modelId="{5E56F1D8-2B2F-4BFD-8304-EB89BD7F0B60}" type="sibTrans" cxnId="{A6866D20-DFD8-4247-9E19-88C8D4CB7183}">
      <dgm:prSet/>
      <dgm:spPr/>
      <dgm:t>
        <a:bodyPr/>
        <a:lstStyle/>
        <a:p>
          <a:endParaRPr lang="ru-RU"/>
        </a:p>
      </dgm:t>
    </dgm:pt>
    <dgm:pt modelId="{5413934B-EE6F-4646-8FED-400FC25DF2A3}" type="pres">
      <dgm:prSet presAssocID="{48BD3E7D-0831-40AE-A656-D20953759182}" presName="linear" presStyleCnt="0">
        <dgm:presLayoutVars>
          <dgm:animLvl val="lvl"/>
          <dgm:resizeHandles val="exact"/>
        </dgm:presLayoutVars>
      </dgm:prSet>
      <dgm:spPr/>
      <dgm:t>
        <a:bodyPr/>
        <a:lstStyle/>
        <a:p>
          <a:endParaRPr lang="ru-RU"/>
        </a:p>
      </dgm:t>
    </dgm:pt>
    <dgm:pt modelId="{9DA10DE2-E528-4C6A-9B55-09FB5EDE6B06}" type="pres">
      <dgm:prSet presAssocID="{0D339704-9F93-40DA-BA01-B91B30A2521C}" presName="parentText" presStyleLbl="node1" presStyleIdx="0" presStyleCnt="1">
        <dgm:presLayoutVars>
          <dgm:chMax val="0"/>
          <dgm:bulletEnabled val="1"/>
        </dgm:presLayoutVars>
      </dgm:prSet>
      <dgm:spPr/>
      <dgm:t>
        <a:bodyPr/>
        <a:lstStyle/>
        <a:p>
          <a:endParaRPr lang="ru-RU"/>
        </a:p>
      </dgm:t>
    </dgm:pt>
    <dgm:pt modelId="{FDB60E1A-C965-40AF-BAE7-5B301474A468}" type="pres">
      <dgm:prSet presAssocID="{0D339704-9F93-40DA-BA01-B91B30A2521C}" presName="childText" presStyleLbl="revTx" presStyleIdx="0" presStyleCnt="1">
        <dgm:presLayoutVars>
          <dgm:bulletEnabled val="1"/>
        </dgm:presLayoutVars>
      </dgm:prSet>
      <dgm:spPr/>
      <dgm:t>
        <a:bodyPr/>
        <a:lstStyle/>
        <a:p>
          <a:endParaRPr lang="ru-RU"/>
        </a:p>
      </dgm:t>
    </dgm:pt>
  </dgm:ptLst>
  <dgm:cxnLst>
    <dgm:cxn modelId="{ACDBBAC2-A5D9-42BE-819D-72970B677EE1}" type="presOf" srcId="{BD38E1D1-7B6D-4665-A699-2BD4D51F7396}" destId="{FDB60E1A-C965-40AF-BAE7-5B301474A468}" srcOrd="0" destOrd="2" presId="urn:microsoft.com/office/officeart/2005/8/layout/vList2"/>
    <dgm:cxn modelId="{CB5EBD15-D1A8-4616-B4BB-26C6FE6138DD}" type="presOf" srcId="{48BD3E7D-0831-40AE-A656-D20953759182}" destId="{5413934B-EE6F-4646-8FED-400FC25DF2A3}" srcOrd="0" destOrd="0" presId="urn:microsoft.com/office/officeart/2005/8/layout/vList2"/>
    <dgm:cxn modelId="{A6866D20-DFD8-4247-9E19-88C8D4CB7183}" srcId="{0D339704-9F93-40DA-BA01-B91B30A2521C}" destId="{BD38E1D1-7B6D-4665-A699-2BD4D51F7396}" srcOrd="2" destOrd="0" parTransId="{A944E147-EE28-4552-AC8E-80F0950B680E}" sibTransId="{5E56F1D8-2B2F-4BFD-8304-EB89BD7F0B60}"/>
    <dgm:cxn modelId="{10B47050-B839-432B-8065-6F916DE69615}" srcId="{48BD3E7D-0831-40AE-A656-D20953759182}" destId="{0D339704-9F93-40DA-BA01-B91B30A2521C}" srcOrd="0" destOrd="0" parTransId="{5B8202F2-A4F6-4EF6-80EA-A08CA584A666}" sibTransId="{0D4B66ED-7908-43B0-8C46-50AE84FD7E1F}"/>
    <dgm:cxn modelId="{0C7A7358-6ED7-46CD-A7E2-D46B1B9CA4CD}" type="presOf" srcId="{0D339704-9F93-40DA-BA01-B91B30A2521C}" destId="{9DA10DE2-E528-4C6A-9B55-09FB5EDE6B06}" srcOrd="0" destOrd="0" presId="urn:microsoft.com/office/officeart/2005/8/layout/vList2"/>
    <dgm:cxn modelId="{B9B76797-69CC-4F6E-B64B-654F0B9E502B}" type="presOf" srcId="{DA4A339E-12B9-4E1C-9599-C4B6C95D1F3C}" destId="{FDB60E1A-C965-40AF-BAE7-5B301474A468}" srcOrd="0" destOrd="0" presId="urn:microsoft.com/office/officeart/2005/8/layout/vList2"/>
    <dgm:cxn modelId="{4EC21AF0-2728-4731-8738-5277D9008FB9}" type="presOf" srcId="{EAD550D7-98F0-4B82-AF0A-58208BB763A4}" destId="{FDB60E1A-C965-40AF-BAE7-5B301474A468}" srcOrd="0" destOrd="1" presId="urn:microsoft.com/office/officeart/2005/8/layout/vList2"/>
    <dgm:cxn modelId="{1777C958-A23D-4E41-85FC-909BC462235E}" srcId="{0D339704-9F93-40DA-BA01-B91B30A2521C}" destId="{EAD550D7-98F0-4B82-AF0A-58208BB763A4}" srcOrd="1" destOrd="0" parTransId="{6EE71492-51EA-4174-8C03-0A83BA2F2224}" sibTransId="{A0A23D37-949C-4A7D-9B73-22A322E597ED}"/>
    <dgm:cxn modelId="{08554EDB-119D-41F8-B632-04A40ACF30B3}" srcId="{0D339704-9F93-40DA-BA01-B91B30A2521C}" destId="{DA4A339E-12B9-4E1C-9599-C4B6C95D1F3C}" srcOrd="0" destOrd="0" parTransId="{8C963277-2BDE-40B3-AFCB-F0EF3E10F7CD}" sibTransId="{2D7D1742-F98C-4E80-B7C8-F6611FA1622D}"/>
    <dgm:cxn modelId="{21ADE434-B6C5-42BA-B5AD-EF0933285637}" type="presParOf" srcId="{5413934B-EE6F-4646-8FED-400FC25DF2A3}" destId="{9DA10DE2-E528-4C6A-9B55-09FB5EDE6B06}" srcOrd="0" destOrd="0" presId="urn:microsoft.com/office/officeart/2005/8/layout/vList2"/>
    <dgm:cxn modelId="{751E567B-657D-4C0B-A39E-4EE26B6DE780}" type="presParOf" srcId="{5413934B-EE6F-4646-8FED-400FC25DF2A3}" destId="{FDB60E1A-C965-40AF-BAE7-5B301474A46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1AEC81-F844-44EE-92F1-8DB841792F6D}"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CE546460-B4EA-44F0-B5B3-0CD746D358FC}">
      <dgm:prSet/>
      <dgm:spPr/>
      <dgm:t>
        <a:bodyPr/>
        <a:lstStyle/>
        <a:p>
          <a:pPr rtl="0"/>
          <a:r>
            <a:rPr lang="uz-Cyrl-UZ" u="none" dirty="0" smtClean="0"/>
            <a:t>ходимларни махфий ахборот билан ишлашда қоидаларга риоя қилинаётганини қаттиқ назорат қилиш;</a:t>
          </a:r>
          <a:endParaRPr lang="ru-RU" dirty="0"/>
        </a:p>
      </dgm:t>
    </dgm:pt>
    <dgm:pt modelId="{B8831EFF-6F50-4582-941E-DB8953A43E45}" type="sibTrans" cxnId="{9FD726A6-F4D3-444B-8961-764977A1803C}">
      <dgm:prSet/>
      <dgm:spPr/>
      <dgm:t>
        <a:bodyPr/>
        <a:lstStyle/>
        <a:p>
          <a:endParaRPr lang="ru-RU"/>
        </a:p>
      </dgm:t>
    </dgm:pt>
    <dgm:pt modelId="{91E57C3A-825E-4A07-9632-60F4E53AC65D}" type="parTrans" cxnId="{9FD726A6-F4D3-444B-8961-764977A1803C}">
      <dgm:prSet/>
      <dgm:spPr/>
      <dgm:t>
        <a:bodyPr/>
        <a:lstStyle/>
        <a:p>
          <a:endParaRPr lang="ru-RU"/>
        </a:p>
      </dgm:t>
    </dgm:pt>
    <dgm:pt modelId="{4A8F0084-3C27-4DC2-AA5D-863D91907563}">
      <dgm:prSet/>
      <dgm:spPr/>
      <dgm:t>
        <a:bodyPr/>
        <a:lstStyle/>
        <a:p>
          <a:pPr rtl="0"/>
          <a:r>
            <a:rPr lang="ru-RU" b="1" dirty="0" err="1" smtClean="0"/>
            <a:t>Ҳисоблаш</a:t>
          </a:r>
          <a:r>
            <a:rPr lang="ru-RU" b="1" dirty="0" smtClean="0"/>
            <a:t> </a:t>
          </a:r>
          <a:r>
            <a:rPr lang="ru-RU" b="1" dirty="0" err="1" smtClean="0"/>
            <a:t>тизимлари</a:t>
          </a:r>
          <a:r>
            <a:rPr lang="ru-RU" b="1" dirty="0" smtClean="0"/>
            <a:t> </a:t>
          </a:r>
          <a:r>
            <a:rPr lang="ru-RU" b="1" dirty="0" err="1" smtClean="0"/>
            <a:t>хавфсизлигини</a:t>
          </a:r>
          <a:r>
            <a:rPr lang="ru-RU" b="1" dirty="0" smtClean="0"/>
            <a:t> </a:t>
          </a:r>
          <a:r>
            <a:rPr lang="ru-RU" b="1" dirty="0" err="1" smtClean="0"/>
            <a:t>ошириш</a:t>
          </a:r>
          <a:r>
            <a:rPr lang="ru-RU" b="1" dirty="0" smtClean="0"/>
            <a:t> </a:t>
          </a:r>
          <a:r>
            <a:rPr lang="ru-RU" b="1" dirty="0" err="1" smtClean="0"/>
            <a:t>учун</a:t>
          </a:r>
          <a:r>
            <a:rPr lang="ru-RU" b="1" dirty="0" smtClean="0"/>
            <a:t> </a:t>
          </a:r>
          <a:r>
            <a:rPr lang="ru-RU" b="1" dirty="0" err="1" smtClean="0"/>
            <a:t>қуйидаги</a:t>
          </a:r>
          <a:r>
            <a:rPr lang="ru-RU" b="1" dirty="0" smtClean="0"/>
            <a:t> </a:t>
          </a:r>
          <a:r>
            <a:rPr lang="ru-RU" b="1" dirty="0" err="1" smtClean="0"/>
            <a:t>чора</a:t>
          </a:r>
          <a:r>
            <a:rPr lang="ru-RU" b="1" dirty="0" smtClean="0"/>
            <a:t> </a:t>
          </a:r>
          <a:r>
            <a:rPr lang="ru-RU" b="1" dirty="0" err="1" smtClean="0"/>
            <a:t>тадбирларни</a:t>
          </a:r>
          <a:r>
            <a:rPr lang="ru-RU" b="1" dirty="0" smtClean="0"/>
            <a:t> </a:t>
          </a:r>
          <a:r>
            <a:rPr lang="ru-RU" b="1" dirty="0" err="1" smtClean="0"/>
            <a:t>таклиф</a:t>
          </a:r>
          <a:r>
            <a:rPr lang="ru-RU" b="1" dirty="0" smtClean="0"/>
            <a:t> </a:t>
          </a:r>
          <a:r>
            <a:rPr lang="ru-RU" b="1" dirty="0" err="1" smtClean="0"/>
            <a:t>этиш</a:t>
          </a:r>
          <a:r>
            <a:rPr lang="ru-RU" b="1" dirty="0" smtClean="0"/>
            <a:t> </a:t>
          </a:r>
          <a:r>
            <a:rPr lang="ru-RU" b="1" dirty="0" err="1" smtClean="0"/>
            <a:t>мумкин</a:t>
          </a:r>
          <a:r>
            <a:rPr lang="ru-RU" dirty="0" smtClean="0"/>
            <a:t>:</a:t>
          </a:r>
          <a:endParaRPr lang="ru-RU" dirty="0"/>
        </a:p>
      </dgm:t>
    </dgm:pt>
    <dgm:pt modelId="{7E3BDB0C-2C99-4CD8-8359-4B2F14BF26B7}" type="sibTrans" cxnId="{605EA8D3-CABB-4470-A23D-D41C3254CABB}">
      <dgm:prSet/>
      <dgm:spPr/>
      <dgm:t>
        <a:bodyPr/>
        <a:lstStyle/>
        <a:p>
          <a:endParaRPr lang="ru-RU"/>
        </a:p>
      </dgm:t>
    </dgm:pt>
    <dgm:pt modelId="{FF0DD7F3-CF0D-49DE-A85C-4B4DB77F5D3D}" type="parTrans" cxnId="{605EA8D3-CABB-4470-A23D-D41C3254CABB}">
      <dgm:prSet/>
      <dgm:spPr/>
      <dgm:t>
        <a:bodyPr/>
        <a:lstStyle/>
        <a:p>
          <a:endParaRPr lang="ru-RU"/>
        </a:p>
      </dgm:t>
    </dgm:pt>
    <dgm:pt modelId="{CD83C649-EA8F-4FA8-8448-6EC2A1407F98}">
      <dgm:prSet/>
      <dgm:spPr/>
      <dgm:t>
        <a:bodyPr/>
        <a:lstStyle/>
        <a:p>
          <a:r>
            <a:rPr lang="uz-Cyrl-UZ" u="none" dirty="0" smtClean="0"/>
            <a:t>корхона ходимларининг ишчи ҳужжатларни сақлаш қоидаларига риоя қилиш;</a:t>
          </a:r>
          <a:endParaRPr lang="ru-RU" u="none" dirty="0"/>
        </a:p>
      </dgm:t>
    </dgm:pt>
    <dgm:pt modelId="{4018E00C-76EA-4B89-83E5-A2AE76CE01DD}" type="parTrans" cxnId="{3C14CF53-B6A0-4717-8A77-5AE31B9F171A}">
      <dgm:prSet/>
      <dgm:spPr/>
      <dgm:t>
        <a:bodyPr/>
        <a:lstStyle/>
        <a:p>
          <a:endParaRPr lang="ru-RU"/>
        </a:p>
      </dgm:t>
    </dgm:pt>
    <dgm:pt modelId="{BA3D80D9-D693-459B-9CF8-82AC74196B21}" type="sibTrans" cxnId="{3C14CF53-B6A0-4717-8A77-5AE31B9F171A}">
      <dgm:prSet/>
      <dgm:spPr/>
      <dgm:t>
        <a:bodyPr/>
        <a:lstStyle/>
        <a:p>
          <a:endParaRPr lang="ru-RU"/>
        </a:p>
      </dgm:t>
    </dgm:pt>
    <dgm:pt modelId="{E37B2FC7-6776-47F2-AF67-32F3F6E148C8}">
      <dgm:prSet/>
      <dgm:spPr/>
      <dgm:t>
        <a:bodyPr/>
        <a:lstStyle/>
        <a:p>
          <a:r>
            <a:rPr lang="uz-Cyrl-UZ" u="none" dirty="0" smtClean="0"/>
            <a:t>корхонада ахборот хавфсизлигини муаммолари бўйича режа асосида мажлис, семинар ва муҳокамалар олиб бориш;</a:t>
          </a:r>
          <a:endParaRPr lang="ru-RU" u="none" dirty="0"/>
        </a:p>
      </dgm:t>
    </dgm:pt>
    <dgm:pt modelId="{6307CA88-E291-4CA4-B42E-9737FD6753BB}" type="parTrans" cxnId="{B8C56B11-6B9D-48BE-BECA-35ACCA24116D}">
      <dgm:prSet/>
      <dgm:spPr/>
      <dgm:t>
        <a:bodyPr/>
        <a:lstStyle/>
        <a:p>
          <a:endParaRPr lang="ru-RU"/>
        </a:p>
      </dgm:t>
    </dgm:pt>
    <dgm:pt modelId="{1E535C73-59D4-4457-9255-AE66B5E4C7F4}" type="sibTrans" cxnId="{B8C56B11-6B9D-48BE-BECA-35ACCA24116D}">
      <dgm:prSet/>
      <dgm:spPr/>
      <dgm:t>
        <a:bodyPr/>
        <a:lstStyle/>
        <a:p>
          <a:endParaRPr lang="ru-RU"/>
        </a:p>
      </dgm:t>
    </dgm:pt>
    <dgm:pt modelId="{C99CF1F6-292F-4D4A-BFE4-15E7C34EC93E}">
      <dgm:prSet/>
      <dgm:spPr/>
      <dgm:t>
        <a:bodyPr/>
        <a:lstStyle/>
        <a:p>
          <a:r>
            <a:rPr lang="uz-Cyrl-UZ" u="none" smtClean="0"/>
            <a:t>барча ахборот тизимлари ва ахборот инфраструктурасининг ишлаш қобилиятини аниқлаш учун режа бўйича текширув ўтказиш ва хизмат кўрсатиш;</a:t>
          </a:r>
          <a:endParaRPr lang="ru-RU" u="none"/>
        </a:p>
      </dgm:t>
    </dgm:pt>
    <dgm:pt modelId="{6A159DD0-1407-4B22-AB86-B89648E2065A}" type="parTrans" cxnId="{2744D6F2-58DE-4F5A-A8E1-5C08A28CF323}">
      <dgm:prSet/>
      <dgm:spPr/>
      <dgm:t>
        <a:bodyPr/>
        <a:lstStyle/>
        <a:p>
          <a:endParaRPr lang="ru-RU"/>
        </a:p>
      </dgm:t>
    </dgm:pt>
    <dgm:pt modelId="{3030D1B8-6972-48D2-B24D-357C732D01F6}" type="sibTrans" cxnId="{2744D6F2-58DE-4F5A-A8E1-5C08A28CF323}">
      <dgm:prSet/>
      <dgm:spPr/>
      <dgm:t>
        <a:bodyPr/>
        <a:lstStyle/>
        <a:p>
          <a:endParaRPr lang="ru-RU"/>
        </a:p>
      </dgm:t>
    </dgm:pt>
    <dgm:pt modelId="{876940F0-CF69-4EA6-8D27-70CDDDC06718}">
      <dgm:prSet/>
      <dgm:spPr/>
      <dgm:t>
        <a:bodyPr/>
        <a:lstStyle/>
        <a:p>
          <a:r>
            <a:rPr lang="ru-RU" u="none" smtClean="0"/>
            <a:t>тизим администраторини доимий ишга тайинлаш</a:t>
          </a:r>
          <a:r>
            <a:rPr lang="uz-Cyrl-UZ" u="none" smtClean="0"/>
            <a:t>;</a:t>
          </a:r>
          <a:endParaRPr lang="ru-RU" u="none"/>
        </a:p>
      </dgm:t>
    </dgm:pt>
    <dgm:pt modelId="{1BF92C75-FAAC-4657-970C-5AF73617B57D}" type="parTrans" cxnId="{29F5CDCE-417D-42AD-A903-BF5697ADC80E}">
      <dgm:prSet/>
      <dgm:spPr/>
      <dgm:t>
        <a:bodyPr/>
        <a:lstStyle/>
        <a:p>
          <a:endParaRPr lang="ru-RU"/>
        </a:p>
      </dgm:t>
    </dgm:pt>
    <dgm:pt modelId="{D078C86C-3D58-4D71-B3AC-3016646C3B38}" type="sibTrans" cxnId="{29F5CDCE-417D-42AD-A903-BF5697ADC80E}">
      <dgm:prSet/>
      <dgm:spPr/>
      <dgm:t>
        <a:bodyPr/>
        <a:lstStyle/>
        <a:p>
          <a:endParaRPr lang="ru-RU"/>
        </a:p>
      </dgm:t>
    </dgm:pt>
    <dgm:pt modelId="{E865CFA8-FABE-4603-972D-4D199CD87BA2}">
      <dgm:prSet/>
      <dgm:spPr/>
      <dgm:t>
        <a:bodyPr/>
        <a:lstStyle/>
        <a:p>
          <a:r>
            <a:rPr lang="ru-RU" u="none" dirty="0" err="1" smtClean="0"/>
            <a:t>фойдаланувчилар</a:t>
          </a:r>
          <a:r>
            <a:rPr lang="ru-RU" u="none" dirty="0" smtClean="0"/>
            <a:t> </a:t>
          </a:r>
          <a:r>
            <a:rPr lang="ru-RU" u="none" dirty="0" err="1" smtClean="0"/>
            <a:t>паролини</a:t>
          </a:r>
          <a:r>
            <a:rPr lang="ru-RU" u="none" dirty="0" smtClean="0"/>
            <a:t> </a:t>
          </a:r>
          <a:r>
            <a:rPr lang="ru-RU" u="none" dirty="0" err="1" smtClean="0"/>
            <a:t>юритилиши</a:t>
          </a:r>
          <a:r>
            <a:rPr lang="uz-Cyrl-UZ" u="none" dirty="0" smtClean="0"/>
            <a:t>;</a:t>
          </a:r>
          <a:endParaRPr lang="ru-RU" u="none" dirty="0"/>
        </a:p>
      </dgm:t>
    </dgm:pt>
    <dgm:pt modelId="{8D7C1006-C055-441E-A8CB-D5B7B9ED1563}" type="parTrans" cxnId="{5CB2EA9E-6400-461D-BE78-122823B88A74}">
      <dgm:prSet/>
      <dgm:spPr/>
      <dgm:t>
        <a:bodyPr/>
        <a:lstStyle/>
        <a:p>
          <a:endParaRPr lang="ru-RU"/>
        </a:p>
      </dgm:t>
    </dgm:pt>
    <dgm:pt modelId="{78BD8A5C-E10C-44A1-9E6F-CDD7605F620D}" type="sibTrans" cxnId="{5CB2EA9E-6400-461D-BE78-122823B88A74}">
      <dgm:prSet/>
      <dgm:spPr/>
      <dgm:t>
        <a:bodyPr/>
        <a:lstStyle/>
        <a:p>
          <a:endParaRPr lang="ru-RU"/>
        </a:p>
      </dgm:t>
    </dgm:pt>
    <dgm:pt modelId="{CA995A2B-6EC9-410F-A438-129938AA90F7}" type="pres">
      <dgm:prSet presAssocID="{CF1AEC81-F844-44EE-92F1-8DB841792F6D}" presName="linear" presStyleCnt="0">
        <dgm:presLayoutVars>
          <dgm:animLvl val="lvl"/>
          <dgm:resizeHandles val="exact"/>
        </dgm:presLayoutVars>
      </dgm:prSet>
      <dgm:spPr/>
      <dgm:t>
        <a:bodyPr/>
        <a:lstStyle/>
        <a:p>
          <a:endParaRPr lang="ru-RU"/>
        </a:p>
      </dgm:t>
    </dgm:pt>
    <dgm:pt modelId="{D4220CFB-F98A-4EF9-A929-338C92FAE55E}" type="pres">
      <dgm:prSet presAssocID="{4A8F0084-3C27-4DC2-AA5D-863D91907563}" presName="parentText" presStyleLbl="node1" presStyleIdx="0" presStyleCnt="1">
        <dgm:presLayoutVars>
          <dgm:chMax val="0"/>
          <dgm:bulletEnabled val="1"/>
        </dgm:presLayoutVars>
      </dgm:prSet>
      <dgm:spPr/>
      <dgm:t>
        <a:bodyPr/>
        <a:lstStyle/>
        <a:p>
          <a:endParaRPr lang="ru-RU"/>
        </a:p>
      </dgm:t>
    </dgm:pt>
    <dgm:pt modelId="{815C484F-506C-4393-8F49-1A3C40DFDC87}" type="pres">
      <dgm:prSet presAssocID="{4A8F0084-3C27-4DC2-AA5D-863D91907563}" presName="childText" presStyleLbl="revTx" presStyleIdx="0" presStyleCnt="1">
        <dgm:presLayoutVars>
          <dgm:bulletEnabled val="1"/>
        </dgm:presLayoutVars>
      </dgm:prSet>
      <dgm:spPr/>
      <dgm:t>
        <a:bodyPr/>
        <a:lstStyle/>
        <a:p>
          <a:endParaRPr lang="ru-RU"/>
        </a:p>
      </dgm:t>
    </dgm:pt>
  </dgm:ptLst>
  <dgm:cxnLst>
    <dgm:cxn modelId="{5CB2EA9E-6400-461D-BE78-122823B88A74}" srcId="{4A8F0084-3C27-4DC2-AA5D-863D91907563}" destId="{E865CFA8-FABE-4603-972D-4D199CD87BA2}" srcOrd="5" destOrd="0" parTransId="{8D7C1006-C055-441E-A8CB-D5B7B9ED1563}" sibTransId="{78BD8A5C-E10C-44A1-9E6F-CDD7605F620D}"/>
    <dgm:cxn modelId="{DFCC8CBD-E42E-4161-A3E9-8A13FB11E0F8}" type="presOf" srcId="{E865CFA8-FABE-4603-972D-4D199CD87BA2}" destId="{815C484F-506C-4393-8F49-1A3C40DFDC87}" srcOrd="0" destOrd="5" presId="urn:microsoft.com/office/officeart/2005/8/layout/vList2"/>
    <dgm:cxn modelId="{9FD726A6-F4D3-444B-8961-764977A1803C}" srcId="{4A8F0084-3C27-4DC2-AA5D-863D91907563}" destId="{CE546460-B4EA-44F0-B5B3-0CD746D358FC}" srcOrd="0" destOrd="0" parTransId="{91E57C3A-825E-4A07-9632-60F4E53AC65D}" sibTransId="{B8831EFF-6F50-4582-941E-DB8953A43E45}"/>
    <dgm:cxn modelId="{29F5CDCE-417D-42AD-A903-BF5697ADC80E}" srcId="{4A8F0084-3C27-4DC2-AA5D-863D91907563}" destId="{876940F0-CF69-4EA6-8D27-70CDDDC06718}" srcOrd="4" destOrd="0" parTransId="{1BF92C75-FAAC-4657-970C-5AF73617B57D}" sibTransId="{D078C86C-3D58-4D71-B3AC-3016646C3B38}"/>
    <dgm:cxn modelId="{4CA4ED44-7CCF-4F44-99DD-E84C4F71A4A7}" type="presOf" srcId="{876940F0-CF69-4EA6-8D27-70CDDDC06718}" destId="{815C484F-506C-4393-8F49-1A3C40DFDC87}" srcOrd="0" destOrd="4" presId="urn:microsoft.com/office/officeart/2005/8/layout/vList2"/>
    <dgm:cxn modelId="{D281FAA2-8529-4FB7-8970-7FBC8E72226F}" type="presOf" srcId="{C99CF1F6-292F-4D4A-BFE4-15E7C34EC93E}" destId="{815C484F-506C-4393-8F49-1A3C40DFDC87}" srcOrd="0" destOrd="3" presId="urn:microsoft.com/office/officeart/2005/8/layout/vList2"/>
    <dgm:cxn modelId="{605EA8D3-CABB-4470-A23D-D41C3254CABB}" srcId="{CF1AEC81-F844-44EE-92F1-8DB841792F6D}" destId="{4A8F0084-3C27-4DC2-AA5D-863D91907563}" srcOrd="0" destOrd="0" parTransId="{FF0DD7F3-CF0D-49DE-A85C-4B4DB77F5D3D}" sibTransId="{7E3BDB0C-2C99-4CD8-8359-4B2F14BF26B7}"/>
    <dgm:cxn modelId="{84135809-72B8-47D4-B245-0666E333FBA8}" type="presOf" srcId="{4A8F0084-3C27-4DC2-AA5D-863D91907563}" destId="{D4220CFB-F98A-4EF9-A929-338C92FAE55E}" srcOrd="0" destOrd="0" presId="urn:microsoft.com/office/officeart/2005/8/layout/vList2"/>
    <dgm:cxn modelId="{C602D660-A6CF-462E-8581-92EBC793C19A}" type="presOf" srcId="{CE546460-B4EA-44F0-B5B3-0CD746D358FC}" destId="{815C484F-506C-4393-8F49-1A3C40DFDC87}" srcOrd="0" destOrd="0" presId="urn:microsoft.com/office/officeart/2005/8/layout/vList2"/>
    <dgm:cxn modelId="{10E4B02C-061E-48BD-AB1D-B1CE45E6891C}" type="presOf" srcId="{E37B2FC7-6776-47F2-AF67-32F3F6E148C8}" destId="{815C484F-506C-4393-8F49-1A3C40DFDC87}" srcOrd="0" destOrd="2" presId="urn:microsoft.com/office/officeart/2005/8/layout/vList2"/>
    <dgm:cxn modelId="{3C14CF53-B6A0-4717-8A77-5AE31B9F171A}" srcId="{4A8F0084-3C27-4DC2-AA5D-863D91907563}" destId="{CD83C649-EA8F-4FA8-8448-6EC2A1407F98}" srcOrd="1" destOrd="0" parTransId="{4018E00C-76EA-4B89-83E5-A2AE76CE01DD}" sibTransId="{BA3D80D9-D693-459B-9CF8-82AC74196B21}"/>
    <dgm:cxn modelId="{B8C56B11-6B9D-48BE-BECA-35ACCA24116D}" srcId="{4A8F0084-3C27-4DC2-AA5D-863D91907563}" destId="{E37B2FC7-6776-47F2-AF67-32F3F6E148C8}" srcOrd="2" destOrd="0" parTransId="{6307CA88-E291-4CA4-B42E-9737FD6753BB}" sibTransId="{1E535C73-59D4-4457-9255-AE66B5E4C7F4}"/>
    <dgm:cxn modelId="{A447390C-3DAB-469E-AFB6-0C4E55DD0F40}" type="presOf" srcId="{CF1AEC81-F844-44EE-92F1-8DB841792F6D}" destId="{CA995A2B-6EC9-410F-A438-129938AA90F7}" srcOrd="0" destOrd="0" presId="urn:microsoft.com/office/officeart/2005/8/layout/vList2"/>
    <dgm:cxn modelId="{2744D6F2-58DE-4F5A-A8E1-5C08A28CF323}" srcId="{4A8F0084-3C27-4DC2-AA5D-863D91907563}" destId="{C99CF1F6-292F-4D4A-BFE4-15E7C34EC93E}" srcOrd="3" destOrd="0" parTransId="{6A159DD0-1407-4B22-AB86-B89648E2065A}" sibTransId="{3030D1B8-6972-48D2-B24D-357C732D01F6}"/>
    <dgm:cxn modelId="{A40BF0A7-E501-4CCA-989B-A582B3DCAFFC}" type="presOf" srcId="{CD83C649-EA8F-4FA8-8448-6EC2A1407F98}" destId="{815C484F-506C-4393-8F49-1A3C40DFDC87}" srcOrd="0" destOrd="1" presId="urn:microsoft.com/office/officeart/2005/8/layout/vList2"/>
    <dgm:cxn modelId="{2F614D1F-F680-4DFD-86A9-2C9B95CB96C4}" type="presParOf" srcId="{CA995A2B-6EC9-410F-A438-129938AA90F7}" destId="{D4220CFB-F98A-4EF9-A929-338C92FAE55E}" srcOrd="0" destOrd="0" presId="urn:microsoft.com/office/officeart/2005/8/layout/vList2"/>
    <dgm:cxn modelId="{D032C847-BB22-4B50-AF73-FB7E6D2FA4E4}" type="presParOf" srcId="{CA995A2B-6EC9-410F-A438-129938AA90F7}" destId="{815C484F-506C-4393-8F49-1A3C40DFDC8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8983D4C-D124-417D-AC74-1CE25670E668}"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FD753AC8-60AD-4310-9247-748459FE348D}">
      <dgm:prSet/>
      <dgm:spPr/>
      <dgm:t>
        <a:bodyPr/>
        <a:lstStyle/>
        <a:p>
          <a:pPr rtl="0"/>
          <a:r>
            <a:rPr lang="uz-Cyrl-UZ" dirty="0" smtClean="0"/>
            <a:t>Компьютер тармоқларида маълумотларни хавфсиз узатишда хосил бўладиган муаммоларни қуйидаги тўрт турга ажратиш мумкин:</a:t>
          </a:r>
          <a:endParaRPr lang="ru-RU" dirty="0"/>
        </a:p>
      </dgm:t>
    </dgm:pt>
    <dgm:pt modelId="{222AF11F-F326-4ED2-83E4-6D2B53B8CCB3}" type="parTrans" cxnId="{AFE36470-9B4A-4621-8E50-7A723FCDFDC7}">
      <dgm:prSet/>
      <dgm:spPr/>
      <dgm:t>
        <a:bodyPr/>
        <a:lstStyle/>
        <a:p>
          <a:endParaRPr lang="ru-RU"/>
        </a:p>
      </dgm:t>
    </dgm:pt>
    <dgm:pt modelId="{93C26FE6-79AE-4C32-B368-9F5B9AD9F7BC}" type="sibTrans" cxnId="{AFE36470-9B4A-4621-8E50-7A723FCDFDC7}">
      <dgm:prSet/>
      <dgm:spPr/>
      <dgm:t>
        <a:bodyPr/>
        <a:lstStyle/>
        <a:p>
          <a:endParaRPr lang="ru-RU"/>
        </a:p>
      </dgm:t>
    </dgm:pt>
    <dgm:pt modelId="{83AF3DB0-86BC-403E-950A-6476F493D1F0}">
      <dgm:prSet/>
      <dgm:spPr/>
      <dgm:t>
        <a:bodyPr/>
        <a:lstStyle/>
        <a:p>
          <a:pPr rtl="0"/>
          <a:r>
            <a:rPr lang="uz-Cyrl-UZ" u="none" smtClean="0"/>
            <a:t>тармоқ ёрдамида ҳисоблаш тизимлари ресурсларидан рухсат этилмаган фойдаланиш;</a:t>
          </a:r>
          <a:endParaRPr lang="ru-RU" dirty="0"/>
        </a:p>
      </dgm:t>
    </dgm:pt>
    <dgm:pt modelId="{3AC36DF7-E239-4650-BE3A-B2B7768AC7EB}" type="parTrans" cxnId="{8F025072-3660-461C-8687-961A68E26211}">
      <dgm:prSet/>
      <dgm:spPr/>
      <dgm:t>
        <a:bodyPr/>
        <a:lstStyle/>
        <a:p>
          <a:endParaRPr lang="ru-RU"/>
        </a:p>
      </dgm:t>
    </dgm:pt>
    <dgm:pt modelId="{88D5DC04-9857-4508-9FBA-34CA847C2967}" type="sibTrans" cxnId="{8F025072-3660-461C-8687-961A68E26211}">
      <dgm:prSet/>
      <dgm:spPr/>
      <dgm:t>
        <a:bodyPr/>
        <a:lstStyle/>
        <a:p>
          <a:endParaRPr lang="ru-RU"/>
        </a:p>
      </dgm:t>
    </dgm:pt>
    <dgm:pt modelId="{9968B86B-45BE-4B53-92B8-D71DEB71A2E1}">
      <dgm:prSet/>
      <dgm:spPr/>
      <dgm:t>
        <a:bodyPr/>
        <a:lstStyle/>
        <a:p>
          <a:r>
            <a:rPr lang="uz-Cyrl-UZ" u="none" dirty="0" smtClean="0"/>
            <a:t>маълумотларни ушлаб қолиниши, бунда маълумот яхлитлиги сақланади лекин конфиденциаллик йўқолади;</a:t>
          </a:r>
          <a:endParaRPr lang="ru-RU" u="none" dirty="0"/>
        </a:p>
      </dgm:t>
    </dgm:pt>
    <dgm:pt modelId="{EE9B8E2E-8F89-4085-97CB-C0E50B0EC240}" type="parTrans" cxnId="{156CC32B-D379-484A-8DBA-9ED519853172}">
      <dgm:prSet/>
      <dgm:spPr/>
      <dgm:t>
        <a:bodyPr/>
        <a:lstStyle/>
        <a:p>
          <a:endParaRPr lang="ru-RU"/>
        </a:p>
      </dgm:t>
    </dgm:pt>
    <dgm:pt modelId="{A7F12B28-1CC1-4273-BA60-CA5E2ABEB06D}" type="sibTrans" cxnId="{156CC32B-D379-484A-8DBA-9ED519853172}">
      <dgm:prSet/>
      <dgm:spPr/>
      <dgm:t>
        <a:bodyPr/>
        <a:lstStyle/>
        <a:p>
          <a:endParaRPr lang="ru-RU"/>
        </a:p>
      </dgm:t>
    </dgm:pt>
    <dgm:pt modelId="{89ED43A6-EB9F-4A78-B0E1-8A520E692DCC}">
      <dgm:prSet/>
      <dgm:spPr/>
      <dgm:t>
        <a:bodyPr/>
        <a:lstStyle/>
        <a:p>
          <a:r>
            <a:rPr lang="uz-Cyrl-UZ" u="none" smtClean="0"/>
            <a:t>малумотлар модификацияси, бунда маълумот қисман ўзгартирилади ёки бутунлай алмаштирилади ва қабул қилувчига жўнатилади;</a:t>
          </a:r>
          <a:endParaRPr lang="ru-RU" u="none"/>
        </a:p>
      </dgm:t>
    </dgm:pt>
    <dgm:pt modelId="{2C55F5F9-7F33-4794-87E0-26A2A3FEA191}" type="parTrans" cxnId="{8BDF28AA-D3E2-4792-A354-48538FBBED95}">
      <dgm:prSet/>
      <dgm:spPr/>
      <dgm:t>
        <a:bodyPr/>
        <a:lstStyle/>
        <a:p>
          <a:endParaRPr lang="ru-RU"/>
        </a:p>
      </dgm:t>
    </dgm:pt>
    <dgm:pt modelId="{83F4B922-7329-4F24-9B54-2DB5FD74EC61}" type="sibTrans" cxnId="{8BDF28AA-D3E2-4792-A354-48538FBBED95}">
      <dgm:prSet/>
      <dgm:spPr/>
      <dgm:t>
        <a:bodyPr/>
        <a:lstStyle/>
        <a:p>
          <a:endParaRPr lang="ru-RU"/>
        </a:p>
      </dgm:t>
    </dgm:pt>
    <dgm:pt modelId="{BBB6C302-08B2-434D-8815-8F64EA589E63}">
      <dgm:prSet/>
      <dgm:spPr/>
      <dgm:t>
        <a:bodyPr/>
        <a:lstStyle/>
        <a:p>
          <a:r>
            <a:rPr lang="uz-Cyrl-UZ" dirty="0" smtClean="0"/>
            <a:t>маълумотни муаллифини ўзгартириш. Бу муаммо жиддий оқибатларни келтириб чиқариши мумкин.</a:t>
          </a:r>
          <a:endParaRPr lang="ru-RU" dirty="0"/>
        </a:p>
      </dgm:t>
    </dgm:pt>
    <dgm:pt modelId="{56EAD907-34B5-4C4B-ADC5-6F5BC1DB00B8}" type="parTrans" cxnId="{161FBF25-FB27-4DCC-A98E-97AAF6058F2F}">
      <dgm:prSet/>
      <dgm:spPr/>
      <dgm:t>
        <a:bodyPr/>
        <a:lstStyle/>
        <a:p>
          <a:endParaRPr lang="ru-RU"/>
        </a:p>
      </dgm:t>
    </dgm:pt>
    <dgm:pt modelId="{D45FDA15-758F-41FD-9E79-5547982D494B}" type="sibTrans" cxnId="{161FBF25-FB27-4DCC-A98E-97AAF6058F2F}">
      <dgm:prSet/>
      <dgm:spPr/>
      <dgm:t>
        <a:bodyPr/>
        <a:lstStyle/>
        <a:p>
          <a:endParaRPr lang="ru-RU"/>
        </a:p>
      </dgm:t>
    </dgm:pt>
    <dgm:pt modelId="{2F1DB20B-9F86-46D8-9DEB-3CC28283A6CA}" type="pres">
      <dgm:prSet presAssocID="{A8983D4C-D124-417D-AC74-1CE25670E668}" presName="linear" presStyleCnt="0">
        <dgm:presLayoutVars>
          <dgm:animLvl val="lvl"/>
          <dgm:resizeHandles val="exact"/>
        </dgm:presLayoutVars>
      </dgm:prSet>
      <dgm:spPr/>
      <dgm:t>
        <a:bodyPr/>
        <a:lstStyle/>
        <a:p>
          <a:endParaRPr lang="ru-RU"/>
        </a:p>
      </dgm:t>
    </dgm:pt>
    <dgm:pt modelId="{EB9FA1C0-3B8B-4E96-A27F-F65D7A4672D3}" type="pres">
      <dgm:prSet presAssocID="{FD753AC8-60AD-4310-9247-748459FE348D}" presName="parentText" presStyleLbl="node1" presStyleIdx="0" presStyleCnt="1" custLinFactNeighborX="126" custLinFactNeighborY="-14300">
        <dgm:presLayoutVars>
          <dgm:chMax val="0"/>
          <dgm:bulletEnabled val="1"/>
        </dgm:presLayoutVars>
      </dgm:prSet>
      <dgm:spPr/>
      <dgm:t>
        <a:bodyPr/>
        <a:lstStyle/>
        <a:p>
          <a:endParaRPr lang="ru-RU"/>
        </a:p>
      </dgm:t>
    </dgm:pt>
    <dgm:pt modelId="{237FB1C2-51D2-4341-A45F-45476CB2FCCB}" type="pres">
      <dgm:prSet presAssocID="{FD753AC8-60AD-4310-9247-748459FE348D}" presName="childText" presStyleLbl="revTx" presStyleIdx="0" presStyleCnt="1" custScaleY="110073">
        <dgm:presLayoutVars>
          <dgm:bulletEnabled val="1"/>
        </dgm:presLayoutVars>
      </dgm:prSet>
      <dgm:spPr/>
      <dgm:t>
        <a:bodyPr/>
        <a:lstStyle/>
        <a:p>
          <a:endParaRPr lang="ru-RU"/>
        </a:p>
      </dgm:t>
    </dgm:pt>
  </dgm:ptLst>
  <dgm:cxnLst>
    <dgm:cxn modelId="{AFE36470-9B4A-4621-8E50-7A723FCDFDC7}" srcId="{A8983D4C-D124-417D-AC74-1CE25670E668}" destId="{FD753AC8-60AD-4310-9247-748459FE348D}" srcOrd="0" destOrd="0" parTransId="{222AF11F-F326-4ED2-83E4-6D2B53B8CCB3}" sibTransId="{93C26FE6-79AE-4C32-B368-9F5B9AD9F7BC}"/>
    <dgm:cxn modelId="{8BDF28AA-D3E2-4792-A354-48538FBBED95}" srcId="{FD753AC8-60AD-4310-9247-748459FE348D}" destId="{89ED43A6-EB9F-4A78-B0E1-8A520E692DCC}" srcOrd="2" destOrd="0" parTransId="{2C55F5F9-7F33-4794-87E0-26A2A3FEA191}" sibTransId="{83F4B922-7329-4F24-9B54-2DB5FD74EC61}"/>
    <dgm:cxn modelId="{52AFAF91-600E-454F-B417-45430B3E8CDD}" type="presOf" srcId="{83AF3DB0-86BC-403E-950A-6476F493D1F0}" destId="{237FB1C2-51D2-4341-A45F-45476CB2FCCB}" srcOrd="0" destOrd="0" presId="urn:microsoft.com/office/officeart/2005/8/layout/vList2"/>
    <dgm:cxn modelId="{161FBF25-FB27-4DCC-A98E-97AAF6058F2F}" srcId="{FD753AC8-60AD-4310-9247-748459FE348D}" destId="{BBB6C302-08B2-434D-8815-8F64EA589E63}" srcOrd="3" destOrd="0" parTransId="{56EAD907-34B5-4C4B-ADC5-6F5BC1DB00B8}" sibTransId="{D45FDA15-758F-41FD-9E79-5547982D494B}"/>
    <dgm:cxn modelId="{2F8A63AD-C770-4F1E-A847-DB23F7B8BE00}" type="presOf" srcId="{BBB6C302-08B2-434D-8815-8F64EA589E63}" destId="{237FB1C2-51D2-4341-A45F-45476CB2FCCB}" srcOrd="0" destOrd="3" presId="urn:microsoft.com/office/officeart/2005/8/layout/vList2"/>
    <dgm:cxn modelId="{2BE93E2B-41F3-43BA-9739-AE33C2DE052A}" type="presOf" srcId="{A8983D4C-D124-417D-AC74-1CE25670E668}" destId="{2F1DB20B-9F86-46D8-9DEB-3CC28283A6CA}" srcOrd="0" destOrd="0" presId="urn:microsoft.com/office/officeart/2005/8/layout/vList2"/>
    <dgm:cxn modelId="{BB3C8089-16FD-4BF4-A34B-B9DE4237A322}" type="presOf" srcId="{FD753AC8-60AD-4310-9247-748459FE348D}" destId="{EB9FA1C0-3B8B-4E96-A27F-F65D7A4672D3}" srcOrd="0" destOrd="0" presId="urn:microsoft.com/office/officeart/2005/8/layout/vList2"/>
    <dgm:cxn modelId="{156CC32B-D379-484A-8DBA-9ED519853172}" srcId="{FD753AC8-60AD-4310-9247-748459FE348D}" destId="{9968B86B-45BE-4B53-92B8-D71DEB71A2E1}" srcOrd="1" destOrd="0" parTransId="{EE9B8E2E-8F89-4085-97CB-C0E50B0EC240}" sibTransId="{A7F12B28-1CC1-4273-BA60-CA5E2ABEB06D}"/>
    <dgm:cxn modelId="{8F025072-3660-461C-8687-961A68E26211}" srcId="{FD753AC8-60AD-4310-9247-748459FE348D}" destId="{83AF3DB0-86BC-403E-950A-6476F493D1F0}" srcOrd="0" destOrd="0" parTransId="{3AC36DF7-E239-4650-BE3A-B2B7768AC7EB}" sibTransId="{88D5DC04-9857-4508-9FBA-34CA847C2967}"/>
    <dgm:cxn modelId="{93921E80-0492-40F2-9290-CF80223DE9F4}" type="presOf" srcId="{89ED43A6-EB9F-4A78-B0E1-8A520E692DCC}" destId="{237FB1C2-51D2-4341-A45F-45476CB2FCCB}" srcOrd="0" destOrd="2" presId="urn:microsoft.com/office/officeart/2005/8/layout/vList2"/>
    <dgm:cxn modelId="{7C56EB6D-AF94-43D2-A13B-7F8A63A4C993}" type="presOf" srcId="{9968B86B-45BE-4B53-92B8-D71DEB71A2E1}" destId="{237FB1C2-51D2-4341-A45F-45476CB2FCCB}" srcOrd="0" destOrd="1" presId="urn:microsoft.com/office/officeart/2005/8/layout/vList2"/>
    <dgm:cxn modelId="{6EA911D1-5406-4B9D-A08E-0175A17E0A3A}" type="presParOf" srcId="{2F1DB20B-9F86-46D8-9DEB-3CC28283A6CA}" destId="{EB9FA1C0-3B8B-4E96-A27F-F65D7A4672D3}" srcOrd="0" destOrd="0" presId="urn:microsoft.com/office/officeart/2005/8/layout/vList2"/>
    <dgm:cxn modelId="{407AE125-520F-4A7D-A8C0-7DB9CADD52CB}" type="presParOf" srcId="{2F1DB20B-9F86-46D8-9DEB-3CC28283A6CA}" destId="{237FB1C2-51D2-4341-A45F-45476CB2FCC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47F9EF0-E9AB-4A6B-AD5E-580D4F83210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404D4A3B-9265-4F0C-8BDF-2FD298E51D57}">
      <dgm:prSet/>
      <dgm:spPr/>
      <dgm:t>
        <a:bodyPr/>
        <a:lstStyle/>
        <a:p>
          <a:pPr algn="just" rtl="0"/>
          <a:r>
            <a:rPr lang="uz-Cyrl-UZ" dirty="0" smtClean="0"/>
            <a:t>Ҳар хил ҳимоя тизимларидан келадиган ахборотларни йиғиш ва таҳлиллаш жараёнларини автоматлаштира оладиган, хавфсизлик бузилиши билан боғлиқ бўлган ҳолатларга муносабат билдирадиган ечимларни қабул қилиш самарасини оширадиган махсус мониторинг тизимларини ишлатиш тавсия этилади.</a:t>
          </a:r>
          <a:endParaRPr lang="ru-RU" dirty="0"/>
        </a:p>
      </dgm:t>
    </dgm:pt>
    <dgm:pt modelId="{1C1C8B24-558B-4409-A369-4C10383DCDD5}" type="parTrans" cxnId="{EB85CA88-F6FF-4AF2-BEEB-797CE251992D}">
      <dgm:prSet/>
      <dgm:spPr/>
      <dgm:t>
        <a:bodyPr/>
        <a:lstStyle/>
        <a:p>
          <a:endParaRPr lang="ru-RU"/>
        </a:p>
      </dgm:t>
    </dgm:pt>
    <dgm:pt modelId="{A4856BE1-68C6-4B0A-AA0B-4D1E3CD13DEF}" type="sibTrans" cxnId="{EB85CA88-F6FF-4AF2-BEEB-797CE251992D}">
      <dgm:prSet/>
      <dgm:spPr/>
      <dgm:t>
        <a:bodyPr/>
        <a:lstStyle/>
        <a:p>
          <a:endParaRPr lang="ru-RU"/>
        </a:p>
      </dgm:t>
    </dgm:pt>
    <dgm:pt modelId="{28B90383-8DC0-4FB8-BE98-C08AB43CABF1}">
      <dgm:prSet/>
      <dgm:spPr/>
      <dgm:t>
        <a:bodyPr/>
        <a:lstStyle/>
        <a:p>
          <a:pPr rtl="0"/>
          <a:r>
            <a:rPr lang="uz-Cyrl-UZ" dirty="0" smtClean="0"/>
            <a:t>Ғарб терминологиясида мониторинг тизими қисқартмаси SIM (Security Information Management) ёки SIEM (Security Information and Event Management)ни билдиради.</a:t>
          </a:r>
          <a:endParaRPr lang="ru-RU" dirty="0"/>
        </a:p>
      </dgm:t>
    </dgm:pt>
    <dgm:pt modelId="{D2B65825-A436-46BD-BC21-B474EFAABA83}" type="parTrans" cxnId="{8C3C323C-316D-41E8-8771-FF4182E0EB01}">
      <dgm:prSet/>
      <dgm:spPr/>
      <dgm:t>
        <a:bodyPr/>
        <a:lstStyle/>
        <a:p>
          <a:endParaRPr lang="ru-RU"/>
        </a:p>
      </dgm:t>
    </dgm:pt>
    <dgm:pt modelId="{EDA8D7C4-57F5-432C-9060-231D231319D2}" type="sibTrans" cxnId="{8C3C323C-316D-41E8-8771-FF4182E0EB01}">
      <dgm:prSet/>
      <dgm:spPr/>
      <dgm:t>
        <a:bodyPr/>
        <a:lstStyle/>
        <a:p>
          <a:endParaRPr lang="ru-RU"/>
        </a:p>
      </dgm:t>
    </dgm:pt>
    <dgm:pt modelId="{A95EBAF0-1845-4003-AF75-9CADD3B1A145}" type="pres">
      <dgm:prSet presAssocID="{047F9EF0-E9AB-4A6B-AD5E-580D4F832100}" presName="linear" presStyleCnt="0">
        <dgm:presLayoutVars>
          <dgm:animLvl val="lvl"/>
          <dgm:resizeHandles val="exact"/>
        </dgm:presLayoutVars>
      </dgm:prSet>
      <dgm:spPr/>
      <dgm:t>
        <a:bodyPr/>
        <a:lstStyle/>
        <a:p>
          <a:endParaRPr lang="ru-RU"/>
        </a:p>
      </dgm:t>
    </dgm:pt>
    <dgm:pt modelId="{5AC50F6B-5516-4921-92CF-C58321603427}" type="pres">
      <dgm:prSet presAssocID="{404D4A3B-9265-4F0C-8BDF-2FD298E51D57}" presName="parentText" presStyleLbl="node1" presStyleIdx="0" presStyleCnt="2">
        <dgm:presLayoutVars>
          <dgm:chMax val="0"/>
          <dgm:bulletEnabled val="1"/>
        </dgm:presLayoutVars>
      </dgm:prSet>
      <dgm:spPr/>
      <dgm:t>
        <a:bodyPr/>
        <a:lstStyle/>
        <a:p>
          <a:endParaRPr lang="ru-RU"/>
        </a:p>
      </dgm:t>
    </dgm:pt>
    <dgm:pt modelId="{FB6B13B2-74CF-4F8D-BA38-054B7879ECA6}" type="pres">
      <dgm:prSet presAssocID="{A4856BE1-68C6-4B0A-AA0B-4D1E3CD13DEF}" presName="spacer" presStyleCnt="0"/>
      <dgm:spPr/>
    </dgm:pt>
    <dgm:pt modelId="{BD55D430-167E-4DCD-BF27-BD1F8B75A91E}" type="pres">
      <dgm:prSet presAssocID="{28B90383-8DC0-4FB8-BE98-C08AB43CABF1}" presName="parentText" presStyleLbl="node1" presStyleIdx="1" presStyleCnt="2">
        <dgm:presLayoutVars>
          <dgm:chMax val="0"/>
          <dgm:bulletEnabled val="1"/>
        </dgm:presLayoutVars>
      </dgm:prSet>
      <dgm:spPr/>
      <dgm:t>
        <a:bodyPr/>
        <a:lstStyle/>
        <a:p>
          <a:endParaRPr lang="ru-RU"/>
        </a:p>
      </dgm:t>
    </dgm:pt>
  </dgm:ptLst>
  <dgm:cxnLst>
    <dgm:cxn modelId="{3B0584F3-18E8-463C-AA88-6D46435069F2}" type="presOf" srcId="{404D4A3B-9265-4F0C-8BDF-2FD298E51D57}" destId="{5AC50F6B-5516-4921-92CF-C58321603427}" srcOrd="0" destOrd="0" presId="urn:microsoft.com/office/officeart/2005/8/layout/vList2"/>
    <dgm:cxn modelId="{9E140E8B-F5E5-487F-880E-0580991C3E89}" type="presOf" srcId="{28B90383-8DC0-4FB8-BE98-C08AB43CABF1}" destId="{BD55D430-167E-4DCD-BF27-BD1F8B75A91E}" srcOrd="0" destOrd="0" presId="urn:microsoft.com/office/officeart/2005/8/layout/vList2"/>
    <dgm:cxn modelId="{8C3C323C-316D-41E8-8771-FF4182E0EB01}" srcId="{047F9EF0-E9AB-4A6B-AD5E-580D4F832100}" destId="{28B90383-8DC0-4FB8-BE98-C08AB43CABF1}" srcOrd="1" destOrd="0" parTransId="{D2B65825-A436-46BD-BC21-B474EFAABA83}" sibTransId="{EDA8D7C4-57F5-432C-9060-231D231319D2}"/>
    <dgm:cxn modelId="{5BA43E5B-6D26-4EFE-B8A7-0231B04D1DE2}" type="presOf" srcId="{047F9EF0-E9AB-4A6B-AD5E-580D4F832100}" destId="{A95EBAF0-1845-4003-AF75-9CADD3B1A145}" srcOrd="0" destOrd="0" presId="urn:microsoft.com/office/officeart/2005/8/layout/vList2"/>
    <dgm:cxn modelId="{EB85CA88-F6FF-4AF2-BEEB-797CE251992D}" srcId="{047F9EF0-E9AB-4A6B-AD5E-580D4F832100}" destId="{404D4A3B-9265-4F0C-8BDF-2FD298E51D57}" srcOrd="0" destOrd="0" parTransId="{1C1C8B24-558B-4409-A369-4C10383DCDD5}" sibTransId="{A4856BE1-68C6-4B0A-AA0B-4D1E3CD13DEF}"/>
    <dgm:cxn modelId="{EF62CBC2-281E-4579-975B-18B18808BD6A}" type="presParOf" srcId="{A95EBAF0-1845-4003-AF75-9CADD3B1A145}" destId="{5AC50F6B-5516-4921-92CF-C58321603427}" srcOrd="0" destOrd="0" presId="urn:microsoft.com/office/officeart/2005/8/layout/vList2"/>
    <dgm:cxn modelId="{7BD35946-FB06-4B06-89C4-27C50ADDDB3D}" type="presParOf" srcId="{A95EBAF0-1845-4003-AF75-9CADD3B1A145}" destId="{FB6B13B2-74CF-4F8D-BA38-054B7879ECA6}" srcOrd="1" destOrd="0" presId="urn:microsoft.com/office/officeart/2005/8/layout/vList2"/>
    <dgm:cxn modelId="{9A02D4E4-9F31-48A5-9D66-804831164CE4}" type="presParOf" srcId="{A95EBAF0-1845-4003-AF75-9CADD3B1A145}" destId="{BD55D430-167E-4DCD-BF27-BD1F8B75A91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AD4F6A-D457-4819-ABD0-87A315EEDD2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9BB06AC2-386F-47CB-8F85-9046C7CA75AC}">
      <dgm:prSet/>
      <dgm:spPr/>
      <dgm:t>
        <a:bodyPr/>
        <a:lstStyle/>
        <a:p>
          <a:pPr rtl="0"/>
          <a:r>
            <a:rPr lang="uz-Cyrl-UZ" dirty="0" smtClean="0"/>
            <a:t>Мониторинг тизими ўз ичига қуйидаги таркибий қисмларни олади</a:t>
          </a:r>
          <a:r>
            <a:rPr lang="ru-RU" dirty="0" smtClean="0"/>
            <a:t>:</a:t>
          </a:r>
          <a:endParaRPr lang="ru-RU" dirty="0"/>
        </a:p>
      </dgm:t>
    </dgm:pt>
    <dgm:pt modelId="{E8A6A98C-7803-4098-B353-FAA4C9F1F0A5}" type="parTrans" cxnId="{6A3487F2-DD6D-40F3-9E8C-0F2C77F2B7E7}">
      <dgm:prSet/>
      <dgm:spPr/>
      <dgm:t>
        <a:bodyPr/>
        <a:lstStyle/>
        <a:p>
          <a:endParaRPr lang="ru-RU"/>
        </a:p>
      </dgm:t>
    </dgm:pt>
    <dgm:pt modelId="{F492E726-536A-479C-AD82-7ECB1BB78669}" type="sibTrans" cxnId="{6A3487F2-DD6D-40F3-9E8C-0F2C77F2B7E7}">
      <dgm:prSet/>
      <dgm:spPr/>
      <dgm:t>
        <a:bodyPr/>
        <a:lstStyle/>
        <a:p>
          <a:endParaRPr lang="ru-RU"/>
        </a:p>
      </dgm:t>
    </dgm:pt>
    <dgm:pt modelId="{7A47183C-DBEE-40D6-814F-63B78D162BB4}">
      <dgm:prSet/>
      <dgm:spPr/>
      <dgm:t>
        <a:bodyPr/>
        <a:lstStyle/>
        <a:p>
          <a:pPr rtl="0"/>
          <a:r>
            <a:rPr lang="uz-Cyrl-UZ" smtClean="0"/>
            <a:t>ҳар хил ҳимоя воситаларидан келадиган маълумотларни йиғишга мўлжалланган </a:t>
          </a:r>
          <a:r>
            <a:rPr lang="uz-Cyrl-UZ" b="1" smtClean="0"/>
            <a:t>мониторинг агентлари</a:t>
          </a:r>
          <a:r>
            <a:rPr lang="ru-RU" smtClean="0"/>
            <a:t>;</a:t>
          </a:r>
          <a:endParaRPr lang="ru-RU" dirty="0"/>
        </a:p>
      </dgm:t>
    </dgm:pt>
    <dgm:pt modelId="{7A4540B7-3515-421A-89DE-20F8CAAE8490}" type="parTrans" cxnId="{5762C836-38EA-422D-AD13-1ED90F918ADA}">
      <dgm:prSet/>
      <dgm:spPr/>
      <dgm:t>
        <a:bodyPr/>
        <a:lstStyle/>
        <a:p>
          <a:endParaRPr lang="ru-RU"/>
        </a:p>
      </dgm:t>
    </dgm:pt>
    <dgm:pt modelId="{FF23E24D-854D-4333-B73F-2576DA07AA0B}" type="sibTrans" cxnId="{5762C836-38EA-422D-AD13-1ED90F918ADA}">
      <dgm:prSet/>
      <dgm:spPr/>
      <dgm:t>
        <a:bodyPr/>
        <a:lstStyle/>
        <a:p>
          <a:endParaRPr lang="ru-RU"/>
        </a:p>
      </dgm:t>
    </dgm:pt>
    <dgm:pt modelId="{E659B726-C1C8-49C9-867F-5B1E9A302B97}">
      <dgm:prSet/>
      <dgm:spPr/>
      <dgm:t>
        <a:bodyPr/>
        <a:lstStyle/>
        <a:p>
          <a:r>
            <a:rPr lang="uz-Cyrl-UZ" smtClean="0"/>
            <a:t>агентлардан келадиган хавфсизлик ҳолатлари ҳақидаги маълумотларни марказий қайта ишлашни таъминлайдиган </a:t>
          </a:r>
          <a:r>
            <a:rPr lang="uz-Cyrl-UZ" b="1" smtClean="0"/>
            <a:t>ҳолатлар сервери</a:t>
          </a:r>
          <a:r>
            <a:rPr lang="ru-RU" smtClean="0"/>
            <a:t>. </a:t>
          </a:r>
          <a:r>
            <a:rPr lang="uz-Cyrl-UZ" smtClean="0"/>
            <a:t>Қайта ишлаш хавфсизлик админстратори томонидан ўрнатилган қоидалар асосида амалга оширилади</a:t>
          </a:r>
          <a:r>
            <a:rPr lang="ru-RU" smtClean="0"/>
            <a:t>;</a:t>
          </a:r>
          <a:endParaRPr lang="ru-RU"/>
        </a:p>
      </dgm:t>
    </dgm:pt>
    <dgm:pt modelId="{FF3CEE4F-745C-47D3-B31C-14FD8B4C96B5}" type="parTrans" cxnId="{80EEF373-2E4A-4D7E-AB19-AD47182850CB}">
      <dgm:prSet/>
      <dgm:spPr/>
      <dgm:t>
        <a:bodyPr/>
        <a:lstStyle/>
        <a:p>
          <a:endParaRPr lang="ru-RU"/>
        </a:p>
      </dgm:t>
    </dgm:pt>
    <dgm:pt modelId="{A98F018A-6B70-46E4-B05E-2B2108B1D362}" type="sibTrans" cxnId="{80EEF373-2E4A-4D7E-AB19-AD47182850CB}">
      <dgm:prSet/>
      <dgm:spPr/>
      <dgm:t>
        <a:bodyPr/>
        <a:lstStyle/>
        <a:p>
          <a:endParaRPr lang="ru-RU"/>
        </a:p>
      </dgm:t>
    </dgm:pt>
    <dgm:pt modelId="{EC0408CF-2B9F-497A-BC42-8186D668E939}">
      <dgm:prSet/>
      <dgm:spPr/>
      <dgm:t>
        <a:bodyPr/>
        <a:lstStyle/>
        <a:p>
          <a:r>
            <a:rPr lang="uz-Cyrl-UZ" smtClean="0"/>
            <a:t>тизим ишлаши ҳамда агентлардан олинган маълумотлар ҳақидаги натижаларни ўзида сақлайдиган </a:t>
          </a:r>
          <a:r>
            <a:rPr lang="uz-Cyrl-UZ" b="1" smtClean="0"/>
            <a:t>маълумотлар омбори</a:t>
          </a:r>
          <a:r>
            <a:rPr lang="ru-RU" smtClean="0"/>
            <a:t>;</a:t>
          </a:r>
          <a:endParaRPr lang="ru-RU"/>
        </a:p>
      </dgm:t>
    </dgm:pt>
    <dgm:pt modelId="{2ECF9643-C96F-46DB-875F-A269D903A44F}" type="parTrans" cxnId="{A07D28BE-CC99-4582-BD0C-9558885E6708}">
      <dgm:prSet/>
      <dgm:spPr/>
      <dgm:t>
        <a:bodyPr/>
        <a:lstStyle/>
        <a:p>
          <a:endParaRPr lang="ru-RU"/>
        </a:p>
      </dgm:t>
    </dgm:pt>
    <dgm:pt modelId="{7ED6762E-865C-48A2-8CAC-D254834919E4}" type="sibTrans" cxnId="{A07D28BE-CC99-4582-BD0C-9558885E6708}">
      <dgm:prSet/>
      <dgm:spPr/>
      <dgm:t>
        <a:bodyPr/>
        <a:lstStyle/>
        <a:p>
          <a:endParaRPr lang="ru-RU"/>
        </a:p>
      </dgm:t>
    </dgm:pt>
    <dgm:pt modelId="{D46BE2D9-66AF-4C57-B160-C21A6702C6C8}">
      <dgm:prSet/>
      <dgm:spPr/>
      <dgm:t>
        <a:bodyPr/>
        <a:lstStyle/>
        <a:p>
          <a:r>
            <a:rPr lang="uz-Cyrl-UZ" dirty="0" smtClean="0"/>
            <a:t>тизим иши натижаларини реал вақт оралиғида кузатиш ҳамда унинг параматерларини бошқаришга имкон берадиган </a:t>
          </a:r>
          <a:r>
            <a:rPr lang="uz-Cyrl-UZ" b="1" dirty="0" smtClean="0"/>
            <a:t>тизимни</a:t>
          </a:r>
          <a:r>
            <a:rPr lang="uz-Cyrl-UZ" dirty="0" smtClean="0"/>
            <a:t> </a:t>
          </a:r>
          <a:r>
            <a:rPr lang="uz-Cyrl-UZ" b="1" dirty="0" smtClean="0"/>
            <a:t>бошқариш консоли</a:t>
          </a:r>
          <a:r>
            <a:rPr lang="ru-RU" dirty="0" smtClean="0"/>
            <a:t>. </a:t>
          </a:r>
          <a:endParaRPr lang="ru-RU" dirty="0"/>
        </a:p>
      </dgm:t>
    </dgm:pt>
    <dgm:pt modelId="{514347A4-795C-4DB7-98B7-DD3E6E852F70}" type="parTrans" cxnId="{E0474BA0-C4E2-407F-8061-52E0F0153E0C}">
      <dgm:prSet/>
      <dgm:spPr/>
      <dgm:t>
        <a:bodyPr/>
        <a:lstStyle/>
        <a:p>
          <a:endParaRPr lang="ru-RU"/>
        </a:p>
      </dgm:t>
    </dgm:pt>
    <dgm:pt modelId="{965DB592-DBEB-44B8-9AF4-F053723FA4F3}" type="sibTrans" cxnId="{E0474BA0-C4E2-407F-8061-52E0F0153E0C}">
      <dgm:prSet/>
      <dgm:spPr/>
      <dgm:t>
        <a:bodyPr/>
        <a:lstStyle/>
        <a:p>
          <a:endParaRPr lang="ru-RU"/>
        </a:p>
      </dgm:t>
    </dgm:pt>
    <dgm:pt modelId="{92B05A43-76A7-4E65-97ED-B5D2D9AE3DC3}" type="pres">
      <dgm:prSet presAssocID="{9BAD4F6A-D457-4819-ABD0-87A315EEDD2D}" presName="linear" presStyleCnt="0">
        <dgm:presLayoutVars>
          <dgm:animLvl val="lvl"/>
          <dgm:resizeHandles val="exact"/>
        </dgm:presLayoutVars>
      </dgm:prSet>
      <dgm:spPr/>
      <dgm:t>
        <a:bodyPr/>
        <a:lstStyle/>
        <a:p>
          <a:endParaRPr lang="ru-RU"/>
        </a:p>
      </dgm:t>
    </dgm:pt>
    <dgm:pt modelId="{B38C6D59-74CB-4697-95A6-4F826641F25D}" type="pres">
      <dgm:prSet presAssocID="{9BB06AC2-386F-47CB-8F85-9046C7CA75AC}" presName="parentText" presStyleLbl="node1" presStyleIdx="0" presStyleCnt="1" custLinFactNeighborY="-8501">
        <dgm:presLayoutVars>
          <dgm:chMax val="0"/>
          <dgm:bulletEnabled val="1"/>
        </dgm:presLayoutVars>
      </dgm:prSet>
      <dgm:spPr/>
      <dgm:t>
        <a:bodyPr/>
        <a:lstStyle/>
        <a:p>
          <a:endParaRPr lang="ru-RU"/>
        </a:p>
      </dgm:t>
    </dgm:pt>
    <dgm:pt modelId="{5195DFB6-D64D-4AA5-8511-15813128DAFB}" type="pres">
      <dgm:prSet presAssocID="{9BB06AC2-386F-47CB-8F85-9046C7CA75AC}" presName="childText" presStyleLbl="revTx" presStyleIdx="0" presStyleCnt="1">
        <dgm:presLayoutVars>
          <dgm:bulletEnabled val="1"/>
        </dgm:presLayoutVars>
      </dgm:prSet>
      <dgm:spPr/>
      <dgm:t>
        <a:bodyPr/>
        <a:lstStyle/>
        <a:p>
          <a:endParaRPr lang="ru-RU"/>
        </a:p>
      </dgm:t>
    </dgm:pt>
  </dgm:ptLst>
  <dgm:cxnLst>
    <dgm:cxn modelId="{6A3487F2-DD6D-40F3-9E8C-0F2C77F2B7E7}" srcId="{9BAD4F6A-D457-4819-ABD0-87A315EEDD2D}" destId="{9BB06AC2-386F-47CB-8F85-9046C7CA75AC}" srcOrd="0" destOrd="0" parTransId="{E8A6A98C-7803-4098-B353-FAA4C9F1F0A5}" sibTransId="{F492E726-536A-479C-AD82-7ECB1BB78669}"/>
    <dgm:cxn modelId="{7D0DBDD3-D408-44E8-B855-A4495423F5A4}" type="presOf" srcId="{9BAD4F6A-D457-4819-ABD0-87A315EEDD2D}" destId="{92B05A43-76A7-4E65-97ED-B5D2D9AE3DC3}" srcOrd="0" destOrd="0" presId="urn:microsoft.com/office/officeart/2005/8/layout/vList2"/>
    <dgm:cxn modelId="{6D88D93E-81EF-4BF7-A634-582367EF7F82}" type="presOf" srcId="{7A47183C-DBEE-40D6-814F-63B78D162BB4}" destId="{5195DFB6-D64D-4AA5-8511-15813128DAFB}" srcOrd="0" destOrd="0" presId="urn:microsoft.com/office/officeart/2005/8/layout/vList2"/>
    <dgm:cxn modelId="{E0474BA0-C4E2-407F-8061-52E0F0153E0C}" srcId="{9BB06AC2-386F-47CB-8F85-9046C7CA75AC}" destId="{D46BE2D9-66AF-4C57-B160-C21A6702C6C8}" srcOrd="3" destOrd="0" parTransId="{514347A4-795C-4DB7-98B7-DD3E6E852F70}" sibTransId="{965DB592-DBEB-44B8-9AF4-F053723FA4F3}"/>
    <dgm:cxn modelId="{80EEF373-2E4A-4D7E-AB19-AD47182850CB}" srcId="{9BB06AC2-386F-47CB-8F85-9046C7CA75AC}" destId="{E659B726-C1C8-49C9-867F-5B1E9A302B97}" srcOrd="1" destOrd="0" parTransId="{FF3CEE4F-745C-47D3-B31C-14FD8B4C96B5}" sibTransId="{A98F018A-6B70-46E4-B05E-2B2108B1D362}"/>
    <dgm:cxn modelId="{BE0EB25D-BB30-43B6-837C-D36815922B8A}" type="presOf" srcId="{D46BE2D9-66AF-4C57-B160-C21A6702C6C8}" destId="{5195DFB6-D64D-4AA5-8511-15813128DAFB}" srcOrd="0" destOrd="3" presId="urn:microsoft.com/office/officeart/2005/8/layout/vList2"/>
    <dgm:cxn modelId="{CE59AC2E-43C7-42D8-9DE3-B5A3713BD565}" type="presOf" srcId="{EC0408CF-2B9F-497A-BC42-8186D668E939}" destId="{5195DFB6-D64D-4AA5-8511-15813128DAFB}" srcOrd="0" destOrd="2" presId="urn:microsoft.com/office/officeart/2005/8/layout/vList2"/>
    <dgm:cxn modelId="{821735D7-450E-43C4-8172-36913F121F81}" type="presOf" srcId="{E659B726-C1C8-49C9-867F-5B1E9A302B97}" destId="{5195DFB6-D64D-4AA5-8511-15813128DAFB}" srcOrd="0" destOrd="1" presId="urn:microsoft.com/office/officeart/2005/8/layout/vList2"/>
    <dgm:cxn modelId="{A07D28BE-CC99-4582-BD0C-9558885E6708}" srcId="{9BB06AC2-386F-47CB-8F85-9046C7CA75AC}" destId="{EC0408CF-2B9F-497A-BC42-8186D668E939}" srcOrd="2" destOrd="0" parTransId="{2ECF9643-C96F-46DB-875F-A269D903A44F}" sibTransId="{7ED6762E-865C-48A2-8CAC-D254834919E4}"/>
    <dgm:cxn modelId="{5762C836-38EA-422D-AD13-1ED90F918ADA}" srcId="{9BB06AC2-386F-47CB-8F85-9046C7CA75AC}" destId="{7A47183C-DBEE-40D6-814F-63B78D162BB4}" srcOrd="0" destOrd="0" parTransId="{7A4540B7-3515-421A-89DE-20F8CAAE8490}" sibTransId="{FF23E24D-854D-4333-B73F-2576DA07AA0B}"/>
    <dgm:cxn modelId="{67D8BAC2-0907-40BB-BF54-F803BC702A98}" type="presOf" srcId="{9BB06AC2-386F-47CB-8F85-9046C7CA75AC}" destId="{B38C6D59-74CB-4697-95A6-4F826641F25D}" srcOrd="0" destOrd="0" presId="urn:microsoft.com/office/officeart/2005/8/layout/vList2"/>
    <dgm:cxn modelId="{5E34ED0E-A377-4941-B37A-005D9A7199E7}" type="presParOf" srcId="{92B05A43-76A7-4E65-97ED-B5D2D9AE3DC3}" destId="{B38C6D59-74CB-4697-95A6-4F826641F25D}" srcOrd="0" destOrd="0" presId="urn:microsoft.com/office/officeart/2005/8/layout/vList2"/>
    <dgm:cxn modelId="{96CD7304-6757-4E45-9A46-A345FDD775B1}" type="presParOf" srcId="{92B05A43-76A7-4E65-97ED-B5D2D9AE3DC3}" destId="{5195DFB6-D64D-4AA5-8511-15813128DAF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9431983-7BCE-49B8-95F1-FA23E530737E}"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ru-RU"/>
        </a:p>
      </dgm:t>
    </dgm:pt>
    <dgm:pt modelId="{4861F90F-D2EC-4B91-A255-189A18A233DB}">
      <dgm:prSet/>
      <dgm:spPr/>
      <dgm:t>
        <a:bodyPr/>
        <a:lstStyle/>
        <a:p>
          <a:pPr algn="just" rtl="0"/>
          <a:r>
            <a:rPr lang="uz-Cyrl-UZ" dirty="0" smtClean="0"/>
            <a:t>Ҳозирги кунда кенг тарқалган ахборот хавфсизлиги ҳолатларининг мониторинги тижорат тизимларига қуйидагиларни келтириш мумкин</a:t>
          </a:r>
          <a:r>
            <a:rPr lang="ru-RU" dirty="0" smtClean="0"/>
            <a:t>: </a:t>
          </a:r>
          <a:r>
            <a:rPr lang="en-US" b="1" dirty="0" smtClean="0"/>
            <a:t>Arc Sight</a:t>
          </a:r>
          <a:r>
            <a:rPr lang="ru-RU" b="1" dirty="0" smtClean="0"/>
            <a:t>, </a:t>
          </a:r>
          <a:r>
            <a:rPr lang="en-US" b="1" dirty="0" smtClean="0"/>
            <a:t>Cisco MARS</a:t>
          </a:r>
          <a:r>
            <a:rPr lang="ru-RU" b="1" dirty="0" smtClean="0"/>
            <a:t>, </a:t>
          </a:r>
          <a:r>
            <a:rPr lang="en-US" b="1" dirty="0" smtClean="0"/>
            <a:t>RSA Envision</a:t>
          </a:r>
          <a:r>
            <a:rPr lang="ru-RU" b="1" dirty="0" smtClean="0"/>
            <a:t>, </a:t>
          </a:r>
          <a:r>
            <a:rPr lang="en-US" b="1" dirty="0" smtClean="0"/>
            <a:t>Net Forensics</a:t>
          </a:r>
          <a:r>
            <a:rPr lang="ru-RU" b="1" dirty="0" smtClean="0"/>
            <a:t>, </a:t>
          </a:r>
          <a:r>
            <a:rPr lang="ru-RU" b="1" dirty="0" err="1" smtClean="0"/>
            <a:t>Net</a:t>
          </a:r>
          <a:r>
            <a:rPr lang="ru-RU" b="1" dirty="0" smtClean="0"/>
            <a:t> IQ, </a:t>
          </a:r>
          <a:r>
            <a:rPr lang="en-US" b="1" dirty="0" smtClean="0"/>
            <a:t>Symantec</a:t>
          </a:r>
          <a:r>
            <a:rPr lang="ru-RU" b="1" dirty="0" smtClean="0"/>
            <a:t>,</a:t>
          </a:r>
          <a:r>
            <a:rPr lang="ru-RU" dirty="0" smtClean="0"/>
            <a:t> </a:t>
          </a:r>
          <a:r>
            <a:rPr lang="uz-Cyrl-UZ" dirty="0" smtClean="0"/>
            <a:t>ва б</a:t>
          </a:r>
          <a:r>
            <a:rPr lang="ru-RU" dirty="0" smtClean="0"/>
            <a:t>. </a:t>
          </a:r>
          <a:r>
            <a:rPr lang="uz-Cyrl-UZ" dirty="0" smtClean="0"/>
            <a:t>Айтиб ўтиш лозимки, тижорат туридан ташқари очиқ кодли бепул мониторинг тизимлари ҳам мавжуд. Бундай тизимларга мисол қилиб </a:t>
          </a:r>
          <a:r>
            <a:rPr lang="ru-RU" dirty="0" err="1" smtClean="0"/>
            <a:t>Prelude</a:t>
          </a:r>
          <a:r>
            <a:rPr lang="ru-RU" dirty="0" smtClean="0"/>
            <a:t> </a:t>
          </a:r>
          <a:r>
            <a:rPr lang="ru-RU" dirty="0" err="1" smtClean="0"/>
            <a:t>Universal</a:t>
          </a:r>
          <a:r>
            <a:rPr lang="ru-RU" dirty="0" smtClean="0"/>
            <a:t> SIM </a:t>
          </a:r>
          <a:r>
            <a:rPr lang="uz-Cyrl-UZ" dirty="0" smtClean="0"/>
            <a:t>маҳсулотини келтиришимиз мумкин</a:t>
          </a:r>
          <a:r>
            <a:rPr lang="ru-RU" dirty="0" smtClean="0"/>
            <a:t>.</a:t>
          </a:r>
          <a:endParaRPr lang="ru-RU" dirty="0"/>
        </a:p>
      </dgm:t>
    </dgm:pt>
    <dgm:pt modelId="{9084F04A-9EE6-4C12-879A-180AAA9A2651}" type="parTrans" cxnId="{FFD204F3-0BAC-4073-B117-1498E3CBA573}">
      <dgm:prSet/>
      <dgm:spPr/>
      <dgm:t>
        <a:bodyPr/>
        <a:lstStyle/>
        <a:p>
          <a:endParaRPr lang="ru-RU"/>
        </a:p>
      </dgm:t>
    </dgm:pt>
    <dgm:pt modelId="{DCF06693-DA5E-4366-A16C-85210699CEEC}" type="sibTrans" cxnId="{FFD204F3-0BAC-4073-B117-1498E3CBA573}">
      <dgm:prSet/>
      <dgm:spPr/>
      <dgm:t>
        <a:bodyPr/>
        <a:lstStyle/>
        <a:p>
          <a:endParaRPr lang="ru-RU"/>
        </a:p>
      </dgm:t>
    </dgm:pt>
    <dgm:pt modelId="{9578A4B5-7746-43D4-AE93-4EB4A9DE5A56}">
      <dgm:prSet custT="1"/>
      <dgm:spPr/>
      <dgm:t>
        <a:bodyPr/>
        <a:lstStyle/>
        <a:p>
          <a:pPr algn="just" rtl="0"/>
          <a:r>
            <a:rPr lang="uz-Cyrl-UZ" sz="2000" dirty="0" smtClean="0"/>
            <a:t>Локал ва виртуал тармоқларда ахборот ҳимояланганлигини ҳамда тармоқ узелларида ахборотларни ҳимоялаб сақлашни таъминловчи дастурий маҳсулотлар қуйидагилар ҳисобланади: </a:t>
          </a:r>
          <a:r>
            <a:rPr lang="ru-RU" sz="2000" b="1" dirty="0" smtClean="0"/>
            <a:t>E-</a:t>
          </a:r>
          <a:r>
            <a:rPr lang="ru-RU" sz="2000" b="1" dirty="0" err="1" smtClean="0"/>
            <a:t>Hujjat</a:t>
          </a:r>
          <a:r>
            <a:rPr lang="ru-RU" sz="2000" b="1" dirty="0" smtClean="0"/>
            <a:t> </a:t>
          </a:r>
          <a:r>
            <a:rPr lang="uz-Cyrl-UZ" sz="2000" dirty="0" smtClean="0"/>
            <a:t>электрон ҳужжат алмашиш тизими,</a:t>
          </a:r>
          <a:r>
            <a:rPr lang="uz-Cyrl-UZ" sz="2000" b="1" dirty="0" smtClean="0"/>
            <a:t> </a:t>
          </a:r>
          <a:r>
            <a:rPr lang="ru-RU" sz="2000" b="1" dirty="0" smtClean="0"/>
            <a:t>Е-ХАТ </a:t>
          </a:r>
          <a:r>
            <a:rPr lang="uz-Cyrl-UZ" sz="2000" dirty="0" smtClean="0"/>
            <a:t>ҳимояланган электрон почта тизими, </a:t>
          </a:r>
          <a:r>
            <a:rPr lang="ru-RU" sz="2000" b="1" dirty="0" smtClean="0"/>
            <a:t>HIMFAYL </a:t>
          </a:r>
          <a:r>
            <a:rPr lang="uz-Cyrl-UZ" sz="2000" dirty="0" smtClean="0"/>
            <a:t>файлларни ҳимоялаб сақлаш.</a:t>
          </a:r>
          <a:endParaRPr lang="ru-RU" sz="2000" dirty="0"/>
        </a:p>
      </dgm:t>
    </dgm:pt>
    <dgm:pt modelId="{2FBE4D47-5D67-4255-914A-4C880BC6C830}" type="parTrans" cxnId="{53FE7D1B-7AE6-4497-AF14-AAB869755A55}">
      <dgm:prSet/>
      <dgm:spPr/>
      <dgm:t>
        <a:bodyPr/>
        <a:lstStyle/>
        <a:p>
          <a:endParaRPr lang="ru-RU"/>
        </a:p>
      </dgm:t>
    </dgm:pt>
    <dgm:pt modelId="{2904139B-607D-47B2-8810-369A204B8F6F}" type="sibTrans" cxnId="{53FE7D1B-7AE6-4497-AF14-AAB869755A55}">
      <dgm:prSet/>
      <dgm:spPr/>
      <dgm:t>
        <a:bodyPr/>
        <a:lstStyle/>
        <a:p>
          <a:endParaRPr lang="ru-RU"/>
        </a:p>
      </dgm:t>
    </dgm:pt>
    <dgm:pt modelId="{D3D15E83-8740-411D-9304-78CAC7D2DE6B}" type="pres">
      <dgm:prSet presAssocID="{59431983-7BCE-49B8-95F1-FA23E530737E}" presName="linear" presStyleCnt="0">
        <dgm:presLayoutVars>
          <dgm:animLvl val="lvl"/>
          <dgm:resizeHandles val="exact"/>
        </dgm:presLayoutVars>
      </dgm:prSet>
      <dgm:spPr/>
      <dgm:t>
        <a:bodyPr/>
        <a:lstStyle/>
        <a:p>
          <a:endParaRPr lang="ru-RU"/>
        </a:p>
      </dgm:t>
    </dgm:pt>
    <dgm:pt modelId="{0343BF8F-EBB4-4084-81E5-1EC30EC9FE67}" type="pres">
      <dgm:prSet presAssocID="{4861F90F-D2EC-4B91-A255-189A18A233DB}" presName="parentText" presStyleLbl="node1" presStyleIdx="0" presStyleCnt="2">
        <dgm:presLayoutVars>
          <dgm:chMax val="0"/>
          <dgm:bulletEnabled val="1"/>
        </dgm:presLayoutVars>
      </dgm:prSet>
      <dgm:spPr/>
      <dgm:t>
        <a:bodyPr/>
        <a:lstStyle/>
        <a:p>
          <a:endParaRPr lang="ru-RU"/>
        </a:p>
      </dgm:t>
    </dgm:pt>
    <dgm:pt modelId="{F1E3B278-F25D-4ECA-99CD-88F438323417}" type="pres">
      <dgm:prSet presAssocID="{DCF06693-DA5E-4366-A16C-85210699CEEC}" presName="spacer" presStyleCnt="0"/>
      <dgm:spPr/>
    </dgm:pt>
    <dgm:pt modelId="{F2C46B1D-D28E-4ECB-93DE-D7DF06007B54}" type="pres">
      <dgm:prSet presAssocID="{9578A4B5-7746-43D4-AE93-4EB4A9DE5A56}" presName="parentText" presStyleLbl="node1" presStyleIdx="1" presStyleCnt="2">
        <dgm:presLayoutVars>
          <dgm:chMax val="0"/>
          <dgm:bulletEnabled val="1"/>
        </dgm:presLayoutVars>
      </dgm:prSet>
      <dgm:spPr/>
      <dgm:t>
        <a:bodyPr/>
        <a:lstStyle/>
        <a:p>
          <a:endParaRPr lang="ru-RU"/>
        </a:p>
      </dgm:t>
    </dgm:pt>
  </dgm:ptLst>
  <dgm:cxnLst>
    <dgm:cxn modelId="{86A635BF-80A9-45CF-BB56-0BF515DD3658}" type="presOf" srcId="{9578A4B5-7746-43D4-AE93-4EB4A9DE5A56}" destId="{F2C46B1D-D28E-4ECB-93DE-D7DF06007B54}" srcOrd="0" destOrd="0" presId="urn:microsoft.com/office/officeart/2005/8/layout/vList2"/>
    <dgm:cxn modelId="{FFD204F3-0BAC-4073-B117-1498E3CBA573}" srcId="{59431983-7BCE-49B8-95F1-FA23E530737E}" destId="{4861F90F-D2EC-4B91-A255-189A18A233DB}" srcOrd="0" destOrd="0" parTransId="{9084F04A-9EE6-4C12-879A-180AAA9A2651}" sibTransId="{DCF06693-DA5E-4366-A16C-85210699CEEC}"/>
    <dgm:cxn modelId="{53FE7D1B-7AE6-4497-AF14-AAB869755A55}" srcId="{59431983-7BCE-49B8-95F1-FA23E530737E}" destId="{9578A4B5-7746-43D4-AE93-4EB4A9DE5A56}" srcOrd="1" destOrd="0" parTransId="{2FBE4D47-5D67-4255-914A-4C880BC6C830}" sibTransId="{2904139B-607D-47B2-8810-369A204B8F6F}"/>
    <dgm:cxn modelId="{8D7BC69D-D6F3-4C47-9AD0-1F8E89434AAF}" type="presOf" srcId="{4861F90F-D2EC-4B91-A255-189A18A233DB}" destId="{0343BF8F-EBB4-4084-81E5-1EC30EC9FE67}" srcOrd="0" destOrd="0" presId="urn:microsoft.com/office/officeart/2005/8/layout/vList2"/>
    <dgm:cxn modelId="{60C914B8-BD9A-49FD-B0A1-47CA25234648}" type="presOf" srcId="{59431983-7BCE-49B8-95F1-FA23E530737E}" destId="{D3D15E83-8740-411D-9304-78CAC7D2DE6B}" srcOrd="0" destOrd="0" presId="urn:microsoft.com/office/officeart/2005/8/layout/vList2"/>
    <dgm:cxn modelId="{61D178DC-81FE-4E23-A8E4-2D2A0C85256B}" type="presParOf" srcId="{D3D15E83-8740-411D-9304-78CAC7D2DE6B}" destId="{0343BF8F-EBB4-4084-81E5-1EC30EC9FE67}" srcOrd="0" destOrd="0" presId="urn:microsoft.com/office/officeart/2005/8/layout/vList2"/>
    <dgm:cxn modelId="{89DB775C-7FE4-4191-89E7-D0F496A572EC}" type="presParOf" srcId="{D3D15E83-8740-411D-9304-78CAC7D2DE6B}" destId="{F1E3B278-F25D-4ECA-99CD-88F438323417}" srcOrd="1" destOrd="0" presId="urn:microsoft.com/office/officeart/2005/8/layout/vList2"/>
    <dgm:cxn modelId="{395974D9-96BC-4DC0-9CB4-6E04C2317EF7}" type="presParOf" srcId="{D3D15E83-8740-411D-9304-78CAC7D2DE6B}" destId="{F2C46B1D-D28E-4ECB-93DE-D7DF06007B5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F7F9463-55D7-4A5D-82C3-DA77B07948D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0616BC1D-CEF5-4A31-8CE4-929965CDF961}">
      <dgm:prSet/>
      <dgm:spPr/>
      <dgm:t>
        <a:bodyPr/>
        <a:lstStyle/>
        <a:p>
          <a:pPr algn="just" rtl="0"/>
          <a:r>
            <a:rPr lang="uz-Cyrl-UZ" dirty="0" smtClean="0"/>
            <a:t>Корпоратив тармоқ </a:t>
          </a:r>
          <a:r>
            <a:rPr lang="ru-RU" dirty="0" smtClean="0"/>
            <a:t>– </a:t>
          </a:r>
          <a:r>
            <a:rPr lang="uz-Cyrl-UZ" dirty="0" smtClean="0"/>
            <a:t>локал тармоқлардан ўзининг катта тақсимланган ҳудуди билан фарқ қилади</a:t>
          </a:r>
          <a:r>
            <a:rPr lang="ru-RU" dirty="0" smtClean="0"/>
            <a:t>.</a:t>
          </a:r>
          <a:r>
            <a:rPr lang="uz-Cyrl-UZ" dirty="0" smtClean="0"/>
            <a:t> Бундай тармоқларда локал ва глобал тармоқларидаги каби ҳимоя механизми ва усуллари қўлланилади. Корпоратив тармоқлар ҳавфсизлигини таъминлаш учун аксарият ҳолларда виртуал хусусий тармоқ (</a:t>
          </a:r>
          <a:r>
            <a:rPr lang="uz-Cyrl-UZ" b="1" dirty="0" smtClean="0"/>
            <a:t>Virtual Private Network, VPN</a:t>
          </a:r>
          <a:r>
            <a:rPr lang="uz-Cyrl-UZ" dirty="0" smtClean="0"/>
            <a:t>) технологияси қўлланилади.  </a:t>
          </a:r>
          <a:endParaRPr lang="ru-RU" dirty="0"/>
        </a:p>
      </dgm:t>
    </dgm:pt>
    <dgm:pt modelId="{F73040B2-26B0-4A3F-B208-A4B9755DB872}" type="parTrans" cxnId="{09C0B3CD-1391-4A44-BE8B-C51D0F08379C}">
      <dgm:prSet/>
      <dgm:spPr/>
      <dgm:t>
        <a:bodyPr/>
        <a:lstStyle/>
        <a:p>
          <a:endParaRPr lang="ru-RU"/>
        </a:p>
      </dgm:t>
    </dgm:pt>
    <dgm:pt modelId="{52404B63-F677-41EE-AEB6-75F4AC35AD18}" type="sibTrans" cxnId="{09C0B3CD-1391-4A44-BE8B-C51D0F08379C}">
      <dgm:prSet/>
      <dgm:spPr/>
      <dgm:t>
        <a:bodyPr/>
        <a:lstStyle/>
        <a:p>
          <a:endParaRPr lang="ru-RU"/>
        </a:p>
      </dgm:t>
    </dgm:pt>
    <dgm:pt modelId="{DE89CCFF-0A0C-4582-A16A-9706333998FF}" type="pres">
      <dgm:prSet presAssocID="{9F7F9463-55D7-4A5D-82C3-DA77B07948DB}" presName="linear" presStyleCnt="0">
        <dgm:presLayoutVars>
          <dgm:animLvl val="lvl"/>
          <dgm:resizeHandles val="exact"/>
        </dgm:presLayoutVars>
      </dgm:prSet>
      <dgm:spPr/>
      <dgm:t>
        <a:bodyPr/>
        <a:lstStyle/>
        <a:p>
          <a:endParaRPr lang="ru-RU"/>
        </a:p>
      </dgm:t>
    </dgm:pt>
    <dgm:pt modelId="{80133058-635D-49C4-A6C5-87043C8451E8}" type="pres">
      <dgm:prSet presAssocID="{0616BC1D-CEF5-4A31-8CE4-929965CDF961}" presName="parentText" presStyleLbl="node1" presStyleIdx="0" presStyleCnt="1" custScaleY="108624">
        <dgm:presLayoutVars>
          <dgm:chMax val="0"/>
          <dgm:bulletEnabled val="1"/>
        </dgm:presLayoutVars>
      </dgm:prSet>
      <dgm:spPr/>
      <dgm:t>
        <a:bodyPr/>
        <a:lstStyle/>
        <a:p>
          <a:endParaRPr lang="ru-RU"/>
        </a:p>
      </dgm:t>
    </dgm:pt>
  </dgm:ptLst>
  <dgm:cxnLst>
    <dgm:cxn modelId="{3A65720D-D645-4AEB-ABCC-726DEBC8FC43}" type="presOf" srcId="{9F7F9463-55D7-4A5D-82C3-DA77B07948DB}" destId="{DE89CCFF-0A0C-4582-A16A-9706333998FF}" srcOrd="0" destOrd="0" presId="urn:microsoft.com/office/officeart/2005/8/layout/vList2"/>
    <dgm:cxn modelId="{D1453329-B99F-457A-9D38-11A70E8123C4}" type="presOf" srcId="{0616BC1D-CEF5-4A31-8CE4-929965CDF961}" destId="{80133058-635D-49C4-A6C5-87043C8451E8}" srcOrd="0" destOrd="0" presId="urn:microsoft.com/office/officeart/2005/8/layout/vList2"/>
    <dgm:cxn modelId="{09C0B3CD-1391-4A44-BE8B-C51D0F08379C}" srcId="{9F7F9463-55D7-4A5D-82C3-DA77B07948DB}" destId="{0616BC1D-CEF5-4A31-8CE4-929965CDF961}" srcOrd="0" destOrd="0" parTransId="{F73040B2-26B0-4A3F-B208-A4B9755DB872}" sibTransId="{52404B63-F677-41EE-AEB6-75F4AC35AD18}"/>
    <dgm:cxn modelId="{13199614-0722-4225-ACB5-F83420227B71}" type="presParOf" srcId="{DE89CCFF-0A0C-4582-A16A-9706333998FF}" destId="{80133058-635D-49C4-A6C5-87043C8451E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B940AB1-4B76-47FC-988F-765752CCEE54}"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ru-RU"/>
        </a:p>
      </dgm:t>
    </dgm:pt>
    <dgm:pt modelId="{06ED82D6-C243-4D11-B930-69630FC25C9B}">
      <dgm:prSet/>
      <dgm:spPr/>
      <dgm:t>
        <a:bodyPr/>
        <a:lstStyle/>
        <a:p>
          <a:pPr rtl="0"/>
          <a:r>
            <a:rPr lang="ru-RU" dirty="0" smtClean="0"/>
            <a:t>VP</a:t>
          </a:r>
          <a:r>
            <a:rPr lang="ru-RU" b="1" dirty="0" smtClean="0"/>
            <a:t>N</a:t>
          </a:r>
          <a:r>
            <a:rPr lang="uz-Cyrl-UZ" dirty="0" smtClean="0"/>
            <a:t> қуришнинг учта тури мавжуд</a:t>
          </a:r>
          <a:r>
            <a:rPr lang="ru-RU" dirty="0" smtClean="0"/>
            <a:t>:</a:t>
          </a:r>
          <a:endParaRPr lang="ru-RU" dirty="0"/>
        </a:p>
      </dgm:t>
    </dgm:pt>
    <dgm:pt modelId="{460B00FC-84E5-4748-ADEC-79F90DB1A29E}" type="parTrans" cxnId="{C037099F-E988-41FA-A551-E02360CE07F2}">
      <dgm:prSet/>
      <dgm:spPr/>
      <dgm:t>
        <a:bodyPr/>
        <a:lstStyle/>
        <a:p>
          <a:endParaRPr lang="ru-RU"/>
        </a:p>
      </dgm:t>
    </dgm:pt>
    <dgm:pt modelId="{A504B5CF-C5B8-4B27-BD50-127D7F9C2F51}" type="sibTrans" cxnId="{C037099F-E988-41FA-A551-E02360CE07F2}">
      <dgm:prSet/>
      <dgm:spPr/>
      <dgm:t>
        <a:bodyPr/>
        <a:lstStyle/>
        <a:p>
          <a:endParaRPr lang="ru-RU"/>
        </a:p>
      </dgm:t>
    </dgm:pt>
    <dgm:pt modelId="{1C370A8D-7099-4E05-BAD7-CDA628698BF5}">
      <dgm:prSet/>
      <dgm:spPr/>
      <dgm:t>
        <a:bodyPr/>
        <a:lstStyle/>
        <a:p>
          <a:pPr rtl="0"/>
          <a:r>
            <a:rPr lang="ru-RU" b="1" u="none" dirty="0" smtClean="0"/>
            <a:t>аппарат </a:t>
          </a:r>
          <a:r>
            <a:rPr lang="ru-RU" b="1" u="none" dirty="0" err="1" smtClean="0"/>
            <a:t>тизимлари</a:t>
          </a:r>
          <a:r>
            <a:rPr lang="ru-RU" b="1" u="none" dirty="0" smtClean="0"/>
            <a:t>;</a:t>
          </a:r>
          <a:endParaRPr lang="ru-RU" dirty="0"/>
        </a:p>
      </dgm:t>
    </dgm:pt>
    <dgm:pt modelId="{54635184-593E-4295-BF50-4306F02AC476}" type="parTrans" cxnId="{334A72E9-1A37-491F-9868-CC642109B456}">
      <dgm:prSet/>
      <dgm:spPr/>
      <dgm:t>
        <a:bodyPr/>
        <a:lstStyle/>
        <a:p>
          <a:endParaRPr lang="ru-RU"/>
        </a:p>
      </dgm:t>
    </dgm:pt>
    <dgm:pt modelId="{630A123B-C347-4D72-81DD-DF73D4913088}" type="sibTrans" cxnId="{334A72E9-1A37-491F-9868-CC642109B456}">
      <dgm:prSet/>
      <dgm:spPr/>
      <dgm:t>
        <a:bodyPr/>
        <a:lstStyle/>
        <a:p>
          <a:endParaRPr lang="ru-RU"/>
        </a:p>
      </dgm:t>
    </dgm:pt>
    <dgm:pt modelId="{DD25C268-6BE6-40E1-BCA5-90FCBBF861E0}">
      <dgm:prSet/>
      <dgm:spPr/>
      <dgm:t>
        <a:bodyPr/>
        <a:lstStyle/>
        <a:p>
          <a:r>
            <a:rPr lang="ru-RU" b="1" u="none" smtClean="0"/>
            <a:t>дастурий тизимлари;</a:t>
          </a:r>
          <a:endParaRPr lang="ru-RU" u="none"/>
        </a:p>
      </dgm:t>
    </dgm:pt>
    <dgm:pt modelId="{E79E1134-B65A-4CC4-B2E1-EA64151832F1}" type="parTrans" cxnId="{47E066E6-665F-4DEE-9B9B-49F4C4D94710}">
      <dgm:prSet/>
      <dgm:spPr/>
      <dgm:t>
        <a:bodyPr/>
        <a:lstStyle/>
        <a:p>
          <a:endParaRPr lang="ru-RU"/>
        </a:p>
      </dgm:t>
    </dgm:pt>
    <dgm:pt modelId="{94D5F815-7507-47D9-83C8-C70B02C23978}" type="sibTrans" cxnId="{47E066E6-665F-4DEE-9B9B-49F4C4D94710}">
      <dgm:prSet/>
      <dgm:spPr/>
      <dgm:t>
        <a:bodyPr/>
        <a:lstStyle/>
        <a:p>
          <a:endParaRPr lang="ru-RU"/>
        </a:p>
      </dgm:t>
    </dgm:pt>
    <dgm:pt modelId="{B80506DA-6FD5-4727-9DF9-B0F1DC39789B}">
      <dgm:prSet/>
      <dgm:spPr/>
      <dgm:t>
        <a:bodyPr/>
        <a:lstStyle/>
        <a:p>
          <a:r>
            <a:rPr lang="ru-RU" b="1" u="none" dirty="0" smtClean="0"/>
            <a:t>веб-</a:t>
          </a:r>
          <a:r>
            <a:rPr lang="ru-RU" b="1" u="none" dirty="0" err="1" smtClean="0"/>
            <a:t>тизимлари</a:t>
          </a:r>
          <a:r>
            <a:rPr lang="ru-RU" b="1" u="none" dirty="0" smtClean="0"/>
            <a:t>.</a:t>
          </a:r>
          <a:endParaRPr lang="ru-RU" u="none" dirty="0"/>
        </a:p>
      </dgm:t>
    </dgm:pt>
    <dgm:pt modelId="{F7503A0C-0C5D-48AB-B8E9-FB747A3394FF}" type="parTrans" cxnId="{5D92DC06-466A-4619-BD70-7D8A25EF3A18}">
      <dgm:prSet/>
      <dgm:spPr/>
      <dgm:t>
        <a:bodyPr/>
        <a:lstStyle/>
        <a:p>
          <a:endParaRPr lang="ru-RU"/>
        </a:p>
      </dgm:t>
    </dgm:pt>
    <dgm:pt modelId="{3BCFC7E4-7931-48E8-91BD-BADDF17E5010}" type="sibTrans" cxnId="{5D92DC06-466A-4619-BD70-7D8A25EF3A18}">
      <dgm:prSet/>
      <dgm:spPr/>
      <dgm:t>
        <a:bodyPr/>
        <a:lstStyle/>
        <a:p>
          <a:endParaRPr lang="ru-RU"/>
        </a:p>
      </dgm:t>
    </dgm:pt>
    <dgm:pt modelId="{7E718A6B-AB23-4CD0-895C-D077A232FD1D}" type="pres">
      <dgm:prSet presAssocID="{5B940AB1-4B76-47FC-988F-765752CCEE54}" presName="linear" presStyleCnt="0">
        <dgm:presLayoutVars>
          <dgm:animLvl val="lvl"/>
          <dgm:resizeHandles val="exact"/>
        </dgm:presLayoutVars>
      </dgm:prSet>
      <dgm:spPr/>
      <dgm:t>
        <a:bodyPr/>
        <a:lstStyle/>
        <a:p>
          <a:endParaRPr lang="ru-RU"/>
        </a:p>
      </dgm:t>
    </dgm:pt>
    <dgm:pt modelId="{715CE551-C983-4F0B-817A-E0A6BEF5ED2E}" type="pres">
      <dgm:prSet presAssocID="{06ED82D6-C243-4D11-B930-69630FC25C9B}" presName="parentText" presStyleLbl="node1" presStyleIdx="0" presStyleCnt="1" custScaleY="66544">
        <dgm:presLayoutVars>
          <dgm:chMax val="0"/>
          <dgm:bulletEnabled val="1"/>
        </dgm:presLayoutVars>
      </dgm:prSet>
      <dgm:spPr/>
      <dgm:t>
        <a:bodyPr/>
        <a:lstStyle/>
        <a:p>
          <a:endParaRPr lang="ru-RU"/>
        </a:p>
      </dgm:t>
    </dgm:pt>
    <dgm:pt modelId="{107ECCC7-D27A-4113-82AB-418C76E0A9F3}" type="pres">
      <dgm:prSet presAssocID="{06ED82D6-C243-4D11-B930-69630FC25C9B}" presName="childText" presStyleLbl="revTx" presStyleIdx="0" presStyleCnt="1">
        <dgm:presLayoutVars>
          <dgm:bulletEnabled val="1"/>
        </dgm:presLayoutVars>
      </dgm:prSet>
      <dgm:spPr/>
      <dgm:t>
        <a:bodyPr/>
        <a:lstStyle/>
        <a:p>
          <a:endParaRPr lang="ru-RU"/>
        </a:p>
      </dgm:t>
    </dgm:pt>
  </dgm:ptLst>
  <dgm:cxnLst>
    <dgm:cxn modelId="{C037099F-E988-41FA-A551-E02360CE07F2}" srcId="{5B940AB1-4B76-47FC-988F-765752CCEE54}" destId="{06ED82D6-C243-4D11-B930-69630FC25C9B}" srcOrd="0" destOrd="0" parTransId="{460B00FC-84E5-4748-ADEC-79F90DB1A29E}" sibTransId="{A504B5CF-C5B8-4B27-BD50-127D7F9C2F51}"/>
    <dgm:cxn modelId="{A3704C96-E7B0-4B66-8263-0E3D6BFB0F7C}" type="presOf" srcId="{1C370A8D-7099-4E05-BAD7-CDA628698BF5}" destId="{107ECCC7-D27A-4113-82AB-418C76E0A9F3}" srcOrd="0" destOrd="0" presId="urn:microsoft.com/office/officeart/2005/8/layout/vList2"/>
    <dgm:cxn modelId="{47E066E6-665F-4DEE-9B9B-49F4C4D94710}" srcId="{06ED82D6-C243-4D11-B930-69630FC25C9B}" destId="{DD25C268-6BE6-40E1-BCA5-90FCBBF861E0}" srcOrd="1" destOrd="0" parTransId="{E79E1134-B65A-4CC4-B2E1-EA64151832F1}" sibTransId="{94D5F815-7507-47D9-83C8-C70B02C23978}"/>
    <dgm:cxn modelId="{5D92DC06-466A-4619-BD70-7D8A25EF3A18}" srcId="{06ED82D6-C243-4D11-B930-69630FC25C9B}" destId="{B80506DA-6FD5-4727-9DF9-B0F1DC39789B}" srcOrd="2" destOrd="0" parTransId="{F7503A0C-0C5D-48AB-B8E9-FB747A3394FF}" sibTransId="{3BCFC7E4-7931-48E8-91BD-BADDF17E5010}"/>
    <dgm:cxn modelId="{3D84DB4D-58EE-4C64-B299-46E502D40EF6}" type="presOf" srcId="{DD25C268-6BE6-40E1-BCA5-90FCBBF861E0}" destId="{107ECCC7-D27A-4113-82AB-418C76E0A9F3}" srcOrd="0" destOrd="1" presId="urn:microsoft.com/office/officeart/2005/8/layout/vList2"/>
    <dgm:cxn modelId="{154CF3A9-1421-459A-94B7-714975F79418}" type="presOf" srcId="{06ED82D6-C243-4D11-B930-69630FC25C9B}" destId="{715CE551-C983-4F0B-817A-E0A6BEF5ED2E}" srcOrd="0" destOrd="0" presId="urn:microsoft.com/office/officeart/2005/8/layout/vList2"/>
    <dgm:cxn modelId="{334A72E9-1A37-491F-9868-CC642109B456}" srcId="{06ED82D6-C243-4D11-B930-69630FC25C9B}" destId="{1C370A8D-7099-4E05-BAD7-CDA628698BF5}" srcOrd="0" destOrd="0" parTransId="{54635184-593E-4295-BF50-4306F02AC476}" sibTransId="{630A123B-C347-4D72-81DD-DF73D4913088}"/>
    <dgm:cxn modelId="{5C7D2C8B-DC29-4035-806E-59F39AF57542}" type="presOf" srcId="{B80506DA-6FD5-4727-9DF9-B0F1DC39789B}" destId="{107ECCC7-D27A-4113-82AB-418C76E0A9F3}" srcOrd="0" destOrd="2" presId="urn:microsoft.com/office/officeart/2005/8/layout/vList2"/>
    <dgm:cxn modelId="{755665ED-D398-4992-8B5D-FC3A46D00A4F}" type="presOf" srcId="{5B940AB1-4B76-47FC-988F-765752CCEE54}" destId="{7E718A6B-AB23-4CD0-895C-D077A232FD1D}" srcOrd="0" destOrd="0" presId="urn:microsoft.com/office/officeart/2005/8/layout/vList2"/>
    <dgm:cxn modelId="{E79A8407-22F0-4644-A780-72F4520B74E1}" type="presParOf" srcId="{7E718A6B-AB23-4CD0-895C-D077A232FD1D}" destId="{715CE551-C983-4F0B-817A-E0A6BEF5ED2E}" srcOrd="0" destOrd="0" presId="urn:microsoft.com/office/officeart/2005/8/layout/vList2"/>
    <dgm:cxn modelId="{B47914EB-E239-4DAE-88D1-2376C087A6A7}" type="presParOf" srcId="{7E718A6B-AB23-4CD0-895C-D077A232FD1D}" destId="{107ECCC7-D27A-4113-82AB-418C76E0A9F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9877911-099F-4B43-ACFF-37FF1E12272A}"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5218B037-E214-4A29-A4DE-831A226EC377}">
      <dgm:prSet/>
      <dgm:spPr/>
      <dgm:t>
        <a:bodyPr/>
        <a:lstStyle/>
        <a:p>
          <a:pPr algn="just" rtl="0"/>
          <a:r>
            <a:rPr lang="uz-Cyrl-UZ" b="1" dirty="0" smtClean="0"/>
            <a:t>Шунингдек тармоқларни ҳимоялаш учун </a:t>
          </a:r>
          <a:r>
            <a:rPr lang="uz-Cyrl-UZ" dirty="0" smtClean="0"/>
            <a:t>суқилиб киришларни аниқлаш тизимлари </a:t>
          </a:r>
          <a:r>
            <a:rPr lang="uz-Cyrl-UZ" b="1" dirty="0" smtClean="0"/>
            <a:t>(Intrusion Detection System)</a:t>
          </a:r>
          <a:r>
            <a:rPr lang="uz-Cyrl-UZ" dirty="0" smtClean="0"/>
            <a:t> деб номланувчи махсус воситалардан ҳам фойдаланилади. </a:t>
          </a:r>
          <a:r>
            <a:rPr lang="uz-Cyrl-UZ" b="1" dirty="0" smtClean="0"/>
            <a:t>IDS</a:t>
          </a:r>
          <a:r>
            <a:rPr lang="uz-Cyrl-UZ" dirty="0" smtClean="0"/>
            <a:t> тизимлари компьютер тизимлари хавфсизлигини бузиши мумкин бўлган айрим зарарли фаол турларни аниқлашда фойдаланилади. Бундай фаолликка заиф хизматларга қарши қаратилган тармоқ хужумлари, имтиёзни оширишга қаратилган хужумлар, муҳим файллардан авторизациясиз фойдаланиш, ҳамда зарарли дастурий таъминотлар ҳаракатлари(компьютер вируслари, троянлар ва қуртлар) киради. </a:t>
          </a:r>
          <a:endParaRPr lang="ru-RU" dirty="0"/>
        </a:p>
      </dgm:t>
    </dgm:pt>
    <dgm:pt modelId="{4C73A706-C3D5-49C0-AE5B-786E1C5A15A4}" type="parTrans" cxnId="{D03DFAC2-6276-41F9-8D81-082CF781A125}">
      <dgm:prSet/>
      <dgm:spPr/>
      <dgm:t>
        <a:bodyPr/>
        <a:lstStyle/>
        <a:p>
          <a:endParaRPr lang="ru-RU"/>
        </a:p>
      </dgm:t>
    </dgm:pt>
    <dgm:pt modelId="{A778FEB1-41D0-4264-833A-349EB6C301F1}" type="sibTrans" cxnId="{D03DFAC2-6276-41F9-8D81-082CF781A125}">
      <dgm:prSet/>
      <dgm:spPr/>
      <dgm:t>
        <a:bodyPr/>
        <a:lstStyle/>
        <a:p>
          <a:endParaRPr lang="ru-RU"/>
        </a:p>
      </dgm:t>
    </dgm:pt>
    <dgm:pt modelId="{003F76A7-4291-4E8F-B284-13ADABCDA76B}" type="pres">
      <dgm:prSet presAssocID="{49877911-099F-4B43-ACFF-37FF1E12272A}" presName="linear" presStyleCnt="0">
        <dgm:presLayoutVars>
          <dgm:animLvl val="lvl"/>
          <dgm:resizeHandles val="exact"/>
        </dgm:presLayoutVars>
      </dgm:prSet>
      <dgm:spPr/>
      <dgm:t>
        <a:bodyPr/>
        <a:lstStyle/>
        <a:p>
          <a:endParaRPr lang="ru-RU"/>
        </a:p>
      </dgm:t>
    </dgm:pt>
    <dgm:pt modelId="{936645EE-7FE8-4F27-A3E6-6CA4D35A1D43}" type="pres">
      <dgm:prSet presAssocID="{5218B037-E214-4A29-A4DE-831A226EC377}" presName="parentText" presStyleLbl="node1" presStyleIdx="0" presStyleCnt="1">
        <dgm:presLayoutVars>
          <dgm:chMax val="0"/>
          <dgm:bulletEnabled val="1"/>
        </dgm:presLayoutVars>
      </dgm:prSet>
      <dgm:spPr/>
      <dgm:t>
        <a:bodyPr/>
        <a:lstStyle/>
        <a:p>
          <a:endParaRPr lang="ru-RU"/>
        </a:p>
      </dgm:t>
    </dgm:pt>
  </dgm:ptLst>
  <dgm:cxnLst>
    <dgm:cxn modelId="{759FC494-F3BB-4CA5-B2F6-49ECF9DC0A59}" type="presOf" srcId="{49877911-099F-4B43-ACFF-37FF1E12272A}" destId="{003F76A7-4291-4E8F-B284-13ADABCDA76B}" srcOrd="0" destOrd="0" presId="urn:microsoft.com/office/officeart/2005/8/layout/vList2"/>
    <dgm:cxn modelId="{3E6297E9-B591-4604-A946-748C98F254BD}" type="presOf" srcId="{5218B037-E214-4A29-A4DE-831A226EC377}" destId="{936645EE-7FE8-4F27-A3E6-6CA4D35A1D43}" srcOrd="0" destOrd="0" presId="urn:microsoft.com/office/officeart/2005/8/layout/vList2"/>
    <dgm:cxn modelId="{D03DFAC2-6276-41F9-8D81-082CF781A125}" srcId="{49877911-099F-4B43-ACFF-37FF1E12272A}" destId="{5218B037-E214-4A29-A4DE-831A226EC377}" srcOrd="0" destOrd="0" parTransId="{4C73A706-C3D5-49C0-AE5B-786E1C5A15A4}" sibTransId="{A778FEB1-41D0-4264-833A-349EB6C301F1}"/>
    <dgm:cxn modelId="{CEA198E8-3384-4676-A226-DE0A52D34540}" type="presParOf" srcId="{003F76A7-4291-4E8F-B284-13ADABCDA76B}" destId="{936645EE-7FE8-4F27-A3E6-6CA4D35A1D4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A61E797-DEAE-48E7-B915-989D8A04E10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071B3560-940F-4EAC-88B2-796BE9B255F5}">
      <dgm:prSet/>
      <dgm:spPr/>
      <dgm:t>
        <a:bodyPr/>
        <a:lstStyle/>
        <a:p>
          <a:pPr rtl="0"/>
          <a:r>
            <a:rPr lang="en-US" b="1" dirty="0" smtClean="0"/>
            <a:t>IDS</a:t>
          </a:r>
          <a:r>
            <a:rPr lang="en-US" dirty="0" smtClean="0"/>
            <a:t> </a:t>
          </a:r>
          <a:r>
            <a:rPr lang="uz-Cyrl-UZ" dirty="0" smtClean="0"/>
            <a:t>тизимлари архитектураси таркибига қуйидагилар киради</a:t>
          </a:r>
          <a:r>
            <a:rPr lang="ru-RU" dirty="0" smtClean="0"/>
            <a:t>:</a:t>
          </a:r>
          <a:endParaRPr lang="ru-RU" dirty="0"/>
        </a:p>
      </dgm:t>
    </dgm:pt>
    <dgm:pt modelId="{9F4E1DC3-2230-4154-88B3-6E7DCDDC89EA}" type="parTrans" cxnId="{3217D80F-7B4B-46F0-A36D-E1E5A95764F7}">
      <dgm:prSet/>
      <dgm:spPr/>
      <dgm:t>
        <a:bodyPr/>
        <a:lstStyle/>
        <a:p>
          <a:endParaRPr lang="ru-RU"/>
        </a:p>
      </dgm:t>
    </dgm:pt>
    <dgm:pt modelId="{C5075714-D243-41C7-B903-C0C05D0539F3}" type="sibTrans" cxnId="{3217D80F-7B4B-46F0-A36D-E1E5A95764F7}">
      <dgm:prSet/>
      <dgm:spPr/>
      <dgm:t>
        <a:bodyPr/>
        <a:lstStyle/>
        <a:p>
          <a:endParaRPr lang="ru-RU"/>
        </a:p>
      </dgm:t>
    </dgm:pt>
    <dgm:pt modelId="{CAFA0E80-D096-4C05-A103-6F3C8FAAB0A6}">
      <dgm:prSet/>
      <dgm:spPr/>
      <dgm:t>
        <a:bodyPr/>
        <a:lstStyle/>
        <a:p>
          <a:pPr algn="just" rtl="0"/>
          <a:r>
            <a:rPr lang="uz-Cyrl-UZ" u="none" dirty="0" smtClean="0"/>
            <a:t>ҳимояланган тизимлар хавфсизлиги билан боғлиқ ҳолатларни йиғиб таҳлилловчи сенсор қисмтизими;</a:t>
          </a:r>
          <a:endParaRPr lang="ru-RU" dirty="0"/>
        </a:p>
      </dgm:t>
    </dgm:pt>
    <dgm:pt modelId="{68F2A2FF-47FC-41A3-8E6B-BB3F4D177B65}" type="parTrans" cxnId="{D44EF75D-5FE7-4313-B92A-69F7D1131F8F}">
      <dgm:prSet/>
      <dgm:spPr/>
      <dgm:t>
        <a:bodyPr/>
        <a:lstStyle/>
        <a:p>
          <a:endParaRPr lang="ru-RU"/>
        </a:p>
      </dgm:t>
    </dgm:pt>
    <dgm:pt modelId="{A578EAE2-B907-4792-977D-95F8C17E3550}" type="sibTrans" cxnId="{D44EF75D-5FE7-4313-B92A-69F7D1131F8F}">
      <dgm:prSet/>
      <dgm:spPr/>
      <dgm:t>
        <a:bodyPr/>
        <a:lstStyle/>
        <a:p>
          <a:endParaRPr lang="ru-RU"/>
        </a:p>
      </dgm:t>
    </dgm:pt>
    <dgm:pt modelId="{4DF948B8-ABC3-4484-BEB1-592B0AF693B4}">
      <dgm:prSet/>
      <dgm:spPr/>
      <dgm:t>
        <a:bodyPr/>
        <a:lstStyle/>
        <a:p>
          <a:pPr algn="just"/>
          <a:r>
            <a:rPr lang="uz-Cyrl-UZ" u="none" dirty="0" smtClean="0"/>
            <a:t>сенсорлар маълумотларига кўра шубҳали ҳаракатлар ва хужумларни аниқлашга мўлжалланган таҳлилловчи қисмтизим;</a:t>
          </a:r>
          <a:endParaRPr lang="ru-RU" u="none" dirty="0"/>
        </a:p>
      </dgm:t>
    </dgm:pt>
    <dgm:pt modelId="{D9B129A9-02B9-447E-84CB-5C8AF997F44D}" type="parTrans" cxnId="{A64644AA-A7AF-49A9-9B2D-E8DD12D7FC1C}">
      <dgm:prSet/>
      <dgm:spPr/>
      <dgm:t>
        <a:bodyPr/>
        <a:lstStyle/>
        <a:p>
          <a:endParaRPr lang="ru-RU"/>
        </a:p>
      </dgm:t>
    </dgm:pt>
    <dgm:pt modelId="{1C6003CC-1401-4FBE-BEB6-280F67C316BD}" type="sibTrans" cxnId="{A64644AA-A7AF-49A9-9B2D-E8DD12D7FC1C}">
      <dgm:prSet/>
      <dgm:spPr/>
      <dgm:t>
        <a:bodyPr/>
        <a:lstStyle/>
        <a:p>
          <a:endParaRPr lang="ru-RU"/>
        </a:p>
      </dgm:t>
    </dgm:pt>
    <dgm:pt modelId="{D74DDEC5-885E-43CE-B817-9AA8861BAE37}">
      <dgm:prSet/>
      <dgm:spPr/>
      <dgm:t>
        <a:bodyPr/>
        <a:lstStyle/>
        <a:p>
          <a:pPr algn="just"/>
          <a:r>
            <a:rPr lang="uz-Cyrl-UZ" u="none" dirty="0" smtClean="0"/>
            <a:t>таҳлил натижалари ва дастлабки ҳолатлар ҳақидаги маълумотларни йиғишни таъминлайдиган омборхона; </a:t>
          </a:r>
          <a:endParaRPr lang="ru-RU" u="none" dirty="0"/>
        </a:p>
      </dgm:t>
    </dgm:pt>
    <dgm:pt modelId="{36F19E84-B371-4588-9E66-45B142191BF8}" type="parTrans" cxnId="{81F7F86B-0FD9-468D-8104-EDC7CF8D165F}">
      <dgm:prSet/>
      <dgm:spPr/>
      <dgm:t>
        <a:bodyPr/>
        <a:lstStyle/>
        <a:p>
          <a:endParaRPr lang="ru-RU"/>
        </a:p>
      </dgm:t>
    </dgm:pt>
    <dgm:pt modelId="{856E4820-F35A-481B-B6DF-3F55E0E250C1}" type="sibTrans" cxnId="{81F7F86B-0FD9-468D-8104-EDC7CF8D165F}">
      <dgm:prSet/>
      <dgm:spPr/>
      <dgm:t>
        <a:bodyPr/>
        <a:lstStyle/>
        <a:p>
          <a:endParaRPr lang="ru-RU"/>
        </a:p>
      </dgm:t>
    </dgm:pt>
    <dgm:pt modelId="{4EAF81D5-FF9F-46E1-B7CB-BB414EA4451B}">
      <dgm:prSet/>
      <dgm:spPr/>
      <dgm:t>
        <a:bodyPr/>
        <a:lstStyle/>
        <a:p>
          <a:pPr algn="just"/>
          <a:r>
            <a:rPr lang="uz-Cyrl-UZ" u="none" dirty="0" smtClean="0"/>
            <a:t>IDS тизимини конфигурациялашга имкон берувчи, IDS ва ҳимояланган тизим ҳолатини кузатувчи, таҳлил қисм тизимлари аниқлаган можароларни кузатувчи бошқарув консоли. </a:t>
          </a:r>
          <a:endParaRPr lang="ru-RU" u="none" dirty="0"/>
        </a:p>
      </dgm:t>
    </dgm:pt>
    <dgm:pt modelId="{0B835466-1429-46A2-9809-2BA9953F7DEB}" type="parTrans" cxnId="{9A8BF5A1-961B-4049-BAF0-A369AB8E3C4E}">
      <dgm:prSet/>
      <dgm:spPr/>
      <dgm:t>
        <a:bodyPr/>
        <a:lstStyle/>
        <a:p>
          <a:endParaRPr lang="ru-RU"/>
        </a:p>
      </dgm:t>
    </dgm:pt>
    <dgm:pt modelId="{5C2C086B-348F-4273-8142-E45861455671}" type="sibTrans" cxnId="{9A8BF5A1-961B-4049-BAF0-A369AB8E3C4E}">
      <dgm:prSet/>
      <dgm:spPr/>
      <dgm:t>
        <a:bodyPr/>
        <a:lstStyle/>
        <a:p>
          <a:endParaRPr lang="ru-RU"/>
        </a:p>
      </dgm:t>
    </dgm:pt>
    <dgm:pt modelId="{5B7ECE14-202E-4605-917A-4CC36AA9AD2E}" type="pres">
      <dgm:prSet presAssocID="{FA61E797-DEAE-48E7-B915-989D8A04E105}" presName="linear" presStyleCnt="0">
        <dgm:presLayoutVars>
          <dgm:animLvl val="lvl"/>
          <dgm:resizeHandles val="exact"/>
        </dgm:presLayoutVars>
      </dgm:prSet>
      <dgm:spPr/>
      <dgm:t>
        <a:bodyPr/>
        <a:lstStyle/>
        <a:p>
          <a:endParaRPr lang="ru-RU"/>
        </a:p>
      </dgm:t>
    </dgm:pt>
    <dgm:pt modelId="{AFEF7A9D-B86B-4BF3-B14C-204B041A7C1E}" type="pres">
      <dgm:prSet presAssocID="{071B3560-940F-4EAC-88B2-796BE9B255F5}" presName="parentText" presStyleLbl="node1" presStyleIdx="0" presStyleCnt="1" custLinFactNeighborY="-4283">
        <dgm:presLayoutVars>
          <dgm:chMax val="0"/>
          <dgm:bulletEnabled val="1"/>
        </dgm:presLayoutVars>
      </dgm:prSet>
      <dgm:spPr/>
      <dgm:t>
        <a:bodyPr/>
        <a:lstStyle/>
        <a:p>
          <a:endParaRPr lang="ru-RU"/>
        </a:p>
      </dgm:t>
    </dgm:pt>
    <dgm:pt modelId="{A980FC95-9CBB-476A-A0A3-3B41CD5A478C}" type="pres">
      <dgm:prSet presAssocID="{071B3560-940F-4EAC-88B2-796BE9B255F5}" presName="childText" presStyleLbl="revTx" presStyleIdx="0" presStyleCnt="1" custScaleY="101108">
        <dgm:presLayoutVars>
          <dgm:bulletEnabled val="1"/>
        </dgm:presLayoutVars>
      </dgm:prSet>
      <dgm:spPr/>
      <dgm:t>
        <a:bodyPr/>
        <a:lstStyle/>
        <a:p>
          <a:endParaRPr lang="ru-RU"/>
        </a:p>
      </dgm:t>
    </dgm:pt>
  </dgm:ptLst>
  <dgm:cxnLst>
    <dgm:cxn modelId="{D44EF75D-5FE7-4313-B92A-69F7D1131F8F}" srcId="{071B3560-940F-4EAC-88B2-796BE9B255F5}" destId="{CAFA0E80-D096-4C05-A103-6F3C8FAAB0A6}" srcOrd="0" destOrd="0" parTransId="{68F2A2FF-47FC-41A3-8E6B-BB3F4D177B65}" sibTransId="{A578EAE2-B907-4792-977D-95F8C17E3550}"/>
    <dgm:cxn modelId="{2010577C-B19C-4C64-901B-D9FDE9C13D67}" type="presOf" srcId="{4EAF81D5-FF9F-46E1-B7CB-BB414EA4451B}" destId="{A980FC95-9CBB-476A-A0A3-3B41CD5A478C}" srcOrd="0" destOrd="3" presId="urn:microsoft.com/office/officeart/2005/8/layout/vList2"/>
    <dgm:cxn modelId="{1E619619-E7FC-470D-9452-F7029BF85EEB}" type="presOf" srcId="{FA61E797-DEAE-48E7-B915-989D8A04E105}" destId="{5B7ECE14-202E-4605-917A-4CC36AA9AD2E}" srcOrd="0" destOrd="0" presId="urn:microsoft.com/office/officeart/2005/8/layout/vList2"/>
    <dgm:cxn modelId="{9A8BF5A1-961B-4049-BAF0-A369AB8E3C4E}" srcId="{071B3560-940F-4EAC-88B2-796BE9B255F5}" destId="{4EAF81D5-FF9F-46E1-B7CB-BB414EA4451B}" srcOrd="3" destOrd="0" parTransId="{0B835466-1429-46A2-9809-2BA9953F7DEB}" sibTransId="{5C2C086B-348F-4273-8142-E45861455671}"/>
    <dgm:cxn modelId="{75F1EDC6-012E-4A48-B8B0-EF37AF5A1437}" type="presOf" srcId="{4DF948B8-ABC3-4484-BEB1-592B0AF693B4}" destId="{A980FC95-9CBB-476A-A0A3-3B41CD5A478C}" srcOrd="0" destOrd="1" presId="urn:microsoft.com/office/officeart/2005/8/layout/vList2"/>
    <dgm:cxn modelId="{5DB0D31F-F84D-4665-B950-2D7EE23D0A04}" type="presOf" srcId="{D74DDEC5-885E-43CE-B817-9AA8861BAE37}" destId="{A980FC95-9CBB-476A-A0A3-3B41CD5A478C}" srcOrd="0" destOrd="2" presId="urn:microsoft.com/office/officeart/2005/8/layout/vList2"/>
    <dgm:cxn modelId="{3217D80F-7B4B-46F0-A36D-E1E5A95764F7}" srcId="{FA61E797-DEAE-48E7-B915-989D8A04E105}" destId="{071B3560-940F-4EAC-88B2-796BE9B255F5}" srcOrd="0" destOrd="0" parTransId="{9F4E1DC3-2230-4154-88B3-6E7DCDDC89EA}" sibTransId="{C5075714-D243-41C7-B903-C0C05D0539F3}"/>
    <dgm:cxn modelId="{046A464F-FFB0-463A-8E6E-EED5226FEA1F}" type="presOf" srcId="{071B3560-940F-4EAC-88B2-796BE9B255F5}" destId="{AFEF7A9D-B86B-4BF3-B14C-204B041A7C1E}" srcOrd="0" destOrd="0" presId="urn:microsoft.com/office/officeart/2005/8/layout/vList2"/>
    <dgm:cxn modelId="{81F7F86B-0FD9-468D-8104-EDC7CF8D165F}" srcId="{071B3560-940F-4EAC-88B2-796BE9B255F5}" destId="{D74DDEC5-885E-43CE-B817-9AA8861BAE37}" srcOrd="2" destOrd="0" parTransId="{36F19E84-B371-4588-9E66-45B142191BF8}" sibTransId="{856E4820-F35A-481B-B6DF-3F55E0E250C1}"/>
    <dgm:cxn modelId="{67D3F681-2D07-48FF-BFBB-4605AFA56AC2}" type="presOf" srcId="{CAFA0E80-D096-4C05-A103-6F3C8FAAB0A6}" destId="{A980FC95-9CBB-476A-A0A3-3B41CD5A478C}" srcOrd="0" destOrd="0" presId="urn:microsoft.com/office/officeart/2005/8/layout/vList2"/>
    <dgm:cxn modelId="{A64644AA-A7AF-49A9-9B2D-E8DD12D7FC1C}" srcId="{071B3560-940F-4EAC-88B2-796BE9B255F5}" destId="{4DF948B8-ABC3-4484-BEB1-592B0AF693B4}" srcOrd="1" destOrd="0" parTransId="{D9B129A9-02B9-447E-84CB-5C8AF997F44D}" sibTransId="{1C6003CC-1401-4FBE-BEB6-280F67C316BD}"/>
    <dgm:cxn modelId="{2C17B04D-F420-479F-A651-526EC27F421B}" type="presParOf" srcId="{5B7ECE14-202E-4605-917A-4CC36AA9AD2E}" destId="{AFEF7A9D-B86B-4BF3-B14C-204B041A7C1E}" srcOrd="0" destOrd="0" presId="urn:microsoft.com/office/officeart/2005/8/layout/vList2"/>
    <dgm:cxn modelId="{73B087F8-07D0-4AD1-9018-03CC82C79845}" type="presParOf" srcId="{5B7ECE14-202E-4605-917A-4CC36AA9AD2E}" destId="{A980FC95-9CBB-476A-A0A3-3B41CD5A478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7C7A593-0ECC-4983-95F3-63E39990054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C3026CB-D0B0-451D-B3D2-3F4FAF858B7A}">
      <dgm:prSet/>
      <dgm:spPr/>
      <dgm:t>
        <a:bodyPr/>
        <a:lstStyle/>
        <a:p>
          <a:pPr algn="just" rtl="0"/>
          <a:r>
            <a:rPr lang="uz-Cyrl-UZ" b="1" dirty="0" smtClean="0"/>
            <a:t>Суқилиб киришларни бартараф қилиш тизимлари </a:t>
          </a:r>
          <a:r>
            <a:rPr lang="uz-Cyrl-UZ" dirty="0" smtClean="0"/>
            <a:t>(</a:t>
          </a:r>
          <a:r>
            <a:rPr lang="uz-Cyrl-UZ" b="1" i="1" dirty="0" smtClean="0"/>
            <a:t>Intrusion Prevention System</a:t>
          </a:r>
          <a:r>
            <a:rPr lang="uz-Cyrl-UZ" dirty="0" smtClean="0"/>
            <a:t>) — суқилиб киришлар ёки хавфсизлик бузилишларини аниқловчи ва автомат бартараф этувчи дастурий ёки аппарат тизим. </a:t>
          </a:r>
          <a:r>
            <a:rPr lang="uz-Cyrl-UZ" b="1" dirty="0" smtClean="0"/>
            <a:t>IPS</a:t>
          </a:r>
          <a:r>
            <a:rPr lang="uz-Cyrl-UZ" dirty="0" smtClean="0"/>
            <a:t> тизимларини </a:t>
          </a:r>
          <a:r>
            <a:rPr lang="uz-Cyrl-UZ" b="1" dirty="0" smtClean="0"/>
            <a:t>IDS</a:t>
          </a:r>
          <a:r>
            <a:rPr lang="uz-Cyrl-UZ" dirty="0" smtClean="0"/>
            <a:t> тизимларининг кенгайтирилган варианти сифатида кўриш мумкин, аммо хужумларни кузатиш вазифаси бир хиллигича қолади. Улар асосан фаолликни реал вақт давомида кузатиб бориши ва тезкорлик билан хужумни бартараф қилиш ҳаракатларини амалга ошириши билан фарқланади.</a:t>
          </a:r>
          <a:endParaRPr lang="ru-RU" dirty="0"/>
        </a:p>
      </dgm:t>
    </dgm:pt>
    <dgm:pt modelId="{062CA05A-38D0-4B97-81BE-C550524CA740}" type="parTrans" cxnId="{CE0F358D-0913-492E-BB34-4BBEC9423E0B}">
      <dgm:prSet/>
      <dgm:spPr/>
      <dgm:t>
        <a:bodyPr/>
        <a:lstStyle/>
        <a:p>
          <a:endParaRPr lang="ru-RU"/>
        </a:p>
      </dgm:t>
    </dgm:pt>
    <dgm:pt modelId="{11A560D8-A4E8-4AF4-AF51-6576A357B4DA}" type="sibTrans" cxnId="{CE0F358D-0913-492E-BB34-4BBEC9423E0B}">
      <dgm:prSet/>
      <dgm:spPr/>
      <dgm:t>
        <a:bodyPr/>
        <a:lstStyle/>
        <a:p>
          <a:endParaRPr lang="ru-RU"/>
        </a:p>
      </dgm:t>
    </dgm:pt>
    <dgm:pt modelId="{63AB87F6-1610-49C4-906A-343B1303CF78}" type="pres">
      <dgm:prSet presAssocID="{07C7A593-0ECC-4983-95F3-63E399900546}" presName="linear" presStyleCnt="0">
        <dgm:presLayoutVars>
          <dgm:animLvl val="lvl"/>
          <dgm:resizeHandles val="exact"/>
        </dgm:presLayoutVars>
      </dgm:prSet>
      <dgm:spPr/>
      <dgm:t>
        <a:bodyPr/>
        <a:lstStyle/>
        <a:p>
          <a:endParaRPr lang="ru-RU"/>
        </a:p>
      </dgm:t>
    </dgm:pt>
    <dgm:pt modelId="{1C2F57DF-8C6E-439E-BB54-DAAF3DFE2003}" type="pres">
      <dgm:prSet presAssocID="{1C3026CB-D0B0-451D-B3D2-3F4FAF858B7A}" presName="parentText" presStyleLbl="node1" presStyleIdx="0" presStyleCnt="1">
        <dgm:presLayoutVars>
          <dgm:chMax val="0"/>
          <dgm:bulletEnabled val="1"/>
        </dgm:presLayoutVars>
      </dgm:prSet>
      <dgm:spPr/>
      <dgm:t>
        <a:bodyPr/>
        <a:lstStyle/>
        <a:p>
          <a:endParaRPr lang="ru-RU"/>
        </a:p>
      </dgm:t>
    </dgm:pt>
  </dgm:ptLst>
  <dgm:cxnLst>
    <dgm:cxn modelId="{CE0F358D-0913-492E-BB34-4BBEC9423E0B}" srcId="{07C7A593-0ECC-4983-95F3-63E399900546}" destId="{1C3026CB-D0B0-451D-B3D2-3F4FAF858B7A}" srcOrd="0" destOrd="0" parTransId="{062CA05A-38D0-4B97-81BE-C550524CA740}" sibTransId="{11A560D8-A4E8-4AF4-AF51-6576A357B4DA}"/>
    <dgm:cxn modelId="{9B71ED44-771B-42E3-B44D-F2A385971EA3}" type="presOf" srcId="{07C7A593-0ECC-4983-95F3-63E399900546}" destId="{63AB87F6-1610-49C4-906A-343B1303CF78}" srcOrd="0" destOrd="0" presId="urn:microsoft.com/office/officeart/2005/8/layout/vList2"/>
    <dgm:cxn modelId="{C1AC03A9-C774-495A-A652-68DAAE68B1C9}" type="presOf" srcId="{1C3026CB-D0B0-451D-B3D2-3F4FAF858B7A}" destId="{1C2F57DF-8C6E-439E-BB54-DAAF3DFE2003}" srcOrd="0" destOrd="0" presId="urn:microsoft.com/office/officeart/2005/8/layout/vList2"/>
    <dgm:cxn modelId="{FDFCE14C-E95A-46C6-8C73-7659A2D0F45F}" type="presParOf" srcId="{63AB87F6-1610-49C4-906A-343B1303CF78}" destId="{1C2F57DF-8C6E-439E-BB54-DAAF3DFE200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8B034B4-AA0B-4D16-9AF9-BDE39ADAA1D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1423114-B644-4204-BEB5-DE61E00D4E65}">
      <dgm:prSet/>
      <dgm:spPr/>
      <dgm:t>
        <a:bodyPr/>
        <a:lstStyle/>
        <a:p>
          <a:pPr rtl="0"/>
          <a:r>
            <a:rPr lang="uz-Cyrl-UZ" dirty="0" smtClean="0"/>
            <a:t>Ушбу тизимлар қуйидаги категорияларга бўлинади</a:t>
          </a:r>
          <a:r>
            <a:rPr lang="ru-RU" dirty="0" smtClean="0"/>
            <a:t>:</a:t>
          </a:r>
          <a:endParaRPr lang="ru-RU" dirty="0"/>
        </a:p>
      </dgm:t>
    </dgm:pt>
    <dgm:pt modelId="{21DD83F8-72F6-473E-9944-F77CAEDFEED0}" type="parTrans" cxnId="{6F30355D-FF46-459D-9505-EA4ED435F725}">
      <dgm:prSet/>
      <dgm:spPr/>
      <dgm:t>
        <a:bodyPr/>
        <a:lstStyle/>
        <a:p>
          <a:endParaRPr lang="ru-RU"/>
        </a:p>
      </dgm:t>
    </dgm:pt>
    <dgm:pt modelId="{F47D6DEB-BF9A-4970-9D4B-A86C8D2A314A}" type="sibTrans" cxnId="{6F30355D-FF46-459D-9505-EA4ED435F725}">
      <dgm:prSet/>
      <dgm:spPr/>
      <dgm:t>
        <a:bodyPr/>
        <a:lstStyle/>
        <a:p>
          <a:endParaRPr lang="ru-RU"/>
        </a:p>
      </dgm:t>
    </dgm:pt>
    <dgm:pt modelId="{0CDC3CB6-3EBC-44E2-91DD-9B9D8D989A42}">
      <dgm:prSet/>
      <dgm:spPr/>
      <dgm:t>
        <a:bodyPr/>
        <a:lstStyle/>
        <a:p>
          <a:pPr rtl="0"/>
          <a:r>
            <a:rPr lang="uz-Cyrl-UZ" b="1" dirty="0" smtClean="0"/>
            <a:t>Тармоқ </a:t>
          </a:r>
          <a:r>
            <a:rPr lang="en-US" b="1" dirty="0" smtClean="0"/>
            <a:t>IPS</a:t>
          </a:r>
          <a:r>
            <a:rPr lang="uz-Cyrl-UZ" b="1" dirty="0" smtClean="0"/>
            <a:t>лари</a:t>
          </a:r>
          <a:r>
            <a:rPr lang="en-US" dirty="0" smtClean="0"/>
            <a:t> (</a:t>
          </a:r>
          <a:r>
            <a:rPr lang="en-US" i="1" dirty="0" smtClean="0"/>
            <a:t>Network-based Intrusion Prevention, NIPS</a:t>
          </a:r>
          <a:r>
            <a:rPr lang="en-US" dirty="0" smtClean="0"/>
            <a:t>)</a:t>
          </a:r>
          <a:r>
            <a:rPr lang="uz-Cyrl-UZ" dirty="0" smtClean="0"/>
            <a:t>;</a:t>
          </a:r>
          <a:endParaRPr lang="ru-RU" dirty="0"/>
        </a:p>
      </dgm:t>
    </dgm:pt>
    <dgm:pt modelId="{BD24D4C8-4B04-4B7A-AFCD-885E136B33DA}" type="parTrans" cxnId="{EFAEAEBB-1B8A-4F01-844E-A4FA60B82BD1}">
      <dgm:prSet/>
      <dgm:spPr/>
      <dgm:t>
        <a:bodyPr/>
        <a:lstStyle/>
        <a:p>
          <a:endParaRPr lang="ru-RU"/>
        </a:p>
      </dgm:t>
    </dgm:pt>
    <dgm:pt modelId="{54F467CB-EF87-4490-AC1D-7B3FEC78EC0B}" type="sibTrans" cxnId="{EFAEAEBB-1B8A-4F01-844E-A4FA60B82BD1}">
      <dgm:prSet/>
      <dgm:spPr/>
      <dgm:t>
        <a:bodyPr/>
        <a:lstStyle/>
        <a:p>
          <a:endParaRPr lang="ru-RU"/>
        </a:p>
      </dgm:t>
    </dgm:pt>
    <dgm:pt modelId="{4961FDB0-5A5E-409A-BC1B-E9123E4130B1}">
      <dgm:prSet/>
      <dgm:spPr/>
      <dgm:t>
        <a:bodyPr/>
        <a:lstStyle/>
        <a:p>
          <a:pPr algn="just" rtl="0"/>
          <a:r>
            <a:rPr lang="uz-Cyrl-UZ" dirty="0" smtClean="0"/>
            <a:t>Суқилиб киришларни аниқлаш ва бартараф қилиш тизимларига мисол тариқасида қуйидагиларни келтиришимиз мумкин</a:t>
          </a:r>
          <a:r>
            <a:rPr lang="en-US" dirty="0" smtClean="0"/>
            <a:t>: </a:t>
          </a:r>
          <a:r>
            <a:rPr lang="en-US" b="1" dirty="0" smtClean="0"/>
            <a:t>Snort, Open VAS, Bro</a:t>
          </a:r>
          <a:r>
            <a:rPr lang="uz-Cyrl-UZ" b="1" dirty="0" smtClean="0"/>
            <a:t>,</a:t>
          </a:r>
          <a:r>
            <a:rPr lang="en-US" b="1" dirty="0" smtClean="0"/>
            <a:t> Prelude Hybrid</a:t>
          </a:r>
          <a:r>
            <a:rPr lang="uz-Cyrl-UZ" b="1" dirty="0" smtClean="0"/>
            <a:t>,</a:t>
          </a:r>
          <a:r>
            <a:rPr lang="en-US" b="1" dirty="0" smtClean="0"/>
            <a:t> OSSEC</a:t>
          </a:r>
          <a:r>
            <a:rPr lang="uz-Cyrl-UZ" b="1" dirty="0" smtClean="0"/>
            <a:t>, Check Point IPS Blade, Check Point, McAfee</a:t>
          </a:r>
          <a:r>
            <a:rPr lang="uz-Cyrl-UZ" dirty="0" smtClean="0"/>
            <a:t>. </a:t>
          </a:r>
          <a:endParaRPr lang="ru-RU" dirty="0"/>
        </a:p>
      </dgm:t>
    </dgm:pt>
    <dgm:pt modelId="{14B412D6-7281-45A9-AA42-2FF2B0277739}" type="parTrans" cxnId="{9402D990-D685-4A0D-B018-987D876B5755}">
      <dgm:prSet/>
      <dgm:spPr/>
      <dgm:t>
        <a:bodyPr/>
        <a:lstStyle/>
        <a:p>
          <a:endParaRPr lang="ru-RU"/>
        </a:p>
      </dgm:t>
    </dgm:pt>
    <dgm:pt modelId="{869C6CD2-1405-4571-8E6E-1E2D80BBD85D}" type="sibTrans" cxnId="{9402D990-D685-4A0D-B018-987D876B5755}">
      <dgm:prSet/>
      <dgm:spPr/>
      <dgm:t>
        <a:bodyPr/>
        <a:lstStyle/>
        <a:p>
          <a:endParaRPr lang="ru-RU"/>
        </a:p>
      </dgm:t>
    </dgm:pt>
    <dgm:pt modelId="{3A5E1033-EAED-4EB6-A800-9DCA724A39E2}">
      <dgm:prSet/>
      <dgm:spPr/>
      <dgm:t>
        <a:bodyPr/>
        <a:lstStyle/>
        <a:p>
          <a:r>
            <a:rPr lang="uz-Cyrl-UZ" b="1" smtClean="0"/>
            <a:t>Симсиз тармоқлар учун </a:t>
          </a:r>
          <a:r>
            <a:rPr lang="en-US" b="1" smtClean="0"/>
            <a:t>IPS</a:t>
          </a:r>
          <a:r>
            <a:rPr lang="en-US" smtClean="0"/>
            <a:t>(</a:t>
          </a:r>
          <a:r>
            <a:rPr lang="en-US" i="1" smtClean="0"/>
            <a:t>Wireless Intrusion Prevention Systems, WIPS</a:t>
          </a:r>
          <a:r>
            <a:rPr lang="en-US" smtClean="0"/>
            <a:t>)</a:t>
          </a:r>
          <a:r>
            <a:rPr lang="uz-Cyrl-UZ" smtClean="0"/>
            <a:t>; </a:t>
          </a:r>
          <a:endParaRPr lang="ru-RU"/>
        </a:p>
      </dgm:t>
    </dgm:pt>
    <dgm:pt modelId="{C0EAC72B-9DF3-4620-AACD-2C57B803ACB0}" type="parTrans" cxnId="{C2EA6BBC-4C54-49A2-BD40-D7B6FCD6FF5F}">
      <dgm:prSet/>
      <dgm:spPr/>
      <dgm:t>
        <a:bodyPr/>
        <a:lstStyle/>
        <a:p>
          <a:endParaRPr lang="ru-RU"/>
        </a:p>
      </dgm:t>
    </dgm:pt>
    <dgm:pt modelId="{B0BFC37B-713D-4EC4-8F46-9D1ABDD3E1B8}" type="sibTrans" cxnId="{C2EA6BBC-4C54-49A2-BD40-D7B6FCD6FF5F}">
      <dgm:prSet/>
      <dgm:spPr/>
      <dgm:t>
        <a:bodyPr/>
        <a:lstStyle/>
        <a:p>
          <a:endParaRPr lang="ru-RU"/>
        </a:p>
      </dgm:t>
    </dgm:pt>
    <dgm:pt modelId="{7FAABC86-72A4-4998-8E0D-9ACAB695228E}">
      <dgm:prSet/>
      <dgm:spPr/>
      <dgm:t>
        <a:bodyPr/>
        <a:lstStyle/>
        <a:p>
          <a:r>
            <a:rPr lang="uz-Cyrl-UZ" b="1" smtClean="0"/>
            <a:t>Тармоқни ҳолатга кўра таҳлиллаш </a:t>
          </a:r>
          <a:r>
            <a:rPr lang="en-US" smtClean="0"/>
            <a:t>(</a:t>
          </a:r>
          <a:r>
            <a:rPr lang="en-US" i="1" smtClean="0"/>
            <a:t>Network Behavior Analysis, NBA</a:t>
          </a:r>
          <a:r>
            <a:rPr lang="en-US" smtClean="0"/>
            <a:t>)</a:t>
          </a:r>
          <a:r>
            <a:rPr lang="uz-Cyrl-UZ" smtClean="0"/>
            <a:t>;</a:t>
          </a:r>
          <a:endParaRPr lang="ru-RU"/>
        </a:p>
      </dgm:t>
    </dgm:pt>
    <dgm:pt modelId="{4AD54684-F4C2-4EBD-AE67-FF1FD51A7BB1}" type="parTrans" cxnId="{06612E8C-7712-4BE3-A0FD-AEAFA05C0E1B}">
      <dgm:prSet/>
      <dgm:spPr/>
      <dgm:t>
        <a:bodyPr/>
        <a:lstStyle/>
        <a:p>
          <a:endParaRPr lang="ru-RU"/>
        </a:p>
      </dgm:t>
    </dgm:pt>
    <dgm:pt modelId="{E1FC4700-4E79-4FF0-867C-CA5DDEB4E86D}" type="sibTrans" cxnId="{06612E8C-7712-4BE3-A0FD-AEAFA05C0E1B}">
      <dgm:prSet/>
      <dgm:spPr/>
      <dgm:t>
        <a:bodyPr/>
        <a:lstStyle/>
        <a:p>
          <a:endParaRPr lang="ru-RU"/>
        </a:p>
      </dgm:t>
    </dgm:pt>
    <dgm:pt modelId="{241C8A08-9D95-49DD-94C4-0228D381C0F3}">
      <dgm:prSet/>
      <dgm:spPr/>
      <dgm:t>
        <a:bodyPr/>
        <a:lstStyle/>
        <a:p>
          <a:r>
            <a:rPr lang="uz-Cyrl-UZ" b="1" dirty="0" smtClean="0"/>
            <a:t>Алоҳида компьютерлар учун суқилиб киришларни бартараф қилиш</a:t>
          </a:r>
          <a:r>
            <a:rPr lang="uz-Cyrl-UZ" dirty="0" smtClean="0"/>
            <a:t> </a:t>
          </a:r>
          <a:r>
            <a:rPr lang="en-US" dirty="0" smtClean="0"/>
            <a:t>(</a:t>
          </a:r>
          <a:r>
            <a:rPr lang="en-US" i="1" dirty="0" smtClean="0"/>
            <a:t>Host-based Intrusion Prevention, HIPS</a:t>
          </a:r>
          <a:r>
            <a:rPr lang="en-US" dirty="0" smtClean="0"/>
            <a:t>)</a:t>
          </a:r>
          <a:r>
            <a:rPr lang="uz-Cyrl-UZ" dirty="0" smtClean="0"/>
            <a:t>. </a:t>
          </a:r>
          <a:endParaRPr lang="ru-RU" dirty="0"/>
        </a:p>
      </dgm:t>
    </dgm:pt>
    <dgm:pt modelId="{9ED0A46F-50B8-4F7C-A121-3BF2657480CF}" type="parTrans" cxnId="{8C801902-6AA1-403C-91CA-24650C094F10}">
      <dgm:prSet/>
      <dgm:spPr/>
      <dgm:t>
        <a:bodyPr/>
        <a:lstStyle/>
        <a:p>
          <a:endParaRPr lang="ru-RU"/>
        </a:p>
      </dgm:t>
    </dgm:pt>
    <dgm:pt modelId="{AF495075-BD24-4AD0-984D-15819E400799}" type="sibTrans" cxnId="{8C801902-6AA1-403C-91CA-24650C094F10}">
      <dgm:prSet/>
      <dgm:spPr/>
      <dgm:t>
        <a:bodyPr/>
        <a:lstStyle/>
        <a:p>
          <a:endParaRPr lang="ru-RU"/>
        </a:p>
      </dgm:t>
    </dgm:pt>
    <dgm:pt modelId="{874B144A-964C-45B2-9685-D8DB2407DF09}" type="pres">
      <dgm:prSet presAssocID="{58B034B4-AA0B-4D16-9AF9-BDE39ADAA1DC}" presName="linear" presStyleCnt="0">
        <dgm:presLayoutVars>
          <dgm:animLvl val="lvl"/>
          <dgm:resizeHandles val="exact"/>
        </dgm:presLayoutVars>
      </dgm:prSet>
      <dgm:spPr/>
      <dgm:t>
        <a:bodyPr/>
        <a:lstStyle/>
        <a:p>
          <a:endParaRPr lang="ru-RU"/>
        </a:p>
      </dgm:t>
    </dgm:pt>
    <dgm:pt modelId="{68533ACA-A00A-4679-A27A-9F4FC521EE90}" type="pres">
      <dgm:prSet presAssocID="{D1423114-B644-4204-BEB5-DE61E00D4E65}" presName="parentText" presStyleLbl="node1" presStyleIdx="0" presStyleCnt="2" custLinFactNeighborY="-9846">
        <dgm:presLayoutVars>
          <dgm:chMax val="0"/>
          <dgm:bulletEnabled val="1"/>
        </dgm:presLayoutVars>
      </dgm:prSet>
      <dgm:spPr/>
      <dgm:t>
        <a:bodyPr/>
        <a:lstStyle/>
        <a:p>
          <a:endParaRPr lang="ru-RU"/>
        </a:p>
      </dgm:t>
    </dgm:pt>
    <dgm:pt modelId="{147A7E76-A17B-4066-95F4-1BE4D1A47E3B}" type="pres">
      <dgm:prSet presAssocID="{D1423114-B644-4204-BEB5-DE61E00D4E65}" presName="childText" presStyleLbl="revTx" presStyleIdx="0" presStyleCnt="1">
        <dgm:presLayoutVars>
          <dgm:bulletEnabled val="1"/>
        </dgm:presLayoutVars>
      </dgm:prSet>
      <dgm:spPr/>
      <dgm:t>
        <a:bodyPr/>
        <a:lstStyle/>
        <a:p>
          <a:endParaRPr lang="ru-RU"/>
        </a:p>
      </dgm:t>
    </dgm:pt>
    <dgm:pt modelId="{9B1D62BE-E35A-4E54-B65A-5585B93D3CBD}" type="pres">
      <dgm:prSet presAssocID="{4961FDB0-5A5E-409A-BC1B-E9123E4130B1}" presName="parentText" presStyleLbl="node1" presStyleIdx="1" presStyleCnt="2" custLinFactNeighborY="2278">
        <dgm:presLayoutVars>
          <dgm:chMax val="0"/>
          <dgm:bulletEnabled val="1"/>
        </dgm:presLayoutVars>
      </dgm:prSet>
      <dgm:spPr/>
      <dgm:t>
        <a:bodyPr/>
        <a:lstStyle/>
        <a:p>
          <a:endParaRPr lang="ru-RU"/>
        </a:p>
      </dgm:t>
    </dgm:pt>
  </dgm:ptLst>
  <dgm:cxnLst>
    <dgm:cxn modelId="{6F30355D-FF46-459D-9505-EA4ED435F725}" srcId="{58B034B4-AA0B-4D16-9AF9-BDE39ADAA1DC}" destId="{D1423114-B644-4204-BEB5-DE61E00D4E65}" srcOrd="0" destOrd="0" parTransId="{21DD83F8-72F6-473E-9944-F77CAEDFEED0}" sibTransId="{F47D6DEB-BF9A-4970-9D4B-A86C8D2A314A}"/>
    <dgm:cxn modelId="{0A05B8DF-2B5A-4446-A7DC-2383B2FF4A3E}" type="presOf" srcId="{D1423114-B644-4204-BEB5-DE61E00D4E65}" destId="{68533ACA-A00A-4679-A27A-9F4FC521EE90}" srcOrd="0" destOrd="0" presId="urn:microsoft.com/office/officeart/2005/8/layout/vList2"/>
    <dgm:cxn modelId="{EFAEAEBB-1B8A-4F01-844E-A4FA60B82BD1}" srcId="{D1423114-B644-4204-BEB5-DE61E00D4E65}" destId="{0CDC3CB6-3EBC-44E2-91DD-9B9D8D989A42}" srcOrd="0" destOrd="0" parTransId="{BD24D4C8-4B04-4B7A-AFCD-885E136B33DA}" sibTransId="{54F467CB-EF87-4490-AC1D-7B3FEC78EC0B}"/>
    <dgm:cxn modelId="{54F42CA2-54BF-47EA-AE4B-D693006AB034}" type="presOf" srcId="{3A5E1033-EAED-4EB6-A800-9DCA724A39E2}" destId="{147A7E76-A17B-4066-95F4-1BE4D1A47E3B}" srcOrd="0" destOrd="1" presId="urn:microsoft.com/office/officeart/2005/8/layout/vList2"/>
    <dgm:cxn modelId="{9402D990-D685-4A0D-B018-987D876B5755}" srcId="{58B034B4-AA0B-4D16-9AF9-BDE39ADAA1DC}" destId="{4961FDB0-5A5E-409A-BC1B-E9123E4130B1}" srcOrd="1" destOrd="0" parTransId="{14B412D6-7281-45A9-AA42-2FF2B0277739}" sibTransId="{869C6CD2-1405-4571-8E6E-1E2D80BBD85D}"/>
    <dgm:cxn modelId="{92D893A8-0D2C-4981-961A-687994715BCA}" type="presOf" srcId="{58B034B4-AA0B-4D16-9AF9-BDE39ADAA1DC}" destId="{874B144A-964C-45B2-9685-D8DB2407DF09}" srcOrd="0" destOrd="0" presId="urn:microsoft.com/office/officeart/2005/8/layout/vList2"/>
    <dgm:cxn modelId="{C1E6DB6F-0232-467D-B3BB-C18A062E729E}" type="presOf" srcId="{7FAABC86-72A4-4998-8E0D-9ACAB695228E}" destId="{147A7E76-A17B-4066-95F4-1BE4D1A47E3B}" srcOrd="0" destOrd="2" presId="urn:microsoft.com/office/officeart/2005/8/layout/vList2"/>
    <dgm:cxn modelId="{8D127D27-26C0-4FBB-B5BF-DD01C76C5BC9}" type="presOf" srcId="{241C8A08-9D95-49DD-94C4-0228D381C0F3}" destId="{147A7E76-A17B-4066-95F4-1BE4D1A47E3B}" srcOrd="0" destOrd="3" presId="urn:microsoft.com/office/officeart/2005/8/layout/vList2"/>
    <dgm:cxn modelId="{C2EA6BBC-4C54-49A2-BD40-D7B6FCD6FF5F}" srcId="{D1423114-B644-4204-BEB5-DE61E00D4E65}" destId="{3A5E1033-EAED-4EB6-A800-9DCA724A39E2}" srcOrd="1" destOrd="0" parTransId="{C0EAC72B-9DF3-4620-AACD-2C57B803ACB0}" sibTransId="{B0BFC37B-713D-4EC4-8F46-9D1ABDD3E1B8}"/>
    <dgm:cxn modelId="{D8B27F93-1747-45E6-A85C-015E9130FD33}" type="presOf" srcId="{4961FDB0-5A5E-409A-BC1B-E9123E4130B1}" destId="{9B1D62BE-E35A-4E54-B65A-5585B93D3CBD}" srcOrd="0" destOrd="0" presId="urn:microsoft.com/office/officeart/2005/8/layout/vList2"/>
    <dgm:cxn modelId="{8C801902-6AA1-403C-91CA-24650C094F10}" srcId="{D1423114-B644-4204-BEB5-DE61E00D4E65}" destId="{241C8A08-9D95-49DD-94C4-0228D381C0F3}" srcOrd="3" destOrd="0" parTransId="{9ED0A46F-50B8-4F7C-A121-3BF2657480CF}" sibTransId="{AF495075-BD24-4AD0-984D-15819E400799}"/>
    <dgm:cxn modelId="{06612E8C-7712-4BE3-A0FD-AEAFA05C0E1B}" srcId="{D1423114-B644-4204-BEB5-DE61E00D4E65}" destId="{7FAABC86-72A4-4998-8E0D-9ACAB695228E}" srcOrd="2" destOrd="0" parTransId="{4AD54684-F4C2-4EBD-AE67-FF1FD51A7BB1}" sibTransId="{E1FC4700-4E79-4FF0-867C-CA5DDEB4E86D}"/>
    <dgm:cxn modelId="{57B930A3-C745-4ABD-8CC9-F4945308A250}" type="presOf" srcId="{0CDC3CB6-3EBC-44E2-91DD-9B9D8D989A42}" destId="{147A7E76-A17B-4066-95F4-1BE4D1A47E3B}" srcOrd="0" destOrd="0" presId="urn:microsoft.com/office/officeart/2005/8/layout/vList2"/>
    <dgm:cxn modelId="{EC29F8BA-16BD-4C68-AB83-6C3F60F21010}" type="presParOf" srcId="{874B144A-964C-45B2-9685-D8DB2407DF09}" destId="{68533ACA-A00A-4679-A27A-9F4FC521EE90}" srcOrd="0" destOrd="0" presId="urn:microsoft.com/office/officeart/2005/8/layout/vList2"/>
    <dgm:cxn modelId="{8BBA1FBF-87AC-46E2-BB1E-360F75ACD27B}" type="presParOf" srcId="{874B144A-964C-45B2-9685-D8DB2407DF09}" destId="{147A7E76-A17B-4066-95F4-1BE4D1A47E3B}" srcOrd="1" destOrd="0" presId="urn:microsoft.com/office/officeart/2005/8/layout/vList2"/>
    <dgm:cxn modelId="{60A1C584-3130-48E9-A171-B2B803D288FD}" type="presParOf" srcId="{874B144A-964C-45B2-9685-D8DB2407DF09}" destId="{9B1D62BE-E35A-4E54-B65A-5585B93D3CB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4262F81-4C44-4823-A394-713B5A3CCCF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3BA3A4DC-D3CA-41F5-AD88-73CEAFFAD154}">
      <dgm:prSet/>
      <dgm:spPr/>
      <dgm:t>
        <a:bodyPr/>
        <a:lstStyle/>
        <a:p>
          <a:pPr algn="just" rtl="0"/>
          <a:r>
            <a:rPr lang="uz-Latn-UZ" b="1" i="1" dirty="0" smtClean="0"/>
            <a:t>Идентификация – фойдаланувчининг исмини ў</a:t>
          </a:r>
          <a:r>
            <a:rPr lang="uz-Cyrl-UZ" b="1" i="1" dirty="0" smtClean="0"/>
            <a:t>р</a:t>
          </a:r>
          <a:r>
            <a:rPr lang="uz-Latn-UZ" b="1" i="1" dirty="0" smtClean="0"/>
            <a:t>натиш жараёни.</a:t>
          </a:r>
          <a:r>
            <a:rPr lang="uz-Latn-UZ" b="1" dirty="0" smtClean="0"/>
            <a:t> </a:t>
          </a:r>
          <a:r>
            <a:rPr lang="uz-Latn-UZ" dirty="0" smtClean="0"/>
            <a:t>Бунга мисол қилиб визит карточкалар билан алмашиш ёки уни беришни келтириш мумкин. Унда аниқ бир шахснинг исми, фамилияси, мансаби ва бошқа атрибутлар кўрсатилган бўлади. Лекин визит карта айнан ана шу шахсга тегишли эканлигини қандай билиш мумкин?</a:t>
          </a:r>
          <a:endParaRPr lang="ru-RU" dirty="0"/>
        </a:p>
      </dgm:t>
    </dgm:pt>
    <dgm:pt modelId="{5835D925-EC5F-4C91-AB99-26A695193BEA}" type="parTrans" cxnId="{E03A0388-139D-4D17-B771-AF479EBA6727}">
      <dgm:prSet/>
      <dgm:spPr/>
      <dgm:t>
        <a:bodyPr/>
        <a:lstStyle/>
        <a:p>
          <a:endParaRPr lang="ru-RU"/>
        </a:p>
      </dgm:t>
    </dgm:pt>
    <dgm:pt modelId="{EA7F3F8B-88C4-4D44-A90D-878E49EB923D}" type="sibTrans" cxnId="{E03A0388-139D-4D17-B771-AF479EBA6727}">
      <dgm:prSet/>
      <dgm:spPr/>
      <dgm:t>
        <a:bodyPr/>
        <a:lstStyle/>
        <a:p>
          <a:endParaRPr lang="ru-RU"/>
        </a:p>
      </dgm:t>
    </dgm:pt>
    <dgm:pt modelId="{8DC79526-BF70-4E25-8569-8A0BBBEB6DAD}">
      <dgm:prSet/>
      <dgm:spPr/>
      <dgm:t>
        <a:bodyPr/>
        <a:lstStyle/>
        <a:p>
          <a:pPr algn="just" rtl="0"/>
          <a:r>
            <a:rPr lang="uz-Latn-UZ" dirty="0" smtClean="0"/>
            <a:t>Бу ерда бизга аутентификация жараёни ёрдам беради. </a:t>
          </a:r>
          <a:r>
            <a:rPr lang="uz-Latn-UZ" b="1" i="1" dirty="0" smtClean="0"/>
            <a:t>Аутентификация – фойдаланувчининг тизимга киритган исм</a:t>
          </a:r>
          <a:r>
            <a:rPr lang="uz-Cyrl-UZ" b="1" i="1" dirty="0" smtClean="0"/>
            <a:t>и</a:t>
          </a:r>
          <a:r>
            <a:rPr lang="uz-Latn-UZ" b="1" i="1" dirty="0" smtClean="0"/>
            <a:t>нинг ҳақи</a:t>
          </a:r>
          <a:r>
            <a:rPr lang="uz-Cyrl-UZ" b="1" i="1" dirty="0" smtClean="0"/>
            <a:t>қийлигини</a:t>
          </a:r>
          <a:r>
            <a:rPr lang="uz-Latn-UZ" b="1" i="1" dirty="0" smtClean="0"/>
            <a:t> текшириш жараёнидир</a:t>
          </a:r>
          <a:r>
            <a:rPr lang="uz-Latn-UZ" b="1" dirty="0" smtClean="0"/>
            <a:t>.</a:t>
          </a:r>
          <a:r>
            <a:rPr lang="uz-Latn-UZ" dirty="0" smtClean="0"/>
            <a:t> </a:t>
          </a:r>
          <a:endParaRPr lang="ru-RU" dirty="0"/>
        </a:p>
      </dgm:t>
    </dgm:pt>
    <dgm:pt modelId="{06F9AC03-F55A-41A2-BCEB-70245E3EC3AD}" type="parTrans" cxnId="{C5905B83-DFF4-40FC-8B68-192BDE4FA3F1}">
      <dgm:prSet/>
      <dgm:spPr/>
      <dgm:t>
        <a:bodyPr/>
        <a:lstStyle/>
        <a:p>
          <a:endParaRPr lang="ru-RU"/>
        </a:p>
      </dgm:t>
    </dgm:pt>
    <dgm:pt modelId="{3C2604CD-2E6F-40A9-86E5-1EAA13B11153}" type="sibTrans" cxnId="{C5905B83-DFF4-40FC-8B68-192BDE4FA3F1}">
      <dgm:prSet/>
      <dgm:spPr/>
      <dgm:t>
        <a:bodyPr/>
        <a:lstStyle/>
        <a:p>
          <a:endParaRPr lang="ru-RU"/>
        </a:p>
      </dgm:t>
    </dgm:pt>
    <dgm:pt modelId="{70A10096-A69C-4999-8EDD-FDE1D0D7ACC3}" type="pres">
      <dgm:prSet presAssocID="{C4262F81-4C44-4823-A394-713B5A3CCCFE}" presName="linear" presStyleCnt="0">
        <dgm:presLayoutVars>
          <dgm:animLvl val="lvl"/>
          <dgm:resizeHandles val="exact"/>
        </dgm:presLayoutVars>
      </dgm:prSet>
      <dgm:spPr/>
      <dgm:t>
        <a:bodyPr/>
        <a:lstStyle/>
        <a:p>
          <a:endParaRPr lang="ru-RU"/>
        </a:p>
      </dgm:t>
    </dgm:pt>
    <dgm:pt modelId="{21715B3D-0C43-4B07-A3C1-062DD191BAD2}" type="pres">
      <dgm:prSet presAssocID="{3BA3A4DC-D3CA-41F5-AD88-73CEAFFAD154}" presName="parentText" presStyleLbl="node1" presStyleIdx="0" presStyleCnt="2">
        <dgm:presLayoutVars>
          <dgm:chMax val="0"/>
          <dgm:bulletEnabled val="1"/>
        </dgm:presLayoutVars>
      </dgm:prSet>
      <dgm:spPr/>
      <dgm:t>
        <a:bodyPr/>
        <a:lstStyle/>
        <a:p>
          <a:endParaRPr lang="ru-RU"/>
        </a:p>
      </dgm:t>
    </dgm:pt>
    <dgm:pt modelId="{EB83E712-D25F-43A6-8602-F8D377E2FC30}" type="pres">
      <dgm:prSet presAssocID="{EA7F3F8B-88C4-4D44-A90D-878E49EB923D}" presName="spacer" presStyleCnt="0"/>
      <dgm:spPr/>
    </dgm:pt>
    <dgm:pt modelId="{63E3AE75-2886-41AB-AF83-FD0A07508015}" type="pres">
      <dgm:prSet presAssocID="{8DC79526-BF70-4E25-8569-8A0BBBEB6DAD}" presName="parentText" presStyleLbl="node1" presStyleIdx="1" presStyleCnt="2">
        <dgm:presLayoutVars>
          <dgm:chMax val="0"/>
          <dgm:bulletEnabled val="1"/>
        </dgm:presLayoutVars>
      </dgm:prSet>
      <dgm:spPr/>
      <dgm:t>
        <a:bodyPr/>
        <a:lstStyle/>
        <a:p>
          <a:endParaRPr lang="ru-RU"/>
        </a:p>
      </dgm:t>
    </dgm:pt>
  </dgm:ptLst>
  <dgm:cxnLst>
    <dgm:cxn modelId="{C5905B83-DFF4-40FC-8B68-192BDE4FA3F1}" srcId="{C4262F81-4C44-4823-A394-713B5A3CCCFE}" destId="{8DC79526-BF70-4E25-8569-8A0BBBEB6DAD}" srcOrd="1" destOrd="0" parTransId="{06F9AC03-F55A-41A2-BCEB-70245E3EC3AD}" sibTransId="{3C2604CD-2E6F-40A9-86E5-1EAA13B11153}"/>
    <dgm:cxn modelId="{3C3546A4-B922-47E1-B858-EC60C1FDE1DC}" type="presOf" srcId="{3BA3A4DC-D3CA-41F5-AD88-73CEAFFAD154}" destId="{21715B3D-0C43-4B07-A3C1-062DD191BAD2}" srcOrd="0" destOrd="0" presId="urn:microsoft.com/office/officeart/2005/8/layout/vList2"/>
    <dgm:cxn modelId="{7B222FA3-5A00-4E97-BA0B-D5AF40CBCA2B}" type="presOf" srcId="{C4262F81-4C44-4823-A394-713B5A3CCCFE}" destId="{70A10096-A69C-4999-8EDD-FDE1D0D7ACC3}" srcOrd="0" destOrd="0" presId="urn:microsoft.com/office/officeart/2005/8/layout/vList2"/>
    <dgm:cxn modelId="{E03A0388-139D-4D17-B771-AF479EBA6727}" srcId="{C4262F81-4C44-4823-A394-713B5A3CCCFE}" destId="{3BA3A4DC-D3CA-41F5-AD88-73CEAFFAD154}" srcOrd="0" destOrd="0" parTransId="{5835D925-EC5F-4C91-AB99-26A695193BEA}" sibTransId="{EA7F3F8B-88C4-4D44-A90D-878E49EB923D}"/>
    <dgm:cxn modelId="{ABBF0E92-DED2-4837-9DB2-51EFEFEDB44D}" type="presOf" srcId="{8DC79526-BF70-4E25-8569-8A0BBBEB6DAD}" destId="{63E3AE75-2886-41AB-AF83-FD0A07508015}" srcOrd="0" destOrd="0" presId="urn:microsoft.com/office/officeart/2005/8/layout/vList2"/>
    <dgm:cxn modelId="{55D3A765-9240-4D7C-B86C-C4878BD29F82}" type="presParOf" srcId="{70A10096-A69C-4999-8EDD-FDE1D0D7ACC3}" destId="{21715B3D-0C43-4B07-A3C1-062DD191BAD2}" srcOrd="0" destOrd="0" presId="urn:microsoft.com/office/officeart/2005/8/layout/vList2"/>
    <dgm:cxn modelId="{E3457F47-532F-4CD2-8B30-2902DC728D05}" type="presParOf" srcId="{70A10096-A69C-4999-8EDD-FDE1D0D7ACC3}" destId="{EB83E712-D25F-43A6-8602-F8D377E2FC30}" srcOrd="1" destOrd="0" presId="urn:microsoft.com/office/officeart/2005/8/layout/vList2"/>
    <dgm:cxn modelId="{672ECA9A-2FFF-49DD-9657-7A6666C57B29}" type="presParOf" srcId="{70A10096-A69C-4999-8EDD-FDE1D0D7ACC3}" destId="{63E3AE75-2886-41AB-AF83-FD0A0750801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6F4E930-5AD9-4663-8DF0-51AD5DA26A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1FC07645-7A4C-4900-BFCB-F29463FC6125}">
      <dgm:prSet/>
      <dgm:spPr/>
      <dgm:t>
        <a:bodyPr/>
        <a:lstStyle/>
        <a:p>
          <a:pPr rtl="0"/>
          <a:r>
            <a:rPr lang="uz-Latn-UZ" b="1" i="1" dirty="0" smtClean="0"/>
            <a:t>Фойдаланиш</a:t>
          </a:r>
          <a:r>
            <a:rPr lang="uz-Cyrl-UZ" b="1" i="1" dirty="0" smtClean="0"/>
            <a:t>ни</a:t>
          </a:r>
          <a:r>
            <a:rPr lang="uz-Latn-UZ" b="1" i="1" dirty="0" smtClean="0"/>
            <a:t> чеклаш</a:t>
          </a:r>
          <a:r>
            <a:rPr lang="uz-Cyrl-UZ" b="1" i="1" dirty="0" smtClean="0"/>
            <a:t>.</a:t>
          </a:r>
          <a:endParaRPr lang="ru-RU" dirty="0"/>
        </a:p>
      </dgm:t>
    </dgm:pt>
    <dgm:pt modelId="{8E0F51AB-90B9-457A-9657-3B6839635108}" type="parTrans" cxnId="{5B0AE33F-845A-4AD8-BA6E-15BF45C63C35}">
      <dgm:prSet/>
      <dgm:spPr/>
      <dgm:t>
        <a:bodyPr/>
        <a:lstStyle/>
        <a:p>
          <a:endParaRPr lang="ru-RU"/>
        </a:p>
      </dgm:t>
    </dgm:pt>
    <dgm:pt modelId="{9CAFF65C-44C2-444B-AAED-A20C00EEB966}" type="sibTrans" cxnId="{5B0AE33F-845A-4AD8-BA6E-15BF45C63C35}">
      <dgm:prSet/>
      <dgm:spPr/>
      <dgm:t>
        <a:bodyPr/>
        <a:lstStyle/>
        <a:p>
          <a:endParaRPr lang="ru-RU"/>
        </a:p>
      </dgm:t>
    </dgm:pt>
    <dgm:pt modelId="{300F4626-5679-498C-BFF8-A3634EEE4460}">
      <dgm:prSet/>
      <dgm:spPr/>
      <dgm:t>
        <a:bodyPr/>
        <a:lstStyle/>
        <a:p>
          <a:pPr algn="just" rtl="0"/>
          <a:r>
            <a:rPr lang="uz-Cyrl-UZ" dirty="0" smtClean="0"/>
            <a:t>Демак</a:t>
          </a:r>
          <a:r>
            <a:rPr lang="uz-Latn-UZ" dirty="0" smtClean="0"/>
            <a:t>, идентификация ва аутентификация ёрдамида сиз тизимга кириш ҳуқуқини олдингиз. Энди фойдаланиш чегарасини белгиловчи мантиқий бошқарув воситаси ишга тушади. </a:t>
          </a:r>
          <a:r>
            <a:rPr lang="uz-Cyrl-UZ" dirty="0" smtClean="0"/>
            <a:t>Улар</a:t>
          </a:r>
          <a:r>
            <a:rPr lang="uz-Latn-UZ" dirty="0" smtClean="0"/>
            <a:t>нинг </a:t>
          </a:r>
          <a:r>
            <a:rPr lang="uz-Cyrl-UZ" dirty="0" smtClean="0"/>
            <a:t>вазифаси ҳам </a:t>
          </a:r>
          <a:r>
            <a:rPr lang="uz-Latn-UZ" dirty="0" smtClean="0"/>
            <a:t>фойдаланиш</a:t>
          </a:r>
          <a:r>
            <a:rPr lang="uz-Cyrl-UZ" dirty="0" smtClean="0"/>
            <a:t>га рухсат </a:t>
          </a:r>
          <a:r>
            <a:rPr lang="uz-Latn-UZ" dirty="0" smtClean="0"/>
            <a:t>берувчи физик восита</a:t>
          </a:r>
          <a:r>
            <a:rPr lang="uz-Cyrl-UZ" dirty="0" smtClean="0"/>
            <a:t>лар кабидир. Фойдаланишга рухсат беришнинг </a:t>
          </a:r>
          <a:r>
            <a:rPr lang="uz-Latn-UZ" dirty="0" smtClean="0"/>
            <a:t>мантиқий бошқарув восита</a:t>
          </a:r>
          <a:r>
            <a:rPr lang="uz-Cyrl-UZ" dirty="0" smtClean="0"/>
            <a:t>лари</a:t>
          </a:r>
          <a:r>
            <a:rPr lang="uz-Latn-UZ" dirty="0" smtClean="0"/>
            <a:t> ҳам фойдаланувчиларни тизимда сақланаётган у ёки бу ахборот бўлимига </a:t>
          </a:r>
          <a:r>
            <a:rPr lang="uz-Cyrl-UZ" dirty="0" smtClean="0"/>
            <a:t>мурожаатини </a:t>
          </a:r>
          <a:r>
            <a:rPr lang="uz-Latn-UZ" dirty="0" smtClean="0"/>
            <a:t>назорат қилади</a:t>
          </a:r>
          <a:r>
            <a:rPr lang="uz-Cyrl-UZ" dirty="0" smtClean="0"/>
            <a:t>, фақатгина </a:t>
          </a:r>
          <a:r>
            <a:rPr lang="uz-Latn-UZ" dirty="0" smtClean="0"/>
            <a:t>дастурий таъминотлар кўмагида. </a:t>
          </a:r>
          <a:r>
            <a:rPr lang="uz-Cyrl-UZ" dirty="0" smtClean="0"/>
            <a:t>Фойдаланишга рухсат беришларни</a:t>
          </a:r>
          <a:r>
            <a:rPr lang="uz-Latn-UZ" dirty="0" smtClean="0"/>
            <a:t> мантиқий бошқаруви – бу </a:t>
          </a:r>
          <a:r>
            <a:rPr lang="uz-Cyrl-UZ" dirty="0" smtClean="0"/>
            <a:t>ахборотни бутунлиги ва маҳфийлигини таъминлаб берадиган </a:t>
          </a:r>
          <a:r>
            <a:rPr lang="uz-Latn-UZ" dirty="0" smtClean="0"/>
            <a:t>кўп фойдаланувчили тизимнинг асосий мех</a:t>
          </a:r>
          <a:r>
            <a:rPr lang="uz-Cyrl-UZ" dirty="0" smtClean="0"/>
            <a:t>а</a:t>
          </a:r>
          <a:r>
            <a:rPr lang="uz-Latn-UZ" dirty="0" smtClean="0"/>
            <a:t>низмидир. </a:t>
          </a:r>
          <a:endParaRPr lang="ru-RU" dirty="0"/>
        </a:p>
      </dgm:t>
    </dgm:pt>
    <dgm:pt modelId="{4E3E3068-CA32-41F9-8367-87E72BE4A955}" type="parTrans" cxnId="{D2042D49-7107-4313-92FC-3917CFEB9B14}">
      <dgm:prSet/>
      <dgm:spPr/>
      <dgm:t>
        <a:bodyPr/>
        <a:lstStyle/>
        <a:p>
          <a:endParaRPr lang="ru-RU"/>
        </a:p>
      </dgm:t>
    </dgm:pt>
    <dgm:pt modelId="{9FAE589F-90D7-43A3-BD2D-9402049C578D}" type="sibTrans" cxnId="{D2042D49-7107-4313-92FC-3917CFEB9B14}">
      <dgm:prSet/>
      <dgm:spPr/>
      <dgm:t>
        <a:bodyPr/>
        <a:lstStyle/>
        <a:p>
          <a:endParaRPr lang="ru-RU"/>
        </a:p>
      </dgm:t>
    </dgm:pt>
    <dgm:pt modelId="{3A309223-B08C-4349-AB44-714E4BAAEC2C}" type="pres">
      <dgm:prSet presAssocID="{66F4E930-5AD9-4663-8DF0-51AD5DA26A13}" presName="linear" presStyleCnt="0">
        <dgm:presLayoutVars>
          <dgm:animLvl val="lvl"/>
          <dgm:resizeHandles val="exact"/>
        </dgm:presLayoutVars>
      </dgm:prSet>
      <dgm:spPr/>
      <dgm:t>
        <a:bodyPr/>
        <a:lstStyle/>
        <a:p>
          <a:endParaRPr lang="ru-RU"/>
        </a:p>
      </dgm:t>
    </dgm:pt>
    <dgm:pt modelId="{5D32D679-C9DE-471B-9119-9D163A25627B}" type="pres">
      <dgm:prSet presAssocID="{1FC07645-7A4C-4900-BFCB-F29463FC6125}" presName="parentText" presStyleLbl="node1" presStyleIdx="0" presStyleCnt="1">
        <dgm:presLayoutVars>
          <dgm:chMax val="0"/>
          <dgm:bulletEnabled val="1"/>
        </dgm:presLayoutVars>
      </dgm:prSet>
      <dgm:spPr/>
      <dgm:t>
        <a:bodyPr/>
        <a:lstStyle/>
        <a:p>
          <a:endParaRPr lang="ru-RU"/>
        </a:p>
      </dgm:t>
    </dgm:pt>
    <dgm:pt modelId="{B3E0302C-F028-4AD6-BBDB-5E0FC848475C}" type="pres">
      <dgm:prSet presAssocID="{1FC07645-7A4C-4900-BFCB-F29463FC6125}" presName="childText" presStyleLbl="revTx" presStyleIdx="0" presStyleCnt="1">
        <dgm:presLayoutVars>
          <dgm:bulletEnabled val="1"/>
        </dgm:presLayoutVars>
      </dgm:prSet>
      <dgm:spPr/>
      <dgm:t>
        <a:bodyPr/>
        <a:lstStyle/>
        <a:p>
          <a:endParaRPr lang="ru-RU"/>
        </a:p>
      </dgm:t>
    </dgm:pt>
  </dgm:ptLst>
  <dgm:cxnLst>
    <dgm:cxn modelId="{D2042D49-7107-4313-92FC-3917CFEB9B14}" srcId="{1FC07645-7A4C-4900-BFCB-F29463FC6125}" destId="{300F4626-5679-498C-BFF8-A3634EEE4460}" srcOrd="0" destOrd="0" parTransId="{4E3E3068-CA32-41F9-8367-87E72BE4A955}" sibTransId="{9FAE589F-90D7-43A3-BD2D-9402049C578D}"/>
    <dgm:cxn modelId="{3CAF35B9-6E58-4FC3-9737-AB4628DA92FE}" type="presOf" srcId="{1FC07645-7A4C-4900-BFCB-F29463FC6125}" destId="{5D32D679-C9DE-471B-9119-9D163A25627B}" srcOrd="0" destOrd="0" presId="urn:microsoft.com/office/officeart/2005/8/layout/vList2"/>
    <dgm:cxn modelId="{68596692-8F3D-4328-82C7-2D2E8CAFDA57}" type="presOf" srcId="{66F4E930-5AD9-4663-8DF0-51AD5DA26A13}" destId="{3A309223-B08C-4349-AB44-714E4BAAEC2C}" srcOrd="0" destOrd="0" presId="urn:microsoft.com/office/officeart/2005/8/layout/vList2"/>
    <dgm:cxn modelId="{5B0AE33F-845A-4AD8-BA6E-15BF45C63C35}" srcId="{66F4E930-5AD9-4663-8DF0-51AD5DA26A13}" destId="{1FC07645-7A4C-4900-BFCB-F29463FC6125}" srcOrd="0" destOrd="0" parTransId="{8E0F51AB-90B9-457A-9657-3B6839635108}" sibTransId="{9CAFF65C-44C2-444B-AAED-A20C00EEB966}"/>
    <dgm:cxn modelId="{39C01471-BE3D-4A9A-A482-DA0D3D9309E0}" type="presOf" srcId="{300F4626-5679-498C-BFF8-A3634EEE4460}" destId="{B3E0302C-F028-4AD6-BBDB-5E0FC848475C}" srcOrd="0" destOrd="0" presId="urn:microsoft.com/office/officeart/2005/8/layout/vList2"/>
    <dgm:cxn modelId="{486AD1F2-9D5C-4E5B-80E1-E139FEA60589}" type="presParOf" srcId="{3A309223-B08C-4349-AB44-714E4BAAEC2C}" destId="{5D32D679-C9DE-471B-9119-9D163A25627B}" srcOrd="0" destOrd="0" presId="urn:microsoft.com/office/officeart/2005/8/layout/vList2"/>
    <dgm:cxn modelId="{E6D33F7B-DC3D-4391-A3B1-BC9647B78931}" type="presParOf" srcId="{3A309223-B08C-4349-AB44-714E4BAAEC2C}" destId="{B3E0302C-F028-4AD6-BBDB-5E0FC848475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26EFC05-66E7-4BE1-A64D-32E94582567E}"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39D5F070-6ACD-436D-87BE-3B4A28414D4A}">
      <dgm:prSet/>
      <dgm:spPr/>
      <dgm:t>
        <a:bodyPr/>
        <a:lstStyle/>
        <a:p>
          <a:pPr rtl="0"/>
          <a:r>
            <a:rPr lang="uz-Latn-UZ" b="1" i="1" dirty="0" smtClean="0"/>
            <a:t>Протоколлаштириш ва аудит</a:t>
          </a:r>
          <a:r>
            <a:rPr lang="uz-Cyrl-UZ" b="1" i="1" dirty="0" smtClean="0"/>
            <a:t>. </a:t>
          </a:r>
          <a:endParaRPr lang="ru-RU" dirty="0"/>
        </a:p>
      </dgm:t>
    </dgm:pt>
    <dgm:pt modelId="{613B612E-E937-4EDF-9A71-FDDFEDF797BD}" type="parTrans" cxnId="{850C1A45-BBD4-49E4-988F-E4CD23E2C64D}">
      <dgm:prSet/>
      <dgm:spPr/>
      <dgm:t>
        <a:bodyPr/>
        <a:lstStyle/>
        <a:p>
          <a:endParaRPr lang="ru-RU"/>
        </a:p>
      </dgm:t>
    </dgm:pt>
    <dgm:pt modelId="{9C8739D8-85BE-4027-A584-DE21551580C7}" type="sibTrans" cxnId="{850C1A45-BBD4-49E4-988F-E4CD23E2C64D}">
      <dgm:prSet/>
      <dgm:spPr/>
      <dgm:t>
        <a:bodyPr/>
        <a:lstStyle/>
        <a:p>
          <a:endParaRPr lang="ru-RU"/>
        </a:p>
      </dgm:t>
    </dgm:pt>
    <dgm:pt modelId="{78229FFB-BD3C-4B85-BD32-96675686E4E6}">
      <dgm:prSet/>
      <dgm:spPr/>
      <dgm:t>
        <a:bodyPr/>
        <a:lstStyle/>
        <a:p>
          <a:pPr algn="just" rtl="0"/>
          <a:r>
            <a:rPr lang="uz-Latn-UZ" b="1" dirty="0" smtClean="0"/>
            <a:t>Протоколлаштириш</a:t>
          </a:r>
          <a:r>
            <a:rPr lang="uz-Latn-UZ" dirty="0" smtClean="0"/>
            <a:t> де</a:t>
          </a:r>
          <a:r>
            <a:rPr lang="uz-Cyrl-UZ" dirty="0" smtClean="0"/>
            <a:t>ганда</a:t>
          </a:r>
          <a:r>
            <a:rPr lang="uz-Latn-UZ" dirty="0" smtClean="0"/>
            <a:t> ахборот-</a:t>
          </a:r>
          <a:r>
            <a:rPr lang="uz-Cyrl-UZ" dirty="0" smtClean="0"/>
            <a:t>ҳ</a:t>
          </a:r>
          <a:r>
            <a:rPr lang="uz-Latn-UZ" dirty="0" smtClean="0"/>
            <a:t>исоблаш тизимида </a:t>
          </a:r>
          <a:r>
            <a:rPr lang="uz-Cyrl-UZ" dirty="0" smtClean="0"/>
            <a:t>бўлаётган ҳолатлар ҳақидаги маълумотларни йиғиш ва жамлаш тушунилади.</a:t>
          </a:r>
          <a:r>
            <a:rPr lang="uz-Latn-UZ" dirty="0" smtClean="0"/>
            <a:t> Ҳар қандай дастурда ўзининг мумкин бўлган ҳолатлар тўғрисида маълумотлар йиғиндиси бор, лекин ҳар қандай ҳолатлар учун ташқи – ўзга дастур ёки </a:t>
          </a:r>
          <a:r>
            <a:rPr lang="uz-Cyrl-UZ" dirty="0" smtClean="0"/>
            <a:t>қурилма </a:t>
          </a:r>
          <a:r>
            <a:rPr lang="uz-Latn-UZ" dirty="0" smtClean="0"/>
            <a:t>ёрдамида, шунингдек ички – дастурнинг ўзи кўмагида ва мижоз – администратор ёки фойдаланувчи </a:t>
          </a:r>
          <a:r>
            <a:rPr lang="uz-Cyrl-UZ" dirty="0" smtClean="0"/>
            <a:t>ҳаракатлари</a:t>
          </a:r>
          <a:r>
            <a:rPr lang="uz-Latn-UZ" dirty="0" smtClean="0"/>
            <a:t> билан вужудга келадиган турларга бўлиш мумкин.</a:t>
          </a:r>
          <a:endParaRPr lang="ru-RU" dirty="0"/>
        </a:p>
      </dgm:t>
    </dgm:pt>
    <dgm:pt modelId="{25AE9570-6678-4A59-AD04-FC46CF5CA25D}" type="parTrans" cxnId="{4A7D5790-9286-4BF3-AE70-8E5C318CB83D}">
      <dgm:prSet/>
      <dgm:spPr/>
      <dgm:t>
        <a:bodyPr/>
        <a:lstStyle/>
        <a:p>
          <a:endParaRPr lang="ru-RU"/>
        </a:p>
      </dgm:t>
    </dgm:pt>
    <dgm:pt modelId="{68AA758A-CF94-40F6-9501-2D6CC3C004A8}" type="sibTrans" cxnId="{4A7D5790-9286-4BF3-AE70-8E5C318CB83D}">
      <dgm:prSet/>
      <dgm:spPr/>
      <dgm:t>
        <a:bodyPr/>
        <a:lstStyle/>
        <a:p>
          <a:endParaRPr lang="ru-RU"/>
        </a:p>
      </dgm:t>
    </dgm:pt>
    <dgm:pt modelId="{A88E445A-D228-405D-9264-7E3D62573C90}">
      <dgm:prSet/>
      <dgm:spPr/>
      <dgm:t>
        <a:bodyPr/>
        <a:lstStyle/>
        <a:p>
          <a:pPr algn="just"/>
          <a:r>
            <a:rPr lang="uz-Latn-UZ" b="1" dirty="0" smtClean="0"/>
            <a:t>Аудит</a:t>
          </a:r>
          <a:r>
            <a:rPr lang="uz-Latn-UZ" dirty="0" smtClean="0"/>
            <a:t> – бу вақти вақти билан ёки </a:t>
          </a:r>
          <a:r>
            <a:rPr lang="uz-Cyrl-UZ" dirty="0" smtClean="0"/>
            <a:t>реал</a:t>
          </a:r>
          <a:r>
            <a:rPr lang="uz-Latn-UZ" dirty="0" smtClean="0"/>
            <a:t> вақт ичида тезлик билан йиғилган ахборотларнинг таҳлилидир.</a:t>
          </a:r>
          <a:endParaRPr lang="ru-RU" dirty="0"/>
        </a:p>
      </dgm:t>
    </dgm:pt>
    <dgm:pt modelId="{1DB67B18-2BB6-4354-AB51-B9A1CB54A052}" type="parTrans" cxnId="{B6501CC8-725E-4BB8-8E1C-EE3AD4CF9025}">
      <dgm:prSet/>
      <dgm:spPr/>
      <dgm:t>
        <a:bodyPr/>
        <a:lstStyle/>
        <a:p>
          <a:endParaRPr lang="ru-RU"/>
        </a:p>
      </dgm:t>
    </dgm:pt>
    <dgm:pt modelId="{D83FAF93-F2AF-40F0-908A-0FD8E21DFE57}" type="sibTrans" cxnId="{B6501CC8-725E-4BB8-8E1C-EE3AD4CF9025}">
      <dgm:prSet/>
      <dgm:spPr/>
      <dgm:t>
        <a:bodyPr/>
        <a:lstStyle/>
        <a:p>
          <a:endParaRPr lang="ru-RU"/>
        </a:p>
      </dgm:t>
    </dgm:pt>
    <dgm:pt modelId="{1F0146E7-DF0A-4998-9C2F-72203F755261}" type="pres">
      <dgm:prSet presAssocID="{326EFC05-66E7-4BE1-A64D-32E94582567E}" presName="linear" presStyleCnt="0">
        <dgm:presLayoutVars>
          <dgm:animLvl val="lvl"/>
          <dgm:resizeHandles val="exact"/>
        </dgm:presLayoutVars>
      </dgm:prSet>
      <dgm:spPr/>
      <dgm:t>
        <a:bodyPr/>
        <a:lstStyle/>
        <a:p>
          <a:endParaRPr lang="ru-RU"/>
        </a:p>
      </dgm:t>
    </dgm:pt>
    <dgm:pt modelId="{770C3660-2F99-446C-950B-1C7294E64081}" type="pres">
      <dgm:prSet presAssocID="{39D5F070-6ACD-436D-87BE-3B4A28414D4A}" presName="parentText" presStyleLbl="node1" presStyleIdx="0" presStyleCnt="1">
        <dgm:presLayoutVars>
          <dgm:chMax val="0"/>
          <dgm:bulletEnabled val="1"/>
        </dgm:presLayoutVars>
      </dgm:prSet>
      <dgm:spPr/>
      <dgm:t>
        <a:bodyPr/>
        <a:lstStyle/>
        <a:p>
          <a:endParaRPr lang="ru-RU"/>
        </a:p>
      </dgm:t>
    </dgm:pt>
    <dgm:pt modelId="{8183991E-7909-433F-B4EB-092BC3DEE0D7}" type="pres">
      <dgm:prSet presAssocID="{39D5F070-6ACD-436D-87BE-3B4A28414D4A}" presName="childText" presStyleLbl="revTx" presStyleIdx="0" presStyleCnt="1">
        <dgm:presLayoutVars>
          <dgm:bulletEnabled val="1"/>
        </dgm:presLayoutVars>
      </dgm:prSet>
      <dgm:spPr/>
      <dgm:t>
        <a:bodyPr/>
        <a:lstStyle/>
        <a:p>
          <a:endParaRPr lang="ru-RU"/>
        </a:p>
      </dgm:t>
    </dgm:pt>
  </dgm:ptLst>
  <dgm:cxnLst>
    <dgm:cxn modelId="{850C1A45-BBD4-49E4-988F-E4CD23E2C64D}" srcId="{326EFC05-66E7-4BE1-A64D-32E94582567E}" destId="{39D5F070-6ACD-436D-87BE-3B4A28414D4A}" srcOrd="0" destOrd="0" parTransId="{613B612E-E937-4EDF-9A71-FDDFEDF797BD}" sibTransId="{9C8739D8-85BE-4027-A584-DE21551580C7}"/>
    <dgm:cxn modelId="{B6501CC8-725E-4BB8-8E1C-EE3AD4CF9025}" srcId="{39D5F070-6ACD-436D-87BE-3B4A28414D4A}" destId="{A88E445A-D228-405D-9264-7E3D62573C90}" srcOrd="1" destOrd="0" parTransId="{1DB67B18-2BB6-4354-AB51-B9A1CB54A052}" sibTransId="{D83FAF93-F2AF-40F0-908A-0FD8E21DFE57}"/>
    <dgm:cxn modelId="{BCC3B6DF-2F7E-4784-BD7F-4F8003B2F21F}" type="presOf" srcId="{78229FFB-BD3C-4B85-BD32-96675686E4E6}" destId="{8183991E-7909-433F-B4EB-092BC3DEE0D7}" srcOrd="0" destOrd="0" presId="urn:microsoft.com/office/officeart/2005/8/layout/vList2"/>
    <dgm:cxn modelId="{4A7D5790-9286-4BF3-AE70-8E5C318CB83D}" srcId="{39D5F070-6ACD-436D-87BE-3B4A28414D4A}" destId="{78229FFB-BD3C-4B85-BD32-96675686E4E6}" srcOrd="0" destOrd="0" parTransId="{25AE9570-6678-4A59-AD04-FC46CF5CA25D}" sibTransId="{68AA758A-CF94-40F6-9501-2D6CC3C004A8}"/>
    <dgm:cxn modelId="{4F8FFF3E-779A-4FDD-9E86-DBC4A91227C5}" type="presOf" srcId="{39D5F070-6ACD-436D-87BE-3B4A28414D4A}" destId="{770C3660-2F99-446C-950B-1C7294E64081}" srcOrd="0" destOrd="0" presId="urn:microsoft.com/office/officeart/2005/8/layout/vList2"/>
    <dgm:cxn modelId="{0BB689D8-6604-4E43-BB2D-3F8BF67AF751}" type="presOf" srcId="{A88E445A-D228-405D-9264-7E3D62573C90}" destId="{8183991E-7909-433F-B4EB-092BC3DEE0D7}" srcOrd="0" destOrd="1" presId="urn:microsoft.com/office/officeart/2005/8/layout/vList2"/>
    <dgm:cxn modelId="{5F41EDDA-E45D-4047-9CE4-3535F29ED35C}" type="presOf" srcId="{326EFC05-66E7-4BE1-A64D-32E94582567E}" destId="{1F0146E7-DF0A-4998-9C2F-72203F755261}" srcOrd="0" destOrd="0" presId="urn:microsoft.com/office/officeart/2005/8/layout/vList2"/>
    <dgm:cxn modelId="{5087439B-2AE2-4E71-99E9-997A80C32C91}" type="presParOf" srcId="{1F0146E7-DF0A-4998-9C2F-72203F755261}" destId="{770C3660-2F99-446C-950B-1C7294E64081}" srcOrd="0" destOrd="0" presId="urn:microsoft.com/office/officeart/2005/8/layout/vList2"/>
    <dgm:cxn modelId="{761213CF-ECA6-4A0D-B065-214347DEC2CD}" type="presParOf" srcId="{1F0146E7-DF0A-4998-9C2F-72203F755261}" destId="{8183991E-7909-433F-B4EB-092BC3DEE0D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28BA120-6A29-4888-BB9B-AE3A0BBBB715}"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ru-RU"/>
        </a:p>
      </dgm:t>
    </dgm:pt>
    <dgm:pt modelId="{18903818-D277-41BB-8E06-C14B65A0AFBC}">
      <dgm:prSet/>
      <dgm:spPr/>
      <dgm:t>
        <a:bodyPr/>
        <a:lstStyle/>
        <a:p>
          <a:pPr rtl="0"/>
          <a:r>
            <a:rPr lang="uz-Cyrl-UZ" b="1" i="1" dirty="0" smtClean="0"/>
            <a:t>Маълумотларни криптографик ўзгартириш. </a:t>
          </a:r>
          <a:endParaRPr lang="ru-RU" dirty="0"/>
        </a:p>
      </dgm:t>
    </dgm:pt>
    <dgm:pt modelId="{D3B6BA14-210B-4E83-A263-9060B7682999}" type="parTrans" cxnId="{B076950E-DB09-422C-BB1A-47F678027C72}">
      <dgm:prSet/>
      <dgm:spPr/>
      <dgm:t>
        <a:bodyPr/>
        <a:lstStyle/>
        <a:p>
          <a:endParaRPr lang="ru-RU"/>
        </a:p>
      </dgm:t>
    </dgm:pt>
    <dgm:pt modelId="{8BBDFD03-B416-42D5-B2FF-AA5F8015DB3C}" type="sibTrans" cxnId="{B076950E-DB09-422C-BB1A-47F678027C72}">
      <dgm:prSet/>
      <dgm:spPr/>
      <dgm:t>
        <a:bodyPr/>
        <a:lstStyle/>
        <a:p>
          <a:endParaRPr lang="ru-RU"/>
        </a:p>
      </dgm:t>
    </dgm:pt>
    <dgm:pt modelId="{9029C2EA-66F9-4703-867F-8C8F697D1951}">
      <dgm:prSet/>
      <dgm:spPr/>
      <dgm:t>
        <a:bodyPr/>
        <a:lstStyle/>
        <a:p>
          <a:pPr algn="just" rtl="0"/>
          <a:r>
            <a:rPr lang="uz-Cyrl-UZ" dirty="0" smtClean="0"/>
            <a:t>Замонавий криптографияда шифрлашнинг иккита асосий </a:t>
          </a:r>
          <a:r>
            <a:rPr lang="uz-Cyrl-UZ" b="1" dirty="0" smtClean="0"/>
            <a:t>симметрик ва ассимметрик</a:t>
          </a:r>
          <a:r>
            <a:rPr lang="uz-Cyrl-UZ" dirty="0" smtClean="0"/>
            <a:t> усулидан фойдаланилади.</a:t>
          </a:r>
          <a:endParaRPr lang="ru-RU" dirty="0"/>
        </a:p>
      </dgm:t>
    </dgm:pt>
    <dgm:pt modelId="{1E08AAD2-4801-4B49-A41C-12C09D3218F2}" type="parTrans" cxnId="{C894BA30-5418-4CD9-BF51-D24FD6F57D77}">
      <dgm:prSet/>
      <dgm:spPr/>
      <dgm:t>
        <a:bodyPr/>
        <a:lstStyle/>
        <a:p>
          <a:endParaRPr lang="ru-RU"/>
        </a:p>
      </dgm:t>
    </dgm:pt>
    <dgm:pt modelId="{DB4BF50C-2AA2-4599-83E6-C8EAC106A415}" type="sibTrans" cxnId="{C894BA30-5418-4CD9-BF51-D24FD6F57D77}">
      <dgm:prSet/>
      <dgm:spPr/>
      <dgm:t>
        <a:bodyPr/>
        <a:lstStyle/>
        <a:p>
          <a:endParaRPr lang="ru-RU"/>
        </a:p>
      </dgm:t>
    </dgm:pt>
    <dgm:pt modelId="{F6320FD1-2AAC-45C6-A497-9F0201033284}">
      <dgm:prSet/>
      <dgm:spPr/>
      <dgm:t>
        <a:bodyPr/>
        <a:lstStyle/>
        <a:p>
          <a:pPr algn="just" rtl="0"/>
          <a:r>
            <a:rPr lang="uz-Cyrl-UZ" b="1" dirty="0" smtClean="0"/>
            <a:t>Симметрик </a:t>
          </a:r>
          <a:r>
            <a:rPr lang="uz-Cyrl-UZ" dirty="0" smtClean="0"/>
            <a:t>шифрлаш усулида ширлаш ва дешифрлаш учун ҳам битта калит ишлатилади. Симметрик шифрлашнинг жуда ҳам самарали усуллари мавжуд. </a:t>
          </a:r>
          <a:endParaRPr lang="ru-RU" dirty="0"/>
        </a:p>
      </dgm:t>
    </dgm:pt>
    <dgm:pt modelId="{55344CCB-E15C-4CE6-89DA-F195068C8681}" type="parTrans" cxnId="{6BBDD1E9-534D-4AAB-8CF8-883143E2D675}">
      <dgm:prSet/>
      <dgm:spPr/>
      <dgm:t>
        <a:bodyPr/>
        <a:lstStyle/>
        <a:p>
          <a:endParaRPr lang="ru-RU"/>
        </a:p>
      </dgm:t>
    </dgm:pt>
    <dgm:pt modelId="{66504B25-0D83-4DB0-9921-23824F7C7E81}" type="sibTrans" cxnId="{6BBDD1E9-534D-4AAB-8CF8-883143E2D675}">
      <dgm:prSet/>
      <dgm:spPr/>
      <dgm:t>
        <a:bodyPr/>
        <a:lstStyle/>
        <a:p>
          <a:endParaRPr lang="ru-RU"/>
        </a:p>
      </dgm:t>
    </dgm:pt>
    <dgm:pt modelId="{D51541D2-F371-4B24-9FB1-DCB6F4850C8F}">
      <dgm:prSet/>
      <dgm:spPr/>
      <dgm:t>
        <a:bodyPr/>
        <a:lstStyle/>
        <a:p>
          <a:pPr algn="just" rtl="0"/>
          <a:r>
            <a:rPr lang="uz-Cyrl-UZ" b="1" dirty="0" smtClean="0"/>
            <a:t>Ассимметрик </a:t>
          </a:r>
          <a:r>
            <a:rPr lang="uz-Cyrl-UZ" dirty="0" smtClean="0"/>
            <a:t>шифрлаш усулларида иккита калитдан фойдаланилади. Улардан бири шифрлаш учун ишлатиладиган очиқ калит бўлиб ҳеч қандай хавфсиз очиқ каналда узатилиши мумкин, иккинчиси эса маҳфий калит ҳисобланиб маълумотни дешифрлаш учун ишлатилади ва фақатгина қабул қилувчига маълум бўлади.</a:t>
          </a:r>
          <a:endParaRPr lang="ru-RU" dirty="0"/>
        </a:p>
      </dgm:t>
    </dgm:pt>
    <dgm:pt modelId="{C79665BF-648F-40DD-A424-B2C16F4E4421}" type="parTrans" cxnId="{E0465384-8FD4-4988-A76E-E723C40226A5}">
      <dgm:prSet/>
      <dgm:spPr/>
      <dgm:t>
        <a:bodyPr/>
        <a:lstStyle/>
        <a:p>
          <a:endParaRPr lang="ru-RU"/>
        </a:p>
      </dgm:t>
    </dgm:pt>
    <dgm:pt modelId="{3D5ABC02-C138-4F6B-8FE8-D1BFBC3A1D46}" type="sibTrans" cxnId="{E0465384-8FD4-4988-A76E-E723C40226A5}">
      <dgm:prSet/>
      <dgm:spPr/>
      <dgm:t>
        <a:bodyPr/>
        <a:lstStyle/>
        <a:p>
          <a:endParaRPr lang="ru-RU"/>
        </a:p>
      </dgm:t>
    </dgm:pt>
    <dgm:pt modelId="{85F08FE9-E983-4DF0-A126-2AF7AD6CE325}" type="pres">
      <dgm:prSet presAssocID="{E28BA120-6A29-4888-BB9B-AE3A0BBBB715}" presName="linear" presStyleCnt="0">
        <dgm:presLayoutVars>
          <dgm:animLvl val="lvl"/>
          <dgm:resizeHandles val="exact"/>
        </dgm:presLayoutVars>
      </dgm:prSet>
      <dgm:spPr/>
      <dgm:t>
        <a:bodyPr/>
        <a:lstStyle/>
        <a:p>
          <a:endParaRPr lang="ru-RU"/>
        </a:p>
      </dgm:t>
    </dgm:pt>
    <dgm:pt modelId="{DB00DC75-22D1-4B33-9B94-BC0941F604AE}" type="pres">
      <dgm:prSet presAssocID="{18903818-D277-41BB-8E06-C14B65A0AFBC}" presName="parentText" presStyleLbl="node1" presStyleIdx="0" presStyleCnt="2">
        <dgm:presLayoutVars>
          <dgm:chMax val="0"/>
          <dgm:bulletEnabled val="1"/>
        </dgm:presLayoutVars>
      </dgm:prSet>
      <dgm:spPr/>
      <dgm:t>
        <a:bodyPr/>
        <a:lstStyle/>
        <a:p>
          <a:endParaRPr lang="ru-RU"/>
        </a:p>
      </dgm:t>
    </dgm:pt>
    <dgm:pt modelId="{CD44AED5-8EF2-4B1B-A0A4-CC48E4A886B4}" type="pres">
      <dgm:prSet presAssocID="{8BBDFD03-B416-42D5-B2FF-AA5F8015DB3C}" presName="spacer" presStyleCnt="0"/>
      <dgm:spPr/>
    </dgm:pt>
    <dgm:pt modelId="{CBBF0261-98BA-4D80-9122-7AB2E787172C}" type="pres">
      <dgm:prSet presAssocID="{9029C2EA-66F9-4703-867F-8C8F697D1951}" presName="parentText" presStyleLbl="node1" presStyleIdx="1" presStyleCnt="2">
        <dgm:presLayoutVars>
          <dgm:chMax val="0"/>
          <dgm:bulletEnabled val="1"/>
        </dgm:presLayoutVars>
      </dgm:prSet>
      <dgm:spPr/>
      <dgm:t>
        <a:bodyPr/>
        <a:lstStyle/>
        <a:p>
          <a:endParaRPr lang="ru-RU"/>
        </a:p>
      </dgm:t>
    </dgm:pt>
    <dgm:pt modelId="{9E321233-66D3-4418-9C0C-10C657C6C50A}" type="pres">
      <dgm:prSet presAssocID="{9029C2EA-66F9-4703-867F-8C8F697D1951}" presName="childText" presStyleLbl="revTx" presStyleIdx="0" presStyleCnt="1" custScaleY="124351">
        <dgm:presLayoutVars>
          <dgm:bulletEnabled val="1"/>
        </dgm:presLayoutVars>
      </dgm:prSet>
      <dgm:spPr/>
      <dgm:t>
        <a:bodyPr/>
        <a:lstStyle/>
        <a:p>
          <a:endParaRPr lang="ru-RU"/>
        </a:p>
      </dgm:t>
    </dgm:pt>
  </dgm:ptLst>
  <dgm:cxnLst>
    <dgm:cxn modelId="{3FF99137-FB00-43DF-AD9B-9DD6ED5D94A0}" type="presOf" srcId="{F6320FD1-2AAC-45C6-A497-9F0201033284}" destId="{9E321233-66D3-4418-9C0C-10C657C6C50A}" srcOrd="0" destOrd="0" presId="urn:microsoft.com/office/officeart/2005/8/layout/vList2"/>
    <dgm:cxn modelId="{E0465384-8FD4-4988-A76E-E723C40226A5}" srcId="{9029C2EA-66F9-4703-867F-8C8F697D1951}" destId="{D51541D2-F371-4B24-9FB1-DCB6F4850C8F}" srcOrd="1" destOrd="0" parTransId="{C79665BF-648F-40DD-A424-B2C16F4E4421}" sibTransId="{3D5ABC02-C138-4F6B-8FE8-D1BFBC3A1D46}"/>
    <dgm:cxn modelId="{C894BA30-5418-4CD9-BF51-D24FD6F57D77}" srcId="{E28BA120-6A29-4888-BB9B-AE3A0BBBB715}" destId="{9029C2EA-66F9-4703-867F-8C8F697D1951}" srcOrd="1" destOrd="0" parTransId="{1E08AAD2-4801-4B49-A41C-12C09D3218F2}" sibTransId="{DB4BF50C-2AA2-4599-83E6-C8EAC106A415}"/>
    <dgm:cxn modelId="{7B1038A1-AB4C-4FD0-B0AC-39A04FA71CD9}" type="presOf" srcId="{18903818-D277-41BB-8E06-C14B65A0AFBC}" destId="{DB00DC75-22D1-4B33-9B94-BC0941F604AE}" srcOrd="0" destOrd="0" presId="urn:microsoft.com/office/officeart/2005/8/layout/vList2"/>
    <dgm:cxn modelId="{6BBDD1E9-534D-4AAB-8CF8-883143E2D675}" srcId="{9029C2EA-66F9-4703-867F-8C8F697D1951}" destId="{F6320FD1-2AAC-45C6-A497-9F0201033284}" srcOrd="0" destOrd="0" parTransId="{55344CCB-E15C-4CE6-89DA-F195068C8681}" sibTransId="{66504B25-0D83-4DB0-9921-23824F7C7E81}"/>
    <dgm:cxn modelId="{3E604DBD-BD7C-4FA1-B3AE-F050864B69D3}" type="presOf" srcId="{D51541D2-F371-4B24-9FB1-DCB6F4850C8F}" destId="{9E321233-66D3-4418-9C0C-10C657C6C50A}" srcOrd="0" destOrd="1" presId="urn:microsoft.com/office/officeart/2005/8/layout/vList2"/>
    <dgm:cxn modelId="{1006A472-E59D-4114-862F-4F2F13F3F5F6}" type="presOf" srcId="{E28BA120-6A29-4888-BB9B-AE3A0BBBB715}" destId="{85F08FE9-E983-4DF0-A126-2AF7AD6CE325}" srcOrd="0" destOrd="0" presId="urn:microsoft.com/office/officeart/2005/8/layout/vList2"/>
    <dgm:cxn modelId="{B076950E-DB09-422C-BB1A-47F678027C72}" srcId="{E28BA120-6A29-4888-BB9B-AE3A0BBBB715}" destId="{18903818-D277-41BB-8E06-C14B65A0AFBC}" srcOrd="0" destOrd="0" parTransId="{D3B6BA14-210B-4E83-A263-9060B7682999}" sibTransId="{8BBDFD03-B416-42D5-B2FF-AA5F8015DB3C}"/>
    <dgm:cxn modelId="{A09B7CF3-BA11-44A1-9933-8449AB595FB5}" type="presOf" srcId="{9029C2EA-66F9-4703-867F-8C8F697D1951}" destId="{CBBF0261-98BA-4D80-9122-7AB2E787172C}" srcOrd="0" destOrd="0" presId="urn:microsoft.com/office/officeart/2005/8/layout/vList2"/>
    <dgm:cxn modelId="{9FA2C178-2FDF-47B9-82A7-18E73BC56125}" type="presParOf" srcId="{85F08FE9-E983-4DF0-A126-2AF7AD6CE325}" destId="{DB00DC75-22D1-4B33-9B94-BC0941F604AE}" srcOrd="0" destOrd="0" presId="urn:microsoft.com/office/officeart/2005/8/layout/vList2"/>
    <dgm:cxn modelId="{DBEEA5BA-56B3-47D4-B7D0-B89753C41D3F}" type="presParOf" srcId="{85F08FE9-E983-4DF0-A126-2AF7AD6CE325}" destId="{CD44AED5-8EF2-4B1B-A0A4-CC48E4A886B4}" srcOrd="1" destOrd="0" presId="urn:microsoft.com/office/officeart/2005/8/layout/vList2"/>
    <dgm:cxn modelId="{0C759B68-B4B1-449D-BA38-0F167F4DD78D}" type="presParOf" srcId="{85F08FE9-E983-4DF0-A126-2AF7AD6CE325}" destId="{CBBF0261-98BA-4D80-9122-7AB2E787172C}" srcOrd="2" destOrd="0" presId="urn:microsoft.com/office/officeart/2005/8/layout/vList2"/>
    <dgm:cxn modelId="{3CC23E59-5459-4A5F-8B37-32F7BA09AD17}" type="presParOf" srcId="{85F08FE9-E983-4DF0-A126-2AF7AD6CE325}" destId="{9E321233-66D3-4418-9C0C-10C657C6C50A}"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854ED88F-AC36-42DC-843F-F70D40AA19E2}"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D60B8B30-649F-4CCE-8A49-63ED30EE5EBF}">
      <dgm:prSet/>
      <dgm:spPr/>
      <dgm:t>
        <a:bodyPr/>
        <a:lstStyle/>
        <a:p>
          <a:pPr algn="just" rtl="0"/>
          <a:r>
            <a:rPr lang="uz-Cyrl-UZ" dirty="0" smtClean="0"/>
            <a:t>Ахборот хавфсизлиги сиёсати (ёки хавфсизлик сиёсати) бу – ташкилотнинг мақсади ва вазифаси ҳамда хавфсизликни таъминлаш соҳасидаги чора-тадбирлар тавсифланадиган юқори даражадаги режа ҳисобланади. Сиёсат батафсил спецификацияларсиз умумий атамаларда хавфсизликни таъминлайди. У хавфсизликни таъминлашнинг ҳамма дастурларини режалаштиришни таъминлаб беради. Ахборот хавфсизлиги сиёсати ташкилот вазифаларини бажарилиши ҳимоясини ёки иш жараёнини ҳимоясини таъминлаш бериши шарт.</a:t>
          </a:r>
          <a:endParaRPr lang="ru-RU" dirty="0"/>
        </a:p>
      </dgm:t>
    </dgm:pt>
    <dgm:pt modelId="{F36EF892-CD1A-4C57-B3CB-9150E83DABA0}" type="parTrans" cxnId="{F9F171D9-995C-4B6B-B2F5-39EFBBB9EDC0}">
      <dgm:prSet/>
      <dgm:spPr/>
      <dgm:t>
        <a:bodyPr/>
        <a:lstStyle/>
        <a:p>
          <a:endParaRPr lang="ru-RU"/>
        </a:p>
      </dgm:t>
    </dgm:pt>
    <dgm:pt modelId="{74F835A1-36FB-4B0A-A5B9-AB8E360C080E}" type="sibTrans" cxnId="{F9F171D9-995C-4B6B-B2F5-39EFBBB9EDC0}">
      <dgm:prSet/>
      <dgm:spPr/>
      <dgm:t>
        <a:bodyPr/>
        <a:lstStyle/>
        <a:p>
          <a:endParaRPr lang="ru-RU"/>
        </a:p>
      </dgm:t>
    </dgm:pt>
    <dgm:pt modelId="{4E9BBEA7-186C-41B2-9358-C856079AC39B}" type="pres">
      <dgm:prSet presAssocID="{854ED88F-AC36-42DC-843F-F70D40AA19E2}" presName="linear" presStyleCnt="0">
        <dgm:presLayoutVars>
          <dgm:animLvl val="lvl"/>
          <dgm:resizeHandles val="exact"/>
        </dgm:presLayoutVars>
      </dgm:prSet>
      <dgm:spPr/>
      <dgm:t>
        <a:bodyPr/>
        <a:lstStyle/>
        <a:p>
          <a:endParaRPr lang="ru-RU"/>
        </a:p>
      </dgm:t>
    </dgm:pt>
    <dgm:pt modelId="{77BAD672-3ADB-4AEB-BED4-BD49A7752352}" type="pres">
      <dgm:prSet presAssocID="{D60B8B30-649F-4CCE-8A49-63ED30EE5EBF}" presName="parentText" presStyleLbl="node1" presStyleIdx="0" presStyleCnt="1">
        <dgm:presLayoutVars>
          <dgm:chMax val="0"/>
          <dgm:bulletEnabled val="1"/>
        </dgm:presLayoutVars>
      </dgm:prSet>
      <dgm:spPr/>
      <dgm:t>
        <a:bodyPr/>
        <a:lstStyle/>
        <a:p>
          <a:endParaRPr lang="ru-RU"/>
        </a:p>
      </dgm:t>
    </dgm:pt>
  </dgm:ptLst>
  <dgm:cxnLst>
    <dgm:cxn modelId="{F9F171D9-995C-4B6B-B2F5-39EFBBB9EDC0}" srcId="{854ED88F-AC36-42DC-843F-F70D40AA19E2}" destId="{D60B8B30-649F-4CCE-8A49-63ED30EE5EBF}" srcOrd="0" destOrd="0" parTransId="{F36EF892-CD1A-4C57-B3CB-9150E83DABA0}" sibTransId="{74F835A1-36FB-4B0A-A5B9-AB8E360C080E}"/>
    <dgm:cxn modelId="{8FBF149F-A3D8-4EDA-8F82-F6D48DA0C979}" type="presOf" srcId="{D60B8B30-649F-4CCE-8A49-63ED30EE5EBF}" destId="{77BAD672-3ADB-4AEB-BED4-BD49A7752352}" srcOrd="0" destOrd="0" presId="urn:microsoft.com/office/officeart/2005/8/layout/vList2"/>
    <dgm:cxn modelId="{E444850D-F756-478C-BEA9-45FE7634702C}" type="presOf" srcId="{854ED88F-AC36-42DC-843F-F70D40AA19E2}" destId="{4E9BBEA7-186C-41B2-9358-C856079AC39B}" srcOrd="0" destOrd="0" presId="urn:microsoft.com/office/officeart/2005/8/layout/vList2"/>
    <dgm:cxn modelId="{E385D3D2-5132-475E-85C4-A4DFD686171F}" type="presParOf" srcId="{4E9BBEA7-186C-41B2-9358-C856079AC39B}" destId="{77BAD672-3ADB-4AEB-BED4-BD49A775235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50BBBCD-65A0-4828-8A51-C1934B5E486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6147A497-4456-4F53-BFAD-6DF7590F27D3}">
      <dgm:prSet custT="1"/>
      <dgm:spPr/>
      <dgm:t>
        <a:bodyPr/>
        <a:lstStyle/>
        <a:p>
          <a:pPr rtl="0"/>
          <a:r>
            <a:rPr lang="uz-Cyrl-UZ" sz="1800" dirty="0" smtClean="0"/>
            <a:t>Ташкилотнинг амалий хавфсизлик сиёсати қўйидаги бўлимларни ўз ичига олиши мумкин:</a:t>
          </a:r>
          <a:endParaRPr lang="ru-RU" sz="1800" dirty="0"/>
        </a:p>
      </dgm:t>
    </dgm:pt>
    <dgm:pt modelId="{016CEB94-AB7C-48CF-9458-E0B148D2BE1A}" type="parTrans" cxnId="{668563BE-F5B5-4877-A011-63110A62FE36}">
      <dgm:prSet/>
      <dgm:spPr/>
      <dgm:t>
        <a:bodyPr/>
        <a:lstStyle/>
        <a:p>
          <a:endParaRPr lang="ru-RU"/>
        </a:p>
      </dgm:t>
    </dgm:pt>
    <dgm:pt modelId="{F47B9C54-81B9-42E1-9467-DD387774320F}" type="sibTrans" cxnId="{668563BE-F5B5-4877-A011-63110A62FE36}">
      <dgm:prSet/>
      <dgm:spPr/>
      <dgm:t>
        <a:bodyPr/>
        <a:lstStyle/>
        <a:p>
          <a:endParaRPr lang="ru-RU"/>
        </a:p>
      </dgm:t>
    </dgm:pt>
    <dgm:pt modelId="{602E56EE-864A-49C1-BA5F-14BE993719E0}">
      <dgm:prSet custT="1"/>
      <dgm:spPr/>
      <dgm:t>
        <a:bodyPr/>
        <a:lstStyle/>
        <a:p>
          <a:pPr rtl="0"/>
          <a:r>
            <a:rPr lang="ru-RU" sz="1800" u="none" dirty="0" err="1" smtClean="0"/>
            <a:t>умумий</a:t>
          </a:r>
          <a:r>
            <a:rPr lang="ru-RU" sz="1800" u="none" dirty="0" smtClean="0"/>
            <a:t> низом;</a:t>
          </a:r>
          <a:endParaRPr lang="ru-RU" sz="1800" dirty="0"/>
        </a:p>
      </dgm:t>
    </dgm:pt>
    <dgm:pt modelId="{A383E782-7393-48A9-B5B9-63E88E368DA7}" type="parTrans" cxnId="{7CF04FD1-2F77-46EC-8C68-664A05B5741B}">
      <dgm:prSet/>
      <dgm:spPr/>
      <dgm:t>
        <a:bodyPr/>
        <a:lstStyle/>
        <a:p>
          <a:endParaRPr lang="ru-RU"/>
        </a:p>
      </dgm:t>
    </dgm:pt>
    <dgm:pt modelId="{EEC2B1DA-9ACB-4CB3-8138-47FEE4F0D3D9}" type="sibTrans" cxnId="{7CF04FD1-2F77-46EC-8C68-664A05B5741B}">
      <dgm:prSet/>
      <dgm:spPr/>
      <dgm:t>
        <a:bodyPr/>
        <a:lstStyle/>
        <a:p>
          <a:endParaRPr lang="ru-RU"/>
        </a:p>
      </dgm:t>
    </dgm:pt>
    <dgm:pt modelId="{81A2346E-6BC6-4BD0-BD01-A6BB14A3D32B}">
      <dgm:prSet custT="1"/>
      <dgm:spPr/>
      <dgm:t>
        <a:bodyPr/>
        <a:lstStyle/>
        <a:p>
          <a:r>
            <a:rPr lang="ru-RU" sz="1800" u="none" dirty="0" err="1" smtClean="0"/>
            <a:t>паролларни</a:t>
          </a:r>
          <a:r>
            <a:rPr lang="ru-RU" sz="1800" u="none" dirty="0" smtClean="0"/>
            <a:t> </a:t>
          </a:r>
          <a:r>
            <a:rPr lang="ru-RU" sz="1800" u="none" dirty="0" err="1" smtClean="0"/>
            <a:t>бошқариш</a:t>
          </a:r>
          <a:r>
            <a:rPr lang="ru-RU" sz="1800" u="none" dirty="0" smtClean="0"/>
            <a:t> </a:t>
          </a:r>
          <a:r>
            <a:rPr lang="ru-RU" sz="1800" u="none" dirty="0" err="1" smtClean="0"/>
            <a:t>сиёсати</a:t>
          </a:r>
          <a:r>
            <a:rPr lang="ru-RU" sz="1800" u="none" dirty="0" smtClean="0"/>
            <a:t>;</a:t>
          </a:r>
          <a:endParaRPr lang="ru-RU" sz="1800" u="none" dirty="0"/>
        </a:p>
      </dgm:t>
    </dgm:pt>
    <dgm:pt modelId="{55605C1B-4F3D-475A-9913-B4616A42EC4C}" type="parTrans" cxnId="{ABF20203-5C2B-4292-BE90-8C0B690023EB}">
      <dgm:prSet/>
      <dgm:spPr/>
      <dgm:t>
        <a:bodyPr/>
        <a:lstStyle/>
        <a:p>
          <a:endParaRPr lang="ru-RU"/>
        </a:p>
      </dgm:t>
    </dgm:pt>
    <dgm:pt modelId="{EC223863-529A-4182-B2EB-870C4E1232A3}" type="sibTrans" cxnId="{ABF20203-5C2B-4292-BE90-8C0B690023EB}">
      <dgm:prSet/>
      <dgm:spPr/>
      <dgm:t>
        <a:bodyPr/>
        <a:lstStyle/>
        <a:p>
          <a:endParaRPr lang="ru-RU"/>
        </a:p>
      </dgm:t>
    </dgm:pt>
    <dgm:pt modelId="{0CEE614D-3BF4-45DE-B84A-AB0C0700235D}">
      <dgm:prSet custT="1"/>
      <dgm:spPr/>
      <dgm:t>
        <a:bodyPr/>
        <a:lstStyle/>
        <a:p>
          <a:r>
            <a:rPr lang="ru-RU" sz="1800" u="none" dirty="0" err="1" smtClean="0"/>
            <a:t>фойдаланувчиларни</a:t>
          </a:r>
          <a:r>
            <a:rPr lang="ru-RU" sz="1800" u="none" dirty="0" smtClean="0"/>
            <a:t> </a:t>
          </a:r>
          <a:r>
            <a:rPr lang="ru-RU" sz="1800" u="none" dirty="0" err="1" smtClean="0"/>
            <a:t>идентификациялаш</a:t>
          </a:r>
          <a:r>
            <a:rPr lang="ru-RU" sz="1800" u="none" dirty="0" smtClean="0"/>
            <a:t>;</a:t>
          </a:r>
          <a:endParaRPr lang="ru-RU" sz="1800" u="none" dirty="0"/>
        </a:p>
      </dgm:t>
    </dgm:pt>
    <dgm:pt modelId="{213C955F-9D8F-49DB-860F-EB19DC9D8B6F}" type="parTrans" cxnId="{C5A5264F-9714-4193-9CAD-4AD19E14177A}">
      <dgm:prSet/>
      <dgm:spPr/>
      <dgm:t>
        <a:bodyPr/>
        <a:lstStyle/>
        <a:p>
          <a:endParaRPr lang="ru-RU"/>
        </a:p>
      </dgm:t>
    </dgm:pt>
    <dgm:pt modelId="{666B8F78-F50C-43B6-9840-56EBFB863D98}" type="sibTrans" cxnId="{C5A5264F-9714-4193-9CAD-4AD19E14177A}">
      <dgm:prSet/>
      <dgm:spPr/>
      <dgm:t>
        <a:bodyPr/>
        <a:lstStyle/>
        <a:p>
          <a:endParaRPr lang="ru-RU"/>
        </a:p>
      </dgm:t>
    </dgm:pt>
    <dgm:pt modelId="{AC47800D-CEF5-4878-AA1B-243C3C26076A}">
      <dgm:prSet custT="1"/>
      <dgm:spPr/>
      <dgm:t>
        <a:bodyPr/>
        <a:lstStyle/>
        <a:p>
          <a:r>
            <a:rPr lang="ru-RU" sz="1800" u="none" dirty="0" err="1" smtClean="0"/>
            <a:t>фойдаланувчиларнинг</a:t>
          </a:r>
          <a:r>
            <a:rPr lang="ru-RU" sz="1800" u="none" dirty="0" smtClean="0"/>
            <a:t> </a:t>
          </a:r>
          <a:r>
            <a:rPr lang="ru-RU" sz="1800" u="none" dirty="0" err="1" smtClean="0"/>
            <a:t>ваколатлари</a:t>
          </a:r>
          <a:r>
            <a:rPr lang="ru-RU" sz="1800" u="none" dirty="0" smtClean="0"/>
            <a:t>;</a:t>
          </a:r>
          <a:endParaRPr lang="ru-RU" sz="1800" u="none" dirty="0"/>
        </a:p>
      </dgm:t>
    </dgm:pt>
    <dgm:pt modelId="{BB0D15FB-3EFB-4C25-AF5D-3E38A4AA2E96}" type="parTrans" cxnId="{31687DDD-FE30-4A64-B9B7-D12CEF4AA911}">
      <dgm:prSet/>
      <dgm:spPr/>
      <dgm:t>
        <a:bodyPr/>
        <a:lstStyle/>
        <a:p>
          <a:endParaRPr lang="ru-RU"/>
        </a:p>
      </dgm:t>
    </dgm:pt>
    <dgm:pt modelId="{A71303A1-AB32-4A02-984C-3CF283066276}" type="sibTrans" cxnId="{31687DDD-FE30-4A64-B9B7-D12CEF4AA911}">
      <dgm:prSet/>
      <dgm:spPr/>
      <dgm:t>
        <a:bodyPr/>
        <a:lstStyle/>
        <a:p>
          <a:endParaRPr lang="ru-RU"/>
        </a:p>
      </dgm:t>
    </dgm:pt>
    <dgm:pt modelId="{8BC3E120-5FD2-4916-A444-9FC07270F52A}">
      <dgm:prSet custT="1"/>
      <dgm:spPr/>
      <dgm:t>
        <a:bodyPr/>
        <a:lstStyle/>
        <a:p>
          <a:r>
            <a:rPr lang="ru-RU" sz="1800" u="none" smtClean="0"/>
            <a:t>ташкилот ахборот коммуникацион тизимини компьютер вируслардан ҳимоялаш;</a:t>
          </a:r>
          <a:endParaRPr lang="ru-RU" sz="1800" u="none"/>
        </a:p>
      </dgm:t>
    </dgm:pt>
    <dgm:pt modelId="{7069DCAF-7537-491B-AD6A-E2469EA48998}" type="parTrans" cxnId="{AA8D3596-5216-4FB0-886C-4C03609206CD}">
      <dgm:prSet/>
      <dgm:spPr/>
      <dgm:t>
        <a:bodyPr/>
        <a:lstStyle/>
        <a:p>
          <a:endParaRPr lang="ru-RU"/>
        </a:p>
      </dgm:t>
    </dgm:pt>
    <dgm:pt modelId="{F29D83DA-7012-4160-A538-5C757B420E71}" type="sibTrans" cxnId="{AA8D3596-5216-4FB0-886C-4C03609206CD}">
      <dgm:prSet/>
      <dgm:spPr/>
      <dgm:t>
        <a:bodyPr/>
        <a:lstStyle/>
        <a:p>
          <a:endParaRPr lang="ru-RU"/>
        </a:p>
      </dgm:t>
    </dgm:pt>
    <dgm:pt modelId="{126989E0-FD3E-4E4E-9AC6-F8AFA08A36E2}">
      <dgm:prSet custT="1"/>
      <dgm:spPr/>
      <dgm:t>
        <a:bodyPr/>
        <a:lstStyle/>
        <a:p>
          <a:r>
            <a:rPr lang="ru-RU" sz="1800" u="none" dirty="0" err="1" smtClean="0"/>
            <a:t>тармоқ</a:t>
          </a:r>
          <a:r>
            <a:rPr lang="ru-RU" sz="1800" u="none" dirty="0" smtClean="0"/>
            <a:t> </a:t>
          </a:r>
          <a:r>
            <a:rPr lang="ru-RU" sz="1800" u="none" dirty="0" err="1" smtClean="0"/>
            <a:t>боғланишларини</a:t>
          </a:r>
          <a:r>
            <a:rPr lang="ru-RU" sz="1800" u="none" dirty="0" smtClean="0"/>
            <a:t> </a:t>
          </a:r>
          <a:r>
            <a:rPr lang="ru-RU" sz="1800" u="none" dirty="0" err="1" smtClean="0"/>
            <a:t>ўрнатиш</a:t>
          </a:r>
          <a:r>
            <a:rPr lang="ru-RU" sz="1800" u="none" dirty="0" smtClean="0"/>
            <a:t> </a:t>
          </a:r>
          <a:r>
            <a:rPr lang="ru-RU" sz="1800" u="none" dirty="0" err="1" smtClean="0"/>
            <a:t>ва</a:t>
          </a:r>
          <a:r>
            <a:rPr lang="ru-RU" sz="1800" u="none" dirty="0" smtClean="0"/>
            <a:t> </a:t>
          </a:r>
          <a:r>
            <a:rPr lang="ru-RU" sz="1800" u="none" dirty="0" err="1" smtClean="0"/>
            <a:t>назоратлаш</a:t>
          </a:r>
          <a:r>
            <a:rPr lang="ru-RU" sz="1800" u="none" dirty="0" smtClean="0"/>
            <a:t> </a:t>
          </a:r>
          <a:r>
            <a:rPr lang="ru-RU" sz="1800" u="none" dirty="0" err="1" smtClean="0"/>
            <a:t>қоидалари</a:t>
          </a:r>
          <a:r>
            <a:rPr lang="ru-RU" sz="1800" u="none" dirty="0" smtClean="0"/>
            <a:t>;</a:t>
          </a:r>
          <a:endParaRPr lang="ru-RU" sz="1800" u="none" dirty="0"/>
        </a:p>
      </dgm:t>
    </dgm:pt>
    <dgm:pt modelId="{4C5EE25A-ABC5-4F4C-B1C9-CAA25A201007}" type="parTrans" cxnId="{8302022A-7CEE-40C3-9983-4712246CF32E}">
      <dgm:prSet/>
      <dgm:spPr/>
      <dgm:t>
        <a:bodyPr/>
        <a:lstStyle/>
        <a:p>
          <a:endParaRPr lang="ru-RU"/>
        </a:p>
      </dgm:t>
    </dgm:pt>
    <dgm:pt modelId="{8EAD228F-3A2E-4653-A755-E1308DB40854}" type="sibTrans" cxnId="{8302022A-7CEE-40C3-9983-4712246CF32E}">
      <dgm:prSet/>
      <dgm:spPr/>
      <dgm:t>
        <a:bodyPr/>
        <a:lstStyle/>
        <a:p>
          <a:endParaRPr lang="ru-RU"/>
        </a:p>
      </dgm:t>
    </dgm:pt>
    <dgm:pt modelId="{7660B242-4300-4ED4-9D0C-E9D57682FA39}">
      <dgm:prSet custT="1"/>
      <dgm:spPr/>
      <dgm:t>
        <a:bodyPr/>
        <a:lstStyle/>
        <a:p>
          <a:r>
            <a:rPr lang="ru-RU" sz="1800" u="none" dirty="0" smtClean="0"/>
            <a:t>электрон почта </a:t>
          </a:r>
          <a:r>
            <a:rPr lang="ru-RU" sz="1800" u="none" dirty="0" err="1" smtClean="0"/>
            <a:t>тизими</a:t>
          </a:r>
          <a:r>
            <a:rPr lang="ru-RU" sz="1800" u="none" dirty="0" smtClean="0"/>
            <a:t> </a:t>
          </a:r>
          <a:r>
            <a:rPr lang="ru-RU" sz="1800" u="none" dirty="0" err="1" smtClean="0"/>
            <a:t>билан</a:t>
          </a:r>
          <a:r>
            <a:rPr lang="ru-RU" sz="1800" u="none" dirty="0" smtClean="0"/>
            <a:t> </a:t>
          </a:r>
          <a:r>
            <a:rPr lang="ru-RU" sz="1800" u="none" dirty="0" err="1" smtClean="0"/>
            <a:t>ишлаш</a:t>
          </a:r>
          <a:r>
            <a:rPr lang="ru-RU" sz="1800" u="none" dirty="0" smtClean="0"/>
            <a:t> </a:t>
          </a:r>
          <a:r>
            <a:rPr lang="ru-RU" sz="1800" u="none" dirty="0" err="1" smtClean="0"/>
            <a:t>бўйича</a:t>
          </a:r>
          <a:r>
            <a:rPr lang="ru-RU" sz="1800" u="none" dirty="0" smtClean="0"/>
            <a:t> </a:t>
          </a:r>
          <a:r>
            <a:rPr lang="ru-RU" sz="1800" u="none" dirty="0" err="1" smtClean="0"/>
            <a:t>хавфсизлик</a:t>
          </a:r>
          <a:r>
            <a:rPr lang="ru-RU" sz="1800" u="none" dirty="0" smtClean="0"/>
            <a:t> </a:t>
          </a:r>
          <a:r>
            <a:rPr lang="ru-RU" sz="1800" u="none" dirty="0" err="1" smtClean="0"/>
            <a:t>сиёсати</a:t>
          </a:r>
          <a:r>
            <a:rPr lang="ru-RU" sz="1800" u="none" dirty="0" smtClean="0"/>
            <a:t> </a:t>
          </a:r>
          <a:r>
            <a:rPr lang="ru-RU" sz="1800" u="none" dirty="0" err="1" smtClean="0"/>
            <a:t>қоидалари</a:t>
          </a:r>
          <a:r>
            <a:rPr lang="ru-RU" sz="1800" u="none" dirty="0" smtClean="0"/>
            <a:t>;</a:t>
          </a:r>
          <a:endParaRPr lang="ru-RU" sz="1800" u="none" dirty="0"/>
        </a:p>
      </dgm:t>
    </dgm:pt>
    <dgm:pt modelId="{21058A47-0A3F-4A86-9F39-1A6AA621DDEB}" type="parTrans" cxnId="{19E85559-D5DC-45F2-BDCF-96AB4F2B7AF0}">
      <dgm:prSet/>
      <dgm:spPr/>
      <dgm:t>
        <a:bodyPr/>
        <a:lstStyle/>
        <a:p>
          <a:endParaRPr lang="ru-RU"/>
        </a:p>
      </dgm:t>
    </dgm:pt>
    <dgm:pt modelId="{23B786F7-ED51-4DA7-8154-2FA5EC298546}" type="sibTrans" cxnId="{19E85559-D5DC-45F2-BDCF-96AB4F2B7AF0}">
      <dgm:prSet/>
      <dgm:spPr/>
      <dgm:t>
        <a:bodyPr/>
        <a:lstStyle/>
        <a:p>
          <a:endParaRPr lang="ru-RU"/>
        </a:p>
      </dgm:t>
    </dgm:pt>
    <dgm:pt modelId="{C9556FAA-6AA5-4C17-BA77-3659E4E116D9}">
      <dgm:prSet custT="1"/>
      <dgm:spPr/>
      <dgm:t>
        <a:bodyPr/>
        <a:lstStyle/>
        <a:p>
          <a:r>
            <a:rPr lang="ru-RU" sz="1800" u="none" dirty="0" err="1" smtClean="0"/>
            <a:t>ахборот</a:t>
          </a:r>
          <a:r>
            <a:rPr lang="ru-RU" sz="1800" u="none" dirty="0" smtClean="0"/>
            <a:t> </a:t>
          </a:r>
          <a:r>
            <a:rPr lang="ru-RU" sz="1800" u="none" dirty="0" err="1" smtClean="0"/>
            <a:t>коммуникацион</a:t>
          </a:r>
          <a:r>
            <a:rPr lang="ru-RU" sz="1800" u="none" dirty="0" smtClean="0"/>
            <a:t> </a:t>
          </a:r>
          <a:r>
            <a:rPr lang="ru-RU" sz="1800" u="none" dirty="0" err="1" smtClean="0"/>
            <a:t>тизимлар</a:t>
          </a:r>
          <a:r>
            <a:rPr lang="ru-RU" sz="1800" u="none" dirty="0" smtClean="0"/>
            <a:t> </a:t>
          </a:r>
          <a:r>
            <a:rPr lang="ru-RU" sz="1800" u="none" dirty="0" err="1" smtClean="0"/>
            <a:t>хавфсизлигини</a:t>
          </a:r>
          <a:r>
            <a:rPr lang="ru-RU" sz="1800" u="none" dirty="0" smtClean="0"/>
            <a:t> </a:t>
          </a:r>
          <a:r>
            <a:rPr lang="ru-RU" sz="1800" u="none" dirty="0" err="1" smtClean="0"/>
            <a:t>таъминлаш</a:t>
          </a:r>
          <a:r>
            <a:rPr lang="ru-RU" sz="1800" u="none" dirty="0" smtClean="0"/>
            <a:t> </a:t>
          </a:r>
          <a:r>
            <a:rPr lang="ru-RU" sz="1800" u="none" dirty="0" err="1" smtClean="0"/>
            <a:t>қоидалари</a:t>
          </a:r>
          <a:r>
            <a:rPr lang="ru-RU" sz="1800" u="none" dirty="0" smtClean="0"/>
            <a:t>;</a:t>
          </a:r>
          <a:endParaRPr lang="ru-RU" sz="1800" u="none" dirty="0"/>
        </a:p>
      </dgm:t>
    </dgm:pt>
    <dgm:pt modelId="{8BC71695-7FAD-4A3B-A968-59086753C7C4}" type="parTrans" cxnId="{0A6A23C9-A42E-4CBD-97B3-F36A2CCD4C4B}">
      <dgm:prSet/>
      <dgm:spPr/>
      <dgm:t>
        <a:bodyPr/>
        <a:lstStyle/>
        <a:p>
          <a:endParaRPr lang="ru-RU"/>
        </a:p>
      </dgm:t>
    </dgm:pt>
    <dgm:pt modelId="{BAB836F3-A342-40AE-B63A-03FE14DCBD01}" type="sibTrans" cxnId="{0A6A23C9-A42E-4CBD-97B3-F36A2CCD4C4B}">
      <dgm:prSet/>
      <dgm:spPr/>
      <dgm:t>
        <a:bodyPr/>
        <a:lstStyle/>
        <a:p>
          <a:endParaRPr lang="ru-RU"/>
        </a:p>
      </dgm:t>
    </dgm:pt>
    <dgm:pt modelId="{E11F28E9-716F-419F-B0F2-E0B06609A0A2}">
      <dgm:prSet custT="1"/>
      <dgm:spPr/>
      <dgm:t>
        <a:bodyPr/>
        <a:lstStyle/>
        <a:p>
          <a:r>
            <a:rPr lang="ru-RU" sz="1800" u="none" dirty="0" err="1" smtClean="0"/>
            <a:t>фойдаланувчиларнинг</a:t>
          </a:r>
          <a:r>
            <a:rPr lang="ru-RU" sz="1800" u="none" dirty="0" smtClean="0"/>
            <a:t> </a:t>
          </a:r>
          <a:r>
            <a:rPr lang="ru-RU" sz="1800" u="none" dirty="0" err="1" smtClean="0"/>
            <a:t>хавфсизлик</a:t>
          </a:r>
          <a:r>
            <a:rPr lang="ru-RU" sz="1800" u="none" dirty="0" smtClean="0"/>
            <a:t> </a:t>
          </a:r>
          <a:r>
            <a:rPr lang="ru-RU" sz="1800" u="none" dirty="0" err="1" smtClean="0"/>
            <a:t>сиёсатини</a:t>
          </a:r>
          <a:r>
            <a:rPr lang="ru-RU" sz="1800" u="none" dirty="0" smtClean="0"/>
            <a:t> </a:t>
          </a:r>
          <a:r>
            <a:rPr lang="ru-RU" sz="1800" u="none" dirty="0" err="1" smtClean="0"/>
            <a:t>қоидаларини</a:t>
          </a:r>
          <a:r>
            <a:rPr lang="ru-RU" sz="1800" u="none" dirty="0" smtClean="0"/>
            <a:t> </a:t>
          </a:r>
          <a:r>
            <a:rPr lang="ru-RU" sz="1800" u="none" dirty="0" err="1" smtClean="0"/>
            <a:t>бажариш</a:t>
          </a:r>
          <a:r>
            <a:rPr lang="ru-RU" sz="1800" u="none" dirty="0" smtClean="0"/>
            <a:t> </a:t>
          </a:r>
          <a:r>
            <a:rPr lang="ru-RU" sz="1800" u="none" dirty="0" err="1" smtClean="0"/>
            <a:t>бўйича</a:t>
          </a:r>
          <a:r>
            <a:rPr lang="ru-RU" sz="1800" u="none" dirty="0" smtClean="0"/>
            <a:t> </a:t>
          </a:r>
          <a:r>
            <a:rPr lang="ru-RU" sz="1800" u="none" dirty="0" err="1" smtClean="0"/>
            <a:t>мажбуриятлари</a:t>
          </a:r>
          <a:r>
            <a:rPr lang="ru-RU" sz="1800" u="none" dirty="0" smtClean="0"/>
            <a:t> </a:t>
          </a:r>
          <a:r>
            <a:rPr lang="ru-RU" sz="1800" u="none" dirty="0" err="1" smtClean="0"/>
            <a:t>ва</a:t>
          </a:r>
          <a:r>
            <a:rPr lang="ru-RU" sz="1800" u="none" dirty="0" smtClean="0"/>
            <a:t> </a:t>
          </a:r>
          <a:r>
            <a:rPr lang="ru-RU" sz="1800" u="none" dirty="0" err="1" smtClean="0"/>
            <a:t>ҳ.к.лар</a:t>
          </a:r>
          <a:r>
            <a:rPr lang="ru-RU" sz="1800" u="none" dirty="0" smtClean="0"/>
            <a:t>.</a:t>
          </a:r>
          <a:endParaRPr lang="ru-RU" sz="1800" u="none" dirty="0"/>
        </a:p>
      </dgm:t>
    </dgm:pt>
    <dgm:pt modelId="{0E2FAB93-352B-403C-A779-EC9464473792}" type="parTrans" cxnId="{508F2FA1-D3B3-4ABF-9054-280A07547766}">
      <dgm:prSet/>
      <dgm:spPr/>
      <dgm:t>
        <a:bodyPr/>
        <a:lstStyle/>
        <a:p>
          <a:endParaRPr lang="ru-RU"/>
        </a:p>
      </dgm:t>
    </dgm:pt>
    <dgm:pt modelId="{B12B1791-D9C5-4DE7-A4D2-F34BA13E0C1C}" type="sibTrans" cxnId="{508F2FA1-D3B3-4ABF-9054-280A07547766}">
      <dgm:prSet/>
      <dgm:spPr/>
      <dgm:t>
        <a:bodyPr/>
        <a:lstStyle/>
        <a:p>
          <a:endParaRPr lang="ru-RU"/>
        </a:p>
      </dgm:t>
    </dgm:pt>
    <dgm:pt modelId="{40E57470-91B9-4723-B8AA-2FD52E20B58E}" type="pres">
      <dgm:prSet presAssocID="{750BBBCD-65A0-4828-8A51-C1934B5E4869}" presName="linear" presStyleCnt="0">
        <dgm:presLayoutVars>
          <dgm:animLvl val="lvl"/>
          <dgm:resizeHandles val="exact"/>
        </dgm:presLayoutVars>
      </dgm:prSet>
      <dgm:spPr/>
      <dgm:t>
        <a:bodyPr/>
        <a:lstStyle/>
        <a:p>
          <a:endParaRPr lang="ru-RU"/>
        </a:p>
      </dgm:t>
    </dgm:pt>
    <dgm:pt modelId="{92F69B67-AC68-4B6D-B15C-02867A7A691F}" type="pres">
      <dgm:prSet presAssocID="{6147A497-4456-4F53-BFAD-6DF7590F27D3}" presName="parentText" presStyleLbl="node1" presStyleIdx="0" presStyleCnt="1" custScaleY="130795" custLinFactNeighborY="-5913">
        <dgm:presLayoutVars>
          <dgm:chMax val="0"/>
          <dgm:bulletEnabled val="1"/>
        </dgm:presLayoutVars>
      </dgm:prSet>
      <dgm:spPr/>
      <dgm:t>
        <a:bodyPr/>
        <a:lstStyle/>
        <a:p>
          <a:endParaRPr lang="ru-RU"/>
        </a:p>
      </dgm:t>
    </dgm:pt>
    <dgm:pt modelId="{A167C18E-E43C-4483-A9E2-7F820E37E393}" type="pres">
      <dgm:prSet presAssocID="{6147A497-4456-4F53-BFAD-6DF7590F27D3}" presName="childText" presStyleLbl="revTx" presStyleIdx="0" presStyleCnt="1" custScaleY="111206">
        <dgm:presLayoutVars>
          <dgm:bulletEnabled val="1"/>
        </dgm:presLayoutVars>
      </dgm:prSet>
      <dgm:spPr/>
      <dgm:t>
        <a:bodyPr/>
        <a:lstStyle/>
        <a:p>
          <a:endParaRPr lang="ru-RU"/>
        </a:p>
      </dgm:t>
    </dgm:pt>
  </dgm:ptLst>
  <dgm:cxnLst>
    <dgm:cxn modelId="{0A6A23C9-A42E-4CBD-97B3-F36A2CCD4C4B}" srcId="{6147A497-4456-4F53-BFAD-6DF7590F27D3}" destId="{C9556FAA-6AA5-4C17-BA77-3659E4E116D9}" srcOrd="7" destOrd="0" parTransId="{8BC71695-7FAD-4A3B-A968-59086753C7C4}" sibTransId="{BAB836F3-A342-40AE-B63A-03FE14DCBD01}"/>
    <dgm:cxn modelId="{19E85559-D5DC-45F2-BDCF-96AB4F2B7AF0}" srcId="{6147A497-4456-4F53-BFAD-6DF7590F27D3}" destId="{7660B242-4300-4ED4-9D0C-E9D57682FA39}" srcOrd="6" destOrd="0" parTransId="{21058A47-0A3F-4A86-9F39-1A6AA621DDEB}" sibTransId="{23B786F7-ED51-4DA7-8154-2FA5EC298546}"/>
    <dgm:cxn modelId="{E7B90531-19CC-4026-839A-812A49E5B098}" type="presOf" srcId="{C9556FAA-6AA5-4C17-BA77-3659E4E116D9}" destId="{A167C18E-E43C-4483-A9E2-7F820E37E393}" srcOrd="0" destOrd="7" presId="urn:microsoft.com/office/officeart/2005/8/layout/vList2"/>
    <dgm:cxn modelId="{CF0CDE7D-15EC-463A-B4EF-B11ED3EDCC6D}" type="presOf" srcId="{8BC3E120-5FD2-4916-A444-9FC07270F52A}" destId="{A167C18E-E43C-4483-A9E2-7F820E37E393}" srcOrd="0" destOrd="4" presId="urn:microsoft.com/office/officeart/2005/8/layout/vList2"/>
    <dgm:cxn modelId="{668563BE-F5B5-4877-A011-63110A62FE36}" srcId="{750BBBCD-65A0-4828-8A51-C1934B5E4869}" destId="{6147A497-4456-4F53-BFAD-6DF7590F27D3}" srcOrd="0" destOrd="0" parTransId="{016CEB94-AB7C-48CF-9458-E0B148D2BE1A}" sibTransId="{F47B9C54-81B9-42E1-9467-DD387774320F}"/>
    <dgm:cxn modelId="{9F334811-2144-4C2E-89F4-33AC360BC4AC}" type="presOf" srcId="{E11F28E9-716F-419F-B0F2-E0B06609A0A2}" destId="{A167C18E-E43C-4483-A9E2-7F820E37E393}" srcOrd="0" destOrd="8" presId="urn:microsoft.com/office/officeart/2005/8/layout/vList2"/>
    <dgm:cxn modelId="{3D4F2D0F-DEA0-49AA-AA91-47FB981961B3}" type="presOf" srcId="{126989E0-FD3E-4E4E-9AC6-F8AFA08A36E2}" destId="{A167C18E-E43C-4483-A9E2-7F820E37E393}" srcOrd="0" destOrd="5" presId="urn:microsoft.com/office/officeart/2005/8/layout/vList2"/>
    <dgm:cxn modelId="{70786675-1D56-4A75-9E11-022EEC1762C4}" type="presOf" srcId="{6147A497-4456-4F53-BFAD-6DF7590F27D3}" destId="{92F69B67-AC68-4B6D-B15C-02867A7A691F}" srcOrd="0" destOrd="0" presId="urn:microsoft.com/office/officeart/2005/8/layout/vList2"/>
    <dgm:cxn modelId="{D6D8A4A2-3052-4827-AE56-354D5015D52E}" type="presOf" srcId="{81A2346E-6BC6-4BD0-BD01-A6BB14A3D32B}" destId="{A167C18E-E43C-4483-A9E2-7F820E37E393}" srcOrd="0" destOrd="1" presId="urn:microsoft.com/office/officeart/2005/8/layout/vList2"/>
    <dgm:cxn modelId="{7CF04FD1-2F77-46EC-8C68-664A05B5741B}" srcId="{6147A497-4456-4F53-BFAD-6DF7590F27D3}" destId="{602E56EE-864A-49C1-BA5F-14BE993719E0}" srcOrd="0" destOrd="0" parTransId="{A383E782-7393-48A9-B5B9-63E88E368DA7}" sibTransId="{EEC2B1DA-9ACB-4CB3-8138-47FEE4F0D3D9}"/>
    <dgm:cxn modelId="{0A05DCB0-3729-4270-8D2C-47D5979F7084}" type="presOf" srcId="{7660B242-4300-4ED4-9D0C-E9D57682FA39}" destId="{A167C18E-E43C-4483-A9E2-7F820E37E393}" srcOrd="0" destOrd="6" presId="urn:microsoft.com/office/officeart/2005/8/layout/vList2"/>
    <dgm:cxn modelId="{AA8D3596-5216-4FB0-886C-4C03609206CD}" srcId="{6147A497-4456-4F53-BFAD-6DF7590F27D3}" destId="{8BC3E120-5FD2-4916-A444-9FC07270F52A}" srcOrd="4" destOrd="0" parTransId="{7069DCAF-7537-491B-AD6A-E2469EA48998}" sibTransId="{F29D83DA-7012-4160-A538-5C757B420E71}"/>
    <dgm:cxn modelId="{ABF20203-5C2B-4292-BE90-8C0B690023EB}" srcId="{6147A497-4456-4F53-BFAD-6DF7590F27D3}" destId="{81A2346E-6BC6-4BD0-BD01-A6BB14A3D32B}" srcOrd="1" destOrd="0" parTransId="{55605C1B-4F3D-475A-9913-B4616A42EC4C}" sibTransId="{EC223863-529A-4182-B2EB-870C4E1232A3}"/>
    <dgm:cxn modelId="{8302022A-7CEE-40C3-9983-4712246CF32E}" srcId="{6147A497-4456-4F53-BFAD-6DF7590F27D3}" destId="{126989E0-FD3E-4E4E-9AC6-F8AFA08A36E2}" srcOrd="5" destOrd="0" parTransId="{4C5EE25A-ABC5-4F4C-B1C9-CAA25A201007}" sibTransId="{8EAD228F-3A2E-4653-A755-E1308DB40854}"/>
    <dgm:cxn modelId="{140ED559-10F5-460B-80AB-52B06D59561A}" type="presOf" srcId="{AC47800D-CEF5-4878-AA1B-243C3C26076A}" destId="{A167C18E-E43C-4483-A9E2-7F820E37E393}" srcOrd="0" destOrd="3" presId="urn:microsoft.com/office/officeart/2005/8/layout/vList2"/>
    <dgm:cxn modelId="{C5A5264F-9714-4193-9CAD-4AD19E14177A}" srcId="{6147A497-4456-4F53-BFAD-6DF7590F27D3}" destId="{0CEE614D-3BF4-45DE-B84A-AB0C0700235D}" srcOrd="2" destOrd="0" parTransId="{213C955F-9D8F-49DB-860F-EB19DC9D8B6F}" sibTransId="{666B8F78-F50C-43B6-9840-56EBFB863D98}"/>
    <dgm:cxn modelId="{81C67E60-717F-4ECC-891B-1C4AB08C7554}" type="presOf" srcId="{602E56EE-864A-49C1-BA5F-14BE993719E0}" destId="{A167C18E-E43C-4483-A9E2-7F820E37E393}" srcOrd="0" destOrd="0" presId="urn:microsoft.com/office/officeart/2005/8/layout/vList2"/>
    <dgm:cxn modelId="{2C49CA9B-34E2-444C-83B9-300383002D85}" type="presOf" srcId="{750BBBCD-65A0-4828-8A51-C1934B5E4869}" destId="{40E57470-91B9-4723-B8AA-2FD52E20B58E}" srcOrd="0" destOrd="0" presId="urn:microsoft.com/office/officeart/2005/8/layout/vList2"/>
    <dgm:cxn modelId="{1A754B0E-CDDF-442B-A1A9-0D7C482FFD61}" type="presOf" srcId="{0CEE614D-3BF4-45DE-B84A-AB0C0700235D}" destId="{A167C18E-E43C-4483-A9E2-7F820E37E393}" srcOrd="0" destOrd="2" presId="urn:microsoft.com/office/officeart/2005/8/layout/vList2"/>
    <dgm:cxn modelId="{31687DDD-FE30-4A64-B9B7-D12CEF4AA911}" srcId="{6147A497-4456-4F53-BFAD-6DF7590F27D3}" destId="{AC47800D-CEF5-4878-AA1B-243C3C26076A}" srcOrd="3" destOrd="0" parTransId="{BB0D15FB-3EFB-4C25-AF5D-3E38A4AA2E96}" sibTransId="{A71303A1-AB32-4A02-984C-3CF283066276}"/>
    <dgm:cxn modelId="{508F2FA1-D3B3-4ABF-9054-280A07547766}" srcId="{6147A497-4456-4F53-BFAD-6DF7590F27D3}" destId="{E11F28E9-716F-419F-B0F2-E0B06609A0A2}" srcOrd="8" destOrd="0" parTransId="{0E2FAB93-352B-403C-A779-EC9464473792}" sibTransId="{B12B1791-D9C5-4DE7-A4D2-F34BA13E0C1C}"/>
    <dgm:cxn modelId="{3CD9446F-0E83-4643-A645-9D104E4EC024}" type="presParOf" srcId="{40E57470-91B9-4723-B8AA-2FD52E20B58E}" destId="{92F69B67-AC68-4B6D-B15C-02867A7A691F}" srcOrd="0" destOrd="0" presId="urn:microsoft.com/office/officeart/2005/8/layout/vList2"/>
    <dgm:cxn modelId="{FC6BC033-C7B2-4450-B135-CC5222ED71DC}" type="presParOf" srcId="{40E57470-91B9-4723-B8AA-2FD52E20B58E}" destId="{A167C18E-E43C-4483-A9E2-7F820E37E39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4417DD8-9545-4F58-91F4-3E3A97EBF6F6}" type="doc">
      <dgm:prSet loTypeId="urn:microsoft.com/office/officeart/2005/8/layout/vList2" loCatId="list" qsTypeId="urn:microsoft.com/office/officeart/2005/8/quickstyle/simple1" qsCatId="simple" csTypeId="urn:microsoft.com/office/officeart/2005/8/colors/accent5_2" csCatId="accent5" phldr="1"/>
      <dgm:spPr/>
      <dgm:t>
        <a:bodyPr/>
        <a:lstStyle/>
        <a:p>
          <a:endParaRPr lang="ru-RU"/>
        </a:p>
      </dgm:t>
    </dgm:pt>
    <dgm:pt modelId="{2EA64125-E713-4880-A5B2-FB81ECCE0956}">
      <dgm:prSet/>
      <dgm:spPr/>
      <dgm:t>
        <a:bodyPr/>
        <a:lstStyle/>
        <a:p>
          <a:pPr algn="just" rtl="0"/>
          <a:r>
            <a:rPr lang="uz-Cyrl-UZ" dirty="0" smtClean="0"/>
            <a:t>Ташкилий ҳимоя – бу  ишлаб чиқариш фаолияти ва ижро этувчиларнинг ўзаро алоқаларини  истисно ёки жиддий тарзда қийинлаштирадиган конфиденциал ахборотга ноқонуний эгалик қилиш ва ташқи ва ички таҳдидларни юзага келтирадиган ҳаракатлардан норматив-ҳуқуқий асосда ҳимоялашни қаътий белгилашдир.</a:t>
          </a:r>
          <a:endParaRPr lang="ru-RU" dirty="0"/>
        </a:p>
      </dgm:t>
    </dgm:pt>
    <dgm:pt modelId="{E2A146E2-9671-4036-AE77-1C2E21C98BE6}" type="parTrans" cxnId="{F58D486B-F92B-409A-8F7C-43B8B4F04462}">
      <dgm:prSet/>
      <dgm:spPr/>
      <dgm:t>
        <a:bodyPr/>
        <a:lstStyle/>
        <a:p>
          <a:endParaRPr lang="ru-RU"/>
        </a:p>
      </dgm:t>
    </dgm:pt>
    <dgm:pt modelId="{3C8D74F6-0159-41BB-B9C9-CFC19D8DB9DD}" type="sibTrans" cxnId="{F58D486B-F92B-409A-8F7C-43B8B4F04462}">
      <dgm:prSet/>
      <dgm:spPr/>
      <dgm:t>
        <a:bodyPr/>
        <a:lstStyle/>
        <a:p>
          <a:endParaRPr lang="ru-RU"/>
        </a:p>
      </dgm:t>
    </dgm:pt>
    <dgm:pt modelId="{F98C3EEC-F6FC-406F-9D9F-808CBC4EA674}">
      <dgm:prSet/>
      <dgm:spPr/>
      <dgm:t>
        <a:bodyPr/>
        <a:lstStyle/>
        <a:p>
          <a:pPr algn="l" rtl="0"/>
          <a:r>
            <a:rPr lang="uz-Cyrl-UZ" b="1" dirty="0" smtClean="0"/>
            <a:t>Ташкилий ҳимоя қуйидагиларни таъминлайди:</a:t>
          </a:r>
          <a:endParaRPr lang="ru-RU" b="1" u="sng" dirty="0"/>
        </a:p>
      </dgm:t>
    </dgm:pt>
    <dgm:pt modelId="{1AD5039D-77F1-4B68-9531-56C6B0C68EB2}" type="parTrans" cxnId="{7F7BB305-9524-4AEE-9C41-DBF94519CD27}">
      <dgm:prSet/>
      <dgm:spPr/>
      <dgm:t>
        <a:bodyPr/>
        <a:lstStyle/>
        <a:p>
          <a:endParaRPr lang="ru-RU"/>
        </a:p>
      </dgm:t>
    </dgm:pt>
    <dgm:pt modelId="{0BC6A90A-DC63-4CCE-8D77-3F960D8F15A4}" type="sibTrans" cxnId="{7F7BB305-9524-4AEE-9C41-DBF94519CD27}">
      <dgm:prSet/>
      <dgm:spPr/>
      <dgm:t>
        <a:bodyPr/>
        <a:lstStyle/>
        <a:p>
          <a:endParaRPr lang="ru-RU"/>
        </a:p>
      </dgm:t>
    </dgm:pt>
    <dgm:pt modelId="{76C2692A-2C74-4E41-8CF2-A97D9C89553C}">
      <dgm:prSet/>
      <dgm:spPr/>
      <dgm:t>
        <a:bodyPr/>
        <a:lstStyle/>
        <a:p>
          <a:pPr algn="just" rtl="0"/>
          <a:r>
            <a:rPr lang="uz-Cyrl-UZ" dirty="0" smtClean="0"/>
            <a:t>қўриқлаш ва режимни ташкил қилиш</a:t>
          </a:r>
          <a:r>
            <a:rPr lang="ru-RU" dirty="0" smtClean="0"/>
            <a:t>, </a:t>
          </a:r>
          <a:r>
            <a:rPr lang="uz-Cyrl-UZ" dirty="0" smtClean="0"/>
            <a:t>кадрлар ва хужжатлар билан ишлаш</a:t>
          </a:r>
          <a:r>
            <a:rPr lang="ru-RU" dirty="0" smtClean="0"/>
            <a:t>;</a:t>
          </a:r>
          <a:endParaRPr lang="ru-RU" dirty="0"/>
        </a:p>
      </dgm:t>
    </dgm:pt>
    <dgm:pt modelId="{25E3C79B-7659-4E56-881F-8550642F24AB}" type="parTrans" cxnId="{FFA51DE9-97B5-4ADD-94EB-4F72305D701A}">
      <dgm:prSet/>
      <dgm:spPr/>
      <dgm:t>
        <a:bodyPr/>
        <a:lstStyle/>
        <a:p>
          <a:endParaRPr lang="ru-RU"/>
        </a:p>
      </dgm:t>
    </dgm:pt>
    <dgm:pt modelId="{B5ECBA39-2088-457F-AF87-9FCE1192D2B8}" type="sibTrans" cxnId="{FFA51DE9-97B5-4ADD-94EB-4F72305D701A}">
      <dgm:prSet/>
      <dgm:spPr/>
      <dgm:t>
        <a:bodyPr/>
        <a:lstStyle/>
        <a:p>
          <a:endParaRPr lang="ru-RU"/>
        </a:p>
      </dgm:t>
    </dgm:pt>
    <dgm:pt modelId="{3C6AC318-6182-45F0-B6CD-B5279C10EC7E}">
      <dgm:prSet/>
      <dgm:spPr/>
      <dgm:t>
        <a:bodyPr/>
        <a:lstStyle/>
        <a:p>
          <a:pPr algn="just"/>
          <a:r>
            <a:rPr lang="uz-Cyrl-UZ" dirty="0" smtClean="0"/>
            <a:t>тадбиркорлик фаолиятида ички ва ташқи таҳдидларни аниқлайдиган хавфсизлик техник воситалари ва ахборот –аналитик фаолиятидан фойдаланиш</a:t>
          </a:r>
          <a:r>
            <a:rPr lang="ru-RU" dirty="0" smtClean="0"/>
            <a:t>.</a:t>
          </a:r>
          <a:endParaRPr lang="ru-RU" dirty="0"/>
        </a:p>
      </dgm:t>
    </dgm:pt>
    <dgm:pt modelId="{6E06638C-3AC8-46B7-BC5F-DC8938A452DB}" type="parTrans" cxnId="{AB7A42C8-BCE0-418C-9E49-B4848E686AF5}">
      <dgm:prSet/>
      <dgm:spPr/>
      <dgm:t>
        <a:bodyPr/>
        <a:lstStyle/>
        <a:p>
          <a:endParaRPr lang="ru-RU"/>
        </a:p>
      </dgm:t>
    </dgm:pt>
    <dgm:pt modelId="{F53AC476-379C-44E0-B6A8-89BE9DCED0E0}" type="sibTrans" cxnId="{AB7A42C8-BCE0-418C-9E49-B4848E686AF5}">
      <dgm:prSet/>
      <dgm:spPr/>
      <dgm:t>
        <a:bodyPr/>
        <a:lstStyle/>
        <a:p>
          <a:endParaRPr lang="ru-RU"/>
        </a:p>
      </dgm:t>
    </dgm:pt>
    <dgm:pt modelId="{CDEF0C59-C735-4AE6-9E20-EF7DD5DD4DAB}" type="pres">
      <dgm:prSet presAssocID="{E4417DD8-9545-4F58-91F4-3E3A97EBF6F6}" presName="linear" presStyleCnt="0">
        <dgm:presLayoutVars>
          <dgm:animLvl val="lvl"/>
          <dgm:resizeHandles val="exact"/>
        </dgm:presLayoutVars>
      </dgm:prSet>
      <dgm:spPr/>
      <dgm:t>
        <a:bodyPr/>
        <a:lstStyle/>
        <a:p>
          <a:endParaRPr lang="ru-RU"/>
        </a:p>
      </dgm:t>
    </dgm:pt>
    <dgm:pt modelId="{68696FC4-EAA1-4202-8989-A37B6918337D}" type="pres">
      <dgm:prSet presAssocID="{2EA64125-E713-4880-A5B2-FB81ECCE0956}" presName="parentText" presStyleLbl="node1" presStyleIdx="0" presStyleCnt="1">
        <dgm:presLayoutVars>
          <dgm:chMax val="0"/>
          <dgm:bulletEnabled val="1"/>
        </dgm:presLayoutVars>
      </dgm:prSet>
      <dgm:spPr/>
      <dgm:t>
        <a:bodyPr/>
        <a:lstStyle/>
        <a:p>
          <a:endParaRPr lang="ru-RU"/>
        </a:p>
      </dgm:t>
    </dgm:pt>
    <dgm:pt modelId="{B241221A-5680-4CD5-A752-A0B41FA245F5}" type="pres">
      <dgm:prSet presAssocID="{2EA64125-E713-4880-A5B2-FB81ECCE0956}" presName="childText" presStyleLbl="revTx" presStyleIdx="0" presStyleCnt="1">
        <dgm:presLayoutVars>
          <dgm:bulletEnabled val="1"/>
        </dgm:presLayoutVars>
      </dgm:prSet>
      <dgm:spPr/>
      <dgm:t>
        <a:bodyPr/>
        <a:lstStyle/>
        <a:p>
          <a:endParaRPr lang="ru-RU"/>
        </a:p>
      </dgm:t>
    </dgm:pt>
  </dgm:ptLst>
  <dgm:cxnLst>
    <dgm:cxn modelId="{F8BFF714-7DD8-4786-A87B-C236BF443A04}" type="presOf" srcId="{3C6AC318-6182-45F0-B6CD-B5279C10EC7E}" destId="{B241221A-5680-4CD5-A752-A0B41FA245F5}" srcOrd="0" destOrd="2" presId="urn:microsoft.com/office/officeart/2005/8/layout/vList2"/>
    <dgm:cxn modelId="{20B3B045-8FF8-4623-8530-0C5C15A9CF7D}" type="presOf" srcId="{76C2692A-2C74-4E41-8CF2-A97D9C89553C}" destId="{B241221A-5680-4CD5-A752-A0B41FA245F5}" srcOrd="0" destOrd="1" presId="urn:microsoft.com/office/officeart/2005/8/layout/vList2"/>
    <dgm:cxn modelId="{7F7BB305-9524-4AEE-9C41-DBF94519CD27}" srcId="{2EA64125-E713-4880-A5B2-FB81ECCE0956}" destId="{F98C3EEC-F6FC-406F-9D9F-808CBC4EA674}" srcOrd="0" destOrd="0" parTransId="{1AD5039D-77F1-4B68-9531-56C6B0C68EB2}" sibTransId="{0BC6A90A-DC63-4CCE-8D77-3F960D8F15A4}"/>
    <dgm:cxn modelId="{FFA51DE9-97B5-4ADD-94EB-4F72305D701A}" srcId="{F98C3EEC-F6FC-406F-9D9F-808CBC4EA674}" destId="{76C2692A-2C74-4E41-8CF2-A97D9C89553C}" srcOrd="0" destOrd="0" parTransId="{25E3C79B-7659-4E56-881F-8550642F24AB}" sibTransId="{B5ECBA39-2088-457F-AF87-9FCE1192D2B8}"/>
    <dgm:cxn modelId="{B99FB532-215C-409E-817A-7307FE344A53}" type="presOf" srcId="{2EA64125-E713-4880-A5B2-FB81ECCE0956}" destId="{68696FC4-EAA1-4202-8989-A37B6918337D}" srcOrd="0" destOrd="0" presId="urn:microsoft.com/office/officeart/2005/8/layout/vList2"/>
    <dgm:cxn modelId="{AB7A42C8-BCE0-418C-9E49-B4848E686AF5}" srcId="{F98C3EEC-F6FC-406F-9D9F-808CBC4EA674}" destId="{3C6AC318-6182-45F0-B6CD-B5279C10EC7E}" srcOrd="1" destOrd="0" parTransId="{6E06638C-3AC8-46B7-BC5F-DC8938A452DB}" sibTransId="{F53AC476-379C-44E0-B6A8-89BE9DCED0E0}"/>
    <dgm:cxn modelId="{3B91AEC7-EBA9-4A44-99D5-5D6B94A4A673}" type="presOf" srcId="{E4417DD8-9545-4F58-91F4-3E3A97EBF6F6}" destId="{CDEF0C59-C735-4AE6-9E20-EF7DD5DD4DAB}" srcOrd="0" destOrd="0" presId="urn:microsoft.com/office/officeart/2005/8/layout/vList2"/>
    <dgm:cxn modelId="{F58D486B-F92B-409A-8F7C-43B8B4F04462}" srcId="{E4417DD8-9545-4F58-91F4-3E3A97EBF6F6}" destId="{2EA64125-E713-4880-A5B2-FB81ECCE0956}" srcOrd="0" destOrd="0" parTransId="{E2A146E2-9671-4036-AE77-1C2E21C98BE6}" sibTransId="{3C8D74F6-0159-41BB-B9C9-CFC19D8DB9DD}"/>
    <dgm:cxn modelId="{3A9C8DE2-98A6-4DDC-A571-1905E3670C50}" type="presOf" srcId="{F98C3EEC-F6FC-406F-9D9F-808CBC4EA674}" destId="{B241221A-5680-4CD5-A752-A0B41FA245F5}" srcOrd="0" destOrd="0" presId="urn:microsoft.com/office/officeart/2005/8/layout/vList2"/>
    <dgm:cxn modelId="{B8AAF5A1-80D4-48DA-8903-A0C40B6B284E}" type="presParOf" srcId="{CDEF0C59-C735-4AE6-9E20-EF7DD5DD4DAB}" destId="{68696FC4-EAA1-4202-8989-A37B6918337D}" srcOrd="0" destOrd="0" presId="urn:microsoft.com/office/officeart/2005/8/layout/vList2"/>
    <dgm:cxn modelId="{8FF9AEAB-E00F-41DD-810D-A2724F187261}" type="presParOf" srcId="{CDEF0C59-C735-4AE6-9E20-EF7DD5DD4DAB}" destId="{B241221A-5680-4CD5-A752-A0B41FA245F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77ED2B-EADE-4282-9057-4F2C390F5C85}">
      <dsp:nvSpPr>
        <dsp:cNvPr id="0" name=""/>
        <dsp:cNvSpPr/>
      </dsp:nvSpPr>
      <dsp:spPr>
        <a:xfrm>
          <a:off x="0" y="70664"/>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ru-RU" sz="1700" b="1" kern="1200" dirty="0" smtClean="0"/>
            <a:t>1.</a:t>
          </a:r>
          <a:r>
            <a:rPr lang="uz-Cyrl-UZ" sz="1700" b="1" kern="1200" dirty="0" smtClean="0"/>
            <a:t>Ҳисоблаш тизимлари хавфсизлиги таъминланганлик даражасини ошириш воситалари ва чора-тадбирлари</a:t>
          </a:r>
          <a:r>
            <a:rPr lang="ru-RU" sz="1700" b="1" kern="1200" dirty="0" smtClean="0"/>
            <a:t>.</a:t>
          </a:r>
          <a:endParaRPr lang="ru-RU" sz="1700" kern="1200" dirty="0"/>
        </a:p>
      </dsp:txBody>
      <dsp:txXfrm>
        <a:off x="32041" y="102705"/>
        <a:ext cx="8165518" cy="592288"/>
      </dsp:txXfrm>
    </dsp:sp>
    <dsp:sp modelId="{5868E38A-7436-4DFA-9AD8-E83CEF3D3F04}">
      <dsp:nvSpPr>
        <dsp:cNvPr id="0" name=""/>
        <dsp:cNvSpPr/>
      </dsp:nvSpPr>
      <dsp:spPr>
        <a:xfrm>
          <a:off x="0" y="775995"/>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uz-Cyrl-UZ" sz="1700" b="1" kern="1200" dirty="0" smtClean="0"/>
            <a:t>2. Ташкилот локал ва виртуал тармоқларида ахборотни ҳимоялашнинг замонавий усуллари</a:t>
          </a:r>
          <a:r>
            <a:rPr lang="ru-RU" sz="1700" b="1" kern="1200" dirty="0" smtClean="0"/>
            <a:t>.</a:t>
          </a:r>
          <a:endParaRPr lang="ru-RU" sz="1700" kern="1200" dirty="0"/>
        </a:p>
      </dsp:txBody>
      <dsp:txXfrm>
        <a:off x="32041" y="808036"/>
        <a:ext cx="8165518" cy="592288"/>
      </dsp:txXfrm>
    </dsp:sp>
    <dsp:sp modelId="{8345052E-420E-4101-B30F-0F71779192B8}">
      <dsp:nvSpPr>
        <dsp:cNvPr id="0" name=""/>
        <dsp:cNvSpPr/>
      </dsp:nvSpPr>
      <dsp:spPr>
        <a:xfrm>
          <a:off x="0" y="1481325"/>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ru-RU" sz="1700" b="1" kern="1200" dirty="0" smtClean="0"/>
            <a:t>3. </a:t>
          </a:r>
          <a:r>
            <a:rPr lang="uz-Cyrl-UZ" sz="1700" b="1" kern="1200" dirty="0" smtClean="0"/>
            <a:t>Корпоратив тармоқларда хавфсизликни таъминлаш усуллари</a:t>
          </a:r>
          <a:r>
            <a:rPr lang="ru-RU" sz="1700" b="1" kern="1200" dirty="0" smtClean="0"/>
            <a:t>.</a:t>
          </a:r>
          <a:endParaRPr lang="ru-RU" sz="1700" kern="1200" dirty="0"/>
        </a:p>
      </dsp:txBody>
      <dsp:txXfrm>
        <a:off x="32041" y="1513366"/>
        <a:ext cx="8165518" cy="592288"/>
      </dsp:txXfrm>
    </dsp:sp>
    <dsp:sp modelId="{542C1AFB-9575-4B14-BCA9-F8637AAC8A6E}">
      <dsp:nvSpPr>
        <dsp:cNvPr id="0" name=""/>
        <dsp:cNvSpPr/>
      </dsp:nvSpPr>
      <dsp:spPr>
        <a:xfrm>
          <a:off x="0" y="2186655"/>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ru-RU" sz="1700" b="1" kern="1200" dirty="0" smtClean="0"/>
            <a:t>4. </a:t>
          </a:r>
          <a:r>
            <a:rPr lang="uz-Cyrl-UZ" sz="1700" b="1" kern="1200" dirty="0" smtClean="0"/>
            <a:t>Ахборот хавфсизлигини таъминлашнинг дастурий-техник усуллари</a:t>
          </a:r>
          <a:endParaRPr lang="ru-RU" sz="1700" kern="1200" dirty="0"/>
        </a:p>
      </dsp:txBody>
      <dsp:txXfrm>
        <a:off x="32041" y="2218696"/>
        <a:ext cx="8165518" cy="592288"/>
      </dsp:txXfrm>
    </dsp:sp>
    <dsp:sp modelId="{AA42E705-F7D5-418D-9EF4-D06E90553378}">
      <dsp:nvSpPr>
        <dsp:cNvPr id="0" name=""/>
        <dsp:cNvSpPr/>
      </dsp:nvSpPr>
      <dsp:spPr>
        <a:xfrm>
          <a:off x="0" y="2891985"/>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uz-Cyrl-UZ" sz="1700" b="1" kern="1200" dirty="0" smtClean="0"/>
            <a:t>5. Ахборот хавфсизлиги сиёсати</a:t>
          </a:r>
          <a:endParaRPr lang="ru-RU" sz="1700" kern="1200" dirty="0"/>
        </a:p>
      </dsp:txBody>
      <dsp:txXfrm>
        <a:off x="32041" y="2924026"/>
        <a:ext cx="8165518" cy="592288"/>
      </dsp:txXfrm>
    </dsp:sp>
    <dsp:sp modelId="{B206EFB9-77EC-4261-B755-C700F7510843}">
      <dsp:nvSpPr>
        <dsp:cNvPr id="0" name=""/>
        <dsp:cNvSpPr/>
      </dsp:nvSpPr>
      <dsp:spPr>
        <a:xfrm>
          <a:off x="0" y="3597315"/>
          <a:ext cx="8229600" cy="656370"/>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ru-RU" sz="1700" b="1" kern="1200" dirty="0" smtClean="0"/>
            <a:t>6.</a:t>
          </a:r>
          <a:r>
            <a:rPr lang="uz-Cyrl-UZ" sz="1700" b="1" kern="1200" dirty="0" smtClean="0"/>
            <a:t>Ахборот хавфсизлигини қўллаб-қувватлаш ва таъминлашнинг ташкилий чора-тадбирлари </a:t>
          </a:r>
          <a:endParaRPr lang="ru-RU" sz="1700" kern="1200" dirty="0"/>
        </a:p>
      </dsp:txBody>
      <dsp:txXfrm>
        <a:off x="32041" y="3629356"/>
        <a:ext cx="8165518" cy="5922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24613-02E1-4BB4-9581-57F2390627D4}">
      <dsp:nvSpPr>
        <dsp:cNvPr id="0" name=""/>
        <dsp:cNvSpPr/>
      </dsp:nvSpPr>
      <dsp:spPr>
        <a:xfrm>
          <a:off x="0" y="7089"/>
          <a:ext cx="8229600" cy="429623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just" defTabSz="1511300" rtl="0">
            <a:lnSpc>
              <a:spcPct val="90000"/>
            </a:lnSpc>
            <a:spcBef>
              <a:spcPct val="0"/>
            </a:spcBef>
            <a:spcAft>
              <a:spcPct val="35000"/>
            </a:spcAft>
          </a:pPr>
          <a:r>
            <a:rPr lang="uz-Cyrl-UZ" sz="3400" kern="1200" dirty="0" smtClean="0"/>
            <a:t>Ҳозирги кунда ахборот-коммуникация тизимларига бўладиган таҳдидлар, рухсатсиз тизимга кириш холатлари турли хил йўллар билан амалга оширилишига жавобан хавфсизликни таъминлаш турли хил усуллар ва воситалар ёрдамида амалга оширилмоқда.  </a:t>
          </a:r>
          <a:endParaRPr lang="ru-RU" sz="3400" b="1" kern="1200" dirty="0"/>
        </a:p>
      </dsp:txBody>
      <dsp:txXfrm>
        <a:off x="209725" y="216814"/>
        <a:ext cx="7810150" cy="38767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10DE2-E528-4C6A-9B55-09FB5EDE6B06}">
      <dsp:nvSpPr>
        <dsp:cNvPr id="0" name=""/>
        <dsp:cNvSpPr/>
      </dsp:nvSpPr>
      <dsp:spPr>
        <a:xfrm>
          <a:off x="0" y="33560"/>
          <a:ext cx="8229600" cy="121094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ru-RU" sz="2300" b="1" kern="1200" dirty="0" err="1" smtClean="0"/>
            <a:t>Ҳисоблаш</a:t>
          </a:r>
          <a:r>
            <a:rPr lang="ru-RU" sz="2300" b="1" kern="1200" dirty="0" smtClean="0"/>
            <a:t> </a:t>
          </a:r>
          <a:r>
            <a:rPr lang="ru-RU" sz="2300" b="1" kern="1200" dirty="0" err="1" smtClean="0"/>
            <a:t>тизимлари</a:t>
          </a:r>
          <a:r>
            <a:rPr lang="ru-RU" sz="2300" b="1" kern="1200" dirty="0" smtClean="0"/>
            <a:t> </a:t>
          </a:r>
          <a:r>
            <a:rPr lang="ru-RU" sz="2300" b="1" kern="1200" dirty="0" err="1" smtClean="0"/>
            <a:t>хавфсизлигини</a:t>
          </a:r>
          <a:r>
            <a:rPr lang="ru-RU" sz="2300" b="1" kern="1200" dirty="0" smtClean="0"/>
            <a:t> </a:t>
          </a:r>
          <a:r>
            <a:rPr lang="ru-RU" sz="2300" b="1" kern="1200" dirty="0" err="1" smtClean="0"/>
            <a:t>ошириш</a:t>
          </a:r>
          <a:r>
            <a:rPr lang="ru-RU" sz="2300" b="1" kern="1200" dirty="0" smtClean="0"/>
            <a:t> </a:t>
          </a:r>
          <a:r>
            <a:rPr lang="ru-RU" sz="2300" b="1" kern="1200" dirty="0" err="1" smtClean="0"/>
            <a:t>учун</a:t>
          </a:r>
          <a:r>
            <a:rPr lang="ru-RU" sz="2300" b="1" kern="1200" dirty="0" smtClean="0"/>
            <a:t> </a:t>
          </a:r>
          <a:r>
            <a:rPr lang="ru-RU" sz="2300" b="1" kern="1200" dirty="0" err="1" smtClean="0"/>
            <a:t>қуйидаги</a:t>
          </a:r>
          <a:r>
            <a:rPr lang="ru-RU" sz="2300" b="1" kern="1200" dirty="0" smtClean="0"/>
            <a:t> </a:t>
          </a:r>
          <a:r>
            <a:rPr lang="ru-RU" sz="2300" b="1" kern="1200" dirty="0" err="1" smtClean="0"/>
            <a:t>чора</a:t>
          </a:r>
          <a:r>
            <a:rPr lang="ru-RU" sz="2300" b="1" kern="1200" dirty="0" smtClean="0"/>
            <a:t> </a:t>
          </a:r>
          <a:r>
            <a:rPr lang="ru-RU" sz="2300" b="1" kern="1200" dirty="0" err="1" smtClean="0"/>
            <a:t>тадбирларни</a:t>
          </a:r>
          <a:r>
            <a:rPr lang="ru-RU" sz="2300" b="1" kern="1200" dirty="0" smtClean="0"/>
            <a:t> </a:t>
          </a:r>
          <a:r>
            <a:rPr lang="ru-RU" sz="2300" b="1" kern="1200" dirty="0" err="1" smtClean="0"/>
            <a:t>таклиф</a:t>
          </a:r>
          <a:r>
            <a:rPr lang="ru-RU" sz="2300" b="1" kern="1200" dirty="0" smtClean="0"/>
            <a:t> </a:t>
          </a:r>
          <a:r>
            <a:rPr lang="ru-RU" sz="2300" b="1" kern="1200" dirty="0" err="1" smtClean="0"/>
            <a:t>этиш</a:t>
          </a:r>
          <a:r>
            <a:rPr lang="ru-RU" sz="2300" b="1" kern="1200" dirty="0" smtClean="0"/>
            <a:t> </a:t>
          </a:r>
          <a:r>
            <a:rPr lang="ru-RU" sz="2300" b="1" kern="1200" dirty="0" err="1" smtClean="0"/>
            <a:t>мумкин</a:t>
          </a:r>
          <a:r>
            <a:rPr lang="ru-RU" sz="2300" kern="1200" dirty="0" smtClean="0"/>
            <a:t>:</a:t>
          </a:r>
          <a:endParaRPr lang="ru-RU" sz="2300" kern="1200" dirty="0"/>
        </a:p>
      </dsp:txBody>
      <dsp:txXfrm>
        <a:off x="59114" y="92674"/>
        <a:ext cx="8111372" cy="1092721"/>
      </dsp:txXfrm>
    </dsp:sp>
    <dsp:sp modelId="{FDB60E1A-C965-40AF-BAE7-5B301474A468}">
      <dsp:nvSpPr>
        <dsp:cNvPr id="0" name=""/>
        <dsp:cNvSpPr/>
      </dsp:nvSpPr>
      <dsp:spPr>
        <a:xfrm>
          <a:off x="0" y="1244510"/>
          <a:ext cx="8229600" cy="3047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just" defTabSz="800100" rtl="0">
            <a:lnSpc>
              <a:spcPct val="90000"/>
            </a:lnSpc>
            <a:spcBef>
              <a:spcPct val="0"/>
            </a:spcBef>
            <a:spcAft>
              <a:spcPct val="20000"/>
            </a:spcAft>
            <a:buChar char="••"/>
          </a:pPr>
          <a:r>
            <a:rPr lang="uz-Cyrl-UZ" sz="1800" u="none" kern="1200" dirty="0" smtClean="0"/>
            <a:t>малакали мутахассислар иштирокида ходимларни янги дастурий маҳсулот билан ишлашни ўргатиш чора тадбирларини ташкил қилиш;</a:t>
          </a:r>
          <a:endParaRPr lang="ru-RU" sz="1800" kern="1200" dirty="0"/>
        </a:p>
        <a:p>
          <a:pPr marL="171450" lvl="1" indent="-171450" algn="just" defTabSz="800100">
            <a:lnSpc>
              <a:spcPct val="90000"/>
            </a:lnSpc>
            <a:spcBef>
              <a:spcPct val="0"/>
            </a:spcBef>
            <a:spcAft>
              <a:spcPct val="20000"/>
            </a:spcAft>
            <a:buChar char="••"/>
          </a:pPr>
          <a:r>
            <a:rPr lang="uz-Cyrl-UZ" sz="1800" u="none" kern="1200" dirty="0" smtClean="0"/>
            <a:t>ташкилотнинг иқтисодий, ижтимоий ва ахборот хавфсизлиги тизимини такомиллаштиришга йўналтирилган керакли чора тадбирларни ишлаб чиқиш;</a:t>
          </a:r>
          <a:endParaRPr lang="ru-RU" sz="1800" u="none" kern="1200" dirty="0"/>
        </a:p>
        <a:p>
          <a:pPr marL="171450" lvl="1" indent="-171450" algn="just" defTabSz="800100">
            <a:lnSpc>
              <a:spcPct val="90000"/>
            </a:lnSpc>
            <a:spcBef>
              <a:spcPct val="0"/>
            </a:spcBef>
            <a:spcAft>
              <a:spcPct val="20000"/>
            </a:spcAft>
            <a:buChar char="••"/>
          </a:pPr>
          <a:r>
            <a:rPr lang="uz-Cyrl-UZ" sz="1800" u="none" kern="1200" dirty="0" smtClean="0"/>
            <a:t>ходимларга уларга ишониб топширилган ахборот конфеденциаллигини сақлаш бўйича тушунтириш ишларини олиб бориш керак, чунки конфеденциал ахборотнинг тарқалиб кетишига кўп холларда  ходимларнинг тижорат сирларини сақлаш қоидаларни билмаслиги ёки қоидаларга риоя қилиш қанчалик муҳимлигини англамаслиги сабаб бўлади;</a:t>
          </a:r>
          <a:endParaRPr lang="ru-RU" sz="1800" u="none" kern="1200" dirty="0"/>
        </a:p>
      </dsp:txBody>
      <dsp:txXfrm>
        <a:off x="0" y="1244510"/>
        <a:ext cx="8229600" cy="30470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20CFB-F98A-4EF9-A929-338C92FAE55E}">
      <dsp:nvSpPr>
        <dsp:cNvPr id="0" name=""/>
        <dsp:cNvSpPr/>
      </dsp:nvSpPr>
      <dsp:spPr>
        <a:xfrm>
          <a:off x="0" y="81171"/>
          <a:ext cx="8229600" cy="1210949"/>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ru-RU" sz="2300" b="1" kern="1200" dirty="0" err="1" smtClean="0"/>
            <a:t>Ҳисоблаш</a:t>
          </a:r>
          <a:r>
            <a:rPr lang="ru-RU" sz="2300" b="1" kern="1200" dirty="0" smtClean="0"/>
            <a:t> </a:t>
          </a:r>
          <a:r>
            <a:rPr lang="ru-RU" sz="2300" b="1" kern="1200" dirty="0" err="1" smtClean="0"/>
            <a:t>тизимлари</a:t>
          </a:r>
          <a:r>
            <a:rPr lang="ru-RU" sz="2300" b="1" kern="1200" dirty="0" smtClean="0"/>
            <a:t> </a:t>
          </a:r>
          <a:r>
            <a:rPr lang="ru-RU" sz="2300" b="1" kern="1200" dirty="0" err="1" smtClean="0"/>
            <a:t>хавфсизлигини</a:t>
          </a:r>
          <a:r>
            <a:rPr lang="ru-RU" sz="2300" b="1" kern="1200" dirty="0" smtClean="0"/>
            <a:t> </a:t>
          </a:r>
          <a:r>
            <a:rPr lang="ru-RU" sz="2300" b="1" kern="1200" dirty="0" err="1" smtClean="0"/>
            <a:t>ошириш</a:t>
          </a:r>
          <a:r>
            <a:rPr lang="ru-RU" sz="2300" b="1" kern="1200" dirty="0" smtClean="0"/>
            <a:t> </a:t>
          </a:r>
          <a:r>
            <a:rPr lang="ru-RU" sz="2300" b="1" kern="1200" dirty="0" err="1" smtClean="0"/>
            <a:t>учун</a:t>
          </a:r>
          <a:r>
            <a:rPr lang="ru-RU" sz="2300" b="1" kern="1200" dirty="0" smtClean="0"/>
            <a:t> </a:t>
          </a:r>
          <a:r>
            <a:rPr lang="ru-RU" sz="2300" b="1" kern="1200" dirty="0" err="1" smtClean="0"/>
            <a:t>қуйидаги</a:t>
          </a:r>
          <a:r>
            <a:rPr lang="ru-RU" sz="2300" b="1" kern="1200" dirty="0" smtClean="0"/>
            <a:t> </a:t>
          </a:r>
          <a:r>
            <a:rPr lang="ru-RU" sz="2300" b="1" kern="1200" dirty="0" err="1" smtClean="0"/>
            <a:t>чора</a:t>
          </a:r>
          <a:r>
            <a:rPr lang="ru-RU" sz="2300" b="1" kern="1200" dirty="0" smtClean="0"/>
            <a:t> </a:t>
          </a:r>
          <a:r>
            <a:rPr lang="ru-RU" sz="2300" b="1" kern="1200" dirty="0" err="1" smtClean="0"/>
            <a:t>тадбирларни</a:t>
          </a:r>
          <a:r>
            <a:rPr lang="ru-RU" sz="2300" b="1" kern="1200" dirty="0" smtClean="0"/>
            <a:t> </a:t>
          </a:r>
          <a:r>
            <a:rPr lang="ru-RU" sz="2300" b="1" kern="1200" dirty="0" err="1" smtClean="0"/>
            <a:t>таклиф</a:t>
          </a:r>
          <a:r>
            <a:rPr lang="ru-RU" sz="2300" b="1" kern="1200" dirty="0" smtClean="0"/>
            <a:t> </a:t>
          </a:r>
          <a:r>
            <a:rPr lang="ru-RU" sz="2300" b="1" kern="1200" dirty="0" err="1" smtClean="0"/>
            <a:t>этиш</a:t>
          </a:r>
          <a:r>
            <a:rPr lang="ru-RU" sz="2300" b="1" kern="1200" dirty="0" smtClean="0"/>
            <a:t> </a:t>
          </a:r>
          <a:r>
            <a:rPr lang="ru-RU" sz="2300" b="1" kern="1200" dirty="0" err="1" smtClean="0"/>
            <a:t>мумкин</a:t>
          </a:r>
          <a:r>
            <a:rPr lang="ru-RU" sz="2300" kern="1200" dirty="0" smtClean="0"/>
            <a:t>:</a:t>
          </a:r>
          <a:endParaRPr lang="ru-RU" sz="2300" kern="1200" dirty="0"/>
        </a:p>
      </dsp:txBody>
      <dsp:txXfrm>
        <a:off x="59114" y="140285"/>
        <a:ext cx="8111372" cy="1092721"/>
      </dsp:txXfrm>
    </dsp:sp>
    <dsp:sp modelId="{815C484F-506C-4393-8F49-1A3C40DFDC87}">
      <dsp:nvSpPr>
        <dsp:cNvPr id="0" name=""/>
        <dsp:cNvSpPr/>
      </dsp:nvSpPr>
      <dsp:spPr>
        <a:xfrm>
          <a:off x="0" y="1292120"/>
          <a:ext cx="8229600" cy="2951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uz-Cyrl-UZ" sz="1800" u="none" kern="1200" dirty="0" smtClean="0"/>
            <a:t>ходимларни махфий ахборот билан ишлашда қоидаларга риоя қилинаётганини қаттиқ назорат қилиш;</a:t>
          </a:r>
          <a:endParaRPr lang="ru-RU" sz="1800" kern="1200" dirty="0"/>
        </a:p>
        <a:p>
          <a:pPr marL="171450" lvl="1" indent="-171450" algn="l" defTabSz="800100">
            <a:lnSpc>
              <a:spcPct val="90000"/>
            </a:lnSpc>
            <a:spcBef>
              <a:spcPct val="0"/>
            </a:spcBef>
            <a:spcAft>
              <a:spcPct val="20000"/>
            </a:spcAft>
            <a:buChar char="••"/>
          </a:pPr>
          <a:r>
            <a:rPr lang="uz-Cyrl-UZ" sz="1800" u="none" kern="1200" dirty="0" smtClean="0"/>
            <a:t>корхона ходимларининг ишчи ҳужжатларни сақлаш қоидаларига риоя қилиш;</a:t>
          </a:r>
          <a:endParaRPr lang="ru-RU" sz="1800" u="none" kern="1200" dirty="0"/>
        </a:p>
        <a:p>
          <a:pPr marL="171450" lvl="1" indent="-171450" algn="l" defTabSz="800100">
            <a:lnSpc>
              <a:spcPct val="90000"/>
            </a:lnSpc>
            <a:spcBef>
              <a:spcPct val="0"/>
            </a:spcBef>
            <a:spcAft>
              <a:spcPct val="20000"/>
            </a:spcAft>
            <a:buChar char="••"/>
          </a:pPr>
          <a:r>
            <a:rPr lang="uz-Cyrl-UZ" sz="1800" u="none" kern="1200" dirty="0" smtClean="0"/>
            <a:t>корхонада ахборот хавфсизлигини муаммолари бўйича режа асосида мажлис, семинар ва муҳокамалар олиб бориш;</a:t>
          </a:r>
          <a:endParaRPr lang="ru-RU" sz="1800" u="none" kern="1200" dirty="0"/>
        </a:p>
        <a:p>
          <a:pPr marL="171450" lvl="1" indent="-171450" algn="l" defTabSz="800100">
            <a:lnSpc>
              <a:spcPct val="90000"/>
            </a:lnSpc>
            <a:spcBef>
              <a:spcPct val="0"/>
            </a:spcBef>
            <a:spcAft>
              <a:spcPct val="20000"/>
            </a:spcAft>
            <a:buChar char="••"/>
          </a:pPr>
          <a:r>
            <a:rPr lang="uz-Cyrl-UZ" sz="1800" u="none" kern="1200" smtClean="0"/>
            <a:t>барча ахборот тизимлари ва ахборот инфраструктурасининг ишлаш қобилиятини аниқлаш учун режа бўйича текширув ўтказиш ва хизмат кўрсатиш;</a:t>
          </a:r>
          <a:endParaRPr lang="ru-RU" sz="1800" u="none" kern="1200"/>
        </a:p>
        <a:p>
          <a:pPr marL="171450" lvl="1" indent="-171450" algn="l" defTabSz="800100">
            <a:lnSpc>
              <a:spcPct val="90000"/>
            </a:lnSpc>
            <a:spcBef>
              <a:spcPct val="0"/>
            </a:spcBef>
            <a:spcAft>
              <a:spcPct val="20000"/>
            </a:spcAft>
            <a:buChar char="••"/>
          </a:pPr>
          <a:r>
            <a:rPr lang="ru-RU" sz="1800" u="none" kern="1200" smtClean="0"/>
            <a:t>тизим администраторини доимий ишга тайинлаш</a:t>
          </a:r>
          <a:r>
            <a:rPr lang="uz-Cyrl-UZ" sz="1800" u="none" kern="1200" smtClean="0"/>
            <a:t>;</a:t>
          </a:r>
          <a:endParaRPr lang="ru-RU" sz="1800" u="none" kern="1200"/>
        </a:p>
        <a:p>
          <a:pPr marL="171450" lvl="1" indent="-171450" algn="l" defTabSz="800100">
            <a:lnSpc>
              <a:spcPct val="90000"/>
            </a:lnSpc>
            <a:spcBef>
              <a:spcPct val="0"/>
            </a:spcBef>
            <a:spcAft>
              <a:spcPct val="20000"/>
            </a:spcAft>
            <a:buChar char="••"/>
          </a:pPr>
          <a:r>
            <a:rPr lang="ru-RU" sz="1800" u="none" kern="1200" dirty="0" err="1" smtClean="0"/>
            <a:t>фойдаланувчилар</a:t>
          </a:r>
          <a:r>
            <a:rPr lang="ru-RU" sz="1800" u="none" kern="1200" dirty="0" smtClean="0"/>
            <a:t> </a:t>
          </a:r>
          <a:r>
            <a:rPr lang="ru-RU" sz="1800" u="none" kern="1200" dirty="0" err="1" smtClean="0"/>
            <a:t>паролини</a:t>
          </a:r>
          <a:r>
            <a:rPr lang="ru-RU" sz="1800" u="none" kern="1200" dirty="0" smtClean="0"/>
            <a:t> </a:t>
          </a:r>
          <a:r>
            <a:rPr lang="ru-RU" sz="1800" u="none" kern="1200" dirty="0" err="1" smtClean="0"/>
            <a:t>юритилиши</a:t>
          </a:r>
          <a:r>
            <a:rPr lang="uz-Cyrl-UZ" sz="1800" u="none" kern="1200" dirty="0" smtClean="0"/>
            <a:t>;</a:t>
          </a:r>
          <a:endParaRPr lang="ru-RU" sz="1800" u="none" kern="1200" dirty="0"/>
        </a:p>
      </dsp:txBody>
      <dsp:txXfrm>
        <a:off x="0" y="1292120"/>
        <a:ext cx="8229600" cy="29518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9FA1C0-3B8B-4E96-A27F-F65D7A4672D3}">
      <dsp:nvSpPr>
        <dsp:cNvPr id="0" name=""/>
        <dsp:cNvSpPr/>
      </dsp:nvSpPr>
      <dsp:spPr>
        <a:xfrm>
          <a:off x="0" y="0"/>
          <a:ext cx="8229600" cy="131625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uz-Cyrl-UZ" sz="2500" kern="1200" dirty="0" smtClean="0"/>
            <a:t>Компьютер тармоқларида маълумотларни хавфсиз узатишда хосил бўладиган муаммоларни қуйидаги тўрт турга ажратиш мумкин:</a:t>
          </a:r>
          <a:endParaRPr lang="ru-RU" sz="2500" kern="1200" dirty="0"/>
        </a:p>
      </dsp:txBody>
      <dsp:txXfrm>
        <a:off x="64254" y="64254"/>
        <a:ext cx="8101092" cy="1187742"/>
      </dsp:txXfrm>
    </dsp:sp>
    <dsp:sp modelId="{237FB1C2-51D2-4341-A45F-45476CB2FCCB}">
      <dsp:nvSpPr>
        <dsp:cNvPr id="0" name=""/>
        <dsp:cNvSpPr/>
      </dsp:nvSpPr>
      <dsp:spPr>
        <a:xfrm>
          <a:off x="0" y="1368130"/>
          <a:ext cx="8229600" cy="29051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uz-Cyrl-UZ" sz="2000" u="none" kern="1200" smtClean="0"/>
            <a:t>тармоқ ёрдамида ҳисоблаш тизимлари ресурсларидан рухсат этилмаган фойдаланиш;</a:t>
          </a:r>
          <a:endParaRPr lang="ru-RU" sz="2000" kern="1200" dirty="0"/>
        </a:p>
        <a:p>
          <a:pPr marL="228600" lvl="1" indent="-228600" algn="l" defTabSz="889000">
            <a:lnSpc>
              <a:spcPct val="90000"/>
            </a:lnSpc>
            <a:spcBef>
              <a:spcPct val="0"/>
            </a:spcBef>
            <a:spcAft>
              <a:spcPct val="20000"/>
            </a:spcAft>
            <a:buChar char="••"/>
          </a:pPr>
          <a:r>
            <a:rPr lang="uz-Cyrl-UZ" sz="2000" u="none" kern="1200" dirty="0" smtClean="0"/>
            <a:t>маълумотларни ушлаб қолиниши, бунда маълумот яхлитлиги сақланади лекин конфиденциаллик йўқолади;</a:t>
          </a:r>
          <a:endParaRPr lang="ru-RU" sz="2000" u="none" kern="1200" dirty="0"/>
        </a:p>
        <a:p>
          <a:pPr marL="228600" lvl="1" indent="-228600" algn="l" defTabSz="889000">
            <a:lnSpc>
              <a:spcPct val="90000"/>
            </a:lnSpc>
            <a:spcBef>
              <a:spcPct val="0"/>
            </a:spcBef>
            <a:spcAft>
              <a:spcPct val="20000"/>
            </a:spcAft>
            <a:buChar char="••"/>
          </a:pPr>
          <a:r>
            <a:rPr lang="uz-Cyrl-UZ" sz="2000" u="none" kern="1200" smtClean="0"/>
            <a:t>малумотлар модификацияси, бунда маълумот қисман ўзгартирилади ёки бутунлай алмаштирилади ва қабул қилувчига жўнатилади;</a:t>
          </a:r>
          <a:endParaRPr lang="ru-RU" sz="2000" u="none" kern="1200"/>
        </a:p>
        <a:p>
          <a:pPr marL="228600" lvl="1" indent="-228600" algn="l" defTabSz="889000">
            <a:lnSpc>
              <a:spcPct val="90000"/>
            </a:lnSpc>
            <a:spcBef>
              <a:spcPct val="0"/>
            </a:spcBef>
            <a:spcAft>
              <a:spcPct val="20000"/>
            </a:spcAft>
            <a:buChar char="••"/>
          </a:pPr>
          <a:r>
            <a:rPr lang="uz-Cyrl-UZ" sz="2000" kern="1200" dirty="0" smtClean="0"/>
            <a:t>маълумотни муаллифини ўзгартириш. Бу муаммо жиддий оқибатларни келтириб чиқариши мумкин.</a:t>
          </a:r>
          <a:endParaRPr lang="ru-RU" sz="2000" kern="1200" dirty="0"/>
        </a:p>
      </dsp:txBody>
      <dsp:txXfrm>
        <a:off x="0" y="1368130"/>
        <a:ext cx="8229600" cy="290510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50F6B-5516-4921-92CF-C58321603427}">
      <dsp:nvSpPr>
        <dsp:cNvPr id="0" name=""/>
        <dsp:cNvSpPr/>
      </dsp:nvSpPr>
      <dsp:spPr>
        <a:xfrm>
          <a:off x="0" y="68435"/>
          <a:ext cx="8229600" cy="2063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dirty="0" smtClean="0"/>
            <a:t>Ҳар хил ҳимоя тизимларидан келадиган ахборотларни йиғиш ва таҳлиллаш жараёнларини автоматлаштира оладиган, хавфсизлик бузилиши билан боғлиқ бўлган ҳолатларга муносабат билдирадиган ечимларни қабул қилиш самарасини оширадиган махсус мониторинг тизимларини ишлатиш тавсия этилади.</a:t>
          </a:r>
          <a:endParaRPr lang="ru-RU" sz="2100" kern="1200" dirty="0"/>
        </a:p>
      </dsp:txBody>
      <dsp:txXfrm>
        <a:off x="100750" y="169185"/>
        <a:ext cx="8028100" cy="1862380"/>
      </dsp:txXfrm>
    </dsp:sp>
    <dsp:sp modelId="{BD55D430-167E-4DCD-BF27-BD1F8B75A91E}">
      <dsp:nvSpPr>
        <dsp:cNvPr id="0" name=""/>
        <dsp:cNvSpPr/>
      </dsp:nvSpPr>
      <dsp:spPr>
        <a:xfrm>
          <a:off x="0" y="2192795"/>
          <a:ext cx="8229600" cy="2063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kern="1200" dirty="0" smtClean="0"/>
            <a:t>Ғарб терминологиясида мониторинг тизими қисқартмаси SIM (Security Information Management) ёки SIEM (Security Information and Event Management)ни билдиради.</a:t>
          </a:r>
          <a:endParaRPr lang="ru-RU" sz="2100" kern="1200" dirty="0"/>
        </a:p>
      </dsp:txBody>
      <dsp:txXfrm>
        <a:off x="100750" y="2293545"/>
        <a:ext cx="8028100" cy="186238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C6D59-74CB-4697-95A6-4F826641F25D}">
      <dsp:nvSpPr>
        <dsp:cNvPr id="0" name=""/>
        <dsp:cNvSpPr/>
      </dsp:nvSpPr>
      <dsp:spPr>
        <a:xfrm>
          <a:off x="0" y="0"/>
          <a:ext cx="8229600" cy="92663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uz-Cyrl-UZ" sz="2400" kern="1200" dirty="0" smtClean="0"/>
            <a:t>Мониторинг тизими ўз ичига қуйидаги таркибий қисмларни олади</a:t>
          </a:r>
          <a:r>
            <a:rPr lang="ru-RU" sz="2400" kern="1200" dirty="0" smtClean="0"/>
            <a:t>:</a:t>
          </a:r>
          <a:endParaRPr lang="ru-RU" sz="2400" kern="1200" dirty="0"/>
        </a:p>
      </dsp:txBody>
      <dsp:txXfrm>
        <a:off x="45235" y="45235"/>
        <a:ext cx="8139130" cy="836169"/>
      </dsp:txXfrm>
    </dsp:sp>
    <dsp:sp modelId="{5195DFB6-D64D-4AA5-8511-15813128DAFB}">
      <dsp:nvSpPr>
        <dsp:cNvPr id="0" name=""/>
        <dsp:cNvSpPr/>
      </dsp:nvSpPr>
      <dsp:spPr>
        <a:xfrm>
          <a:off x="0" y="1110635"/>
          <a:ext cx="8229600" cy="3030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0480" rIns="170688" bIns="30480" numCol="1" spcCol="1270" anchor="t" anchorCtr="0">
          <a:noAutofit/>
        </a:bodyPr>
        <a:lstStyle/>
        <a:p>
          <a:pPr marL="171450" lvl="1" indent="-171450" algn="l" defTabSz="844550" rtl="0">
            <a:lnSpc>
              <a:spcPct val="90000"/>
            </a:lnSpc>
            <a:spcBef>
              <a:spcPct val="0"/>
            </a:spcBef>
            <a:spcAft>
              <a:spcPct val="20000"/>
            </a:spcAft>
            <a:buChar char="••"/>
          </a:pPr>
          <a:r>
            <a:rPr lang="uz-Cyrl-UZ" sz="1900" kern="1200" smtClean="0"/>
            <a:t>ҳар хил ҳимоя воситаларидан келадиган маълумотларни йиғишга мўлжалланган </a:t>
          </a:r>
          <a:r>
            <a:rPr lang="uz-Cyrl-UZ" sz="1900" b="1" kern="1200" smtClean="0"/>
            <a:t>мониторинг агентлари</a:t>
          </a:r>
          <a:r>
            <a:rPr lang="ru-RU" sz="1900" kern="1200" smtClean="0"/>
            <a:t>;</a:t>
          </a:r>
          <a:endParaRPr lang="ru-RU" sz="1900" kern="1200" dirty="0"/>
        </a:p>
        <a:p>
          <a:pPr marL="171450" lvl="1" indent="-171450" algn="l" defTabSz="844550">
            <a:lnSpc>
              <a:spcPct val="90000"/>
            </a:lnSpc>
            <a:spcBef>
              <a:spcPct val="0"/>
            </a:spcBef>
            <a:spcAft>
              <a:spcPct val="20000"/>
            </a:spcAft>
            <a:buChar char="••"/>
          </a:pPr>
          <a:r>
            <a:rPr lang="uz-Cyrl-UZ" sz="1900" kern="1200" smtClean="0"/>
            <a:t>агентлардан келадиган хавфсизлик ҳолатлари ҳақидаги маълумотларни марказий қайта ишлашни таъминлайдиган </a:t>
          </a:r>
          <a:r>
            <a:rPr lang="uz-Cyrl-UZ" sz="1900" b="1" kern="1200" smtClean="0"/>
            <a:t>ҳолатлар сервери</a:t>
          </a:r>
          <a:r>
            <a:rPr lang="ru-RU" sz="1900" kern="1200" smtClean="0"/>
            <a:t>. </a:t>
          </a:r>
          <a:r>
            <a:rPr lang="uz-Cyrl-UZ" sz="1900" kern="1200" smtClean="0"/>
            <a:t>Қайта ишлаш хавфсизлик админстратори томонидан ўрнатилган қоидалар асосида амалга оширилади</a:t>
          </a:r>
          <a:r>
            <a:rPr lang="ru-RU" sz="1900" kern="1200" smtClean="0"/>
            <a:t>;</a:t>
          </a:r>
          <a:endParaRPr lang="ru-RU" sz="1900" kern="1200"/>
        </a:p>
        <a:p>
          <a:pPr marL="171450" lvl="1" indent="-171450" algn="l" defTabSz="844550">
            <a:lnSpc>
              <a:spcPct val="90000"/>
            </a:lnSpc>
            <a:spcBef>
              <a:spcPct val="0"/>
            </a:spcBef>
            <a:spcAft>
              <a:spcPct val="20000"/>
            </a:spcAft>
            <a:buChar char="••"/>
          </a:pPr>
          <a:r>
            <a:rPr lang="uz-Cyrl-UZ" sz="1900" kern="1200" smtClean="0"/>
            <a:t>тизим ишлаши ҳамда агентлардан олинган маълумотлар ҳақидаги натижаларни ўзида сақлайдиган </a:t>
          </a:r>
          <a:r>
            <a:rPr lang="uz-Cyrl-UZ" sz="1900" b="1" kern="1200" smtClean="0"/>
            <a:t>маълумотлар омбори</a:t>
          </a:r>
          <a:r>
            <a:rPr lang="ru-RU" sz="1900" kern="1200" smtClean="0"/>
            <a:t>;</a:t>
          </a:r>
          <a:endParaRPr lang="ru-RU" sz="1900" kern="1200"/>
        </a:p>
        <a:p>
          <a:pPr marL="171450" lvl="1" indent="-171450" algn="l" defTabSz="844550">
            <a:lnSpc>
              <a:spcPct val="90000"/>
            </a:lnSpc>
            <a:spcBef>
              <a:spcPct val="0"/>
            </a:spcBef>
            <a:spcAft>
              <a:spcPct val="20000"/>
            </a:spcAft>
            <a:buChar char="••"/>
          </a:pPr>
          <a:r>
            <a:rPr lang="uz-Cyrl-UZ" sz="1900" kern="1200" dirty="0" smtClean="0"/>
            <a:t>тизим иши натижаларини реал вақт оралиғида кузатиш ҳамда унинг параматерларини бошқаришга имкон берадиган </a:t>
          </a:r>
          <a:r>
            <a:rPr lang="uz-Cyrl-UZ" sz="1900" b="1" kern="1200" dirty="0" smtClean="0"/>
            <a:t>тизимни</a:t>
          </a:r>
          <a:r>
            <a:rPr lang="uz-Cyrl-UZ" sz="1900" kern="1200" dirty="0" smtClean="0"/>
            <a:t> </a:t>
          </a:r>
          <a:r>
            <a:rPr lang="uz-Cyrl-UZ" sz="1900" b="1" kern="1200" dirty="0" smtClean="0"/>
            <a:t>бошқариш консоли</a:t>
          </a:r>
          <a:r>
            <a:rPr lang="ru-RU" sz="1900" kern="1200" dirty="0" smtClean="0"/>
            <a:t>. </a:t>
          </a:r>
          <a:endParaRPr lang="ru-RU" sz="1900" kern="1200" dirty="0"/>
        </a:p>
      </dsp:txBody>
      <dsp:txXfrm>
        <a:off x="0" y="1110635"/>
        <a:ext cx="8229600" cy="30304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3BF8F-EBB4-4084-81E5-1EC30EC9FE67}">
      <dsp:nvSpPr>
        <dsp:cNvPr id="0" name=""/>
        <dsp:cNvSpPr/>
      </dsp:nvSpPr>
      <dsp:spPr>
        <a:xfrm>
          <a:off x="0" y="1115"/>
          <a:ext cx="8229600" cy="21340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dirty="0" smtClean="0"/>
            <a:t>Ҳозирги кунда кенг тарқалган ахборот хавфсизлиги ҳолатларининг мониторинги тижорат тизимларига қуйидагиларни келтириш мумкин</a:t>
          </a:r>
          <a:r>
            <a:rPr lang="ru-RU" sz="1900" kern="1200" dirty="0" smtClean="0"/>
            <a:t>: </a:t>
          </a:r>
          <a:r>
            <a:rPr lang="en-US" sz="1900" b="1" kern="1200" dirty="0" smtClean="0"/>
            <a:t>Arc Sight</a:t>
          </a:r>
          <a:r>
            <a:rPr lang="ru-RU" sz="1900" b="1" kern="1200" dirty="0" smtClean="0"/>
            <a:t>, </a:t>
          </a:r>
          <a:r>
            <a:rPr lang="en-US" sz="1900" b="1" kern="1200" dirty="0" smtClean="0"/>
            <a:t>Cisco MARS</a:t>
          </a:r>
          <a:r>
            <a:rPr lang="ru-RU" sz="1900" b="1" kern="1200" dirty="0" smtClean="0"/>
            <a:t>, </a:t>
          </a:r>
          <a:r>
            <a:rPr lang="en-US" sz="1900" b="1" kern="1200" dirty="0" smtClean="0"/>
            <a:t>RSA Envision</a:t>
          </a:r>
          <a:r>
            <a:rPr lang="ru-RU" sz="1900" b="1" kern="1200" dirty="0" smtClean="0"/>
            <a:t>, </a:t>
          </a:r>
          <a:r>
            <a:rPr lang="en-US" sz="1900" b="1" kern="1200" dirty="0" smtClean="0"/>
            <a:t>Net Forensics</a:t>
          </a:r>
          <a:r>
            <a:rPr lang="ru-RU" sz="1900" b="1" kern="1200" dirty="0" smtClean="0"/>
            <a:t>, </a:t>
          </a:r>
          <a:r>
            <a:rPr lang="ru-RU" sz="1900" b="1" kern="1200" dirty="0" err="1" smtClean="0"/>
            <a:t>Net</a:t>
          </a:r>
          <a:r>
            <a:rPr lang="ru-RU" sz="1900" b="1" kern="1200" dirty="0" smtClean="0"/>
            <a:t> IQ, </a:t>
          </a:r>
          <a:r>
            <a:rPr lang="en-US" sz="1900" b="1" kern="1200" dirty="0" smtClean="0"/>
            <a:t>Symantec</a:t>
          </a:r>
          <a:r>
            <a:rPr lang="ru-RU" sz="1900" b="1" kern="1200" dirty="0" smtClean="0"/>
            <a:t>,</a:t>
          </a:r>
          <a:r>
            <a:rPr lang="ru-RU" sz="1900" kern="1200" dirty="0" smtClean="0"/>
            <a:t> </a:t>
          </a:r>
          <a:r>
            <a:rPr lang="uz-Cyrl-UZ" sz="1900" kern="1200" dirty="0" smtClean="0"/>
            <a:t>ва б</a:t>
          </a:r>
          <a:r>
            <a:rPr lang="ru-RU" sz="1900" kern="1200" dirty="0" smtClean="0"/>
            <a:t>. </a:t>
          </a:r>
          <a:r>
            <a:rPr lang="uz-Cyrl-UZ" sz="1900" kern="1200" dirty="0" smtClean="0"/>
            <a:t>Айтиб ўтиш лозимки, тижорат туридан ташқари очиқ кодли бепул мониторинг тизимлари ҳам мавжуд. Бундай тизимларга мисол қилиб </a:t>
          </a:r>
          <a:r>
            <a:rPr lang="ru-RU" sz="1900" kern="1200" dirty="0" err="1" smtClean="0"/>
            <a:t>Prelude</a:t>
          </a:r>
          <a:r>
            <a:rPr lang="ru-RU" sz="1900" kern="1200" dirty="0" smtClean="0"/>
            <a:t> </a:t>
          </a:r>
          <a:r>
            <a:rPr lang="ru-RU" sz="1900" kern="1200" dirty="0" err="1" smtClean="0"/>
            <a:t>Universal</a:t>
          </a:r>
          <a:r>
            <a:rPr lang="ru-RU" sz="1900" kern="1200" dirty="0" smtClean="0"/>
            <a:t> SIM </a:t>
          </a:r>
          <a:r>
            <a:rPr lang="uz-Cyrl-UZ" sz="1900" kern="1200" dirty="0" smtClean="0"/>
            <a:t>маҳсулотини келтиришимиз мумкин</a:t>
          </a:r>
          <a:r>
            <a:rPr lang="ru-RU" sz="1900" kern="1200" dirty="0" smtClean="0"/>
            <a:t>.</a:t>
          </a:r>
          <a:endParaRPr lang="ru-RU" sz="1900" kern="1200" dirty="0"/>
        </a:p>
      </dsp:txBody>
      <dsp:txXfrm>
        <a:off x="104177" y="105292"/>
        <a:ext cx="8021246" cy="1925726"/>
      </dsp:txXfrm>
    </dsp:sp>
    <dsp:sp modelId="{F2C46B1D-D28E-4ECB-93DE-D7DF06007B54}">
      <dsp:nvSpPr>
        <dsp:cNvPr id="0" name=""/>
        <dsp:cNvSpPr/>
      </dsp:nvSpPr>
      <dsp:spPr>
        <a:xfrm>
          <a:off x="0" y="2189916"/>
          <a:ext cx="8229600" cy="21340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just" defTabSz="889000" rtl="0">
            <a:lnSpc>
              <a:spcPct val="90000"/>
            </a:lnSpc>
            <a:spcBef>
              <a:spcPct val="0"/>
            </a:spcBef>
            <a:spcAft>
              <a:spcPct val="35000"/>
            </a:spcAft>
          </a:pPr>
          <a:r>
            <a:rPr lang="uz-Cyrl-UZ" sz="2000" kern="1200" dirty="0" smtClean="0"/>
            <a:t>Локал ва виртуал тармоқларда ахборот ҳимояланганлигини ҳамда тармоқ узелларида ахборотларни ҳимоялаб сақлашни таъминловчи дастурий маҳсулотлар қуйидагилар ҳисобланади: </a:t>
          </a:r>
          <a:r>
            <a:rPr lang="ru-RU" sz="2000" b="1" kern="1200" dirty="0" smtClean="0"/>
            <a:t>E-</a:t>
          </a:r>
          <a:r>
            <a:rPr lang="ru-RU" sz="2000" b="1" kern="1200" dirty="0" err="1" smtClean="0"/>
            <a:t>Hujjat</a:t>
          </a:r>
          <a:r>
            <a:rPr lang="ru-RU" sz="2000" b="1" kern="1200" dirty="0" smtClean="0"/>
            <a:t> </a:t>
          </a:r>
          <a:r>
            <a:rPr lang="uz-Cyrl-UZ" sz="2000" kern="1200" dirty="0" smtClean="0"/>
            <a:t>электрон ҳужжат алмашиш тизими,</a:t>
          </a:r>
          <a:r>
            <a:rPr lang="uz-Cyrl-UZ" sz="2000" b="1" kern="1200" dirty="0" smtClean="0"/>
            <a:t> </a:t>
          </a:r>
          <a:r>
            <a:rPr lang="ru-RU" sz="2000" b="1" kern="1200" dirty="0" smtClean="0"/>
            <a:t>Е-ХАТ </a:t>
          </a:r>
          <a:r>
            <a:rPr lang="uz-Cyrl-UZ" sz="2000" kern="1200" dirty="0" smtClean="0"/>
            <a:t>ҳимояланган электрон почта тизими, </a:t>
          </a:r>
          <a:r>
            <a:rPr lang="ru-RU" sz="2000" b="1" kern="1200" dirty="0" smtClean="0"/>
            <a:t>HIMFAYL </a:t>
          </a:r>
          <a:r>
            <a:rPr lang="uz-Cyrl-UZ" sz="2000" kern="1200" dirty="0" smtClean="0"/>
            <a:t>файлларни ҳимоялаб сақлаш.</a:t>
          </a:r>
          <a:endParaRPr lang="ru-RU" sz="2000" kern="1200" dirty="0"/>
        </a:p>
      </dsp:txBody>
      <dsp:txXfrm>
        <a:off x="104177" y="2294093"/>
        <a:ext cx="8021246" cy="192572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133058-635D-49C4-A6C5-87043C8451E8}">
      <dsp:nvSpPr>
        <dsp:cNvPr id="0" name=""/>
        <dsp:cNvSpPr/>
      </dsp:nvSpPr>
      <dsp:spPr>
        <a:xfrm>
          <a:off x="0" y="69382"/>
          <a:ext cx="8229600" cy="4186347"/>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dirty="0" smtClean="0"/>
            <a:t>Корпоратив тармоқ </a:t>
          </a:r>
          <a:r>
            <a:rPr lang="ru-RU" sz="2700" kern="1200" dirty="0" smtClean="0"/>
            <a:t>– </a:t>
          </a:r>
          <a:r>
            <a:rPr lang="uz-Cyrl-UZ" sz="2700" kern="1200" dirty="0" smtClean="0"/>
            <a:t>локал тармоқлардан ўзининг катта тақсимланган ҳудуди билан фарқ қилади</a:t>
          </a:r>
          <a:r>
            <a:rPr lang="ru-RU" sz="2700" kern="1200" dirty="0" smtClean="0"/>
            <a:t>.</a:t>
          </a:r>
          <a:r>
            <a:rPr lang="uz-Cyrl-UZ" sz="2700" kern="1200" dirty="0" smtClean="0"/>
            <a:t> Бундай тармоқларда локал ва глобал тармоқларидаги каби ҳимоя механизми ва усуллари қўлланилади. Корпоратив тармоқлар ҳавфсизлигини таъминлаш учун аксарият ҳолларда виртуал хусусий тармоқ (</a:t>
          </a:r>
          <a:r>
            <a:rPr lang="uz-Cyrl-UZ" sz="2700" b="1" kern="1200" dirty="0" smtClean="0"/>
            <a:t>Virtual Private Network, VPN</a:t>
          </a:r>
          <a:r>
            <a:rPr lang="uz-Cyrl-UZ" sz="2700" kern="1200" dirty="0" smtClean="0"/>
            <a:t>) технологияси қўлланилади.  </a:t>
          </a:r>
          <a:endParaRPr lang="ru-RU" sz="2700" kern="1200" dirty="0"/>
        </a:p>
      </dsp:txBody>
      <dsp:txXfrm>
        <a:off x="204361" y="273743"/>
        <a:ext cx="7820878" cy="377762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5CE551-C983-4F0B-817A-E0A6BEF5ED2E}">
      <dsp:nvSpPr>
        <dsp:cNvPr id="0" name=""/>
        <dsp:cNvSpPr/>
      </dsp:nvSpPr>
      <dsp:spPr>
        <a:xfrm>
          <a:off x="0" y="146945"/>
          <a:ext cx="8229600" cy="1618636"/>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l" defTabSz="1866900" rtl="0">
            <a:lnSpc>
              <a:spcPct val="90000"/>
            </a:lnSpc>
            <a:spcBef>
              <a:spcPct val="0"/>
            </a:spcBef>
            <a:spcAft>
              <a:spcPct val="35000"/>
            </a:spcAft>
          </a:pPr>
          <a:r>
            <a:rPr lang="ru-RU" sz="4200" kern="1200" dirty="0" smtClean="0"/>
            <a:t>VP</a:t>
          </a:r>
          <a:r>
            <a:rPr lang="ru-RU" sz="4200" b="1" kern="1200" dirty="0" smtClean="0"/>
            <a:t>N</a:t>
          </a:r>
          <a:r>
            <a:rPr lang="uz-Cyrl-UZ" sz="4200" kern="1200" dirty="0" smtClean="0"/>
            <a:t> қуришнинг учта тури мавжуд</a:t>
          </a:r>
          <a:r>
            <a:rPr lang="ru-RU" sz="4200" kern="1200" dirty="0" smtClean="0"/>
            <a:t>:</a:t>
          </a:r>
          <a:endParaRPr lang="ru-RU" sz="4200" kern="1200" dirty="0"/>
        </a:p>
      </dsp:txBody>
      <dsp:txXfrm>
        <a:off x="79015" y="225960"/>
        <a:ext cx="8071570" cy="1460606"/>
      </dsp:txXfrm>
    </dsp:sp>
    <dsp:sp modelId="{107ECCC7-D27A-4113-82AB-418C76E0A9F3}">
      <dsp:nvSpPr>
        <dsp:cNvPr id="0" name=""/>
        <dsp:cNvSpPr/>
      </dsp:nvSpPr>
      <dsp:spPr>
        <a:xfrm>
          <a:off x="0" y="1765581"/>
          <a:ext cx="8229600" cy="2412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53340" rIns="298704" bIns="53340" numCol="1" spcCol="1270" anchor="t" anchorCtr="0">
          <a:noAutofit/>
        </a:bodyPr>
        <a:lstStyle/>
        <a:p>
          <a:pPr marL="285750" lvl="1" indent="-285750" algn="l" defTabSz="1466850" rtl="0">
            <a:lnSpc>
              <a:spcPct val="90000"/>
            </a:lnSpc>
            <a:spcBef>
              <a:spcPct val="0"/>
            </a:spcBef>
            <a:spcAft>
              <a:spcPct val="20000"/>
            </a:spcAft>
            <a:buChar char="••"/>
          </a:pPr>
          <a:r>
            <a:rPr lang="ru-RU" sz="3300" b="1" u="none" kern="1200" dirty="0" smtClean="0"/>
            <a:t>аппарат </a:t>
          </a:r>
          <a:r>
            <a:rPr lang="ru-RU" sz="3300" b="1" u="none" kern="1200" dirty="0" err="1" smtClean="0"/>
            <a:t>тизимлари</a:t>
          </a:r>
          <a:r>
            <a:rPr lang="ru-RU" sz="3300" b="1" u="none" kern="1200" dirty="0" smtClean="0"/>
            <a:t>;</a:t>
          </a:r>
          <a:endParaRPr lang="ru-RU" sz="3300" kern="1200" dirty="0"/>
        </a:p>
        <a:p>
          <a:pPr marL="285750" lvl="1" indent="-285750" algn="l" defTabSz="1466850">
            <a:lnSpc>
              <a:spcPct val="90000"/>
            </a:lnSpc>
            <a:spcBef>
              <a:spcPct val="0"/>
            </a:spcBef>
            <a:spcAft>
              <a:spcPct val="20000"/>
            </a:spcAft>
            <a:buChar char="••"/>
          </a:pPr>
          <a:r>
            <a:rPr lang="ru-RU" sz="3300" b="1" u="none" kern="1200" smtClean="0"/>
            <a:t>дастурий тизимлари;</a:t>
          </a:r>
          <a:endParaRPr lang="ru-RU" sz="3300" u="none" kern="1200"/>
        </a:p>
        <a:p>
          <a:pPr marL="285750" lvl="1" indent="-285750" algn="l" defTabSz="1466850">
            <a:lnSpc>
              <a:spcPct val="90000"/>
            </a:lnSpc>
            <a:spcBef>
              <a:spcPct val="0"/>
            </a:spcBef>
            <a:spcAft>
              <a:spcPct val="20000"/>
            </a:spcAft>
            <a:buChar char="••"/>
          </a:pPr>
          <a:r>
            <a:rPr lang="ru-RU" sz="3300" b="1" u="none" kern="1200" dirty="0" smtClean="0"/>
            <a:t>веб-</a:t>
          </a:r>
          <a:r>
            <a:rPr lang="ru-RU" sz="3300" b="1" u="none" kern="1200" dirty="0" err="1" smtClean="0"/>
            <a:t>тизимлари</a:t>
          </a:r>
          <a:r>
            <a:rPr lang="ru-RU" sz="3300" b="1" u="none" kern="1200" dirty="0" smtClean="0"/>
            <a:t>.</a:t>
          </a:r>
          <a:endParaRPr lang="ru-RU" sz="3300" u="none" kern="1200" dirty="0"/>
        </a:p>
      </dsp:txBody>
      <dsp:txXfrm>
        <a:off x="0" y="1765581"/>
        <a:ext cx="8229600" cy="241258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645EE-7FE8-4F27-A3E6-6CA4D35A1D43}">
      <dsp:nvSpPr>
        <dsp:cNvPr id="0" name=""/>
        <dsp:cNvSpPr/>
      </dsp:nvSpPr>
      <dsp:spPr>
        <a:xfrm>
          <a:off x="0" y="9755"/>
          <a:ext cx="8229600" cy="43056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b="1" kern="1200" dirty="0" smtClean="0"/>
            <a:t>Шунингдек тармоқларни ҳимоялаш учун </a:t>
          </a:r>
          <a:r>
            <a:rPr lang="uz-Cyrl-UZ" sz="2300" kern="1200" dirty="0" smtClean="0"/>
            <a:t>суқилиб киришларни аниқлаш тизимлари </a:t>
          </a:r>
          <a:r>
            <a:rPr lang="uz-Cyrl-UZ" sz="2300" b="1" kern="1200" dirty="0" smtClean="0"/>
            <a:t>(Intrusion Detection System)</a:t>
          </a:r>
          <a:r>
            <a:rPr lang="uz-Cyrl-UZ" sz="2300" kern="1200" dirty="0" smtClean="0"/>
            <a:t> деб номланувчи махсус воситалардан ҳам фойдаланилади. </a:t>
          </a:r>
          <a:r>
            <a:rPr lang="uz-Cyrl-UZ" sz="2300" b="1" kern="1200" dirty="0" smtClean="0"/>
            <a:t>IDS</a:t>
          </a:r>
          <a:r>
            <a:rPr lang="uz-Cyrl-UZ" sz="2300" kern="1200" dirty="0" smtClean="0"/>
            <a:t> тизимлари компьютер тизимлари хавфсизлигини бузиши мумкин бўлган айрим зарарли фаол турларни аниқлашда фойдаланилади. Бундай фаолликка заиф хизматларга қарши қаратилган тармоқ хужумлари, имтиёзни оширишга қаратилган хужумлар, муҳим файллардан авторизациясиз фойдаланиш, ҳамда зарарли дастурий таъминотлар ҳаракатлари(компьютер вируслари, троянлар ва қуртлар) киради. </a:t>
          </a:r>
          <a:endParaRPr lang="ru-RU" sz="2300" kern="1200" dirty="0"/>
        </a:p>
      </dsp:txBody>
      <dsp:txXfrm>
        <a:off x="210182" y="219937"/>
        <a:ext cx="7809236" cy="388523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EF7A9D-B86B-4BF3-B14C-204B041A7C1E}">
      <dsp:nvSpPr>
        <dsp:cNvPr id="0" name=""/>
        <dsp:cNvSpPr/>
      </dsp:nvSpPr>
      <dsp:spPr>
        <a:xfrm>
          <a:off x="0" y="0"/>
          <a:ext cx="8229600" cy="10038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US" sz="2600" b="1" kern="1200" dirty="0" smtClean="0"/>
            <a:t>IDS</a:t>
          </a:r>
          <a:r>
            <a:rPr lang="en-US" sz="2600" kern="1200" dirty="0" smtClean="0"/>
            <a:t> </a:t>
          </a:r>
          <a:r>
            <a:rPr lang="uz-Cyrl-UZ" sz="2600" kern="1200" dirty="0" smtClean="0"/>
            <a:t>тизимлари архитектураси таркибига қуйидагилар киради</a:t>
          </a:r>
          <a:r>
            <a:rPr lang="ru-RU" sz="2600" kern="1200" dirty="0" smtClean="0"/>
            <a:t>:</a:t>
          </a:r>
          <a:endParaRPr lang="ru-RU" sz="2600" kern="1200" dirty="0"/>
        </a:p>
      </dsp:txBody>
      <dsp:txXfrm>
        <a:off x="49004" y="49004"/>
        <a:ext cx="8131592" cy="905852"/>
      </dsp:txXfrm>
    </dsp:sp>
    <dsp:sp modelId="{A980FC95-9CBB-476A-A0A3-3B41CD5A478C}">
      <dsp:nvSpPr>
        <dsp:cNvPr id="0" name=""/>
        <dsp:cNvSpPr/>
      </dsp:nvSpPr>
      <dsp:spPr>
        <a:xfrm>
          <a:off x="0" y="1066583"/>
          <a:ext cx="8229600" cy="32649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3020" rIns="184912" bIns="33020" numCol="1" spcCol="1270" anchor="t" anchorCtr="0">
          <a:noAutofit/>
        </a:bodyPr>
        <a:lstStyle/>
        <a:p>
          <a:pPr marL="228600" lvl="1" indent="-228600" algn="just" defTabSz="889000" rtl="0">
            <a:lnSpc>
              <a:spcPct val="90000"/>
            </a:lnSpc>
            <a:spcBef>
              <a:spcPct val="0"/>
            </a:spcBef>
            <a:spcAft>
              <a:spcPct val="20000"/>
            </a:spcAft>
            <a:buChar char="••"/>
          </a:pPr>
          <a:r>
            <a:rPr lang="uz-Cyrl-UZ" sz="2000" u="none" kern="1200" dirty="0" smtClean="0"/>
            <a:t>ҳимояланган тизимлар хавфсизлиги билан боғлиқ ҳолатларни йиғиб таҳлилловчи сенсор қисмтизими;</a:t>
          </a:r>
          <a:endParaRPr lang="ru-RU" sz="2000" kern="1200" dirty="0"/>
        </a:p>
        <a:p>
          <a:pPr marL="228600" lvl="1" indent="-228600" algn="just" defTabSz="889000">
            <a:lnSpc>
              <a:spcPct val="90000"/>
            </a:lnSpc>
            <a:spcBef>
              <a:spcPct val="0"/>
            </a:spcBef>
            <a:spcAft>
              <a:spcPct val="20000"/>
            </a:spcAft>
            <a:buChar char="••"/>
          </a:pPr>
          <a:r>
            <a:rPr lang="uz-Cyrl-UZ" sz="2000" u="none" kern="1200" dirty="0" smtClean="0"/>
            <a:t>сенсорлар маълумотларига кўра шубҳали ҳаракатлар ва хужумларни аниқлашга мўлжалланган таҳлилловчи қисмтизим;</a:t>
          </a:r>
          <a:endParaRPr lang="ru-RU" sz="2000" u="none" kern="1200" dirty="0"/>
        </a:p>
        <a:p>
          <a:pPr marL="228600" lvl="1" indent="-228600" algn="just" defTabSz="889000">
            <a:lnSpc>
              <a:spcPct val="90000"/>
            </a:lnSpc>
            <a:spcBef>
              <a:spcPct val="0"/>
            </a:spcBef>
            <a:spcAft>
              <a:spcPct val="20000"/>
            </a:spcAft>
            <a:buChar char="••"/>
          </a:pPr>
          <a:r>
            <a:rPr lang="uz-Cyrl-UZ" sz="2000" u="none" kern="1200" dirty="0" smtClean="0"/>
            <a:t>таҳлил натижалари ва дастлабки ҳолатлар ҳақидаги маълумотларни йиғишни таъминлайдиган омборхона; </a:t>
          </a:r>
          <a:endParaRPr lang="ru-RU" sz="2000" u="none" kern="1200" dirty="0"/>
        </a:p>
        <a:p>
          <a:pPr marL="228600" lvl="1" indent="-228600" algn="just" defTabSz="889000">
            <a:lnSpc>
              <a:spcPct val="90000"/>
            </a:lnSpc>
            <a:spcBef>
              <a:spcPct val="0"/>
            </a:spcBef>
            <a:spcAft>
              <a:spcPct val="20000"/>
            </a:spcAft>
            <a:buChar char="••"/>
          </a:pPr>
          <a:r>
            <a:rPr lang="uz-Cyrl-UZ" sz="2000" u="none" kern="1200" dirty="0" smtClean="0"/>
            <a:t>IDS тизимини конфигурациялашга имкон берувчи, IDS ва ҳимояланган тизим ҳолатини кузатувчи, таҳлил қисм тизимлари аниқлаган можароларни кузатувчи бошқарув консоли. </a:t>
          </a:r>
          <a:endParaRPr lang="ru-RU" sz="2000" u="none" kern="1200" dirty="0"/>
        </a:p>
      </dsp:txBody>
      <dsp:txXfrm>
        <a:off x="0" y="1066583"/>
        <a:ext cx="8229600" cy="326497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2F57DF-8C6E-439E-BB54-DAAF3DFE2003}">
      <dsp:nvSpPr>
        <dsp:cNvPr id="0" name=""/>
        <dsp:cNvSpPr/>
      </dsp:nvSpPr>
      <dsp:spPr>
        <a:xfrm>
          <a:off x="0" y="84636"/>
          <a:ext cx="8229600" cy="415583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just" defTabSz="1066800" rtl="0">
            <a:lnSpc>
              <a:spcPct val="90000"/>
            </a:lnSpc>
            <a:spcBef>
              <a:spcPct val="0"/>
            </a:spcBef>
            <a:spcAft>
              <a:spcPct val="35000"/>
            </a:spcAft>
          </a:pPr>
          <a:r>
            <a:rPr lang="uz-Cyrl-UZ" sz="2400" b="1" kern="1200" dirty="0" smtClean="0"/>
            <a:t>Суқилиб киришларни бартараф қилиш тизимлари </a:t>
          </a:r>
          <a:r>
            <a:rPr lang="uz-Cyrl-UZ" sz="2400" kern="1200" dirty="0" smtClean="0"/>
            <a:t>(</a:t>
          </a:r>
          <a:r>
            <a:rPr lang="uz-Cyrl-UZ" sz="2400" b="1" i="1" kern="1200" dirty="0" smtClean="0"/>
            <a:t>Intrusion Prevention System</a:t>
          </a:r>
          <a:r>
            <a:rPr lang="uz-Cyrl-UZ" sz="2400" kern="1200" dirty="0" smtClean="0"/>
            <a:t>) — суқилиб киришлар ёки хавфсизлик бузилишларини аниқловчи ва автомат бартараф этувчи дастурий ёки аппарат тизим. </a:t>
          </a:r>
          <a:r>
            <a:rPr lang="uz-Cyrl-UZ" sz="2400" b="1" kern="1200" dirty="0" smtClean="0"/>
            <a:t>IPS</a:t>
          </a:r>
          <a:r>
            <a:rPr lang="uz-Cyrl-UZ" sz="2400" kern="1200" dirty="0" smtClean="0"/>
            <a:t> тизимларини </a:t>
          </a:r>
          <a:r>
            <a:rPr lang="uz-Cyrl-UZ" sz="2400" b="1" kern="1200" dirty="0" smtClean="0"/>
            <a:t>IDS</a:t>
          </a:r>
          <a:r>
            <a:rPr lang="uz-Cyrl-UZ" sz="2400" kern="1200" dirty="0" smtClean="0"/>
            <a:t> тизимларининг кенгайтирилган варианти сифатида кўриш мумкин, аммо хужумларни кузатиш вазифаси бир хиллигича қолади. Улар асосан фаолликни реал вақт давомида кузатиб бориши ва тезкорлик билан хужумни бартараф қилиш ҳаракатларини амалга ошириши билан фарқланади.</a:t>
          </a:r>
          <a:endParaRPr lang="ru-RU" sz="2400" kern="1200" dirty="0"/>
        </a:p>
      </dsp:txBody>
      <dsp:txXfrm>
        <a:off x="202871" y="287507"/>
        <a:ext cx="7823858" cy="375009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533ACA-A00A-4679-A27A-9F4FC521EE90}">
      <dsp:nvSpPr>
        <dsp:cNvPr id="0" name=""/>
        <dsp:cNvSpPr/>
      </dsp:nvSpPr>
      <dsp:spPr>
        <a:xfrm>
          <a:off x="0" y="0"/>
          <a:ext cx="8229600" cy="141277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uz-Cyrl-UZ" sz="2100" kern="1200" dirty="0" smtClean="0"/>
            <a:t>Ушбу тизимлар қуйидаги категорияларга бўлинади</a:t>
          </a:r>
          <a:r>
            <a:rPr lang="ru-RU" sz="2100" kern="1200" dirty="0" smtClean="0"/>
            <a:t>:</a:t>
          </a:r>
          <a:endParaRPr lang="ru-RU" sz="2100" kern="1200" dirty="0"/>
        </a:p>
      </dsp:txBody>
      <dsp:txXfrm>
        <a:off x="68966" y="68966"/>
        <a:ext cx="8091668" cy="1274843"/>
      </dsp:txXfrm>
    </dsp:sp>
    <dsp:sp modelId="{147A7E76-A17B-4066-95F4-1BE4D1A47E3B}">
      <dsp:nvSpPr>
        <dsp:cNvPr id="0" name=""/>
        <dsp:cNvSpPr/>
      </dsp:nvSpPr>
      <dsp:spPr>
        <a:xfrm>
          <a:off x="0" y="1521373"/>
          <a:ext cx="8229600" cy="12823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6670" rIns="149352" bIns="26670" numCol="1" spcCol="1270" anchor="t" anchorCtr="0">
          <a:noAutofit/>
        </a:bodyPr>
        <a:lstStyle/>
        <a:p>
          <a:pPr marL="171450" lvl="1" indent="-171450" algn="l" defTabSz="711200" rtl="0">
            <a:lnSpc>
              <a:spcPct val="90000"/>
            </a:lnSpc>
            <a:spcBef>
              <a:spcPct val="0"/>
            </a:spcBef>
            <a:spcAft>
              <a:spcPct val="20000"/>
            </a:spcAft>
            <a:buChar char="••"/>
          </a:pPr>
          <a:r>
            <a:rPr lang="uz-Cyrl-UZ" sz="1600" b="1" kern="1200" dirty="0" smtClean="0"/>
            <a:t>Тармоқ </a:t>
          </a:r>
          <a:r>
            <a:rPr lang="en-US" sz="1600" b="1" kern="1200" dirty="0" smtClean="0"/>
            <a:t>IPS</a:t>
          </a:r>
          <a:r>
            <a:rPr lang="uz-Cyrl-UZ" sz="1600" b="1" kern="1200" dirty="0" smtClean="0"/>
            <a:t>лари</a:t>
          </a:r>
          <a:r>
            <a:rPr lang="en-US" sz="1600" kern="1200" dirty="0" smtClean="0"/>
            <a:t> (</a:t>
          </a:r>
          <a:r>
            <a:rPr lang="en-US" sz="1600" i="1" kern="1200" dirty="0" smtClean="0"/>
            <a:t>Network-based Intrusion Prevention, NIPS</a:t>
          </a:r>
          <a:r>
            <a:rPr lang="en-US" sz="1600" kern="1200" dirty="0" smtClean="0"/>
            <a:t>)</a:t>
          </a:r>
          <a:r>
            <a:rPr lang="uz-Cyrl-UZ" sz="1600" kern="1200" dirty="0" smtClean="0"/>
            <a:t>;</a:t>
          </a:r>
          <a:endParaRPr lang="ru-RU" sz="1600" kern="1200" dirty="0"/>
        </a:p>
        <a:p>
          <a:pPr marL="171450" lvl="1" indent="-171450" algn="l" defTabSz="711200">
            <a:lnSpc>
              <a:spcPct val="90000"/>
            </a:lnSpc>
            <a:spcBef>
              <a:spcPct val="0"/>
            </a:spcBef>
            <a:spcAft>
              <a:spcPct val="20000"/>
            </a:spcAft>
            <a:buChar char="••"/>
          </a:pPr>
          <a:r>
            <a:rPr lang="uz-Cyrl-UZ" sz="1600" b="1" kern="1200" smtClean="0"/>
            <a:t>Симсиз тармоқлар учун </a:t>
          </a:r>
          <a:r>
            <a:rPr lang="en-US" sz="1600" b="1" kern="1200" smtClean="0"/>
            <a:t>IPS</a:t>
          </a:r>
          <a:r>
            <a:rPr lang="en-US" sz="1600" kern="1200" smtClean="0"/>
            <a:t>(</a:t>
          </a:r>
          <a:r>
            <a:rPr lang="en-US" sz="1600" i="1" kern="1200" smtClean="0"/>
            <a:t>Wireless Intrusion Prevention Systems, WIPS</a:t>
          </a:r>
          <a:r>
            <a:rPr lang="en-US" sz="1600" kern="1200" smtClean="0"/>
            <a:t>)</a:t>
          </a:r>
          <a:r>
            <a:rPr lang="uz-Cyrl-UZ" sz="1600" kern="1200" smtClean="0"/>
            <a:t>; </a:t>
          </a:r>
          <a:endParaRPr lang="ru-RU" sz="1600" kern="1200"/>
        </a:p>
        <a:p>
          <a:pPr marL="171450" lvl="1" indent="-171450" algn="l" defTabSz="711200">
            <a:lnSpc>
              <a:spcPct val="90000"/>
            </a:lnSpc>
            <a:spcBef>
              <a:spcPct val="0"/>
            </a:spcBef>
            <a:spcAft>
              <a:spcPct val="20000"/>
            </a:spcAft>
            <a:buChar char="••"/>
          </a:pPr>
          <a:r>
            <a:rPr lang="uz-Cyrl-UZ" sz="1600" b="1" kern="1200" smtClean="0"/>
            <a:t>Тармоқни ҳолатга кўра таҳлиллаш </a:t>
          </a:r>
          <a:r>
            <a:rPr lang="en-US" sz="1600" kern="1200" smtClean="0"/>
            <a:t>(</a:t>
          </a:r>
          <a:r>
            <a:rPr lang="en-US" sz="1600" i="1" kern="1200" smtClean="0"/>
            <a:t>Network Behavior Analysis, NBA</a:t>
          </a:r>
          <a:r>
            <a:rPr lang="en-US" sz="1600" kern="1200" smtClean="0"/>
            <a:t>)</a:t>
          </a:r>
          <a:r>
            <a:rPr lang="uz-Cyrl-UZ" sz="1600" kern="1200" smtClean="0"/>
            <a:t>;</a:t>
          </a:r>
          <a:endParaRPr lang="ru-RU" sz="1600" kern="1200"/>
        </a:p>
        <a:p>
          <a:pPr marL="171450" lvl="1" indent="-171450" algn="l" defTabSz="711200">
            <a:lnSpc>
              <a:spcPct val="90000"/>
            </a:lnSpc>
            <a:spcBef>
              <a:spcPct val="0"/>
            </a:spcBef>
            <a:spcAft>
              <a:spcPct val="20000"/>
            </a:spcAft>
            <a:buChar char="••"/>
          </a:pPr>
          <a:r>
            <a:rPr lang="uz-Cyrl-UZ" sz="1600" b="1" kern="1200" dirty="0" smtClean="0"/>
            <a:t>Алоҳида компьютерлар учун суқилиб киришларни бартараф қилиш</a:t>
          </a:r>
          <a:r>
            <a:rPr lang="uz-Cyrl-UZ" sz="1600" kern="1200" dirty="0" smtClean="0"/>
            <a:t> </a:t>
          </a:r>
          <a:r>
            <a:rPr lang="en-US" sz="1600" kern="1200" dirty="0" smtClean="0"/>
            <a:t>(</a:t>
          </a:r>
          <a:r>
            <a:rPr lang="en-US" sz="1600" i="1" kern="1200" dirty="0" smtClean="0"/>
            <a:t>Host-based Intrusion Prevention, HIPS</a:t>
          </a:r>
          <a:r>
            <a:rPr lang="en-US" sz="1600" kern="1200" dirty="0" smtClean="0"/>
            <a:t>)</a:t>
          </a:r>
          <a:r>
            <a:rPr lang="uz-Cyrl-UZ" sz="1600" kern="1200" dirty="0" smtClean="0"/>
            <a:t>. </a:t>
          </a:r>
          <a:endParaRPr lang="ru-RU" sz="1600" kern="1200" dirty="0"/>
        </a:p>
      </dsp:txBody>
      <dsp:txXfrm>
        <a:off x="0" y="1521373"/>
        <a:ext cx="8229600" cy="1282364"/>
      </dsp:txXfrm>
    </dsp:sp>
    <dsp:sp modelId="{9B1D62BE-E35A-4E54-B65A-5585B93D3CBD}">
      <dsp:nvSpPr>
        <dsp:cNvPr id="0" name=""/>
        <dsp:cNvSpPr/>
      </dsp:nvSpPr>
      <dsp:spPr>
        <a:xfrm>
          <a:off x="0" y="2832950"/>
          <a:ext cx="8229600" cy="1412775"/>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Cyrl-UZ" sz="2100" kern="1200" dirty="0" smtClean="0"/>
            <a:t>Суқилиб киришларни аниқлаш ва бартараф қилиш тизимларига мисол тариқасида қуйидагиларни келтиришимиз мумкин</a:t>
          </a:r>
          <a:r>
            <a:rPr lang="en-US" sz="2100" kern="1200" dirty="0" smtClean="0"/>
            <a:t>: </a:t>
          </a:r>
          <a:r>
            <a:rPr lang="en-US" sz="2100" b="1" kern="1200" dirty="0" smtClean="0"/>
            <a:t>Snort, Open VAS, Bro</a:t>
          </a:r>
          <a:r>
            <a:rPr lang="uz-Cyrl-UZ" sz="2100" b="1" kern="1200" dirty="0" smtClean="0"/>
            <a:t>,</a:t>
          </a:r>
          <a:r>
            <a:rPr lang="en-US" sz="2100" b="1" kern="1200" dirty="0" smtClean="0"/>
            <a:t> Prelude Hybrid</a:t>
          </a:r>
          <a:r>
            <a:rPr lang="uz-Cyrl-UZ" sz="2100" b="1" kern="1200" dirty="0" smtClean="0"/>
            <a:t>,</a:t>
          </a:r>
          <a:r>
            <a:rPr lang="en-US" sz="2100" b="1" kern="1200" dirty="0" smtClean="0"/>
            <a:t> OSSEC</a:t>
          </a:r>
          <a:r>
            <a:rPr lang="uz-Cyrl-UZ" sz="2100" b="1" kern="1200" dirty="0" smtClean="0"/>
            <a:t>, Check Point IPS Blade, Check Point, McAfee</a:t>
          </a:r>
          <a:r>
            <a:rPr lang="uz-Cyrl-UZ" sz="2100" kern="1200" dirty="0" smtClean="0"/>
            <a:t>. </a:t>
          </a:r>
          <a:endParaRPr lang="ru-RU" sz="2100" kern="1200" dirty="0"/>
        </a:p>
      </dsp:txBody>
      <dsp:txXfrm>
        <a:off x="68966" y="2901916"/>
        <a:ext cx="8091668" cy="127484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715B3D-0C43-4B07-A3C1-062DD191BAD2}">
      <dsp:nvSpPr>
        <dsp:cNvPr id="0" name=""/>
        <dsp:cNvSpPr/>
      </dsp:nvSpPr>
      <dsp:spPr>
        <a:xfrm>
          <a:off x="0" y="68435"/>
          <a:ext cx="8229600" cy="2063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Latn-UZ" sz="2100" b="1" i="1" kern="1200" dirty="0" smtClean="0"/>
            <a:t>Идентификация – фойдаланувчининг исмини ў</a:t>
          </a:r>
          <a:r>
            <a:rPr lang="uz-Cyrl-UZ" sz="2100" b="1" i="1" kern="1200" dirty="0" smtClean="0"/>
            <a:t>р</a:t>
          </a:r>
          <a:r>
            <a:rPr lang="uz-Latn-UZ" sz="2100" b="1" i="1" kern="1200" dirty="0" smtClean="0"/>
            <a:t>натиш жараёни.</a:t>
          </a:r>
          <a:r>
            <a:rPr lang="uz-Latn-UZ" sz="2100" b="1" kern="1200" dirty="0" smtClean="0"/>
            <a:t> </a:t>
          </a:r>
          <a:r>
            <a:rPr lang="uz-Latn-UZ" sz="2100" kern="1200" dirty="0" smtClean="0"/>
            <a:t>Бунга мисол қилиб визит карточкалар билан алмашиш ёки уни беришни келтириш мумкин. Унда аниқ бир шахснинг исми, фамилияси, мансаби ва бошқа атрибутлар кўрсатилган бўлади. Лекин визит карта айнан ана шу шахсга тегишли эканлигини қандай билиш мумкин?</a:t>
          </a:r>
          <a:endParaRPr lang="ru-RU" sz="2100" kern="1200" dirty="0"/>
        </a:p>
      </dsp:txBody>
      <dsp:txXfrm>
        <a:off x="100750" y="169185"/>
        <a:ext cx="8028100" cy="1862380"/>
      </dsp:txXfrm>
    </dsp:sp>
    <dsp:sp modelId="{63E3AE75-2886-41AB-AF83-FD0A07508015}">
      <dsp:nvSpPr>
        <dsp:cNvPr id="0" name=""/>
        <dsp:cNvSpPr/>
      </dsp:nvSpPr>
      <dsp:spPr>
        <a:xfrm>
          <a:off x="0" y="2192795"/>
          <a:ext cx="8229600" cy="2063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just" defTabSz="933450" rtl="0">
            <a:lnSpc>
              <a:spcPct val="90000"/>
            </a:lnSpc>
            <a:spcBef>
              <a:spcPct val="0"/>
            </a:spcBef>
            <a:spcAft>
              <a:spcPct val="35000"/>
            </a:spcAft>
          </a:pPr>
          <a:r>
            <a:rPr lang="uz-Latn-UZ" sz="2100" kern="1200" dirty="0" smtClean="0"/>
            <a:t>Бу ерда бизга аутентификация жараёни ёрдам беради. </a:t>
          </a:r>
          <a:r>
            <a:rPr lang="uz-Latn-UZ" sz="2100" b="1" i="1" kern="1200" dirty="0" smtClean="0"/>
            <a:t>Аутентификация – фойдаланувчининг тизимга киритган исм</a:t>
          </a:r>
          <a:r>
            <a:rPr lang="uz-Cyrl-UZ" sz="2100" b="1" i="1" kern="1200" dirty="0" smtClean="0"/>
            <a:t>и</a:t>
          </a:r>
          <a:r>
            <a:rPr lang="uz-Latn-UZ" sz="2100" b="1" i="1" kern="1200" dirty="0" smtClean="0"/>
            <a:t>нинг ҳақи</a:t>
          </a:r>
          <a:r>
            <a:rPr lang="uz-Cyrl-UZ" sz="2100" b="1" i="1" kern="1200" dirty="0" smtClean="0"/>
            <a:t>қийлигини</a:t>
          </a:r>
          <a:r>
            <a:rPr lang="uz-Latn-UZ" sz="2100" b="1" i="1" kern="1200" dirty="0" smtClean="0"/>
            <a:t> текшириш жараёнидир</a:t>
          </a:r>
          <a:r>
            <a:rPr lang="uz-Latn-UZ" sz="2100" b="1" kern="1200" dirty="0" smtClean="0"/>
            <a:t>.</a:t>
          </a:r>
          <a:r>
            <a:rPr lang="uz-Latn-UZ" sz="2100" kern="1200" dirty="0" smtClean="0"/>
            <a:t> </a:t>
          </a:r>
          <a:endParaRPr lang="ru-RU" sz="2100" kern="1200" dirty="0"/>
        </a:p>
      </dsp:txBody>
      <dsp:txXfrm>
        <a:off x="100750" y="2293545"/>
        <a:ext cx="8028100" cy="186238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32D679-C9DE-471B-9119-9D163A25627B}">
      <dsp:nvSpPr>
        <dsp:cNvPr id="0" name=""/>
        <dsp:cNvSpPr/>
      </dsp:nvSpPr>
      <dsp:spPr>
        <a:xfrm>
          <a:off x="0" y="114066"/>
          <a:ext cx="8229600" cy="631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uz-Latn-UZ" sz="2700" b="1" i="1" kern="1200" dirty="0" smtClean="0"/>
            <a:t>Фойдаланиш</a:t>
          </a:r>
          <a:r>
            <a:rPr lang="uz-Cyrl-UZ" sz="2700" b="1" i="1" kern="1200" dirty="0" smtClean="0"/>
            <a:t>ни</a:t>
          </a:r>
          <a:r>
            <a:rPr lang="uz-Latn-UZ" sz="2700" b="1" i="1" kern="1200" dirty="0" smtClean="0"/>
            <a:t> чеклаш</a:t>
          </a:r>
          <a:r>
            <a:rPr lang="uz-Cyrl-UZ" sz="2700" b="1" i="1" kern="1200" dirty="0" smtClean="0"/>
            <a:t>.</a:t>
          </a:r>
          <a:endParaRPr lang="ru-RU" sz="2700" kern="1200" dirty="0"/>
        </a:p>
      </dsp:txBody>
      <dsp:txXfrm>
        <a:off x="30842" y="144908"/>
        <a:ext cx="8167916" cy="570116"/>
      </dsp:txXfrm>
    </dsp:sp>
    <dsp:sp modelId="{B3E0302C-F028-4AD6-BBDB-5E0FC848475C}">
      <dsp:nvSpPr>
        <dsp:cNvPr id="0" name=""/>
        <dsp:cNvSpPr/>
      </dsp:nvSpPr>
      <dsp:spPr>
        <a:xfrm>
          <a:off x="0" y="745866"/>
          <a:ext cx="8229600" cy="34651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4290" rIns="192024" bIns="34290" numCol="1" spcCol="1270" anchor="t" anchorCtr="0">
          <a:noAutofit/>
        </a:bodyPr>
        <a:lstStyle/>
        <a:p>
          <a:pPr marL="228600" lvl="1" indent="-228600" algn="just" defTabSz="933450" rtl="0">
            <a:lnSpc>
              <a:spcPct val="90000"/>
            </a:lnSpc>
            <a:spcBef>
              <a:spcPct val="0"/>
            </a:spcBef>
            <a:spcAft>
              <a:spcPct val="20000"/>
            </a:spcAft>
            <a:buChar char="••"/>
          </a:pPr>
          <a:r>
            <a:rPr lang="uz-Cyrl-UZ" sz="2100" kern="1200" dirty="0" smtClean="0"/>
            <a:t>Демак</a:t>
          </a:r>
          <a:r>
            <a:rPr lang="uz-Latn-UZ" sz="2100" kern="1200" dirty="0" smtClean="0"/>
            <a:t>, идентификация ва аутентификация ёрдамида сиз тизимга кириш ҳуқуқини олдингиз. Энди фойдаланиш чегарасини белгиловчи мантиқий бошқарув воситаси ишга тушади. </a:t>
          </a:r>
          <a:r>
            <a:rPr lang="uz-Cyrl-UZ" sz="2100" kern="1200" dirty="0" smtClean="0"/>
            <a:t>Улар</a:t>
          </a:r>
          <a:r>
            <a:rPr lang="uz-Latn-UZ" sz="2100" kern="1200" dirty="0" smtClean="0"/>
            <a:t>нинг </a:t>
          </a:r>
          <a:r>
            <a:rPr lang="uz-Cyrl-UZ" sz="2100" kern="1200" dirty="0" smtClean="0"/>
            <a:t>вазифаси ҳам </a:t>
          </a:r>
          <a:r>
            <a:rPr lang="uz-Latn-UZ" sz="2100" kern="1200" dirty="0" smtClean="0"/>
            <a:t>фойдаланиш</a:t>
          </a:r>
          <a:r>
            <a:rPr lang="uz-Cyrl-UZ" sz="2100" kern="1200" dirty="0" smtClean="0"/>
            <a:t>га рухсат </a:t>
          </a:r>
          <a:r>
            <a:rPr lang="uz-Latn-UZ" sz="2100" kern="1200" dirty="0" smtClean="0"/>
            <a:t>берувчи физик восита</a:t>
          </a:r>
          <a:r>
            <a:rPr lang="uz-Cyrl-UZ" sz="2100" kern="1200" dirty="0" smtClean="0"/>
            <a:t>лар кабидир. Фойдаланишга рухсат беришнинг </a:t>
          </a:r>
          <a:r>
            <a:rPr lang="uz-Latn-UZ" sz="2100" kern="1200" dirty="0" smtClean="0"/>
            <a:t>мантиқий бошқарув восита</a:t>
          </a:r>
          <a:r>
            <a:rPr lang="uz-Cyrl-UZ" sz="2100" kern="1200" dirty="0" smtClean="0"/>
            <a:t>лари</a:t>
          </a:r>
          <a:r>
            <a:rPr lang="uz-Latn-UZ" sz="2100" kern="1200" dirty="0" smtClean="0"/>
            <a:t> ҳам фойдаланувчиларни тизимда сақланаётган у ёки бу ахборот бўлимига </a:t>
          </a:r>
          <a:r>
            <a:rPr lang="uz-Cyrl-UZ" sz="2100" kern="1200" dirty="0" smtClean="0"/>
            <a:t>мурожаатини </a:t>
          </a:r>
          <a:r>
            <a:rPr lang="uz-Latn-UZ" sz="2100" kern="1200" dirty="0" smtClean="0"/>
            <a:t>назорат қилади</a:t>
          </a:r>
          <a:r>
            <a:rPr lang="uz-Cyrl-UZ" sz="2100" kern="1200" dirty="0" smtClean="0"/>
            <a:t>, фақатгина </a:t>
          </a:r>
          <a:r>
            <a:rPr lang="uz-Latn-UZ" sz="2100" kern="1200" dirty="0" smtClean="0"/>
            <a:t>дастурий таъминотлар кўмагида. </a:t>
          </a:r>
          <a:r>
            <a:rPr lang="uz-Cyrl-UZ" sz="2100" kern="1200" dirty="0" smtClean="0"/>
            <a:t>Фойдаланишга рухсат беришларни</a:t>
          </a:r>
          <a:r>
            <a:rPr lang="uz-Latn-UZ" sz="2100" kern="1200" dirty="0" smtClean="0"/>
            <a:t> мантиқий бошқаруви – бу </a:t>
          </a:r>
          <a:r>
            <a:rPr lang="uz-Cyrl-UZ" sz="2100" kern="1200" dirty="0" smtClean="0"/>
            <a:t>ахборотни бутунлиги ва маҳфийлигини таъминлаб берадиган </a:t>
          </a:r>
          <a:r>
            <a:rPr lang="uz-Latn-UZ" sz="2100" kern="1200" dirty="0" smtClean="0"/>
            <a:t>кўп фойдаланувчили тизимнинг асосий мех</a:t>
          </a:r>
          <a:r>
            <a:rPr lang="uz-Cyrl-UZ" sz="2100" kern="1200" dirty="0" smtClean="0"/>
            <a:t>а</a:t>
          </a:r>
          <a:r>
            <a:rPr lang="uz-Latn-UZ" sz="2100" kern="1200" dirty="0" smtClean="0"/>
            <a:t>низмидир. </a:t>
          </a:r>
          <a:endParaRPr lang="ru-RU" sz="2100" kern="1200" dirty="0"/>
        </a:p>
      </dsp:txBody>
      <dsp:txXfrm>
        <a:off x="0" y="745866"/>
        <a:ext cx="8229600" cy="346518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C3660-2F99-446C-950B-1C7294E64081}">
      <dsp:nvSpPr>
        <dsp:cNvPr id="0" name=""/>
        <dsp:cNvSpPr/>
      </dsp:nvSpPr>
      <dsp:spPr>
        <a:xfrm>
          <a:off x="0" y="154115"/>
          <a:ext cx="8229600" cy="65520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uz-Latn-UZ" sz="2800" b="1" i="1" kern="1200" dirty="0" smtClean="0"/>
            <a:t>Протоколлаштириш ва аудит</a:t>
          </a:r>
          <a:r>
            <a:rPr lang="uz-Cyrl-UZ" sz="2800" b="1" i="1" kern="1200" dirty="0" smtClean="0"/>
            <a:t>. </a:t>
          </a:r>
          <a:endParaRPr lang="ru-RU" sz="2800" kern="1200" dirty="0"/>
        </a:p>
      </dsp:txBody>
      <dsp:txXfrm>
        <a:off x="31984" y="186099"/>
        <a:ext cx="8165632" cy="591232"/>
      </dsp:txXfrm>
    </dsp:sp>
    <dsp:sp modelId="{8183991E-7909-433F-B4EB-092BC3DEE0D7}">
      <dsp:nvSpPr>
        <dsp:cNvPr id="0" name=""/>
        <dsp:cNvSpPr/>
      </dsp:nvSpPr>
      <dsp:spPr>
        <a:xfrm>
          <a:off x="0" y="809315"/>
          <a:ext cx="8229600" cy="3361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uz-Latn-UZ" sz="2200" b="1" kern="1200" dirty="0" smtClean="0"/>
            <a:t>Протоколлаштириш</a:t>
          </a:r>
          <a:r>
            <a:rPr lang="uz-Latn-UZ" sz="2200" kern="1200" dirty="0" smtClean="0"/>
            <a:t> де</a:t>
          </a:r>
          <a:r>
            <a:rPr lang="uz-Cyrl-UZ" sz="2200" kern="1200" dirty="0" smtClean="0"/>
            <a:t>ганда</a:t>
          </a:r>
          <a:r>
            <a:rPr lang="uz-Latn-UZ" sz="2200" kern="1200" dirty="0" smtClean="0"/>
            <a:t> ахборот-</a:t>
          </a:r>
          <a:r>
            <a:rPr lang="uz-Cyrl-UZ" sz="2200" kern="1200" dirty="0" smtClean="0"/>
            <a:t>ҳ</a:t>
          </a:r>
          <a:r>
            <a:rPr lang="uz-Latn-UZ" sz="2200" kern="1200" dirty="0" smtClean="0"/>
            <a:t>исоблаш тизимида </a:t>
          </a:r>
          <a:r>
            <a:rPr lang="uz-Cyrl-UZ" sz="2200" kern="1200" dirty="0" smtClean="0"/>
            <a:t>бўлаётган ҳолатлар ҳақидаги маълумотларни йиғиш ва жамлаш тушунилади.</a:t>
          </a:r>
          <a:r>
            <a:rPr lang="uz-Latn-UZ" sz="2200" kern="1200" dirty="0" smtClean="0"/>
            <a:t> Ҳар қандай дастурда ўзининг мумкин бўлган ҳолатлар тўғрисида маълумотлар йиғиндиси бор, лекин ҳар қандай ҳолатлар учун ташқи – ўзга дастур ёки </a:t>
          </a:r>
          <a:r>
            <a:rPr lang="uz-Cyrl-UZ" sz="2200" kern="1200" dirty="0" smtClean="0"/>
            <a:t>қурилма </a:t>
          </a:r>
          <a:r>
            <a:rPr lang="uz-Latn-UZ" sz="2200" kern="1200" dirty="0" smtClean="0"/>
            <a:t>ёрдамида, шунингдек ички – дастурнинг ўзи кўмагида ва мижоз – администратор ёки фойдаланувчи </a:t>
          </a:r>
          <a:r>
            <a:rPr lang="uz-Cyrl-UZ" sz="2200" kern="1200" dirty="0" smtClean="0"/>
            <a:t>ҳаракатлари</a:t>
          </a:r>
          <a:r>
            <a:rPr lang="uz-Latn-UZ" sz="2200" kern="1200" dirty="0" smtClean="0"/>
            <a:t> билан вужудга келадиган турларга бўлиш мумкин.</a:t>
          </a:r>
          <a:endParaRPr lang="ru-RU" sz="2200" kern="1200" dirty="0"/>
        </a:p>
        <a:p>
          <a:pPr marL="228600" lvl="1" indent="-228600" algn="just" defTabSz="977900">
            <a:lnSpc>
              <a:spcPct val="90000"/>
            </a:lnSpc>
            <a:spcBef>
              <a:spcPct val="0"/>
            </a:spcBef>
            <a:spcAft>
              <a:spcPct val="20000"/>
            </a:spcAft>
            <a:buChar char="••"/>
          </a:pPr>
          <a:r>
            <a:rPr lang="uz-Latn-UZ" sz="2200" b="1" kern="1200" dirty="0" smtClean="0"/>
            <a:t>Аудит</a:t>
          </a:r>
          <a:r>
            <a:rPr lang="uz-Latn-UZ" sz="2200" kern="1200" dirty="0" smtClean="0"/>
            <a:t> – бу вақти вақти билан ёки </a:t>
          </a:r>
          <a:r>
            <a:rPr lang="uz-Cyrl-UZ" sz="2200" kern="1200" dirty="0" smtClean="0"/>
            <a:t>реал</a:t>
          </a:r>
          <a:r>
            <a:rPr lang="uz-Latn-UZ" sz="2200" kern="1200" dirty="0" smtClean="0"/>
            <a:t> вақт ичида тезлик билан йиғилган ахборотларнинг таҳлилидир.</a:t>
          </a:r>
          <a:endParaRPr lang="ru-RU" sz="2200" kern="1200" dirty="0"/>
        </a:p>
      </dsp:txBody>
      <dsp:txXfrm>
        <a:off x="0" y="809315"/>
        <a:ext cx="8229600" cy="336168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00DC75-22D1-4B33-9B94-BC0941F604AE}">
      <dsp:nvSpPr>
        <dsp:cNvPr id="0" name=""/>
        <dsp:cNvSpPr/>
      </dsp:nvSpPr>
      <dsp:spPr>
        <a:xfrm>
          <a:off x="0" y="92880"/>
          <a:ext cx="8229600" cy="82046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uz-Cyrl-UZ" sz="2200" b="1" i="1" kern="1200" dirty="0" smtClean="0"/>
            <a:t>Маълумотларни криптографик ўзгартириш. </a:t>
          </a:r>
          <a:endParaRPr lang="ru-RU" sz="2200" kern="1200" dirty="0"/>
        </a:p>
      </dsp:txBody>
      <dsp:txXfrm>
        <a:off x="40052" y="132932"/>
        <a:ext cx="8149496" cy="740358"/>
      </dsp:txXfrm>
    </dsp:sp>
    <dsp:sp modelId="{CBBF0261-98BA-4D80-9122-7AB2E787172C}">
      <dsp:nvSpPr>
        <dsp:cNvPr id="0" name=""/>
        <dsp:cNvSpPr/>
      </dsp:nvSpPr>
      <dsp:spPr>
        <a:xfrm>
          <a:off x="0" y="976702"/>
          <a:ext cx="8229600" cy="820462"/>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kern="1200" dirty="0" smtClean="0"/>
            <a:t>Замонавий криптографияда шифрлашнинг иккита асосий </a:t>
          </a:r>
          <a:r>
            <a:rPr lang="uz-Cyrl-UZ" sz="2200" b="1" kern="1200" dirty="0" smtClean="0"/>
            <a:t>симметрик ва ассимметрик</a:t>
          </a:r>
          <a:r>
            <a:rPr lang="uz-Cyrl-UZ" sz="2200" kern="1200" dirty="0" smtClean="0"/>
            <a:t> усулидан фойдаланилади.</a:t>
          </a:r>
          <a:endParaRPr lang="ru-RU" sz="2200" kern="1200" dirty="0"/>
        </a:p>
      </dsp:txBody>
      <dsp:txXfrm>
        <a:off x="40052" y="1016754"/>
        <a:ext cx="8149496" cy="740358"/>
      </dsp:txXfrm>
    </dsp:sp>
    <dsp:sp modelId="{9E321233-66D3-4418-9C0C-10C657C6C50A}">
      <dsp:nvSpPr>
        <dsp:cNvPr id="0" name=""/>
        <dsp:cNvSpPr/>
      </dsp:nvSpPr>
      <dsp:spPr>
        <a:xfrm>
          <a:off x="0" y="1797165"/>
          <a:ext cx="8229600" cy="24350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7940" rIns="156464" bIns="27940" numCol="1" spcCol="1270" anchor="t" anchorCtr="0">
          <a:noAutofit/>
        </a:bodyPr>
        <a:lstStyle/>
        <a:p>
          <a:pPr marL="171450" lvl="1" indent="-171450" algn="just" defTabSz="755650" rtl="0">
            <a:lnSpc>
              <a:spcPct val="90000"/>
            </a:lnSpc>
            <a:spcBef>
              <a:spcPct val="0"/>
            </a:spcBef>
            <a:spcAft>
              <a:spcPct val="20000"/>
            </a:spcAft>
            <a:buChar char="••"/>
          </a:pPr>
          <a:r>
            <a:rPr lang="uz-Cyrl-UZ" sz="1700" b="1" kern="1200" dirty="0" smtClean="0"/>
            <a:t>Симметрик </a:t>
          </a:r>
          <a:r>
            <a:rPr lang="uz-Cyrl-UZ" sz="1700" kern="1200" dirty="0" smtClean="0"/>
            <a:t>шифрлаш усулида ширлаш ва дешифрлаш учун ҳам битта калит ишлатилади. Симметрик шифрлашнинг жуда ҳам самарали усуллари мавжуд. </a:t>
          </a:r>
          <a:endParaRPr lang="ru-RU" sz="1700" kern="1200" dirty="0"/>
        </a:p>
        <a:p>
          <a:pPr marL="171450" lvl="1" indent="-171450" algn="just" defTabSz="755650" rtl="0">
            <a:lnSpc>
              <a:spcPct val="90000"/>
            </a:lnSpc>
            <a:spcBef>
              <a:spcPct val="0"/>
            </a:spcBef>
            <a:spcAft>
              <a:spcPct val="20000"/>
            </a:spcAft>
            <a:buChar char="••"/>
          </a:pPr>
          <a:r>
            <a:rPr lang="uz-Cyrl-UZ" sz="1700" b="1" kern="1200" dirty="0" smtClean="0"/>
            <a:t>Ассимметрик </a:t>
          </a:r>
          <a:r>
            <a:rPr lang="uz-Cyrl-UZ" sz="1700" kern="1200" dirty="0" smtClean="0"/>
            <a:t>шифрлаш усулларида иккита калитдан фойдаланилади. Улардан бири шифрлаш учун ишлатиладиган очиқ калит бўлиб ҳеч қандай хавфсиз очиқ каналда узатилиши мумкин, иккинчиси эса маҳфий калит ҳисобланиб маълумотни дешифрлаш учун ишлатилади ва фақатгина қабул қилувчига маълум бўлади.</a:t>
          </a:r>
          <a:endParaRPr lang="ru-RU" sz="1700" kern="1200" dirty="0"/>
        </a:p>
      </dsp:txBody>
      <dsp:txXfrm>
        <a:off x="0" y="1797165"/>
        <a:ext cx="8229600" cy="243506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BAD672-3ADB-4AEB-BED4-BD49A7752352}">
      <dsp:nvSpPr>
        <dsp:cNvPr id="0" name=""/>
        <dsp:cNvSpPr/>
      </dsp:nvSpPr>
      <dsp:spPr>
        <a:xfrm>
          <a:off x="0" y="171215"/>
          <a:ext cx="8229600" cy="398268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t>Ахборот хавфсизлиги сиёсати (ёки хавфсизлик сиёсати) бу – ташкилотнинг мақсади ва вазифаси ҳамда хавфсизликни таъминлаш соҳасидаги чора-тадбирлар тавсифланадиган юқори даражадаги режа ҳисобланади. Сиёсат батафсил спецификацияларсиз умумий атамаларда хавфсизликни таъминлайди. У хавфсизликни таъминлашнинг ҳамма дастурларини режалаштиришни таъминлаб беради. Ахборот хавфсизлиги сиёсати ташкилот вазифаларини бажарилиши ҳимоясини ёки иш жараёнини ҳимоясини таъминлаш бериши шарт.</a:t>
          </a:r>
          <a:endParaRPr lang="ru-RU" sz="2300" kern="1200" dirty="0"/>
        </a:p>
      </dsp:txBody>
      <dsp:txXfrm>
        <a:off x="194418" y="365633"/>
        <a:ext cx="7840764" cy="359384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F69B67-AC68-4B6D-B15C-02867A7A691F}">
      <dsp:nvSpPr>
        <dsp:cNvPr id="0" name=""/>
        <dsp:cNvSpPr/>
      </dsp:nvSpPr>
      <dsp:spPr>
        <a:xfrm>
          <a:off x="0" y="0"/>
          <a:ext cx="8229600" cy="862438"/>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uz-Cyrl-UZ" sz="1800" kern="1200" dirty="0" smtClean="0"/>
            <a:t>Ташкилотнинг амалий хавфсизлик сиёсати қўйидаги бўлимларни ўз ичига олиши мумкин:</a:t>
          </a:r>
          <a:endParaRPr lang="ru-RU" sz="1800" kern="1200" dirty="0"/>
        </a:p>
      </dsp:txBody>
      <dsp:txXfrm>
        <a:off x="42101" y="42101"/>
        <a:ext cx="8145398" cy="778236"/>
      </dsp:txXfrm>
    </dsp:sp>
    <dsp:sp modelId="{A167C18E-E43C-4483-A9E2-7F820E37E393}">
      <dsp:nvSpPr>
        <dsp:cNvPr id="0" name=""/>
        <dsp:cNvSpPr/>
      </dsp:nvSpPr>
      <dsp:spPr>
        <a:xfrm>
          <a:off x="0" y="863720"/>
          <a:ext cx="8229600" cy="393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2860" rIns="128016" bIns="22860" numCol="1" spcCol="1270" anchor="t" anchorCtr="0">
          <a:noAutofit/>
        </a:bodyPr>
        <a:lstStyle/>
        <a:p>
          <a:pPr marL="171450" lvl="1" indent="-171450" algn="l" defTabSz="800100" rtl="0">
            <a:lnSpc>
              <a:spcPct val="90000"/>
            </a:lnSpc>
            <a:spcBef>
              <a:spcPct val="0"/>
            </a:spcBef>
            <a:spcAft>
              <a:spcPct val="20000"/>
            </a:spcAft>
            <a:buChar char="••"/>
          </a:pPr>
          <a:r>
            <a:rPr lang="ru-RU" sz="1800" u="none" kern="1200" dirty="0" err="1" smtClean="0"/>
            <a:t>умумий</a:t>
          </a:r>
          <a:r>
            <a:rPr lang="ru-RU" sz="1800" u="none" kern="1200" dirty="0" smtClean="0"/>
            <a:t> низом;</a:t>
          </a:r>
          <a:endParaRPr lang="ru-RU" sz="1800" kern="1200" dirty="0"/>
        </a:p>
        <a:p>
          <a:pPr marL="171450" lvl="1" indent="-171450" algn="l" defTabSz="800100">
            <a:lnSpc>
              <a:spcPct val="90000"/>
            </a:lnSpc>
            <a:spcBef>
              <a:spcPct val="0"/>
            </a:spcBef>
            <a:spcAft>
              <a:spcPct val="20000"/>
            </a:spcAft>
            <a:buChar char="••"/>
          </a:pPr>
          <a:r>
            <a:rPr lang="ru-RU" sz="1800" u="none" kern="1200" dirty="0" err="1" smtClean="0"/>
            <a:t>паролларни</a:t>
          </a:r>
          <a:r>
            <a:rPr lang="ru-RU" sz="1800" u="none" kern="1200" dirty="0" smtClean="0"/>
            <a:t> </a:t>
          </a:r>
          <a:r>
            <a:rPr lang="ru-RU" sz="1800" u="none" kern="1200" dirty="0" err="1" smtClean="0"/>
            <a:t>бошқариш</a:t>
          </a:r>
          <a:r>
            <a:rPr lang="ru-RU" sz="1800" u="none" kern="1200" dirty="0" smtClean="0"/>
            <a:t> </a:t>
          </a:r>
          <a:r>
            <a:rPr lang="ru-RU" sz="1800" u="none" kern="1200" dirty="0" err="1" smtClean="0"/>
            <a:t>сиёсати</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dirty="0" err="1" smtClean="0"/>
            <a:t>фойдаланувчиларни</a:t>
          </a:r>
          <a:r>
            <a:rPr lang="ru-RU" sz="1800" u="none" kern="1200" dirty="0" smtClean="0"/>
            <a:t> </a:t>
          </a:r>
          <a:r>
            <a:rPr lang="ru-RU" sz="1800" u="none" kern="1200" dirty="0" err="1" smtClean="0"/>
            <a:t>идентификациялаш</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dirty="0" err="1" smtClean="0"/>
            <a:t>фойдаланувчиларнинг</a:t>
          </a:r>
          <a:r>
            <a:rPr lang="ru-RU" sz="1800" u="none" kern="1200" dirty="0" smtClean="0"/>
            <a:t> </a:t>
          </a:r>
          <a:r>
            <a:rPr lang="ru-RU" sz="1800" u="none" kern="1200" dirty="0" err="1" smtClean="0"/>
            <a:t>ваколатлари</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smtClean="0"/>
            <a:t>ташкилот ахборот коммуникацион тизимини компьютер вируслардан ҳимоялаш;</a:t>
          </a:r>
          <a:endParaRPr lang="ru-RU" sz="1800" u="none" kern="1200"/>
        </a:p>
        <a:p>
          <a:pPr marL="171450" lvl="1" indent="-171450" algn="l" defTabSz="800100">
            <a:lnSpc>
              <a:spcPct val="90000"/>
            </a:lnSpc>
            <a:spcBef>
              <a:spcPct val="0"/>
            </a:spcBef>
            <a:spcAft>
              <a:spcPct val="20000"/>
            </a:spcAft>
            <a:buChar char="••"/>
          </a:pPr>
          <a:r>
            <a:rPr lang="ru-RU" sz="1800" u="none" kern="1200" dirty="0" err="1" smtClean="0"/>
            <a:t>тармоқ</a:t>
          </a:r>
          <a:r>
            <a:rPr lang="ru-RU" sz="1800" u="none" kern="1200" dirty="0" smtClean="0"/>
            <a:t> </a:t>
          </a:r>
          <a:r>
            <a:rPr lang="ru-RU" sz="1800" u="none" kern="1200" dirty="0" err="1" smtClean="0"/>
            <a:t>боғланишларини</a:t>
          </a:r>
          <a:r>
            <a:rPr lang="ru-RU" sz="1800" u="none" kern="1200" dirty="0" smtClean="0"/>
            <a:t> </a:t>
          </a:r>
          <a:r>
            <a:rPr lang="ru-RU" sz="1800" u="none" kern="1200" dirty="0" err="1" smtClean="0"/>
            <a:t>ўрнатиш</a:t>
          </a:r>
          <a:r>
            <a:rPr lang="ru-RU" sz="1800" u="none" kern="1200" dirty="0" smtClean="0"/>
            <a:t> </a:t>
          </a:r>
          <a:r>
            <a:rPr lang="ru-RU" sz="1800" u="none" kern="1200" dirty="0" err="1" smtClean="0"/>
            <a:t>ва</a:t>
          </a:r>
          <a:r>
            <a:rPr lang="ru-RU" sz="1800" u="none" kern="1200" dirty="0" smtClean="0"/>
            <a:t> </a:t>
          </a:r>
          <a:r>
            <a:rPr lang="ru-RU" sz="1800" u="none" kern="1200" dirty="0" err="1" smtClean="0"/>
            <a:t>назоратлаш</a:t>
          </a:r>
          <a:r>
            <a:rPr lang="ru-RU" sz="1800" u="none" kern="1200" dirty="0" smtClean="0"/>
            <a:t> </a:t>
          </a:r>
          <a:r>
            <a:rPr lang="ru-RU" sz="1800" u="none" kern="1200" dirty="0" err="1" smtClean="0"/>
            <a:t>қоидалари</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dirty="0" smtClean="0"/>
            <a:t>электрон почта </a:t>
          </a:r>
          <a:r>
            <a:rPr lang="ru-RU" sz="1800" u="none" kern="1200" dirty="0" err="1" smtClean="0"/>
            <a:t>тизими</a:t>
          </a:r>
          <a:r>
            <a:rPr lang="ru-RU" sz="1800" u="none" kern="1200" dirty="0" smtClean="0"/>
            <a:t> </a:t>
          </a:r>
          <a:r>
            <a:rPr lang="ru-RU" sz="1800" u="none" kern="1200" dirty="0" err="1" smtClean="0"/>
            <a:t>билан</a:t>
          </a:r>
          <a:r>
            <a:rPr lang="ru-RU" sz="1800" u="none" kern="1200" dirty="0" smtClean="0"/>
            <a:t> </a:t>
          </a:r>
          <a:r>
            <a:rPr lang="ru-RU" sz="1800" u="none" kern="1200" dirty="0" err="1" smtClean="0"/>
            <a:t>ишлаш</a:t>
          </a:r>
          <a:r>
            <a:rPr lang="ru-RU" sz="1800" u="none" kern="1200" dirty="0" smtClean="0"/>
            <a:t> </a:t>
          </a:r>
          <a:r>
            <a:rPr lang="ru-RU" sz="1800" u="none" kern="1200" dirty="0" err="1" smtClean="0"/>
            <a:t>бўйича</a:t>
          </a:r>
          <a:r>
            <a:rPr lang="ru-RU" sz="1800" u="none" kern="1200" dirty="0" smtClean="0"/>
            <a:t> </a:t>
          </a:r>
          <a:r>
            <a:rPr lang="ru-RU" sz="1800" u="none" kern="1200" dirty="0" err="1" smtClean="0"/>
            <a:t>хавфсизлик</a:t>
          </a:r>
          <a:r>
            <a:rPr lang="ru-RU" sz="1800" u="none" kern="1200" dirty="0" smtClean="0"/>
            <a:t> </a:t>
          </a:r>
          <a:r>
            <a:rPr lang="ru-RU" sz="1800" u="none" kern="1200" dirty="0" err="1" smtClean="0"/>
            <a:t>сиёсати</a:t>
          </a:r>
          <a:r>
            <a:rPr lang="ru-RU" sz="1800" u="none" kern="1200" dirty="0" smtClean="0"/>
            <a:t> </a:t>
          </a:r>
          <a:r>
            <a:rPr lang="ru-RU" sz="1800" u="none" kern="1200" dirty="0" err="1" smtClean="0"/>
            <a:t>қоидалари</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dirty="0" err="1" smtClean="0"/>
            <a:t>ахборот</a:t>
          </a:r>
          <a:r>
            <a:rPr lang="ru-RU" sz="1800" u="none" kern="1200" dirty="0" smtClean="0"/>
            <a:t> </a:t>
          </a:r>
          <a:r>
            <a:rPr lang="ru-RU" sz="1800" u="none" kern="1200" dirty="0" err="1" smtClean="0"/>
            <a:t>коммуникацион</a:t>
          </a:r>
          <a:r>
            <a:rPr lang="ru-RU" sz="1800" u="none" kern="1200" dirty="0" smtClean="0"/>
            <a:t> </a:t>
          </a:r>
          <a:r>
            <a:rPr lang="ru-RU" sz="1800" u="none" kern="1200" dirty="0" err="1" smtClean="0"/>
            <a:t>тизимлар</a:t>
          </a:r>
          <a:r>
            <a:rPr lang="ru-RU" sz="1800" u="none" kern="1200" dirty="0" smtClean="0"/>
            <a:t> </a:t>
          </a:r>
          <a:r>
            <a:rPr lang="ru-RU" sz="1800" u="none" kern="1200" dirty="0" err="1" smtClean="0"/>
            <a:t>хавфсизлигини</a:t>
          </a:r>
          <a:r>
            <a:rPr lang="ru-RU" sz="1800" u="none" kern="1200" dirty="0" smtClean="0"/>
            <a:t> </a:t>
          </a:r>
          <a:r>
            <a:rPr lang="ru-RU" sz="1800" u="none" kern="1200" dirty="0" err="1" smtClean="0"/>
            <a:t>таъминлаш</a:t>
          </a:r>
          <a:r>
            <a:rPr lang="ru-RU" sz="1800" u="none" kern="1200" dirty="0" smtClean="0"/>
            <a:t> </a:t>
          </a:r>
          <a:r>
            <a:rPr lang="ru-RU" sz="1800" u="none" kern="1200" dirty="0" err="1" smtClean="0"/>
            <a:t>қоидалари</a:t>
          </a:r>
          <a:r>
            <a:rPr lang="ru-RU" sz="1800" u="none" kern="1200" dirty="0" smtClean="0"/>
            <a:t>;</a:t>
          </a:r>
          <a:endParaRPr lang="ru-RU" sz="1800" u="none" kern="1200" dirty="0"/>
        </a:p>
        <a:p>
          <a:pPr marL="171450" lvl="1" indent="-171450" algn="l" defTabSz="800100">
            <a:lnSpc>
              <a:spcPct val="90000"/>
            </a:lnSpc>
            <a:spcBef>
              <a:spcPct val="0"/>
            </a:spcBef>
            <a:spcAft>
              <a:spcPct val="20000"/>
            </a:spcAft>
            <a:buChar char="••"/>
          </a:pPr>
          <a:r>
            <a:rPr lang="ru-RU" sz="1800" u="none" kern="1200" dirty="0" err="1" smtClean="0"/>
            <a:t>фойдаланувчиларнинг</a:t>
          </a:r>
          <a:r>
            <a:rPr lang="ru-RU" sz="1800" u="none" kern="1200" dirty="0" smtClean="0"/>
            <a:t> </a:t>
          </a:r>
          <a:r>
            <a:rPr lang="ru-RU" sz="1800" u="none" kern="1200" dirty="0" err="1" smtClean="0"/>
            <a:t>хавфсизлик</a:t>
          </a:r>
          <a:r>
            <a:rPr lang="ru-RU" sz="1800" u="none" kern="1200" dirty="0" smtClean="0"/>
            <a:t> </a:t>
          </a:r>
          <a:r>
            <a:rPr lang="ru-RU" sz="1800" u="none" kern="1200" dirty="0" err="1" smtClean="0"/>
            <a:t>сиёсатини</a:t>
          </a:r>
          <a:r>
            <a:rPr lang="ru-RU" sz="1800" u="none" kern="1200" dirty="0" smtClean="0"/>
            <a:t> </a:t>
          </a:r>
          <a:r>
            <a:rPr lang="ru-RU" sz="1800" u="none" kern="1200" dirty="0" err="1" smtClean="0"/>
            <a:t>қоидаларини</a:t>
          </a:r>
          <a:r>
            <a:rPr lang="ru-RU" sz="1800" u="none" kern="1200" dirty="0" smtClean="0"/>
            <a:t> </a:t>
          </a:r>
          <a:r>
            <a:rPr lang="ru-RU" sz="1800" u="none" kern="1200" dirty="0" err="1" smtClean="0"/>
            <a:t>бажариш</a:t>
          </a:r>
          <a:r>
            <a:rPr lang="ru-RU" sz="1800" u="none" kern="1200" dirty="0" smtClean="0"/>
            <a:t> </a:t>
          </a:r>
          <a:r>
            <a:rPr lang="ru-RU" sz="1800" u="none" kern="1200" dirty="0" err="1" smtClean="0"/>
            <a:t>бўйича</a:t>
          </a:r>
          <a:r>
            <a:rPr lang="ru-RU" sz="1800" u="none" kern="1200" dirty="0" smtClean="0"/>
            <a:t> </a:t>
          </a:r>
          <a:r>
            <a:rPr lang="ru-RU" sz="1800" u="none" kern="1200" dirty="0" err="1" smtClean="0"/>
            <a:t>мажбуриятлари</a:t>
          </a:r>
          <a:r>
            <a:rPr lang="ru-RU" sz="1800" u="none" kern="1200" dirty="0" smtClean="0"/>
            <a:t> </a:t>
          </a:r>
          <a:r>
            <a:rPr lang="ru-RU" sz="1800" u="none" kern="1200" dirty="0" err="1" smtClean="0"/>
            <a:t>ва</a:t>
          </a:r>
          <a:r>
            <a:rPr lang="ru-RU" sz="1800" u="none" kern="1200" dirty="0" smtClean="0"/>
            <a:t> </a:t>
          </a:r>
          <a:r>
            <a:rPr lang="ru-RU" sz="1800" u="none" kern="1200" dirty="0" err="1" smtClean="0"/>
            <a:t>ҳ.к.лар</a:t>
          </a:r>
          <a:r>
            <a:rPr lang="ru-RU" sz="1800" u="none" kern="1200" dirty="0" smtClean="0"/>
            <a:t>.</a:t>
          </a:r>
          <a:endParaRPr lang="ru-RU" sz="1800" u="none" kern="1200" dirty="0"/>
        </a:p>
      </dsp:txBody>
      <dsp:txXfrm>
        <a:off x="0" y="863720"/>
        <a:ext cx="8229600" cy="3936718"/>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696FC4-EAA1-4202-8989-A37B6918337D}">
      <dsp:nvSpPr>
        <dsp:cNvPr id="0" name=""/>
        <dsp:cNvSpPr/>
      </dsp:nvSpPr>
      <dsp:spPr>
        <a:xfrm>
          <a:off x="0" y="61505"/>
          <a:ext cx="8229600" cy="258336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just" defTabSz="1022350" rtl="0">
            <a:lnSpc>
              <a:spcPct val="90000"/>
            </a:lnSpc>
            <a:spcBef>
              <a:spcPct val="0"/>
            </a:spcBef>
            <a:spcAft>
              <a:spcPct val="35000"/>
            </a:spcAft>
          </a:pPr>
          <a:r>
            <a:rPr lang="uz-Cyrl-UZ" sz="2300" kern="1200" dirty="0" smtClean="0"/>
            <a:t>Ташкилий ҳимоя – бу  ишлаб чиқариш фаолияти ва ижро этувчиларнинг ўзаро алоқаларини  истисно ёки жиддий тарзда қийинлаштирадиган конфиденциал ахборотга ноқонуний эгалик қилиш ва ташқи ва ички таҳдидларни юзага келтирадиган ҳаракатлардан норматив-ҳуқуқий асосда ҳимоялашни қаътий белгилашдир.</a:t>
          </a:r>
          <a:endParaRPr lang="ru-RU" sz="2300" kern="1200" dirty="0"/>
        </a:p>
      </dsp:txBody>
      <dsp:txXfrm>
        <a:off x="126109" y="187614"/>
        <a:ext cx="7977382" cy="2331142"/>
      </dsp:txXfrm>
    </dsp:sp>
    <dsp:sp modelId="{B241221A-5680-4CD5-A752-A0B41FA245F5}">
      <dsp:nvSpPr>
        <dsp:cNvPr id="0" name=""/>
        <dsp:cNvSpPr/>
      </dsp:nvSpPr>
      <dsp:spPr>
        <a:xfrm>
          <a:off x="0" y="2644866"/>
          <a:ext cx="8229600" cy="1618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uz-Cyrl-UZ" sz="1800" b="1" kern="1200" dirty="0" smtClean="0"/>
            <a:t>Ташкилий ҳимоя қуйидагиларни таъминлайди:</a:t>
          </a:r>
          <a:endParaRPr lang="ru-RU" sz="1800" b="1" u="sng" kern="1200" dirty="0"/>
        </a:p>
        <a:p>
          <a:pPr marL="342900" lvl="2" indent="-171450" algn="just" defTabSz="800100" rtl="0">
            <a:lnSpc>
              <a:spcPct val="90000"/>
            </a:lnSpc>
            <a:spcBef>
              <a:spcPct val="0"/>
            </a:spcBef>
            <a:spcAft>
              <a:spcPct val="20000"/>
            </a:spcAft>
            <a:buChar char="••"/>
          </a:pPr>
          <a:r>
            <a:rPr lang="uz-Cyrl-UZ" sz="1800" kern="1200" dirty="0" smtClean="0"/>
            <a:t>қўриқлаш ва режимни ташкил қилиш</a:t>
          </a:r>
          <a:r>
            <a:rPr lang="ru-RU" sz="1800" kern="1200" dirty="0" smtClean="0"/>
            <a:t>, </a:t>
          </a:r>
          <a:r>
            <a:rPr lang="uz-Cyrl-UZ" sz="1800" kern="1200" dirty="0" smtClean="0"/>
            <a:t>кадрлар ва хужжатлар билан ишлаш</a:t>
          </a:r>
          <a:r>
            <a:rPr lang="ru-RU" sz="1800" kern="1200" dirty="0" smtClean="0"/>
            <a:t>;</a:t>
          </a:r>
          <a:endParaRPr lang="ru-RU" sz="1800" kern="1200" dirty="0"/>
        </a:p>
        <a:p>
          <a:pPr marL="342900" lvl="2" indent="-171450" algn="just" defTabSz="800100">
            <a:lnSpc>
              <a:spcPct val="90000"/>
            </a:lnSpc>
            <a:spcBef>
              <a:spcPct val="0"/>
            </a:spcBef>
            <a:spcAft>
              <a:spcPct val="20000"/>
            </a:spcAft>
            <a:buChar char="••"/>
          </a:pPr>
          <a:r>
            <a:rPr lang="uz-Cyrl-UZ" sz="1800" kern="1200" dirty="0" smtClean="0"/>
            <a:t>тадбиркорлик фаолиятида ички ва ташқи таҳдидларни аниқлайдиган хавфсизлик техник воситалари ва ахборот –аналитик фаолиятидан фойдаланиш</a:t>
          </a:r>
          <a:r>
            <a:rPr lang="ru-RU" sz="1800" kern="1200" dirty="0" smtClean="0"/>
            <a:t>.</a:t>
          </a:r>
          <a:endParaRPr lang="ru-RU" sz="1800" kern="1200" dirty="0"/>
        </a:p>
      </dsp:txBody>
      <dsp:txXfrm>
        <a:off x="0" y="2644866"/>
        <a:ext cx="8229600" cy="16187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3" name="Прямоугольник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4" name="Прямоугольник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5" name="Прямоугольник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6" name="Прямоугольник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Прямоугольник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0" name="Скругленный прямоугольник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1" name="Скругленный прямоугольник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Прямоугольник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Прямоугольник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Прямоугольник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Прямоугольник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Заголовок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705600" y="4206240"/>
            <a:ext cx="960120" cy="457200"/>
          </a:xfrm>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17" name="Нижний колонтитул 16"/>
          <p:cNvSpPr>
            <a:spLocks noGrp="1"/>
          </p:cNvSpPr>
          <p:nvPr>
            <p:ph type="ftr" sz="quarter" idx="11"/>
          </p:nvPr>
        </p:nvSpPr>
        <p:spPr>
          <a:xfrm>
            <a:off x="5410200" y="4205288"/>
            <a:ext cx="1295400" cy="457200"/>
          </a:xfrm>
        </p:spPr>
        <p:txBody>
          <a:bodyPr/>
          <a:lstStyle/>
          <a:p>
            <a:endParaRPr lang="ru-RU">
              <a:solidFill>
                <a:srgbClr val="438086"/>
              </a:solidFill>
            </a:endParaRPr>
          </a:p>
        </p:txBody>
      </p:sp>
      <p:sp>
        <p:nvSpPr>
          <p:cNvPr id="29" name="Номер слайда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2E1C1A03-C288-4A4D-9F9A-27ED197F7A6B}" type="slidenum">
              <a:rPr lang="ru-RU" smtClean="0">
                <a:solidFill>
                  <a:prstClr val="white"/>
                </a:solidFill>
              </a:rPr>
              <a:pPr/>
              <a:t>‹#›</a:t>
            </a:fld>
            <a:endParaRPr lang="ru-RU">
              <a:solidFill>
                <a:prstClr val="white"/>
              </a:solidFill>
            </a:endParaRPr>
          </a:p>
        </p:txBody>
      </p:sp>
    </p:spTree>
    <p:extLst>
      <p:ext uri="{BB962C8B-B14F-4D97-AF65-F5344CB8AC3E}">
        <p14:creationId xmlns:p14="http://schemas.microsoft.com/office/powerpoint/2010/main" val="41217992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5" name="Нижний колонтитул 4"/>
          <p:cNvSpPr>
            <a:spLocks noGrp="1"/>
          </p:cNvSpPr>
          <p:nvPr>
            <p:ph type="ftr" sz="quarter" idx="11"/>
          </p:nvPr>
        </p:nvSpPr>
        <p:spPr/>
        <p:txBody>
          <a:bodyPr/>
          <a:lstStyle/>
          <a:p>
            <a:endParaRPr lang="ru-RU">
              <a:solidFill>
                <a:srgbClr val="438086"/>
              </a:solidFill>
            </a:endParaRPr>
          </a:p>
        </p:txBody>
      </p:sp>
      <p:sp>
        <p:nvSpPr>
          <p:cNvPr id="6" name="Номер слайда 5"/>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3070793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5" name="Нижний колонтитул 4"/>
          <p:cNvSpPr>
            <a:spLocks noGrp="1"/>
          </p:cNvSpPr>
          <p:nvPr>
            <p:ph type="ftr" sz="quarter" idx="11"/>
          </p:nvPr>
        </p:nvSpPr>
        <p:spPr/>
        <p:txBody>
          <a:bodyPr/>
          <a:lstStyle/>
          <a:p>
            <a:endParaRPr lang="ru-RU">
              <a:solidFill>
                <a:srgbClr val="438086"/>
              </a:solidFill>
            </a:endParaRPr>
          </a:p>
        </p:txBody>
      </p:sp>
      <p:sp>
        <p:nvSpPr>
          <p:cNvPr id="6" name="Номер слайда 5"/>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2014588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6" name="Нижний колонтитул 5"/>
          <p:cNvSpPr>
            <a:spLocks noGrp="1"/>
          </p:cNvSpPr>
          <p:nvPr>
            <p:ph type="ftr" sz="quarter" idx="11"/>
          </p:nvPr>
        </p:nvSpPr>
        <p:spPr/>
        <p:txBody>
          <a:bodyPr/>
          <a:lstStyle/>
          <a:p>
            <a:endParaRPr lang="ru-RU">
              <a:solidFill>
                <a:srgbClr val="438086"/>
              </a:solidFill>
            </a:endParaRPr>
          </a:p>
        </p:txBody>
      </p:sp>
      <p:sp>
        <p:nvSpPr>
          <p:cNvPr id="7" name="Номер слайда 6"/>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841364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1000" y="1143000"/>
            <a:ext cx="8382000" cy="1069848"/>
          </a:xfrm>
        </p:spPr>
        <p:txBody>
          <a:bodyPr anchor="ctr"/>
          <a:lstStyle>
            <a:lvl1pPr>
              <a:defRPr sz="4000" b="0" i="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6" name="Дата 25"/>
          <p:cNvSpPr>
            <a:spLocks noGrp="1"/>
          </p:cNvSpPr>
          <p:nvPr>
            <p:ph type="dt" sz="half" idx="10"/>
          </p:nvPr>
        </p:nvSpPr>
        <p:spPr/>
        <p:txBody>
          <a:bodyPr rtlCol="0"/>
          <a:lstStyle/>
          <a:p>
            <a:fld id="{5B674C15-2CEC-47E6-AA75-274E288AABE0}" type="datetimeFigureOut">
              <a:rPr lang="ru-RU" smtClean="0">
                <a:solidFill>
                  <a:srgbClr val="438086"/>
                </a:solidFill>
              </a:rPr>
              <a:pPr/>
              <a:t>19.10.2021</a:t>
            </a:fld>
            <a:endParaRPr lang="ru-RU">
              <a:solidFill>
                <a:srgbClr val="438086"/>
              </a:solidFill>
            </a:endParaRPr>
          </a:p>
        </p:txBody>
      </p:sp>
      <p:sp>
        <p:nvSpPr>
          <p:cNvPr id="27" name="Номер слайда 26"/>
          <p:cNvSpPr>
            <a:spLocks noGrp="1"/>
          </p:cNvSpPr>
          <p:nvPr>
            <p:ph type="sldNum" sz="quarter" idx="11"/>
          </p:nvPr>
        </p:nvSpPr>
        <p:spPr/>
        <p:txBody>
          <a:bodyPr rtlCol="0"/>
          <a:lstStyle/>
          <a:p>
            <a:fld id="{2E1C1A03-C288-4A4D-9F9A-27ED197F7A6B}" type="slidenum">
              <a:rPr lang="ru-RU" smtClean="0"/>
              <a:pPr/>
              <a:t>‹#›</a:t>
            </a:fld>
            <a:endParaRPr lang="ru-RU"/>
          </a:p>
        </p:txBody>
      </p:sp>
      <p:sp>
        <p:nvSpPr>
          <p:cNvPr id="28" name="Нижний колонтитул 27"/>
          <p:cNvSpPr>
            <a:spLocks noGrp="1"/>
          </p:cNvSpPr>
          <p:nvPr>
            <p:ph type="ftr" sz="quarter" idx="12"/>
          </p:nvPr>
        </p:nvSpPr>
        <p:spPr/>
        <p:txBody>
          <a:bodyPr rtlCol="0"/>
          <a:lstStyle/>
          <a:p>
            <a:endParaRPr lang="ru-RU">
              <a:solidFill>
                <a:srgbClr val="438086"/>
              </a:solidFill>
            </a:endParaRPr>
          </a:p>
        </p:txBody>
      </p:sp>
    </p:spTree>
    <p:extLst>
      <p:ext uri="{BB962C8B-B14F-4D97-AF65-F5344CB8AC3E}">
        <p14:creationId xmlns:p14="http://schemas.microsoft.com/office/powerpoint/2010/main" val="9732626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ru-RU" smtClean="0"/>
              <a:t>Образец заголовка</a:t>
            </a:r>
            <a:endParaRPr kumimoji="0" lang="en-US"/>
          </a:p>
        </p:txBody>
      </p:sp>
      <p:sp>
        <p:nvSpPr>
          <p:cNvPr id="3" name="Дата 2"/>
          <p:cNvSpPr>
            <a:spLocks noGrp="1"/>
          </p:cNvSpPr>
          <p:nvPr>
            <p:ph type="dt" sz="half" idx="10"/>
          </p:nvPr>
        </p:nvSpPr>
        <p:spPr>
          <a:xfrm>
            <a:off x="6583680" y="612648"/>
            <a:ext cx="957264" cy="457200"/>
          </a:xfrm>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4" name="Нижний колонтитул 3"/>
          <p:cNvSpPr>
            <a:spLocks noGrp="1"/>
          </p:cNvSpPr>
          <p:nvPr>
            <p:ph type="ftr" sz="quarter" idx="11"/>
          </p:nvPr>
        </p:nvSpPr>
        <p:spPr>
          <a:xfrm>
            <a:off x="5257800" y="612648"/>
            <a:ext cx="1325880" cy="457200"/>
          </a:xfrm>
        </p:spPr>
        <p:txBody>
          <a:bodyPr/>
          <a:lstStyle/>
          <a:p>
            <a:endParaRPr lang="ru-RU">
              <a:solidFill>
                <a:srgbClr val="438086"/>
              </a:solidFill>
            </a:endParaRPr>
          </a:p>
        </p:txBody>
      </p:sp>
      <p:sp>
        <p:nvSpPr>
          <p:cNvPr id="5" name="Номер слайда 4"/>
          <p:cNvSpPr>
            <a:spLocks noGrp="1"/>
          </p:cNvSpPr>
          <p:nvPr>
            <p:ph type="sldNum" sz="quarter" idx="12"/>
          </p:nvPr>
        </p:nvSpPr>
        <p:spPr>
          <a:xfrm>
            <a:off x="8174736" y="2272"/>
            <a:ext cx="762000" cy="365760"/>
          </a:xfrm>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26968851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3" name="Нижний колонтитул 2"/>
          <p:cNvSpPr>
            <a:spLocks noGrp="1"/>
          </p:cNvSpPr>
          <p:nvPr>
            <p:ph type="ftr" sz="quarter" idx="11"/>
          </p:nvPr>
        </p:nvSpPr>
        <p:spPr/>
        <p:txBody>
          <a:bodyPr/>
          <a:lstStyle/>
          <a:p>
            <a:endParaRPr lang="ru-RU">
              <a:solidFill>
                <a:srgbClr val="438086"/>
              </a:solidFill>
            </a:endParaRPr>
          </a:p>
        </p:txBody>
      </p:sp>
      <p:sp>
        <p:nvSpPr>
          <p:cNvPr id="4" name="Номер слайда 3"/>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171758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53496" y="1101970"/>
            <a:ext cx="3383280" cy="877824"/>
          </a:xfrm>
        </p:spPr>
        <p:txBody>
          <a:bodyPr anchor="b"/>
          <a:lstStyle>
            <a:lvl1pPr algn="l">
              <a:buNone/>
              <a:defRPr sz="1800" b="1"/>
            </a:lvl1pPr>
          </a:lstStyle>
          <a:p>
            <a:r>
              <a:rPr kumimoji="0" lang="ru-RU" smtClean="0"/>
              <a:t>Образец заголовка</a:t>
            </a:r>
            <a:endParaRPr kumimoji="0" lang="en-US"/>
          </a:p>
        </p:txBody>
      </p:sp>
      <p:sp>
        <p:nvSpPr>
          <p:cNvPr id="3" name="Текст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6" name="Нижний колонтитул 5"/>
          <p:cNvSpPr>
            <a:spLocks noGrp="1"/>
          </p:cNvSpPr>
          <p:nvPr>
            <p:ph type="ftr" sz="quarter" idx="11"/>
          </p:nvPr>
        </p:nvSpPr>
        <p:spPr/>
        <p:txBody>
          <a:bodyPr/>
          <a:lstStyle/>
          <a:p>
            <a:endParaRPr lang="ru-RU">
              <a:solidFill>
                <a:srgbClr val="438086"/>
              </a:solidFill>
            </a:endParaRPr>
          </a:p>
        </p:txBody>
      </p:sp>
      <p:sp>
        <p:nvSpPr>
          <p:cNvPr id="7" name="Номер слайда 6"/>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18474706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6" name="Нижний колонтитул 5"/>
          <p:cNvSpPr>
            <a:spLocks noGrp="1"/>
          </p:cNvSpPr>
          <p:nvPr>
            <p:ph type="ftr" sz="quarter" idx="11"/>
          </p:nvPr>
        </p:nvSpPr>
        <p:spPr/>
        <p:txBody>
          <a:bodyPr/>
          <a:lstStyle/>
          <a:p>
            <a:endParaRPr lang="ru-RU">
              <a:solidFill>
                <a:srgbClr val="438086"/>
              </a:solidFill>
            </a:endParaRPr>
          </a:p>
        </p:txBody>
      </p:sp>
      <p:sp>
        <p:nvSpPr>
          <p:cNvPr id="7" name="Номер слайда 6"/>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39646754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5" name="Нижний колонтитул 4"/>
          <p:cNvSpPr>
            <a:spLocks noGrp="1"/>
          </p:cNvSpPr>
          <p:nvPr>
            <p:ph type="ftr" sz="quarter" idx="11"/>
          </p:nvPr>
        </p:nvSpPr>
        <p:spPr/>
        <p:txBody>
          <a:bodyPr/>
          <a:lstStyle/>
          <a:p>
            <a:endParaRPr lang="ru-RU">
              <a:solidFill>
                <a:srgbClr val="438086"/>
              </a:solidFill>
            </a:endParaRPr>
          </a:p>
        </p:txBody>
      </p:sp>
      <p:sp>
        <p:nvSpPr>
          <p:cNvPr id="6" name="Номер слайда 5"/>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2530947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81800" y="1143000"/>
            <a:ext cx="1905000" cy="5486400"/>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143000"/>
            <a:ext cx="6248400" cy="548640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5" name="Нижний колонтитул 4"/>
          <p:cNvSpPr>
            <a:spLocks noGrp="1"/>
          </p:cNvSpPr>
          <p:nvPr>
            <p:ph type="ftr" sz="quarter" idx="11"/>
          </p:nvPr>
        </p:nvSpPr>
        <p:spPr/>
        <p:txBody>
          <a:bodyPr/>
          <a:lstStyle/>
          <a:p>
            <a:endParaRPr lang="ru-RU">
              <a:solidFill>
                <a:srgbClr val="438086"/>
              </a:solidFill>
            </a:endParaRPr>
          </a:p>
        </p:txBody>
      </p:sp>
      <p:sp>
        <p:nvSpPr>
          <p:cNvPr id="6" name="Номер слайда 5"/>
          <p:cNvSpPr>
            <a:spLocks noGrp="1"/>
          </p:cNvSpPr>
          <p:nvPr>
            <p:ph type="sldNum" sz="quarter" idx="12"/>
          </p:nvPr>
        </p:nvSpPr>
        <p:spPr/>
        <p:txBody>
          <a:bodyPr/>
          <a:lstStyle/>
          <a:p>
            <a:fld id="{2E1C1A03-C288-4A4D-9F9A-27ED197F7A6B}" type="slidenum">
              <a:rPr lang="ru-RU" smtClean="0"/>
              <a:pPr/>
              <a:t>‹#›</a:t>
            </a:fld>
            <a:endParaRPr lang="ru-RU"/>
          </a:p>
        </p:txBody>
      </p:sp>
    </p:spTree>
    <p:extLst>
      <p:ext uri="{BB962C8B-B14F-4D97-AF65-F5344CB8AC3E}">
        <p14:creationId xmlns:p14="http://schemas.microsoft.com/office/powerpoint/2010/main" val="22010531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8224513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836058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709209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73604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1763349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267048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6615772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659156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1581485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841285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5182494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74997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9544476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9157508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88411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472678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t>http://www.ppt.prtxt.ru</a:t>
            </a: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16242896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0168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2051"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smtClean="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1052447002"/>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13773653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62110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8383643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5243713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89063436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8" name="Нижний колонтитул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9" name="Номер слайда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74709928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Нижний колонтитул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омер слайда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0265700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3" name="Нижний колонтитул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4" name="Номер слайда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2038763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2840018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ижний колонтитул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7" name="Номер слайда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131819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9545371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01642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Прямоугольник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Прямоугольник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0" name="Прямоугольник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1" name="Прямоугольник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2" name="Прямоугольник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3" name="Скругленный прямоугольник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4" name="Скругленный прямоугольник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5" name="Прямоугольник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6" name="Прямоугольник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7" name="Прямоугольник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8" name="Прямоугольник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9" name="Прямоугольник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40" name="Прямоугольник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Заголовок 21"/>
          <p:cNvSpPr>
            <a:spLocks noGrp="1"/>
          </p:cNvSpPr>
          <p:nvPr>
            <p:ph type="title"/>
          </p:nvPr>
        </p:nvSpPr>
        <p:spPr>
          <a:xfrm>
            <a:off x="457200" y="1143000"/>
            <a:ext cx="8229600" cy="1066800"/>
          </a:xfrm>
          <a:prstGeom prst="rect">
            <a:avLst/>
          </a:prstGeom>
        </p:spPr>
        <p:txBody>
          <a:bodyPr vert="horz" anchor="ctr">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5B674C15-2CEC-47E6-AA75-274E288AABE0}" type="datetimeFigureOut">
              <a:rPr lang="ru-RU" smtClean="0">
                <a:solidFill>
                  <a:srgbClr val="438086"/>
                </a:solidFill>
              </a:rPr>
              <a:pPr/>
              <a:t>19.10.2021</a:t>
            </a:fld>
            <a:endParaRPr lang="ru-RU">
              <a:solidFill>
                <a:srgbClr val="438086"/>
              </a:solidFill>
            </a:endParaRPr>
          </a:p>
        </p:txBody>
      </p:sp>
      <p:sp>
        <p:nvSpPr>
          <p:cNvPr id="3" name="Нижний колонтитул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ru-RU">
              <a:solidFill>
                <a:srgbClr val="438086"/>
              </a:solidFill>
            </a:endParaRPr>
          </a:p>
        </p:txBody>
      </p:sp>
      <p:sp>
        <p:nvSpPr>
          <p:cNvPr id="23" name="Номер слайда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2E1C1A03-C288-4A4D-9F9A-27ED197F7A6B}" type="slidenum">
              <a:rPr lang="ru-RU" smtClean="0"/>
              <a:pPr/>
              <a:t>‹#›</a:t>
            </a:fld>
            <a:endParaRPr lang="ru-RU"/>
          </a:p>
        </p:txBody>
      </p:sp>
    </p:spTree>
    <p:extLst>
      <p:ext uri="{BB962C8B-B14F-4D97-AF65-F5344CB8AC3E}">
        <p14:creationId xmlns:p14="http://schemas.microsoft.com/office/powerpoint/2010/main" val="17453619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995299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4C71EC6-210F-42DE-9C53-41977AD35B3D}" type="datetimeFigureOut">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19.10.2021</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9B0651-EE4F-4900-A07F-96A6BFA9D0F0}" type="slidenum">
              <a:rPr kumimoji="0" lang="ru-RU" sz="1200" b="0" i="0" u="none" strike="noStrike" kern="1200" cap="none" spc="0" normalizeH="0" baseline="0" noProof="0" smtClean="0">
                <a:ln>
                  <a:noFill/>
                </a:ln>
                <a:solidFill>
                  <a:prstClr val="white">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ru-RU" sz="1200" b="0" i="0" u="none" strike="noStrike" kern="1200" cap="none" spc="0" normalizeH="0" baseline="0" noProof="0">
              <a:ln>
                <a:noFill/>
              </a:ln>
              <a:solidFill>
                <a:prstClr val="white">
                  <a:tint val="75000"/>
                </a:prstClr>
              </a:solidFill>
              <a:effectLst/>
              <a:uLnTx/>
              <a:uFillTx/>
              <a:latin typeface="Calibri"/>
              <a:ea typeface="+mn-ea"/>
              <a:cs typeface="+mn-cs"/>
            </a:endParaRPr>
          </a:p>
        </p:txBody>
      </p:sp>
    </p:spTree>
    <p:extLst>
      <p:ext uri="{BB962C8B-B14F-4D97-AF65-F5344CB8AC3E}">
        <p14:creationId xmlns:p14="http://schemas.microsoft.com/office/powerpoint/2010/main" val="2866299523"/>
      </p:ext>
    </p:extLst>
  </p:cSld>
  <p:clrMap bg1="dk1" tx1="lt1" bg2="dk2"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844083">
              <a:defRPr/>
            </a:pPr>
            <a:r>
              <a:rPr kumimoji="0" lang="ru-RU" sz="2800" b="1" i="1"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   </a:t>
            </a:r>
            <a:r>
              <a:rPr kumimoji="0" lang="en-US" sz="2800" b="1" i="1"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8</a:t>
            </a:r>
            <a:r>
              <a:rPr kumimoji="0" lang="ru-RU" sz="2800" b="1" i="1" u="none" strike="noStrike" kern="1200" cap="none" spc="0" normalizeH="0" baseline="0" noProof="0" dirty="0" smtClean="0">
                <a:ln>
                  <a:noFill/>
                </a:ln>
                <a:solidFill>
                  <a:schemeClr val="tx1"/>
                </a:solidFill>
                <a:effectLst/>
                <a:uLnTx/>
                <a:uFillTx/>
                <a:latin typeface="Times New Roman" pitchFamily="18" charset="0"/>
                <a:ea typeface="+mn-ea"/>
                <a:cs typeface="Times New Roman" pitchFamily="18" charset="0"/>
              </a:rPr>
              <a:t>.</a:t>
            </a:r>
            <a:r>
              <a:rPr kumimoji="0" lang="ru-RU" sz="2800" b="1" i="1" u="none" strike="noStrike" kern="1200" cap="none" spc="0" normalizeH="0" baseline="0" noProof="0" dirty="0" err="1" smtClean="0">
                <a:ln>
                  <a:noFill/>
                </a:ln>
                <a:solidFill>
                  <a:schemeClr val="tx1"/>
                </a:solidFill>
                <a:effectLst/>
                <a:uLnTx/>
                <a:uFillTx/>
                <a:latin typeface="Times New Roman" pitchFamily="18" charset="0"/>
                <a:ea typeface="+mn-ea"/>
                <a:cs typeface="Times New Roman" pitchFamily="18" charset="0"/>
              </a:rPr>
              <a:t>Мавзу</a:t>
            </a:r>
            <a:r>
              <a:rPr kumimoji="0" lang="ru-RU" sz="2800" b="1" i="1"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rPr>
              <a:t>: </a:t>
            </a:r>
            <a:r>
              <a:rPr lang="uz-Cyrl-UZ" sz="2800" b="1" dirty="0">
                <a:solidFill>
                  <a:schemeClr val="tx1"/>
                </a:solidFill>
                <a:latin typeface="Times New Roman"/>
                <a:ea typeface="Calibri"/>
              </a:rPr>
              <a:t>Электрон тижоратда ахборот хавфсизлиги</a:t>
            </a:r>
            <a:endParaRPr kumimoji="0" lang="ru-RU" sz="2800" b="1"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a:p>
            <a:pPr marL="0" marR="0" lvl="0" indent="0" algn="ctr" defTabSz="844083" rtl="0" eaLnBrk="1" fontAlgn="auto" latinLnBrk="0" hangingPunct="1">
              <a:lnSpc>
                <a:spcPct val="100000"/>
              </a:lnSpc>
              <a:spcBef>
                <a:spcPts val="0"/>
              </a:spcBef>
              <a:spcAft>
                <a:spcPts val="0"/>
              </a:spcAft>
              <a:buClrTx/>
              <a:buSzTx/>
              <a:buFontTx/>
              <a:buNone/>
              <a:tabLst/>
              <a:defRPr/>
            </a:pPr>
            <a:endParaRPr kumimoji="0" lang="ru-RU" sz="1846" b="1" i="0" u="none" strike="noStrike" kern="1200" cap="none" spc="0" normalizeH="0" baseline="0" noProof="0" dirty="0">
              <a:ln>
                <a:noFill/>
              </a:ln>
              <a:solidFill>
                <a:prstClr val="black"/>
              </a:solidFill>
              <a:effectLst/>
              <a:uLnTx/>
              <a:uFillTx/>
              <a:latin typeface="Arial" charset="0"/>
              <a:ea typeface="+mn-ea"/>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smtClean="0">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smtClean="0">
                <a:ln>
                  <a:prstDash val="solid"/>
                </a:ln>
                <a:solidFill>
                  <a:srgbClr val="44546A">
                    <a:lumMod val="75000"/>
                  </a:srgbClr>
                </a:solidFill>
                <a:effectLst/>
                <a:uLnTx/>
                <a:uFillTx/>
                <a:latin typeface="Trebuchet MS" panose="020B0603020202020204"/>
                <a:ea typeface="+mn-ea"/>
                <a:cs typeface="Times New Roman" pitchFamily="18" charset="0"/>
              </a:rPr>
              <a:t> А.Т</a:t>
            </a:r>
            <a:endPar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endParaRP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smtClean="0">
                <a:ln>
                  <a:noFill/>
                </a:ln>
                <a:solidFill>
                  <a:srgbClr val="44546A">
                    <a:lumMod val="75000"/>
                  </a:srgbClr>
                </a:solidFill>
                <a:effectLst/>
                <a:uLnTx/>
                <a:uFillTx/>
                <a:latin typeface="Trebuchet MS" panose="020B0603020202020204"/>
                <a:ea typeface="+mn-ea"/>
                <a:cs typeface="Times New Roman" pitchFamily="18" charset="0"/>
              </a:rPr>
              <a:t>., профессор</a:t>
            </a:r>
            <a:endPar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endParaRP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07845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95536" y="1700808"/>
            <a:ext cx="8458200" cy="1152128"/>
          </a:xfrm>
        </p:spPr>
        <p:style>
          <a:lnRef idx="1">
            <a:schemeClr val="accent6"/>
          </a:lnRef>
          <a:fillRef idx="2">
            <a:schemeClr val="accent6"/>
          </a:fillRef>
          <a:effectRef idx="1">
            <a:schemeClr val="accent6"/>
          </a:effectRef>
          <a:fontRef idx="minor">
            <a:schemeClr val="dk1"/>
          </a:fontRef>
        </p:style>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uz-Cyrl-UZ" sz="4000" b="1" dirty="0" smtClean="0">
                <a:solidFill>
                  <a:srgbClr val="FF0000"/>
                </a:solidFill>
                <a:latin typeface="Times New Roman"/>
                <a:ea typeface="Calibri"/>
              </a:rPr>
              <a:t>Электрон </a:t>
            </a:r>
            <a:r>
              <a:rPr lang="uz-Cyrl-UZ" sz="4000" b="1" dirty="0">
                <a:solidFill>
                  <a:srgbClr val="FF0000"/>
                </a:solidFill>
                <a:latin typeface="Times New Roman"/>
                <a:ea typeface="Calibri"/>
              </a:rPr>
              <a:t>тижоратда ахборот </a:t>
            </a:r>
            <a:r>
              <a:rPr lang="uz-Cyrl-UZ" sz="4000" b="1" dirty="0" smtClean="0">
                <a:solidFill>
                  <a:srgbClr val="FF0000"/>
                </a:solidFill>
                <a:latin typeface="Times New Roman"/>
                <a:ea typeface="Calibri"/>
              </a:rPr>
              <a:t>хавфсизлиги</a:t>
            </a:r>
            <a:endParaRPr lang="ru-RU" sz="4000" b="1" cap="all" dirty="0">
              <a:ln w="0"/>
              <a:solidFill>
                <a:srgbClr val="FF0000"/>
              </a:solidFill>
              <a:effectLst>
                <a:reflection blurRad="12700" stA="50000" endPos="50000" dist="5000" dir="5400000" sy="-100000" rotWithShape="0"/>
              </a:effectLst>
            </a:endParaRPr>
          </a:p>
        </p:txBody>
      </p:sp>
    </p:spTree>
    <p:extLst>
      <p:ext uri="{BB962C8B-B14F-4D97-AF65-F5344CB8AC3E}">
        <p14:creationId xmlns:p14="http://schemas.microsoft.com/office/powerpoint/2010/main" val="668843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lstStyle/>
          <a:p>
            <a:r>
              <a:rPr lang="uz-Cyrl-UZ" b="1" dirty="0" smtClean="0"/>
              <a:t>РЕЖА:</a:t>
            </a:r>
            <a:endParaRPr lang="ru-RU" b="1"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248486066"/>
              </p:ext>
            </p:extLst>
          </p:nvPr>
        </p:nvGraphicFramePr>
        <p:xfrm>
          <a:off x="457200" y="2249488"/>
          <a:ext cx="8229600" cy="43243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5332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2649798412"/>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a:xfrm>
            <a:off x="457200" y="1052736"/>
            <a:ext cx="8229600" cy="1066800"/>
          </a:xfrm>
        </p:spPr>
        <p:style>
          <a:lnRef idx="0">
            <a:schemeClr val="accent2"/>
          </a:lnRef>
          <a:fillRef idx="3">
            <a:schemeClr val="accent2"/>
          </a:fillRef>
          <a:effectRef idx="3">
            <a:schemeClr val="accent2"/>
          </a:effectRef>
          <a:fontRef idx="minor">
            <a:schemeClr val="lt1"/>
          </a:fontRef>
        </p:style>
        <p:txBody>
          <a:bodyPr>
            <a:noAutofit/>
          </a:bodyPr>
          <a:lstStyle/>
          <a:p>
            <a:pPr algn="ctr"/>
            <a:r>
              <a:rPr lang="uz-Cyrl-UZ" sz="2400" b="1" dirty="0" smtClean="0"/>
              <a:t>1. Ҳисоблаш </a:t>
            </a:r>
            <a:r>
              <a:rPr lang="uz-Cyrl-UZ" sz="2400" b="1" dirty="0"/>
              <a:t>тизимлари хавфсизлиги таъминланганлик даражасини ошириш воситалари ва </a:t>
            </a:r>
            <a:r>
              <a:rPr lang="uz-Cyrl-UZ" sz="2400" b="1" dirty="0" smtClean="0"/>
              <a:t>чора-тадбирлари</a:t>
            </a:r>
            <a:endParaRPr lang="ru-RU" sz="2400" dirty="0"/>
          </a:p>
        </p:txBody>
      </p:sp>
    </p:spTree>
    <p:extLst>
      <p:ext uri="{BB962C8B-B14F-4D97-AF65-F5344CB8AC3E}">
        <p14:creationId xmlns:p14="http://schemas.microsoft.com/office/powerpoint/2010/main" val="20269374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extLst>
              <p:ext uri="{D42A27DB-BD31-4B8C-83A1-F6EECF244321}">
                <p14:modId xmlns:p14="http://schemas.microsoft.com/office/powerpoint/2010/main" val="2314359531"/>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algn="ctr"/>
            <a:r>
              <a:rPr lang="uz-Cyrl-UZ" sz="2400" b="1" dirty="0" smtClean="0"/>
              <a:t>1. Ҳисоблаш </a:t>
            </a:r>
            <a:r>
              <a:rPr lang="uz-Cyrl-UZ" sz="2400" b="1" dirty="0"/>
              <a:t>тизимлари хавфсизлиги таъминланганлик даражасини ошириш воситалари ва </a:t>
            </a:r>
            <a:r>
              <a:rPr lang="uz-Cyrl-UZ" sz="2400" b="1" dirty="0" smtClean="0"/>
              <a:t>чора-тадбирлари</a:t>
            </a:r>
            <a:endParaRPr lang="ru-RU" sz="2400" dirty="0"/>
          </a:p>
        </p:txBody>
      </p:sp>
    </p:spTree>
    <p:extLst>
      <p:ext uri="{BB962C8B-B14F-4D97-AF65-F5344CB8AC3E}">
        <p14:creationId xmlns:p14="http://schemas.microsoft.com/office/powerpoint/2010/main" val="776032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135356558"/>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lvl="0" algn="ctr"/>
            <a:r>
              <a:rPr lang="uz-Cyrl-UZ" sz="2400" b="1" dirty="0"/>
              <a:t>1. Ҳисоблаш тизимлари хавфсизлиги таъминланганлик даражасини ошириш воситалари ва чора-тадбирлари</a:t>
            </a:r>
            <a:endParaRPr lang="ru-RU" sz="2400" dirty="0"/>
          </a:p>
        </p:txBody>
      </p:sp>
    </p:spTree>
    <p:extLst>
      <p:ext uri="{BB962C8B-B14F-4D97-AF65-F5344CB8AC3E}">
        <p14:creationId xmlns:p14="http://schemas.microsoft.com/office/powerpoint/2010/main" val="39468522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lvl="0" algn="ctr"/>
            <a:r>
              <a:rPr lang="ru-RU" sz="2400" b="1" i="1" dirty="0" smtClean="0"/>
              <a:t>2. </a:t>
            </a:r>
            <a:r>
              <a:rPr lang="ru-RU" sz="2400" b="1" i="1" dirty="0" err="1" smtClean="0"/>
              <a:t>Ташкилот</a:t>
            </a:r>
            <a:r>
              <a:rPr lang="ru-RU" sz="2400" b="1" i="1" dirty="0" smtClean="0"/>
              <a:t> </a:t>
            </a:r>
            <a:r>
              <a:rPr lang="ru-RU" sz="2400" b="1" i="1" dirty="0" err="1"/>
              <a:t>локал</a:t>
            </a:r>
            <a:r>
              <a:rPr lang="ru-RU" sz="2400" b="1" i="1" dirty="0"/>
              <a:t> </a:t>
            </a:r>
            <a:r>
              <a:rPr lang="ru-RU" sz="2400" b="1" i="1" dirty="0" err="1"/>
              <a:t>ва</a:t>
            </a:r>
            <a:r>
              <a:rPr lang="ru-RU" sz="2400" b="1" i="1" dirty="0"/>
              <a:t> </a:t>
            </a:r>
            <a:r>
              <a:rPr lang="ru-RU" sz="2400" b="1" i="1" dirty="0" err="1"/>
              <a:t>виртуал</a:t>
            </a:r>
            <a:r>
              <a:rPr lang="ru-RU" sz="2400" b="1" i="1" dirty="0"/>
              <a:t> </a:t>
            </a:r>
            <a:r>
              <a:rPr lang="ru-RU" sz="2400" b="1" i="1" dirty="0" err="1"/>
              <a:t>тармоқларида</a:t>
            </a:r>
            <a:r>
              <a:rPr lang="ru-RU" sz="2400" b="1" i="1" dirty="0"/>
              <a:t> </a:t>
            </a:r>
            <a:r>
              <a:rPr lang="ru-RU" sz="2400" b="1" i="1" dirty="0" err="1"/>
              <a:t>ахборотни</a:t>
            </a:r>
            <a:r>
              <a:rPr lang="ru-RU" sz="2400" b="1" i="1" dirty="0"/>
              <a:t> </a:t>
            </a:r>
            <a:r>
              <a:rPr lang="ru-RU" sz="2400" b="1" i="1" dirty="0" err="1"/>
              <a:t>ҳимоялашнинг</a:t>
            </a:r>
            <a:r>
              <a:rPr lang="ru-RU" sz="2400" b="1" i="1" dirty="0"/>
              <a:t> </a:t>
            </a:r>
            <a:r>
              <a:rPr lang="ru-RU" sz="2400" b="1" i="1" dirty="0" err="1"/>
              <a:t>замонавий</a:t>
            </a:r>
            <a:r>
              <a:rPr lang="ru-RU" sz="2400" b="1" i="1" dirty="0"/>
              <a:t> </a:t>
            </a:r>
            <a:r>
              <a:rPr lang="ru-RU" sz="2400" b="1" i="1" dirty="0" err="1"/>
              <a:t>усуллари</a:t>
            </a:r>
            <a:endParaRPr lang="ru-RU" sz="24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4133174446"/>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1009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2683420680"/>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lvl="0" algn="ctr"/>
            <a:r>
              <a:rPr lang="ru-RU" sz="2400" b="1" i="1" dirty="0"/>
              <a:t>2. </a:t>
            </a:r>
            <a:r>
              <a:rPr lang="ru-RU" sz="2400" b="1" i="1" dirty="0" err="1"/>
              <a:t>Ташкилот</a:t>
            </a:r>
            <a:r>
              <a:rPr lang="ru-RU" sz="2400" b="1" i="1" dirty="0"/>
              <a:t> </a:t>
            </a:r>
            <a:r>
              <a:rPr lang="ru-RU" sz="2400" b="1" i="1" dirty="0" err="1"/>
              <a:t>локал</a:t>
            </a:r>
            <a:r>
              <a:rPr lang="ru-RU" sz="2400" b="1" i="1" dirty="0"/>
              <a:t> </a:t>
            </a:r>
            <a:r>
              <a:rPr lang="ru-RU" sz="2400" b="1" i="1" dirty="0" err="1"/>
              <a:t>ва</a:t>
            </a:r>
            <a:r>
              <a:rPr lang="ru-RU" sz="2400" b="1" i="1" dirty="0"/>
              <a:t> </a:t>
            </a:r>
            <a:r>
              <a:rPr lang="ru-RU" sz="2400" b="1" i="1" dirty="0" err="1"/>
              <a:t>виртуал</a:t>
            </a:r>
            <a:r>
              <a:rPr lang="ru-RU" sz="2400" b="1" i="1" dirty="0"/>
              <a:t> </a:t>
            </a:r>
            <a:r>
              <a:rPr lang="ru-RU" sz="2400" b="1" i="1" dirty="0" err="1"/>
              <a:t>тармоқларида</a:t>
            </a:r>
            <a:r>
              <a:rPr lang="ru-RU" sz="2400" b="1" i="1" dirty="0"/>
              <a:t> </a:t>
            </a:r>
            <a:r>
              <a:rPr lang="ru-RU" sz="2400" b="1" i="1" dirty="0" err="1"/>
              <a:t>ахборотни</a:t>
            </a:r>
            <a:r>
              <a:rPr lang="ru-RU" sz="2400" b="1" i="1" dirty="0"/>
              <a:t> </a:t>
            </a:r>
            <a:r>
              <a:rPr lang="ru-RU" sz="2400" b="1" i="1" dirty="0" err="1"/>
              <a:t>ҳимоялашнинг</a:t>
            </a:r>
            <a:r>
              <a:rPr lang="ru-RU" sz="2400" b="1" i="1" dirty="0"/>
              <a:t> </a:t>
            </a:r>
            <a:r>
              <a:rPr lang="ru-RU" sz="2400" b="1" i="1" dirty="0" err="1"/>
              <a:t>замонавий</a:t>
            </a:r>
            <a:r>
              <a:rPr lang="ru-RU" sz="2400" b="1" i="1" dirty="0"/>
              <a:t> </a:t>
            </a:r>
            <a:r>
              <a:rPr lang="ru-RU" sz="2400" b="1" i="1" dirty="0" err="1"/>
              <a:t>усуллари</a:t>
            </a:r>
            <a:endParaRPr lang="ru-RU" sz="2400" dirty="0"/>
          </a:p>
        </p:txBody>
      </p:sp>
    </p:spTree>
    <p:extLst>
      <p:ext uri="{BB962C8B-B14F-4D97-AF65-F5344CB8AC3E}">
        <p14:creationId xmlns:p14="http://schemas.microsoft.com/office/powerpoint/2010/main" val="8369137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618987919"/>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lvl="0" algn="ctr"/>
            <a:r>
              <a:rPr lang="ru-RU" sz="2400" b="1" i="1" dirty="0"/>
              <a:t>2. </a:t>
            </a:r>
            <a:r>
              <a:rPr lang="ru-RU" sz="2400" b="1" i="1" dirty="0" err="1"/>
              <a:t>Ташкилот</a:t>
            </a:r>
            <a:r>
              <a:rPr lang="ru-RU" sz="2400" b="1" i="1" dirty="0"/>
              <a:t> </a:t>
            </a:r>
            <a:r>
              <a:rPr lang="ru-RU" sz="2400" b="1" i="1" dirty="0" err="1"/>
              <a:t>локал</a:t>
            </a:r>
            <a:r>
              <a:rPr lang="ru-RU" sz="2400" b="1" i="1" dirty="0"/>
              <a:t> </a:t>
            </a:r>
            <a:r>
              <a:rPr lang="ru-RU" sz="2400" b="1" i="1" dirty="0" err="1"/>
              <a:t>ва</a:t>
            </a:r>
            <a:r>
              <a:rPr lang="ru-RU" sz="2400" b="1" i="1" dirty="0"/>
              <a:t> </a:t>
            </a:r>
            <a:r>
              <a:rPr lang="ru-RU" sz="2400" b="1" i="1" dirty="0" err="1"/>
              <a:t>виртуал</a:t>
            </a:r>
            <a:r>
              <a:rPr lang="ru-RU" sz="2400" b="1" i="1" dirty="0"/>
              <a:t> </a:t>
            </a:r>
            <a:r>
              <a:rPr lang="ru-RU" sz="2400" b="1" i="1" dirty="0" err="1"/>
              <a:t>тармоқларида</a:t>
            </a:r>
            <a:r>
              <a:rPr lang="ru-RU" sz="2400" b="1" i="1" dirty="0"/>
              <a:t> </a:t>
            </a:r>
            <a:r>
              <a:rPr lang="ru-RU" sz="2400" b="1" i="1" dirty="0" err="1"/>
              <a:t>ахборотни</a:t>
            </a:r>
            <a:r>
              <a:rPr lang="ru-RU" sz="2400" b="1" i="1" dirty="0"/>
              <a:t> </a:t>
            </a:r>
            <a:r>
              <a:rPr lang="ru-RU" sz="2400" b="1" i="1" dirty="0" err="1"/>
              <a:t>ҳимоялашнинг</a:t>
            </a:r>
            <a:r>
              <a:rPr lang="ru-RU" sz="2400" b="1" i="1" dirty="0"/>
              <a:t> </a:t>
            </a:r>
            <a:r>
              <a:rPr lang="ru-RU" sz="2400" b="1" i="1" dirty="0" err="1"/>
              <a:t>замонавий</a:t>
            </a:r>
            <a:r>
              <a:rPr lang="ru-RU" sz="2400" b="1" i="1" dirty="0"/>
              <a:t> </a:t>
            </a:r>
            <a:r>
              <a:rPr lang="ru-RU" sz="2400" b="1" i="1" dirty="0" err="1"/>
              <a:t>усуллари</a:t>
            </a:r>
            <a:endParaRPr lang="ru-RU" sz="2400" dirty="0"/>
          </a:p>
        </p:txBody>
      </p:sp>
    </p:spTree>
    <p:extLst>
      <p:ext uri="{BB962C8B-B14F-4D97-AF65-F5344CB8AC3E}">
        <p14:creationId xmlns:p14="http://schemas.microsoft.com/office/powerpoint/2010/main" val="4266369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solidFill>
                <a:prstClr val="black"/>
              </a:solidFill>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2323104011"/>
              </p:ext>
            </p:extLst>
          </p:nvPr>
        </p:nvGraphicFramePr>
        <p:xfrm>
          <a:off x="630090" y="2564904"/>
          <a:ext cx="7830342" cy="3744416"/>
        </p:xfrm>
        <a:graphic>
          <a:graphicData uri="http://schemas.openxmlformats.org/presentationml/2006/ole">
            <mc:AlternateContent xmlns:mc="http://schemas.openxmlformats.org/markup-compatibility/2006">
              <mc:Choice xmlns:v="urn:schemas-microsoft-com:vml" Requires="v">
                <p:oleObj spid="_x0000_s1038" name="Visio" r:id="rId3" imgW="10018749" imgH="4799258" progId="Visio.Drawing.11">
                  <p:embed/>
                </p:oleObj>
              </mc:Choice>
              <mc:Fallback>
                <p:oleObj name="Visio" r:id="rId3" imgW="10018749" imgH="4799258"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90" y="2564904"/>
                        <a:ext cx="7830342" cy="3744416"/>
                      </a:xfrm>
                      <a:prstGeom prst="rect">
                        <a:avLst/>
                      </a:prstGeom>
                      <a:noFill/>
                    </p:spPr>
                  </p:pic>
                </p:oleObj>
              </mc:Fallback>
            </mc:AlternateContent>
          </a:graphicData>
        </a:graphic>
      </p:graphicFrame>
      <p:sp>
        <p:nvSpPr>
          <p:cNvPr id="5" name="Rectangle 5"/>
          <p:cNvSpPr>
            <a:spLocks noChangeArrowheads="1"/>
          </p:cNvSpPr>
          <p:nvPr/>
        </p:nvSpPr>
        <p:spPr bwMode="auto">
          <a:xfrm>
            <a:off x="0" y="33813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200" b="0" i="1"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9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Заголовок 5"/>
          <p:cNvSpPr>
            <a:spLocks noGrp="1"/>
          </p:cNvSpPr>
          <p:nvPr>
            <p:ph type="title"/>
          </p:nvPr>
        </p:nvSpPr>
        <p:spPr>
          <a:xfrm>
            <a:off x="457200" y="836712"/>
            <a:ext cx="8229600" cy="1584176"/>
          </a:xfrm>
        </p:spPr>
        <p:style>
          <a:lnRef idx="0">
            <a:schemeClr val="accent6"/>
          </a:lnRef>
          <a:fillRef idx="3">
            <a:schemeClr val="accent6"/>
          </a:fillRef>
          <a:effectRef idx="3">
            <a:schemeClr val="accent6"/>
          </a:effectRef>
          <a:fontRef idx="minor">
            <a:schemeClr val="lt1"/>
          </a:fontRef>
        </p:style>
        <p:txBody>
          <a:bodyPr>
            <a:normAutofit fontScale="90000"/>
          </a:bodyPr>
          <a:lstStyle/>
          <a:p>
            <a:pPr lvl="0" algn="ctr"/>
            <a:r>
              <a:rPr lang="uz-Cyrl-UZ" dirty="0" smtClean="0">
                <a:solidFill>
                  <a:schemeClr val="tx1"/>
                </a:solidFill>
                <a:latin typeface="+mn-lt"/>
                <a:ea typeface="Calibri" pitchFamily="34" charset="0"/>
                <a:cs typeface="Calibri" pitchFamily="34" charset="0"/>
              </a:rPr>
              <a:t/>
            </a:r>
            <a:br>
              <a:rPr lang="uz-Cyrl-UZ" dirty="0" smtClean="0">
                <a:solidFill>
                  <a:schemeClr val="tx1"/>
                </a:solidFill>
                <a:latin typeface="+mn-lt"/>
                <a:ea typeface="Calibri" pitchFamily="34" charset="0"/>
                <a:cs typeface="Calibri" pitchFamily="34" charset="0"/>
              </a:rPr>
            </a:br>
            <a:r>
              <a:rPr lang="uz-Cyrl-UZ" dirty="0" smtClean="0">
                <a:solidFill>
                  <a:schemeClr val="tx1"/>
                </a:solidFill>
                <a:latin typeface="+mn-lt"/>
                <a:ea typeface="Calibri" pitchFamily="34" charset="0"/>
                <a:cs typeface="Calibri" pitchFamily="34" charset="0"/>
              </a:rPr>
              <a:t>Ахборот </a:t>
            </a:r>
            <a:r>
              <a:rPr lang="uz-Cyrl-UZ" dirty="0">
                <a:solidFill>
                  <a:schemeClr val="tx1"/>
                </a:solidFill>
                <a:latin typeface="+mn-lt"/>
                <a:ea typeface="Calibri" pitchFamily="34" charset="0"/>
                <a:cs typeface="Calibri" pitchFamily="34" charset="0"/>
              </a:rPr>
              <a:t>хавфсизлиги мониторинги тизимининг структураси </a:t>
            </a:r>
            <a:r>
              <a:rPr lang="uz-Cyrl-UZ" dirty="0" smtClean="0">
                <a:solidFill>
                  <a:schemeClr val="tx1"/>
                </a:solidFill>
                <a:latin typeface="+mn-lt"/>
                <a:ea typeface="Calibri" pitchFamily="34" charset="0"/>
                <a:cs typeface="Calibri" pitchFamily="34" charset="0"/>
              </a:rPr>
              <a:t>қуйидаги расмда </a:t>
            </a:r>
            <a:r>
              <a:rPr lang="uz-Cyrl-UZ" dirty="0">
                <a:solidFill>
                  <a:schemeClr val="tx1"/>
                </a:solidFill>
                <a:latin typeface="+mn-lt"/>
                <a:ea typeface="Calibri" pitchFamily="34" charset="0"/>
                <a:cs typeface="Calibri" pitchFamily="34" charset="0"/>
              </a:rPr>
              <a:t>келтирилган</a:t>
            </a:r>
            <a:r>
              <a:rPr lang="ru-RU" dirty="0">
                <a:solidFill>
                  <a:schemeClr val="tx1"/>
                </a:solidFill>
                <a:latin typeface="+mn-lt"/>
                <a:ea typeface="Calibri" pitchFamily="34" charset="0"/>
                <a:cs typeface="Calibri" pitchFamily="34" charset="0"/>
              </a:rPr>
              <a:t>.</a:t>
            </a:r>
            <a:r>
              <a:rPr lang="ru-RU" sz="2400" dirty="0">
                <a:solidFill>
                  <a:schemeClr val="tx1"/>
                </a:solidFill>
                <a:latin typeface="+mn-lt"/>
                <a:cs typeface="Calibri" pitchFamily="34" charset="0"/>
              </a:rPr>
              <a:t/>
            </a:r>
            <a:br>
              <a:rPr lang="ru-RU" sz="2400" dirty="0">
                <a:solidFill>
                  <a:schemeClr val="tx1"/>
                </a:solidFill>
                <a:latin typeface="+mn-lt"/>
                <a:cs typeface="Calibri" pitchFamily="34" charset="0"/>
              </a:rPr>
            </a:br>
            <a:endParaRPr lang="ru-RU" dirty="0">
              <a:latin typeface="+mn-lt"/>
              <a:cs typeface="Calibri" pitchFamily="34" charset="0"/>
            </a:endParaRPr>
          </a:p>
        </p:txBody>
      </p:sp>
    </p:spTree>
    <p:extLst>
      <p:ext uri="{BB962C8B-B14F-4D97-AF65-F5344CB8AC3E}">
        <p14:creationId xmlns:p14="http://schemas.microsoft.com/office/powerpoint/2010/main" val="2163450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308697224"/>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lvl="0" algn="ctr"/>
            <a:r>
              <a:rPr lang="ru-RU" sz="2400" b="1" i="1" dirty="0"/>
              <a:t>2. </a:t>
            </a:r>
            <a:r>
              <a:rPr lang="ru-RU" sz="2400" b="1" i="1" dirty="0" err="1"/>
              <a:t>Ташкилот</a:t>
            </a:r>
            <a:r>
              <a:rPr lang="ru-RU" sz="2400" b="1" i="1" dirty="0"/>
              <a:t> </a:t>
            </a:r>
            <a:r>
              <a:rPr lang="ru-RU" sz="2400" b="1" i="1" dirty="0" err="1"/>
              <a:t>локал</a:t>
            </a:r>
            <a:r>
              <a:rPr lang="ru-RU" sz="2400" b="1" i="1" dirty="0"/>
              <a:t> </a:t>
            </a:r>
            <a:r>
              <a:rPr lang="ru-RU" sz="2400" b="1" i="1" dirty="0" err="1"/>
              <a:t>ва</a:t>
            </a:r>
            <a:r>
              <a:rPr lang="ru-RU" sz="2400" b="1" i="1" dirty="0"/>
              <a:t> </a:t>
            </a:r>
            <a:r>
              <a:rPr lang="ru-RU" sz="2400" b="1" i="1" dirty="0" err="1"/>
              <a:t>виртуал</a:t>
            </a:r>
            <a:r>
              <a:rPr lang="ru-RU" sz="2400" b="1" i="1" dirty="0"/>
              <a:t> </a:t>
            </a:r>
            <a:r>
              <a:rPr lang="ru-RU" sz="2400" b="1" i="1" dirty="0" err="1"/>
              <a:t>тармоқларида</a:t>
            </a:r>
            <a:r>
              <a:rPr lang="ru-RU" sz="2400" b="1" i="1" dirty="0"/>
              <a:t> </a:t>
            </a:r>
            <a:r>
              <a:rPr lang="ru-RU" sz="2400" b="1" i="1" dirty="0" err="1"/>
              <a:t>ахборотни</a:t>
            </a:r>
            <a:r>
              <a:rPr lang="ru-RU" sz="2400" b="1" i="1" dirty="0"/>
              <a:t> </a:t>
            </a:r>
            <a:r>
              <a:rPr lang="ru-RU" sz="2400" b="1" i="1" dirty="0" err="1"/>
              <a:t>ҳимоялашнинг</a:t>
            </a:r>
            <a:r>
              <a:rPr lang="ru-RU" sz="2400" b="1" i="1" dirty="0"/>
              <a:t> </a:t>
            </a:r>
            <a:r>
              <a:rPr lang="ru-RU" sz="2400" b="1" i="1" dirty="0" err="1"/>
              <a:t>замонавий</a:t>
            </a:r>
            <a:r>
              <a:rPr lang="ru-RU" sz="2400" b="1" i="1" dirty="0"/>
              <a:t> </a:t>
            </a:r>
            <a:r>
              <a:rPr lang="ru-RU" sz="2400" b="1" i="1" dirty="0" err="1"/>
              <a:t>усуллари</a:t>
            </a:r>
            <a:endParaRPr lang="ru-RU" sz="2400" dirty="0"/>
          </a:p>
        </p:txBody>
      </p:sp>
    </p:spTree>
    <p:extLst>
      <p:ext uri="{BB962C8B-B14F-4D97-AF65-F5344CB8AC3E}">
        <p14:creationId xmlns:p14="http://schemas.microsoft.com/office/powerpoint/2010/main" val="329026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487665161"/>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7362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644137972"/>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spTree>
    <p:extLst>
      <p:ext uri="{BB962C8B-B14F-4D97-AF65-F5344CB8AC3E}">
        <p14:creationId xmlns:p14="http://schemas.microsoft.com/office/powerpoint/2010/main" val="196582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18864" y="706016"/>
            <a:ext cx="8229600" cy="1066800"/>
          </a:xfrm>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sp>
        <p:nvSpPr>
          <p:cNvPr id="5" name="Содержимое 4"/>
          <p:cNvSpPr>
            <a:spLocks noGrp="1"/>
          </p:cNvSpPr>
          <p:nvPr>
            <p:ph sz="half" idx="1"/>
          </p:nvPr>
        </p:nvSpPr>
        <p:spPr>
          <a:xfrm>
            <a:off x="357158" y="1844825"/>
            <a:ext cx="4502874" cy="4680520"/>
          </a:xfrm>
        </p:spPr>
        <p:txBody>
          <a:bodyPr>
            <a:normAutofit fontScale="92500" lnSpcReduction="20000"/>
          </a:bodyPr>
          <a:lstStyle/>
          <a:p>
            <a:pPr marL="109728" indent="0" algn="just">
              <a:buNone/>
            </a:pPr>
            <a:r>
              <a:rPr lang="uz-Cyrl-UZ" dirty="0"/>
              <a:t>Умумий фойдаланадиган тармоққа чиқишда хавфсизликни таъминлашнинг энг самарали усулларидан бири сифатида </a:t>
            </a:r>
            <a:r>
              <a:rPr lang="uz-Cyrl-UZ" b="1" dirty="0"/>
              <a:t>тармоқлараро экран</a:t>
            </a:r>
            <a:r>
              <a:rPr lang="uz-Cyrl-UZ" dirty="0"/>
              <a:t> тизимини ўрнатишни айтиш мумкин. Ушбу мажмуа берилган қоидалар асосида ўтувчи тармоқ пакетларини фильтрловчи ва назорат қилувчи аппарат ёки дастурий воситалардир. Тармоқлараро экраннинг асосий вазифаси компьютер тармоқлари ёки айрим узелларни рухсат этилмаган </a:t>
            </a:r>
            <a:r>
              <a:rPr lang="uz-Cyrl-UZ" dirty="0" smtClean="0"/>
              <a:t>фойдаланишлардан </a:t>
            </a:r>
            <a:r>
              <a:rPr lang="uz-Cyrl-UZ" dirty="0"/>
              <a:t>ҳимоялаш ҳисобланади. Дастурий тармоқлараро экранларга қуйидагиларни мисол қилишимиз мумкин: </a:t>
            </a:r>
            <a:r>
              <a:rPr lang="uz-Cyrl-UZ" b="1" dirty="0"/>
              <a:t>Agnitum Outpost, Symantec Firewall, Zone Alarm.</a:t>
            </a:r>
            <a:endParaRPr lang="ru-RU" dirty="0"/>
          </a:p>
          <a:p>
            <a:endParaRPr lang="ru-RU" dirty="0"/>
          </a:p>
        </p:txBody>
      </p:sp>
      <p:sp>
        <p:nvSpPr>
          <p:cNvPr id="6" name="Содержимое 5"/>
          <p:cNvSpPr>
            <a:spLocks noGrp="1"/>
          </p:cNvSpPr>
          <p:nvPr>
            <p:ph sz="half" idx="2"/>
          </p:nvPr>
        </p:nvSpPr>
        <p:spPr/>
        <p:txBody>
          <a:bodyPr>
            <a:normAutofit fontScale="92500" lnSpcReduction="20000"/>
          </a:bodyPr>
          <a:lstStyle/>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endParaRPr lang="ru-RU" dirty="0" smtClean="0"/>
          </a:p>
          <a:p>
            <a:pPr marL="109728" indent="0" algn="ctr">
              <a:buNone/>
            </a:pPr>
            <a:r>
              <a:rPr lang="uz-Cyrl-UZ" i="1" dirty="0"/>
              <a:t>2-расм. Тармоқлараро экран технологияси</a:t>
            </a:r>
            <a:endParaRPr lang="ru-RU" dirty="0"/>
          </a:p>
        </p:txBody>
      </p:sp>
      <p:pic>
        <p:nvPicPr>
          <p:cNvPr id="8" name="Рисунок 7"/>
          <p:cNvPicPr/>
          <p:nvPr/>
        </p:nvPicPr>
        <p:blipFill>
          <a:blip r:embed="rId2"/>
          <a:srcRect/>
          <a:stretch>
            <a:fillRect/>
          </a:stretch>
        </p:blipFill>
        <p:spPr bwMode="auto">
          <a:xfrm>
            <a:off x="5000628" y="3143248"/>
            <a:ext cx="3304239" cy="1800000"/>
          </a:xfrm>
          <a:prstGeom prst="rect">
            <a:avLst/>
          </a:prstGeom>
          <a:noFill/>
          <a:ln w="9525">
            <a:noFill/>
            <a:miter lim="800000"/>
            <a:headEnd/>
            <a:tailEnd/>
          </a:ln>
        </p:spPr>
      </p:pic>
    </p:spTree>
    <p:extLst>
      <p:ext uri="{BB962C8B-B14F-4D97-AF65-F5344CB8AC3E}">
        <p14:creationId xmlns:p14="http://schemas.microsoft.com/office/powerpoint/2010/main" val="2758352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Содержимое 8"/>
          <p:cNvGraphicFramePr>
            <a:graphicFrameLocks noGrp="1"/>
          </p:cNvGraphicFramePr>
          <p:nvPr>
            <p:ph idx="1"/>
            <p:extLst>
              <p:ext uri="{D42A27DB-BD31-4B8C-83A1-F6EECF244321}">
                <p14:modId xmlns:p14="http://schemas.microsoft.com/office/powerpoint/2010/main" val="59416727"/>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Заголовок 3"/>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spTree>
    <p:extLst>
      <p:ext uri="{BB962C8B-B14F-4D97-AF65-F5344CB8AC3E}">
        <p14:creationId xmlns:p14="http://schemas.microsoft.com/office/powerpoint/2010/main" val="3432273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220363757"/>
              </p:ext>
            </p:extLst>
          </p:nvPr>
        </p:nvGraphicFramePr>
        <p:xfrm>
          <a:off x="457200" y="2249424"/>
          <a:ext cx="8229600" cy="43942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3"/>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smtClean="0"/>
              <a:t>3. </a:t>
            </a:r>
            <a:r>
              <a:rPr lang="ru-RU" sz="2400" b="1" i="1" dirty="0" err="1" smtClean="0"/>
              <a:t>Корпоратив</a:t>
            </a:r>
            <a:r>
              <a:rPr lang="ru-RU" sz="2400" b="1" i="1" dirty="0" smtClean="0"/>
              <a:t> </a:t>
            </a:r>
            <a:r>
              <a:rPr lang="ru-RU" sz="2400" b="1" i="1" dirty="0" err="1" smtClean="0"/>
              <a:t>тармоқларда</a:t>
            </a:r>
            <a:r>
              <a:rPr lang="ru-RU" sz="2400" b="1" i="1" dirty="0" smtClean="0"/>
              <a:t> </a:t>
            </a:r>
            <a:r>
              <a:rPr lang="ru-RU" sz="2400" b="1" i="1" dirty="0" err="1" smtClean="0"/>
              <a:t>хавфсизликни</a:t>
            </a:r>
            <a:r>
              <a:rPr lang="ru-RU" sz="2400" b="1" i="1" dirty="0" smtClean="0"/>
              <a:t> </a:t>
            </a:r>
            <a:r>
              <a:rPr lang="ru-RU" sz="2400" b="1" i="1" dirty="0" err="1" smtClean="0"/>
              <a:t>таъминлаш</a:t>
            </a:r>
            <a:r>
              <a:rPr lang="ru-RU" sz="2400" b="1" i="1" dirty="0" smtClean="0"/>
              <a:t> </a:t>
            </a:r>
            <a:r>
              <a:rPr lang="ru-RU" sz="2400" b="1" i="1" dirty="0" err="1" smtClean="0"/>
              <a:t>усуллари</a:t>
            </a:r>
            <a:r>
              <a:rPr lang="ru-RU" sz="2400" b="1" i="1" dirty="0" smtClean="0"/>
              <a:t>.</a:t>
            </a:r>
            <a:endParaRPr lang="ru-RU" sz="2400" dirty="0"/>
          </a:p>
        </p:txBody>
      </p:sp>
    </p:spTree>
    <p:extLst>
      <p:ext uri="{BB962C8B-B14F-4D97-AF65-F5344CB8AC3E}">
        <p14:creationId xmlns:p14="http://schemas.microsoft.com/office/powerpoint/2010/main" val="37842398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445044123"/>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45089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070349838"/>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ru-RU" sz="2400" b="1" i="1" dirty="0"/>
              <a:t>3. </a:t>
            </a:r>
            <a:r>
              <a:rPr lang="ru-RU" sz="2400" b="1" i="1" dirty="0" err="1"/>
              <a:t>Корпоратив</a:t>
            </a:r>
            <a:r>
              <a:rPr lang="ru-RU" sz="2400" b="1" i="1" dirty="0"/>
              <a:t> </a:t>
            </a:r>
            <a:r>
              <a:rPr lang="ru-RU" sz="2400" b="1" i="1" dirty="0" err="1"/>
              <a:t>тармоқларда</a:t>
            </a:r>
            <a:r>
              <a:rPr lang="ru-RU" sz="2400" b="1" i="1" dirty="0"/>
              <a:t> </a:t>
            </a:r>
            <a:r>
              <a:rPr lang="ru-RU" sz="2400" b="1" i="1" dirty="0" err="1"/>
              <a:t>хавфсизликни</a:t>
            </a:r>
            <a:r>
              <a:rPr lang="ru-RU" sz="2400" b="1" i="1" dirty="0"/>
              <a:t> </a:t>
            </a:r>
            <a:r>
              <a:rPr lang="ru-RU" sz="2400" b="1" i="1" dirty="0" err="1"/>
              <a:t>таъминлаш</a:t>
            </a:r>
            <a:r>
              <a:rPr lang="ru-RU" sz="2400" b="1" i="1" dirty="0"/>
              <a:t> </a:t>
            </a:r>
            <a:r>
              <a:rPr lang="ru-RU" sz="2400" b="1" i="1" dirty="0" err="1"/>
              <a:t>усуллари</a:t>
            </a:r>
            <a:r>
              <a:rPr lang="ru-RU" sz="2400" b="1" i="1" dirty="0"/>
              <a:t>.</a:t>
            </a:r>
            <a:endParaRPr lang="ru-RU" sz="2400" dirty="0"/>
          </a:p>
        </p:txBody>
      </p:sp>
    </p:spTree>
    <p:extLst>
      <p:ext uri="{BB962C8B-B14F-4D97-AF65-F5344CB8AC3E}">
        <p14:creationId xmlns:p14="http://schemas.microsoft.com/office/powerpoint/2010/main" val="706663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algn="ctr"/>
            <a:r>
              <a:rPr lang="ru-RU" sz="2400" b="1" i="1" dirty="0" smtClean="0"/>
              <a:t>4. </a:t>
            </a:r>
            <a:r>
              <a:rPr lang="ru-RU" sz="2400" b="1" i="1" dirty="0" err="1" smtClean="0"/>
              <a:t>Ахборот</a:t>
            </a:r>
            <a:r>
              <a:rPr lang="ru-RU" sz="2400" b="1" i="1" dirty="0" smtClean="0"/>
              <a:t> </a:t>
            </a:r>
            <a:r>
              <a:rPr lang="ru-RU" sz="2400" b="1" i="1" dirty="0" err="1"/>
              <a:t>хавфсизлигини</a:t>
            </a:r>
            <a:r>
              <a:rPr lang="ru-RU" sz="2400" b="1" i="1" dirty="0"/>
              <a:t> </a:t>
            </a:r>
            <a:r>
              <a:rPr lang="ru-RU" sz="2400" b="1" i="1" dirty="0" err="1"/>
              <a:t>таъминлашнинг</a:t>
            </a:r>
            <a:r>
              <a:rPr lang="ru-RU" sz="2400" b="1" i="1" dirty="0"/>
              <a:t> </a:t>
            </a:r>
            <a:r>
              <a:rPr lang="ru-RU" sz="2400" b="1" i="1" dirty="0" err="1"/>
              <a:t>дастурий</a:t>
            </a:r>
            <a:r>
              <a:rPr lang="ru-RU" sz="2400" b="1" i="1" dirty="0"/>
              <a:t>-техник </a:t>
            </a:r>
            <a:r>
              <a:rPr lang="ru-RU" sz="2400" b="1" i="1" dirty="0" err="1"/>
              <a:t>усуллари</a:t>
            </a:r>
            <a:endParaRPr lang="ru-RU" sz="24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896048836"/>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04916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algn="ctr"/>
            <a:r>
              <a:rPr lang="ru-RU" sz="2400" b="1" i="1" dirty="0"/>
              <a:t>4. </a:t>
            </a:r>
            <a:r>
              <a:rPr lang="ru-RU" sz="2400" b="1" i="1" dirty="0" err="1"/>
              <a:t>Ахборот</a:t>
            </a:r>
            <a:r>
              <a:rPr lang="ru-RU" sz="2400" b="1" i="1" dirty="0"/>
              <a:t> </a:t>
            </a:r>
            <a:r>
              <a:rPr lang="ru-RU" sz="2400" b="1" i="1" dirty="0" err="1"/>
              <a:t>хавфсизлигини</a:t>
            </a:r>
            <a:r>
              <a:rPr lang="ru-RU" sz="2400" b="1" i="1" dirty="0"/>
              <a:t> </a:t>
            </a:r>
            <a:r>
              <a:rPr lang="ru-RU" sz="2400" b="1" i="1" dirty="0" err="1"/>
              <a:t>таъминлашнинг</a:t>
            </a:r>
            <a:r>
              <a:rPr lang="ru-RU" sz="2400" b="1" i="1" dirty="0"/>
              <a:t> </a:t>
            </a:r>
            <a:r>
              <a:rPr lang="ru-RU" sz="2400" b="1" i="1" dirty="0" err="1"/>
              <a:t>дастурий</a:t>
            </a:r>
            <a:r>
              <a:rPr lang="ru-RU" sz="2400" b="1" i="1" dirty="0"/>
              <a:t>-техник </a:t>
            </a:r>
            <a:r>
              <a:rPr lang="ru-RU" sz="2400" b="1" i="1" dirty="0" err="1"/>
              <a:t>усуллари</a:t>
            </a:r>
            <a:endParaRPr lang="ru-RU" sz="24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1139713446"/>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5209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432185487"/>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algn="ctr"/>
            <a:r>
              <a:rPr lang="ru-RU" sz="2400" b="1" i="1" dirty="0"/>
              <a:t>4. </a:t>
            </a:r>
            <a:r>
              <a:rPr lang="ru-RU" sz="2400" b="1" i="1" dirty="0" err="1"/>
              <a:t>Ахборот</a:t>
            </a:r>
            <a:r>
              <a:rPr lang="ru-RU" sz="2400" b="1" i="1" dirty="0"/>
              <a:t> </a:t>
            </a:r>
            <a:r>
              <a:rPr lang="ru-RU" sz="2400" b="1" i="1" dirty="0" err="1"/>
              <a:t>хавфсизлигини</a:t>
            </a:r>
            <a:r>
              <a:rPr lang="ru-RU" sz="2400" b="1" i="1" dirty="0"/>
              <a:t> </a:t>
            </a:r>
            <a:r>
              <a:rPr lang="ru-RU" sz="2400" b="1" i="1" dirty="0" err="1"/>
              <a:t>таъминлашнинг</a:t>
            </a:r>
            <a:r>
              <a:rPr lang="ru-RU" sz="2400" b="1" i="1" dirty="0"/>
              <a:t> </a:t>
            </a:r>
            <a:r>
              <a:rPr lang="ru-RU" sz="2400" b="1" i="1" dirty="0" err="1"/>
              <a:t>дастурий</a:t>
            </a:r>
            <a:r>
              <a:rPr lang="ru-RU" sz="2400" b="1" i="1" dirty="0"/>
              <a:t>-техник </a:t>
            </a:r>
            <a:r>
              <a:rPr lang="ru-RU" sz="2400" b="1" i="1" dirty="0" err="1"/>
              <a:t>усуллари</a:t>
            </a:r>
            <a:endParaRPr lang="ru-RU" sz="2400" dirty="0"/>
          </a:p>
        </p:txBody>
      </p:sp>
    </p:spTree>
    <p:extLst>
      <p:ext uri="{BB962C8B-B14F-4D97-AF65-F5344CB8AC3E}">
        <p14:creationId xmlns:p14="http://schemas.microsoft.com/office/powerpoint/2010/main" val="2874331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119399873"/>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Autofit/>
          </a:bodyPr>
          <a:lstStyle/>
          <a:p>
            <a:pPr algn="ctr"/>
            <a:r>
              <a:rPr lang="ru-RU" sz="2400" b="1" i="1" dirty="0"/>
              <a:t>4. </a:t>
            </a:r>
            <a:r>
              <a:rPr lang="ru-RU" sz="2400" b="1" i="1" dirty="0" err="1"/>
              <a:t>Ахборот</a:t>
            </a:r>
            <a:r>
              <a:rPr lang="ru-RU" sz="2400" b="1" i="1" dirty="0"/>
              <a:t> </a:t>
            </a:r>
            <a:r>
              <a:rPr lang="ru-RU" sz="2400" b="1" i="1" dirty="0" err="1"/>
              <a:t>хавфсизлигини</a:t>
            </a:r>
            <a:r>
              <a:rPr lang="ru-RU" sz="2400" b="1" i="1" dirty="0"/>
              <a:t> </a:t>
            </a:r>
            <a:r>
              <a:rPr lang="ru-RU" sz="2400" b="1" i="1" dirty="0" err="1"/>
              <a:t>таъминлашнинг</a:t>
            </a:r>
            <a:r>
              <a:rPr lang="ru-RU" sz="2400" b="1" i="1" dirty="0"/>
              <a:t> </a:t>
            </a:r>
            <a:r>
              <a:rPr lang="ru-RU" sz="2400" b="1" i="1" dirty="0" err="1"/>
              <a:t>дастурий</a:t>
            </a:r>
            <a:r>
              <a:rPr lang="ru-RU" sz="2400" b="1" i="1" dirty="0"/>
              <a:t>-техник </a:t>
            </a:r>
            <a:r>
              <a:rPr lang="ru-RU" sz="2400" b="1" i="1" dirty="0" err="1"/>
              <a:t>усуллари</a:t>
            </a:r>
            <a:endParaRPr lang="ru-RU" sz="2400" dirty="0"/>
          </a:p>
        </p:txBody>
      </p:sp>
    </p:spTree>
    <p:extLst>
      <p:ext uri="{BB962C8B-B14F-4D97-AF65-F5344CB8AC3E}">
        <p14:creationId xmlns:p14="http://schemas.microsoft.com/office/powerpoint/2010/main" val="2464630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64704"/>
            <a:ext cx="8229600" cy="1066800"/>
          </a:xfrm>
        </p:spPr>
        <p:style>
          <a:lnRef idx="0">
            <a:schemeClr val="accent2"/>
          </a:lnRef>
          <a:fillRef idx="3">
            <a:schemeClr val="accent2"/>
          </a:fillRef>
          <a:effectRef idx="3">
            <a:schemeClr val="accent2"/>
          </a:effectRef>
          <a:fontRef idx="minor">
            <a:schemeClr val="lt1"/>
          </a:fontRef>
        </p:style>
        <p:txBody>
          <a:bodyPr>
            <a:normAutofit fontScale="90000"/>
          </a:bodyPr>
          <a:lstStyle/>
          <a:p>
            <a:pPr algn="ctr"/>
            <a:r>
              <a:rPr lang="uz-Cyrl-UZ" i="1" dirty="0" smtClean="0"/>
              <a:t>3-расм</a:t>
            </a:r>
            <a:r>
              <a:rPr lang="ru-RU" i="1" dirty="0"/>
              <a:t>. </a:t>
            </a:r>
            <a:r>
              <a:rPr lang="uz-Cyrl-UZ" i="1" dirty="0"/>
              <a:t>Симметрик шифрлаш</a:t>
            </a:r>
            <a:r>
              <a:rPr lang="ru-RU" dirty="0"/>
              <a:t/>
            </a:r>
            <a:br>
              <a:rPr lang="ru-RU" dirty="0"/>
            </a:br>
            <a:endParaRPr lang="ru-RU" dirty="0"/>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3"/>
          <p:cNvSpPr>
            <a:spLocks noChangeArrowheads="1"/>
          </p:cNvSpPr>
          <p:nvPr/>
        </p:nvSpPr>
        <p:spPr bwMode="auto">
          <a:xfrm>
            <a:off x="4479634" y="24442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uz-Cyrl-UZ"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7" name="Рисунок 6"/>
          <p:cNvPicPr/>
          <p:nvPr/>
        </p:nvPicPr>
        <p:blipFill rotWithShape="1">
          <a:blip r:embed="rId2"/>
          <a:srcRect l="3873" t="46281" r="11408" b="20071"/>
          <a:stretch/>
        </p:blipFill>
        <p:spPr bwMode="auto">
          <a:xfrm>
            <a:off x="899592" y="1988840"/>
            <a:ext cx="7344816" cy="33123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91882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r>
              <a:rPr lang="uz-Cyrl-UZ" i="1" dirty="0"/>
              <a:t>4-расм. Ассимметрик шифрлаш</a:t>
            </a:r>
            <a:endParaRPr lang="ru-RU" dirty="0"/>
          </a:p>
        </p:txBody>
      </p:sp>
      <p:pic>
        <p:nvPicPr>
          <p:cNvPr id="5" name="Рисунок 4"/>
          <p:cNvPicPr/>
          <p:nvPr/>
        </p:nvPicPr>
        <p:blipFill rotWithShape="1">
          <a:blip r:embed="rId2"/>
          <a:srcRect l="4344" t="36364" r="11313" b="29516"/>
          <a:stretch/>
        </p:blipFill>
        <p:spPr bwMode="auto">
          <a:xfrm>
            <a:off x="683568" y="2276872"/>
            <a:ext cx="8064896" cy="352839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74992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a:bodyPr>
          <a:lstStyle/>
          <a:p>
            <a:pPr algn="ctr"/>
            <a:r>
              <a:rPr lang="uz-Cyrl-UZ" sz="2800" b="1" i="1" dirty="0"/>
              <a:t>5. Ахборот хавфсизлиги сиёсати</a:t>
            </a:r>
            <a:endParaRPr lang="ru-RU" sz="28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985926562"/>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189479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4"/>
          <p:cNvGraphicFramePr>
            <a:graphicFrameLocks noGrp="1"/>
          </p:cNvGraphicFramePr>
          <p:nvPr>
            <p:ph idx="1"/>
            <p:extLst>
              <p:ext uri="{D42A27DB-BD31-4B8C-83A1-F6EECF244321}">
                <p14:modId xmlns:p14="http://schemas.microsoft.com/office/powerpoint/2010/main" val="333577046"/>
              </p:ext>
            </p:extLst>
          </p:nvPr>
        </p:nvGraphicFramePr>
        <p:xfrm>
          <a:off x="457200" y="1772816"/>
          <a:ext cx="8229600" cy="48017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a:xfrm>
            <a:off x="395536" y="548680"/>
            <a:ext cx="8229600" cy="1066800"/>
          </a:xfrm>
        </p:spPr>
        <p:style>
          <a:lnRef idx="0">
            <a:schemeClr val="accent2"/>
          </a:lnRef>
          <a:fillRef idx="3">
            <a:schemeClr val="accent2"/>
          </a:fillRef>
          <a:effectRef idx="3">
            <a:schemeClr val="accent2"/>
          </a:effectRef>
          <a:fontRef idx="minor">
            <a:schemeClr val="lt1"/>
          </a:fontRef>
        </p:style>
        <p:txBody>
          <a:bodyPr>
            <a:normAutofit/>
          </a:bodyPr>
          <a:lstStyle/>
          <a:p>
            <a:pPr algn="ctr"/>
            <a:r>
              <a:rPr lang="uz-Cyrl-UZ" sz="2800" b="1" i="1" dirty="0"/>
              <a:t>5. Ахборот хавфсизлиги сиёсати</a:t>
            </a:r>
            <a:endParaRPr lang="ru-RU" sz="2800" dirty="0"/>
          </a:p>
        </p:txBody>
      </p:sp>
    </p:spTree>
    <p:extLst>
      <p:ext uri="{BB962C8B-B14F-4D97-AF65-F5344CB8AC3E}">
        <p14:creationId xmlns:p14="http://schemas.microsoft.com/office/powerpoint/2010/main" val="3847779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980728"/>
            <a:ext cx="8229600" cy="1229072"/>
          </a:xfrm>
        </p:spPr>
        <p:style>
          <a:lnRef idx="0">
            <a:schemeClr val="accent2"/>
          </a:lnRef>
          <a:fillRef idx="3">
            <a:schemeClr val="accent2"/>
          </a:fillRef>
          <a:effectRef idx="3">
            <a:schemeClr val="accent2"/>
          </a:effectRef>
          <a:fontRef idx="minor">
            <a:schemeClr val="lt1"/>
          </a:fontRef>
        </p:style>
        <p:txBody>
          <a:bodyPr>
            <a:noAutofit/>
          </a:bodyPr>
          <a:lstStyle/>
          <a:p>
            <a:pPr algn="ctr"/>
            <a:r>
              <a:rPr lang="uz-Cyrl-UZ" sz="2800" b="1" i="1" dirty="0"/>
              <a:t>6. Ахборот хавфсизлигини қўллаб-қувватлаш ва таъминлашнинг ташкилий чора-тадбирлари</a:t>
            </a:r>
            <a:endParaRPr lang="ru-RU" sz="2800" dirty="0"/>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3828146224"/>
              </p:ext>
            </p:extLst>
          </p:nvPr>
        </p:nvGraphicFramePr>
        <p:xfrm>
          <a:off x="457200" y="2249424"/>
          <a:ext cx="8229600" cy="4325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96092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446856" y="980728"/>
            <a:ext cx="8229600" cy="1066800"/>
          </a:xfrm>
        </p:spPr>
        <p:style>
          <a:lnRef idx="0">
            <a:schemeClr val="accent2"/>
          </a:lnRef>
          <a:fillRef idx="3">
            <a:schemeClr val="accent2"/>
          </a:fillRef>
          <a:effectRef idx="3">
            <a:schemeClr val="accent2"/>
          </a:effectRef>
          <a:fontRef idx="minor">
            <a:schemeClr val="lt1"/>
          </a:fontRef>
        </p:style>
        <p:txBody>
          <a:bodyPr>
            <a:noAutofit/>
          </a:bodyPr>
          <a:lstStyle/>
          <a:p>
            <a:pPr algn="ctr"/>
            <a:r>
              <a:rPr lang="en-US" sz="2800" i="1" dirty="0"/>
              <a:t>5</a:t>
            </a:r>
            <a:r>
              <a:rPr lang="uz-Cyrl-UZ" sz="2800" i="1" dirty="0"/>
              <a:t>-расм. Ташкилий ҳимоя</a:t>
            </a:r>
            <a:endParaRPr lang="ru-RU" sz="2800" dirty="0"/>
          </a:p>
        </p:txBody>
      </p:sp>
      <p:grpSp>
        <p:nvGrpSpPr>
          <p:cNvPr id="6" name="Группа 5"/>
          <p:cNvGrpSpPr>
            <a:grpSpLocks/>
          </p:cNvGrpSpPr>
          <p:nvPr/>
        </p:nvGrpSpPr>
        <p:grpSpPr bwMode="auto">
          <a:xfrm>
            <a:off x="819494" y="2257857"/>
            <a:ext cx="7496922" cy="3835439"/>
            <a:chOff x="1954" y="5747"/>
            <a:chExt cx="9018" cy="3758"/>
          </a:xfrm>
        </p:grpSpPr>
        <p:sp>
          <p:nvSpPr>
            <p:cNvPr id="7" name="AutoShape 4"/>
            <p:cNvSpPr>
              <a:spLocks noChangeArrowheads="1"/>
            </p:cNvSpPr>
            <p:nvPr/>
          </p:nvSpPr>
          <p:spPr bwMode="auto">
            <a:xfrm>
              <a:off x="4343" y="5747"/>
              <a:ext cx="4272" cy="764"/>
            </a:xfrm>
            <a:prstGeom prst="roundRect">
              <a:avLst>
                <a:gd name="adj" fmla="val 16667"/>
              </a:avLst>
            </a:prstGeom>
            <a:solidFill>
              <a:schemeClr val="bg1">
                <a:lumMod val="100000"/>
                <a:lumOff val="0"/>
              </a:schemeClr>
            </a:solidFill>
            <a:ln w="12700" cmpd="sng">
              <a:solidFill>
                <a:schemeClr val="tx1">
                  <a:lumMod val="100000"/>
                  <a:lumOff val="0"/>
                </a:schemeClr>
              </a:solidFill>
              <a:round/>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b="1">
                  <a:effectLst/>
                  <a:latin typeface="Times New Roman"/>
                  <a:ea typeface="Calibri"/>
                  <a:cs typeface="Times New Roman"/>
                </a:rPr>
                <a:t>Ташкилий чора-тадбирлар қуйидагиларни ўз ичига олади:</a:t>
              </a:r>
              <a:endParaRPr lang="ru-RU">
                <a:effectLst/>
                <a:latin typeface="Times New Roman"/>
                <a:ea typeface="Calibri"/>
                <a:cs typeface="Times New Roman"/>
              </a:endParaRPr>
            </a:p>
          </p:txBody>
        </p:sp>
        <p:sp>
          <p:nvSpPr>
            <p:cNvPr id="8" name="Rectangle 5"/>
            <p:cNvSpPr>
              <a:spLocks noChangeArrowheads="1"/>
            </p:cNvSpPr>
            <p:nvPr/>
          </p:nvSpPr>
          <p:spPr bwMode="auto">
            <a:xfrm>
              <a:off x="1954" y="7125"/>
              <a:ext cx="2279" cy="626"/>
            </a:xfrm>
            <a:prstGeom prst="rect">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sz="1200" dirty="0">
                  <a:effectLst/>
                  <a:latin typeface="Times New Roman"/>
                  <a:ea typeface="Calibri"/>
                  <a:cs typeface="Times New Roman"/>
                </a:rPr>
                <a:t>Қўриқлаш ва режимни ташкил қилиш</a:t>
              </a:r>
              <a:endParaRPr lang="ru-RU" dirty="0">
                <a:effectLst/>
                <a:latin typeface="Times New Roman"/>
                <a:ea typeface="Calibri"/>
                <a:cs typeface="Times New Roman"/>
              </a:endParaRPr>
            </a:p>
          </p:txBody>
        </p:sp>
        <p:sp>
          <p:nvSpPr>
            <p:cNvPr id="9" name="Rectangle 6"/>
            <p:cNvSpPr>
              <a:spLocks noChangeArrowheads="1"/>
            </p:cNvSpPr>
            <p:nvPr/>
          </p:nvSpPr>
          <p:spPr bwMode="auto">
            <a:xfrm>
              <a:off x="5184" y="7125"/>
              <a:ext cx="2504" cy="626"/>
            </a:xfrm>
            <a:prstGeom prst="rect">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sz="1200">
                  <a:effectLst/>
                  <a:latin typeface="Times New Roman"/>
                  <a:ea typeface="Calibri"/>
                  <a:cs typeface="Times New Roman"/>
                </a:rPr>
                <a:t>Хизматчилар билан ишлашни ташкил қилиш</a:t>
              </a:r>
              <a:endParaRPr lang="ru-RU">
                <a:effectLst/>
                <a:latin typeface="Times New Roman"/>
                <a:ea typeface="Calibri"/>
                <a:cs typeface="Times New Roman"/>
              </a:endParaRPr>
            </a:p>
          </p:txBody>
        </p:sp>
        <p:sp>
          <p:nvSpPr>
            <p:cNvPr id="10" name="Rectangle 7"/>
            <p:cNvSpPr>
              <a:spLocks noChangeArrowheads="1"/>
            </p:cNvSpPr>
            <p:nvPr/>
          </p:nvSpPr>
          <p:spPr bwMode="auto">
            <a:xfrm>
              <a:off x="8495" y="7151"/>
              <a:ext cx="2477" cy="626"/>
            </a:xfrm>
            <a:prstGeom prst="rect">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sz="1200">
                  <a:effectLst/>
                  <a:latin typeface="Times New Roman"/>
                  <a:ea typeface="Calibri"/>
                  <a:cs typeface="Times New Roman"/>
                </a:rPr>
                <a:t>Ҳужжатлар билан ишлашни ташкил қилиш</a:t>
              </a:r>
              <a:endParaRPr lang="ru-RU">
                <a:effectLst/>
                <a:latin typeface="Times New Roman"/>
                <a:ea typeface="Calibri"/>
                <a:cs typeface="Times New Roman"/>
              </a:endParaRPr>
            </a:p>
          </p:txBody>
        </p:sp>
        <p:sp>
          <p:nvSpPr>
            <p:cNvPr id="11" name="Rectangle 8"/>
            <p:cNvSpPr>
              <a:spLocks noChangeArrowheads="1"/>
            </p:cNvSpPr>
            <p:nvPr/>
          </p:nvSpPr>
          <p:spPr bwMode="auto">
            <a:xfrm>
              <a:off x="3070" y="8655"/>
              <a:ext cx="2509" cy="824"/>
            </a:xfrm>
            <a:prstGeom prst="rect">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sz="1200">
                  <a:effectLst/>
                  <a:latin typeface="Times New Roman"/>
                  <a:ea typeface="Calibri"/>
                  <a:cs typeface="Times New Roman"/>
                </a:rPr>
                <a:t>Техник воситалардан фойдаланишни ташкил қилиш</a:t>
              </a:r>
              <a:endParaRPr lang="ru-RU">
                <a:effectLst/>
                <a:latin typeface="Times New Roman"/>
                <a:ea typeface="Calibri"/>
                <a:cs typeface="Times New Roman"/>
              </a:endParaRPr>
            </a:p>
          </p:txBody>
        </p:sp>
        <p:sp>
          <p:nvSpPr>
            <p:cNvPr id="12" name="Rectangle 9"/>
            <p:cNvSpPr>
              <a:spLocks noChangeArrowheads="1"/>
            </p:cNvSpPr>
            <p:nvPr/>
          </p:nvSpPr>
          <p:spPr bwMode="auto">
            <a:xfrm>
              <a:off x="7075" y="8694"/>
              <a:ext cx="2737" cy="811"/>
            </a:xfrm>
            <a:prstGeom prst="rect">
              <a:avLst/>
            </a:prstGeom>
            <a:solidFill>
              <a:srgbClr val="FFFFFF"/>
            </a:solidFill>
            <a:ln w="9525">
              <a:solidFill>
                <a:srgbClr val="000000"/>
              </a:solidFill>
              <a:miter lim="800000"/>
              <a:headEnd/>
              <a:tailEnd/>
            </a:ln>
            <a:effectLst>
              <a:outerShdw dist="107763" dir="13500000" algn="ctr" rotWithShape="0">
                <a:srgbClr val="808080">
                  <a:alpha val="50000"/>
                </a:srgbClr>
              </a:outerShdw>
            </a:effectLst>
          </p:spPr>
          <p:txBody>
            <a:bodyPr rot="0" vert="horz" wrap="square" lIns="91440" tIns="45720" rIns="91440" bIns="45720" anchor="t" anchorCtr="0" upright="1">
              <a:noAutofit/>
            </a:bodyPr>
            <a:lstStyle/>
            <a:p>
              <a:pPr algn="ctr">
                <a:spcAft>
                  <a:spcPts val="0"/>
                </a:spcAft>
              </a:pPr>
              <a:r>
                <a:rPr lang="uz-Cyrl-UZ" sz="1200">
                  <a:effectLst/>
                  <a:latin typeface="Times New Roman"/>
                  <a:ea typeface="Calibri"/>
                  <a:cs typeface="Times New Roman"/>
                </a:rPr>
                <a:t>Ички ва ташқи таҳдидларни тағлиллаш бўйича ишларни ташкил қилиш</a:t>
              </a:r>
              <a:endParaRPr lang="ru-RU">
                <a:effectLst/>
                <a:latin typeface="Times New Roman"/>
                <a:ea typeface="Calibri"/>
                <a:cs typeface="Times New Roman"/>
              </a:endParaRPr>
            </a:p>
          </p:txBody>
        </p:sp>
        <p:cxnSp>
          <p:nvCxnSpPr>
            <p:cNvPr id="13" name="AutoShape 10"/>
            <p:cNvCxnSpPr>
              <a:cxnSpLocks noChangeShapeType="1"/>
            </p:cNvCxnSpPr>
            <p:nvPr/>
          </p:nvCxnSpPr>
          <p:spPr bwMode="auto">
            <a:xfrm flipH="1">
              <a:off x="3070" y="6374"/>
              <a:ext cx="1273" cy="751"/>
            </a:xfrm>
            <a:prstGeom prst="straightConnector1">
              <a:avLst/>
            </a:prstGeom>
            <a:noFill/>
            <a:ln w="9525">
              <a:solidFill>
                <a:srgbClr val="000000"/>
              </a:solidFill>
              <a:round/>
              <a:headEnd type="none" w="med" len="med"/>
              <a:tailEnd type="none" w="med" len="med"/>
            </a:ln>
            <a:extLst>
              <a:ext uri="{909E8E84-426E-40DD-AFC4-6F175D3DCCD1}">
                <a14:hiddenFill xmlns:a14="http://schemas.microsoft.com/office/drawing/2010/main">
                  <a:noFill/>
                </a14:hiddenFill>
              </a:ext>
            </a:extLst>
          </p:spPr>
        </p:cxnSp>
        <p:cxnSp>
          <p:nvCxnSpPr>
            <p:cNvPr id="14" name="AutoShape 11"/>
            <p:cNvCxnSpPr>
              <a:cxnSpLocks noChangeShapeType="1"/>
            </p:cNvCxnSpPr>
            <p:nvPr/>
          </p:nvCxnSpPr>
          <p:spPr bwMode="auto">
            <a:xfrm>
              <a:off x="6411" y="6511"/>
              <a:ext cx="0" cy="614"/>
            </a:xfrm>
            <a:prstGeom prst="straightConnector1">
              <a:avLst/>
            </a:prstGeom>
            <a:noFill/>
            <a:ln w="9525">
              <a:solidFill>
                <a:srgbClr val="000000"/>
              </a:solidFill>
              <a:round/>
              <a:headEnd type="none" w="med" len="med"/>
              <a:tailEnd type="none" w="med" len="med"/>
            </a:ln>
            <a:extLst>
              <a:ext uri="{909E8E84-426E-40DD-AFC4-6F175D3DCCD1}">
                <a14:hiddenFill xmlns:a14="http://schemas.microsoft.com/office/drawing/2010/main">
                  <a:noFill/>
                </a14:hiddenFill>
              </a:ext>
            </a:extLst>
          </p:spPr>
        </p:cxnSp>
        <p:cxnSp>
          <p:nvCxnSpPr>
            <p:cNvPr id="15" name="AutoShape 12"/>
            <p:cNvCxnSpPr>
              <a:cxnSpLocks noChangeShapeType="1"/>
            </p:cNvCxnSpPr>
            <p:nvPr/>
          </p:nvCxnSpPr>
          <p:spPr bwMode="auto">
            <a:xfrm>
              <a:off x="8615" y="6374"/>
              <a:ext cx="1223" cy="777"/>
            </a:xfrm>
            <a:prstGeom prst="straightConnector1">
              <a:avLst/>
            </a:prstGeom>
            <a:noFill/>
            <a:ln w="9525">
              <a:solidFill>
                <a:srgbClr val="000000"/>
              </a:solidFill>
              <a:round/>
              <a:headEnd type="none" w="med" len="med"/>
              <a:tailEnd type="none" w="med" len="med"/>
            </a:ln>
            <a:extLst>
              <a:ext uri="{909E8E84-426E-40DD-AFC4-6F175D3DCCD1}">
                <a14:hiddenFill xmlns:a14="http://schemas.microsoft.com/office/drawing/2010/main">
                  <a:noFill/>
                </a14:hiddenFill>
              </a:ext>
            </a:extLst>
          </p:spPr>
        </p:cxnSp>
        <p:cxnSp>
          <p:nvCxnSpPr>
            <p:cNvPr id="16" name="AutoShape 13"/>
            <p:cNvCxnSpPr>
              <a:cxnSpLocks noChangeShapeType="1"/>
            </p:cNvCxnSpPr>
            <p:nvPr/>
          </p:nvCxnSpPr>
          <p:spPr bwMode="auto">
            <a:xfrm>
              <a:off x="4696" y="6511"/>
              <a:ext cx="0" cy="2144"/>
            </a:xfrm>
            <a:prstGeom prst="straightConnector1">
              <a:avLst/>
            </a:prstGeom>
            <a:noFill/>
            <a:ln w="9525">
              <a:solidFill>
                <a:srgbClr val="000000"/>
              </a:solidFill>
              <a:round/>
              <a:headEnd type="none" w="med" len="med"/>
              <a:tailEnd type="none" w="med" len="med"/>
            </a:ln>
            <a:extLst>
              <a:ext uri="{909E8E84-426E-40DD-AFC4-6F175D3DCCD1}">
                <a14:hiddenFill xmlns:a14="http://schemas.microsoft.com/office/drawing/2010/main">
                  <a:noFill/>
                </a14:hiddenFill>
              </a:ext>
            </a:extLst>
          </p:spPr>
        </p:cxnSp>
        <p:cxnSp>
          <p:nvCxnSpPr>
            <p:cNvPr id="17" name="AutoShape 14"/>
            <p:cNvCxnSpPr>
              <a:cxnSpLocks noChangeShapeType="1"/>
            </p:cNvCxnSpPr>
            <p:nvPr/>
          </p:nvCxnSpPr>
          <p:spPr bwMode="auto">
            <a:xfrm>
              <a:off x="8077" y="6511"/>
              <a:ext cx="37" cy="2183"/>
            </a:xfrm>
            <a:prstGeom prst="straightConnector1">
              <a:avLst/>
            </a:prstGeom>
            <a:noFill/>
            <a:ln w="9525">
              <a:solidFill>
                <a:srgbClr val="000000"/>
              </a:solidFill>
              <a:round/>
              <a:headEnd type="none" w="med" len="med"/>
              <a:tailEnd type="none"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19552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Foydalanilgan</a:t>
            </a:r>
            <a:r>
              <a:rPr lang="en-US" dirty="0" smtClean="0"/>
              <a:t> </a:t>
            </a:r>
            <a:r>
              <a:rPr lang="en-US" dirty="0" err="1" smtClean="0"/>
              <a:t>adabiyotlar</a:t>
            </a:r>
            <a:endParaRPr lang="ru-RU" dirty="0"/>
          </a:p>
        </p:txBody>
      </p:sp>
      <p:sp>
        <p:nvSpPr>
          <p:cNvPr id="3" name="Объект 2"/>
          <p:cNvSpPr>
            <a:spLocks noGrp="1"/>
          </p:cNvSpPr>
          <p:nvPr>
            <p:ph idx="1"/>
          </p:nvPr>
        </p:nvSpPr>
        <p:spPr/>
        <p:txBody>
          <a:bodyPr>
            <a:normAutofit fontScale="92500" lnSpcReduction="10000"/>
          </a:bodyPr>
          <a:lstStyle/>
          <a:p>
            <a:pPr lvl="0" algn="just">
              <a:lnSpc>
                <a:spcPct val="115000"/>
              </a:lnSpc>
              <a:buFont typeface="+mj-lt"/>
              <a:buAutoNum type="arabicPeriod"/>
              <a:tabLst>
                <a:tab pos="630555" algn="l"/>
              </a:tabLst>
            </a:pPr>
            <a:r>
              <a:rPr lang="ru-RU" dirty="0">
                <a:latin typeface="Times New Roman" panose="02020603050405020304" pitchFamily="18" charset="0"/>
                <a:ea typeface="Times New Roman" panose="02020603050405020304" pitchFamily="18" charset="0"/>
              </a:rPr>
              <a:t>Гаврилов Л.П. Электронная коммерция. Учебник и практикум для </a:t>
            </a:r>
            <a:r>
              <a:rPr lang="ru-RU" dirty="0" err="1">
                <a:latin typeface="Times New Roman" panose="02020603050405020304" pitchFamily="18" charset="0"/>
                <a:ea typeface="Times New Roman" panose="02020603050405020304" pitchFamily="18" charset="0"/>
              </a:rPr>
              <a:t>бакалавриата</a:t>
            </a:r>
            <a:r>
              <a:rPr lang="ru-RU" dirty="0">
                <a:latin typeface="Times New Roman" panose="02020603050405020304" pitchFamily="18" charset="0"/>
                <a:ea typeface="Times New Roman" panose="02020603050405020304" pitchFamily="18" charset="0"/>
              </a:rPr>
              <a:t> и </a:t>
            </a:r>
            <a:r>
              <a:rPr lang="ru-RU" dirty="0" err="1">
                <a:latin typeface="Times New Roman" panose="02020603050405020304" pitchFamily="18" charset="0"/>
                <a:ea typeface="Times New Roman" panose="02020603050405020304" pitchFamily="18" charset="0"/>
              </a:rPr>
              <a:t>магистратуры.М.:ЮРАЙТ</a:t>
            </a:r>
            <a:r>
              <a:rPr lang="ru-RU" dirty="0">
                <a:latin typeface="Times New Roman" panose="02020603050405020304" pitchFamily="18" charset="0"/>
                <a:ea typeface="Times New Roman" panose="02020603050405020304" pitchFamily="18" charset="0"/>
              </a:rPr>
              <a:t>, 2019.- </a:t>
            </a:r>
            <a:r>
              <a:rPr lang="en-US" dirty="0">
                <a:latin typeface="Times New Roman" panose="02020603050405020304" pitchFamily="18" charset="0"/>
                <a:ea typeface="Times New Roman" panose="02020603050405020304" pitchFamily="18" charset="0"/>
              </a:rPr>
              <a:t>433 </a:t>
            </a:r>
            <a:r>
              <a:rPr lang="en-US" dirty="0" err="1">
                <a:latin typeface="Times New Roman" panose="02020603050405020304" pitchFamily="18" charset="0"/>
                <a:ea typeface="Times New Roman" panose="02020603050405020304" pitchFamily="18" charset="0"/>
              </a:rPr>
              <a:t>стр</a:t>
            </a:r>
            <a:r>
              <a:rPr lang="en-US" dirty="0">
                <a:latin typeface="Times New Roman" panose="02020603050405020304" pitchFamily="18" charset="0"/>
                <a:ea typeface="Times New Roman" panose="02020603050405020304" pitchFamily="18" charset="0"/>
              </a:rPr>
              <a:t>.</a:t>
            </a:r>
          </a:p>
          <a:p>
            <a:pPr lvl="0" algn="just" fontAlgn="base" hangingPunct="0">
              <a:lnSpc>
                <a:spcPct val="115000"/>
              </a:lnSpc>
              <a:buFont typeface="+mj-lt"/>
              <a:buAutoNum type="arabicPeriod"/>
              <a:tabLst>
                <a:tab pos="-114300" algn="l"/>
                <a:tab pos="630555" algn="l"/>
              </a:tabLst>
            </a:pPr>
            <a:r>
              <a:rPr lang="uz-Latn-UZ" dirty="0">
                <a:latin typeface="Times New Roman" panose="02020603050405020304" pitchFamily="18" charset="0"/>
                <a:ea typeface="Times New Roman" panose="02020603050405020304" pitchFamily="18" charset="0"/>
              </a:rPr>
              <a:t>O‘zbekiston Respublikasining “Elektron tijorat to‘g‘risida”gi O‘zbekiston Respublikasi Qonuniga o‘zgartish va qo‘shimchalar kiritish haqida”gi 2015-yil 22-maydagi O‘RQ-385-sonli qoniniga muvofik qabul qilindi. Xalq so’zi, 2015 yil 23 may.</a:t>
            </a:r>
            <a:endParaRPr lang="ru-RU" dirty="0">
              <a:latin typeface="Times New Roman" panose="02020603050405020304" pitchFamily="18" charset="0"/>
              <a:ea typeface="Times New Roman" panose="02020603050405020304" pitchFamily="18" charset="0"/>
            </a:endParaRPr>
          </a:p>
          <a:p>
            <a:pPr lvl="0" algn="just">
              <a:lnSpc>
                <a:spcPct val="115000"/>
              </a:lnSpc>
              <a:buFont typeface="+mj-lt"/>
              <a:buAutoNum type="arabicPeriod"/>
              <a:tabLst>
                <a:tab pos="630555" algn="l"/>
              </a:tabLs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901151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1143000"/>
            <a:ext cx="8115328" cy="1066800"/>
          </a:xfrm>
        </p:spPr>
        <p:txBody>
          <a:bodyPr/>
          <a:lstStyle/>
          <a:p>
            <a:pPr algn="ctr"/>
            <a:r>
              <a:rPr lang="ru-RU" dirty="0" err="1" smtClean="0"/>
              <a:t>Саволлар</a:t>
            </a:r>
            <a:endParaRPr lang="ru-RU" dirty="0"/>
          </a:p>
        </p:txBody>
      </p:sp>
      <p:sp>
        <p:nvSpPr>
          <p:cNvPr id="3" name="Содержимое 2"/>
          <p:cNvSpPr>
            <a:spLocks noGrp="1"/>
          </p:cNvSpPr>
          <p:nvPr>
            <p:ph idx="1"/>
          </p:nvPr>
        </p:nvSpPr>
        <p:spPr/>
        <p:txBody>
          <a:bodyPr>
            <a:normAutofit/>
          </a:bodyPr>
          <a:lstStyle/>
          <a:p>
            <a:pPr algn="ctr">
              <a:buNone/>
            </a:pPr>
            <a:r>
              <a:rPr lang="ru-RU" sz="19900" dirty="0" smtClean="0">
                <a:solidFill>
                  <a:schemeClr val="accent6">
                    <a:lumMod val="50000"/>
                  </a:schemeClr>
                </a:solidFill>
              </a:rPr>
              <a:t>?</a:t>
            </a:r>
            <a:endParaRPr lang="ru-RU" sz="19900" dirty="0">
              <a:solidFill>
                <a:schemeClr val="accent6">
                  <a:lumMod val="50000"/>
                </a:schemeClr>
              </a:solidFill>
            </a:endParaRPr>
          </a:p>
        </p:txBody>
      </p:sp>
    </p:spTree>
    <p:extLst>
      <p:ext uri="{BB962C8B-B14F-4D97-AF65-F5344CB8AC3E}">
        <p14:creationId xmlns:p14="http://schemas.microsoft.com/office/powerpoint/2010/main" val="24846826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smtClean="0">
                <a:solidFill>
                  <a:schemeClr val="tx1"/>
                </a:solidFill>
                <a:effectLst>
                  <a:outerShdw blurRad="38100" dist="38100" dir="2700000" algn="tl">
                    <a:srgbClr val="000000">
                      <a:alpha val="43137"/>
                    </a:srgbClr>
                  </a:outerShdw>
                </a:effectLst>
              </a:rPr>
              <a:t>       </a:t>
            </a:r>
          </a:p>
          <a:p>
            <a:endParaRPr lang="uz-Cyrl-UZ" b="1" dirty="0" smtClean="0">
              <a:solidFill>
                <a:schemeClr val="tx1"/>
              </a:solidFill>
              <a:effectLst>
                <a:outerShdw blurRad="38100" dist="38100" dir="2700000" algn="tl">
                  <a:srgbClr val="000000">
                    <a:alpha val="43137"/>
                  </a:srgbClr>
                </a:outerShdw>
              </a:effectLst>
            </a:endParaRPr>
          </a:p>
          <a:p>
            <a:endParaRPr lang="uz-Cyrl-UZ" b="1" dirty="0" smtClean="0">
              <a:solidFill>
                <a:schemeClr val="tx1"/>
              </a:solidFill>
              <a:effectLst>
                <a:outerShdw blurRad="38100" dist="38100" dir="2700000" algn="tl">
                  <a:srgbClr val="000000">
                    <a:alpha val="43137"/>
                  </a:srgbClr>
                </a:outerShdw>
              </a:effectLst>
            </a:endParaRPr>
          </a:p>
          <a:p>
            <a:r>
              <a:rPr lang="uz-Cyrl-UZ" b="1" dirty="0" smtClean="0">
                <a:solidFill>
                  <a:schemeClr val="tx1"/>
                </a:solidFill>
                <a:effectLst>
                  <a:outerShdw blurRad="38100" dist="38100" dir="2700000" algn="tl">
                    <a:srgbClr val="000000">
                      <a:alpha val="43137"/>
                    </a:srgbClr>
                  </a:outerShdw>
                </a:effectLst>
              </a:rPr>
              <a:t>       </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327966174"/>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ородская">
  <a:themeElements>
    <a:clrScheme name="Городская">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Городская">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Городская">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TotalTime>
  <Words>1699</Words>
  <Application>Microsoft Office PowerPoint</Application>
  <PresentationFormat>Экран (4:3)</PresentationFormat>
  <Paragraphs>136</Paragraphs>
  <Slides>31</Slides>
  <Notes>0</Notes>
  <HiddenSlides>0</HiddenSlides>
  <MMClips>0</MMClips>
  <ScaleCrop>false</ScaleCrop>
  <HeadingPairs>
    <vt:vector size="8" baseType="variant">
      <vt:variant>
        <vt:lpstr>Использованные шрифты</vt:lpstr>
      </vt:variant>
      <vt:variant>
        <vt:i4>9</vt:i4>
      </vt:variant>
      <vt:variant>
        <vt:lpstr>Тема</vt:lpstr>
      </vt:variant>
      <vt:variant>
        <vt:i4>3</vt:i4>
      </vt:variant>
      <vt:variant>
        <vt:lpstr>Внедренные серверы OLE</vt:lpstr>
      </vt:variant>
      <vt:variant>
        <vt:i4>2</vt:i4>
      </vt:variant>
      <vt:variant>
        <vt:lpstr>Заголовки слайдов</vt:lpstr>
      </vt:variant>
      <vt:variant>
        <vt:i4>31</vt:i4>
      </vt:variant>
    </vt:vector>
  </HeadingPairs>
  <TitlesOfParts>
    <vt:vector size="45" baseType="lpstr">
      <vt:lpstr>Arial</vt:lpstr>
      <vt:lpstr>Calibri</vt:lpstr>
      <vt:lpstr>Calibri Light</vt:lpstr>
      <vt:lpstr>Georgia</vt:lpstr>
      <vt:lpstr>メイリオ</vt:lpstr>
      <vt:lpstr>Times New Roman</vt:lpstr>
      <vt:lpstr>Trebuchet MS</vt:lpstr>
      <vt:lpstr>Wingdings 2</vt:lpstr>
      <vt:lpstr>Wingdings 3</vt:lpstr>
      <vt:lpstr>Городская</vt:lpstr>
      <vt:lpstr>Аспект</vt:lpstr>
      <vt:lpstr>Тема Office</vt:lpstr>
      <vt:lpstr>Visio</vt:lpstr>
      <vt:lpstr>think-cell Slide</vt:lpstr>
      <vt:lpstr>Презентация PowerPoint</vt:lpstr>
      <vt:lpstr>Электрон тижоратда ахборот хавфсизлиги</vt:lpstr>
      <vt:lpstr>РЕЖА:</vt:lpstr>
      <vt:lpstr>1. Ҳисоблаш тизимлари хавфсизлиги таъминланганлик даражасини ошириш воситалари ва чора-тадбирлари</vt:lpstr>
      <vt:lpstr>1. Ҳисоблаш тизимлари хавфсизлиги таъминланганлик даражасини ошириш воситалари ва чора-тадбирлари</vt:lpstr>
      <vt:lpstr>1. Ҳисоблаш тизимлари хавфсизлиги таъминланганлик даражасини ошириш воситалари ва чора-тадбирлари</vt:lpstr>
      <vt:lpstr>2. Ташкилот локал ва виртуал тармоқларида ахборотни ҳимоялашнинг замонавий усуллари</vt:lpstr>
      <vt:lpstr>2. Ташкилот локал ва виртуал тармоқларида ахборотни ҳимоялашнинг замонавий усуллари</vt:lpstr>
      <vt:lpstr>2. Ташкилот локал ва виртуал тармоқларида ахборотни ҳимоялашнинг замонавий усуллари</vt:lpstr>
      <vt:lpstr> Ахборот хавфсизлиги мониторинги тизимининг структураси қуйидаги расмда келтирилган. </vt:lpstr>
      <vt:lpstr>2. Ташкилот локал ва виртуал тармоқларида ахборотни ҳимоялашнинг замонавий усуллари</vt:lpstr>
      <vt:lpstr>3. Корпоратив тармоқларда хавфсизликни таъминлаш усуллари.</vt:lpstr>
      <vt:lpstr>3. Корпоратив тармоқларда хавфсизликни таъминлаш усуллари.</vt:lpstr>
      <vt:lpstr>3. Корпоратив тармоқларда хавфсизликни таъминлаш усуллари.</vt:lpstr>
      <vt:lpstr>3. Корпоратив тармоқларда хавфсизликни таъминлаш усуллари.</vt:lpstr>
      <vt:lpstr>3. Корпоратив тармоқларда хавфсизликни таъминлаш усуллари.</vt:lpstr>
      <vt:lpstr>3. Корпоратив тармоқларда хавфсизликни таъминлаш усуллари.</vt:lpstr>
      <vt:lpstr>3. Корпоратив тармоқларда хавфсизликни таъминлаш усуллари.</vt:lpstr>
      <vt:lpstr>4. Ахборот хавфсизлигини таъминлашнинг дастурий-техник усуллари</vt:lpstr>
      <vt:lpstr>4. Ахборот хавфсизлигини таъминлашнинг дастурий-техник усуллари</vt:lpstr>
      <vt:lpstr>4. Ахборот хавфсизлигини таъминлашнинг дастурий-техник усуллари</vt:lpstr>
      <vt:lpstr>4. Ахборот хавфсизлигини таъминлашнинг дастурий-техник усуллари</vt:lpstr>
      <vt:lpstr>3-расм. Симметрик шифрлаш </vt:lpstr>
      <vt:lpstr>4-расм. Ассимметрик шифрлаш</vt:lpstr>
      <vt:lpstr>5. Ахборот хавфсизлиги сиёсати</vt:lpstr>
      <vt:lpstr>5. Ахборот хавфсизлиги сиёсати</vt:lpstr>
      <vt:lpstr>6. Ахборот хавфсизлигини қўллаб-қувватлаш ва таъминлашнинг ташкилий чора-тадбирлари</vt:lpstr>
      <vt:lpstr>5-расм. Ташкилий ҳимоя</vt:lpstr>
      <vt:lpstr>Foydalanilgan adabiyotlar</vt:lpstr>
      <vt:lpstr>Саволлар</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АХБОРОТ ХАВФСИЗЛИГИНИ ТАЪМИНЛАШ ЧОРА-ТАДБИРЛАРИ</dc:title>
  <dc:creator>DNA7 X86</dc:creator>
  <cp:lastModifiedBy>Kenjaboyev Aman Turgunovich</cp:lastModifiedBy>
  <cp:revision>11</cp:revision>
  <dcterms:created xsi:type="dcterms:W3CDTF">2014-04-02T12:45:56Z</dcterms:created>
  <dcterms:modified xsi:type="dcterms:W3CDTF">2021-10-19T10:29:16Z</dcterms:modified>
</cp:coreProperties>
</file>