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4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theme+xml" PartName="/ppt/theme/theme5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  <p:sldMasterId id="2147483669" r:id="rId5"/>
    <p:sldMasterId id="2147483671" r:id="rId6"/>
    <p:sldMasterId id="2147483683" r:id="rId7"/>
  </p:sldMasterIdLst>
  <p:notesMasterIdLst>
    <p:notesMasterId r:id="rId8"/>
  </p:notesMasterIdLst>
  <p:sldIdLst>
    <p:sldId id="256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77" r:id="rId30"/>
  </p:sldIdLst>
  <p:sldSz cy="6858000" cx="9144000"/>
  <p:notesSz cx="6858000" cy="9144000"/>
  <p:embeddedFontLst>
    <p:embeddedFont>
      <p:font typeface="Book Antiqua"/>
      <p:regular r:id="rId31"/>
      <p:bold r:id="rId32"/>
      <p:italic r:id="rId33"/>
      <p:boldItalic r:id="rId3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35" roundtripDataSignature="AMtx7mjZjQ8QXSamhVzXaOb6NNqIPFc0M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2.xml"/><Relationship Id="rId22" Type="http://schemas.openxmlformats.org/officeDocument/2006/relationships/slide" Target="slides/slide14.xml"/><Relationship Id="rId21" Type="http://schemas.openxmlformats.org/officeDocument/2006/relationships/slide" Target="slides/slide13.xml"/><Relationship Id="rId24" Type="http://schemas.openxmlformats.org/officeDocument/2006/relationships/slide" Target="slides/slide16.xml"/><Relationship Id="rId23" Type="http://schemas.openxmlformats.org/officeDocument/2006/relationships/slide" Target="slides/slide15.xml"/><Relationship Id="rId1" Type="http://schemas.openxmlformats.org/officeDocument/2006/relationships/theme" Target="theme/theme5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26" Type="http://schemas.openxmlformats.org/officeDocument/2006/relationships/slide" Target="slides/slide18.xml"/><Relationship Id="rId25" Type="http://schemas.openxmlformats.org/officeDocument/2006/relationships/slide" Target="slides/slide17.xml"/><Relationship Id="rId28" Type="http://schemas.openxmlformats.org/officeDocument/2006/relationships/slide" Target="slides/slide20.xml"/><Relationship Id="rId27" Type="http://schemas.openxmlformats.org/officeDocument/2006/relationships/slide" Target="slides/slide19.xml"/><Relationship Id="rId5" Type="http://schemas.openxmlformats.org/officeDocument/2006/relationships/slideMaster" Target="slideMasters/slideMaster2.xml"/><Relationship Id="rId6" Type="http://schemas.openxmlformats.org/officeDocument/2006/relationships/slideMaster" Target="slideMasters/slideMaster3.xml"/><Relationship Id="rId29" Type="http://schemas.openxmlformats.org/officeDocument/2006/relationships/slide" Target="slides/slide21.xml"/><Relationship Id="rId7" Type="http://schemas.openxmlformats.org/officeDocument/2006/relationships/slideMaster" Target="slideMasters/slideMaster4.xml"/><Relationship Id="rId8" Type="http://schemas.openxmlformats.org/officeDocument/2006/relationships/notesMaster" Target="notesMasters/notesMaster1.xml"/><Relationship Id="rId31" Type="http://schemas.openxmlformats.org/officeDocument/2006/relationships/font" Target="fonts/BookAntiqua-regular.fntdata"/><Relationship Id="rId30" Type="http://schemas.openxmlformats.org/officeDocument/2006/relationships/slide" Target="slides/slide22.xml"/><Relationship Id="rId11" Type="http://schemas.openxmlformats.org/officeDocument/2006/relationships/slide" Target="slides/slide3.xml"/><Relationship Id="rId33" Type="http://schemas.openxmlformats.org/officeDocument/2006/relationships/font" Target="fonts/BookAntiqua-italic.fntdata"/><Relationship Id="rId10" Type="http://schemas.openxmlformats.org/officeDocument/2006/relationships/slide" Target="slides/slide2.xml"/><Relationship Id="rId32" Type="http://schemas.openxmlformats.org/officeDocument/2006/relationships/font" Target="fonts/BookAntiqua-bold.fntdata"/><Relationship Id="rId13" Type="http://schemas.openxmlformats.org/officeDocument/2006/relationships/slide" Target="slides/slide5.xml"/><Relationship Id="rId35" Type="http://customschemas.google.com/relationships/presentationmetadata" Target="metadata"/><Relationship Id="rId12" Type="http://schemas.openxmlformats.org/officeDocument/2006/relationships/slide" Target="slides/slide4.xml"/><Relationship Id="rId34" Type="http://schemas.openxmlformats.org/officeDocument/2006/relationships/font" Target="fonts/BookAntiqua-boldItalic.fntdata"/><Relationship Id="rId15" Type="http://schemas.openxmlformats.org/officeDocument/2006/relationships/slide" Target="slides/slide7.xml"/><Relationship Id="rId14" Type="http://schemas.openxmlformats.org/officeDocument/2006/relationships/slide" Target="slides/slide6.xml"/><Relationship Id="rId17" Type="http://schemas.openxmlformats.org/officeDocument/2006/relationships/slide" Target="slides/slide9.xml"/><Relationship Id="rId16" Type="http://schemas.openxmlformats.org/officeDocument/2006/relationships/slide" Target="slides/slide8.xml"/><Relationship Id="rId19" Type="http://schemas.openxmlformats.org/officeDocument/2006/relationships/slide" Target="slides/slide11.xml"/><Relationship Id="rId18" Type="http://schemas.openxmlformats.org/officeDocument/2006/relationships/slide" Target="slides/slide10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1" name="Google Shape;361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1" name="Google Shape;371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7" name="Google Shape;377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3" name="Google Shape;383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9" name="Google Shape;389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5" name="Google Shape;395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0" name="Google Shape;400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5" name="Google Shape;405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0" name="Google Shape;410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5" name="Google Shape;415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1" name="Google Shape;421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5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7" name="Google Shape;427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3" name="Google Shape;433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2" name="Google Shape;442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5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7" name="Google Shape;447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0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2" name="Google Shape;452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5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7" name="Google Shape;457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0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2" name="Google Shape;462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9" name="Google Shape;469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2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4" name="Google Shape;474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7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9" name="Google Shape;479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5" name="Google Shape;485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png"/><Relationship Id="rId3" Type="http://schemas.openxmlformats.org/officeDocument/2006/relationships/image" Target="../media/image1.png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.png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6.png"/><Relationship Id="rId3" Type="http://schemas.openxmlformats.org/officeDocument/2006/relationships/image" Target="../media/image5.png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.png"/><Relationship Id="rId3" Type="http://schemas.openxmlformats.org/officeDocument/2006/relationships/image" Target="../media/image5.png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showMasterSp="0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oogle Shape;23;p24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4" name="Google Shape;24;p24"/>
            <p:cNvCxnSpPr/>
            <p:nvPr/>
          </p:nvCxnSpPr>
          <p:spPr>
            <a:xfrm flipH="1" rot="10800000">
              <a:off x="5130830" y="4175605"/>
              <a:ext cx="4022475" cy="2682396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5" name="Google Shape;25;p24"/>
            <p:cNvCxnSpPr/>
            <p:nvPr/>
          </p:nvCxnSpPr>
          <p:spPr>
            <a:xfrm>
              <a:off x="7042707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6" name="Google Shape;26;p24"/>
            <p:cNvSpPr/>
            <p:nvPr/>
          </p:nvSpPr>
          <p:spPr>
            <a:xfrm>
              <a:off x="6891896" y="1"/>
              <a:ext cx="2269442" cy="6866466"/>
            </a:xfrm>
            <a:custGeom>
              <a:rect b="b" l="l" r="r" t="t"/>
              <a:pathLst>
                <a:path extrusionOk="0" h="6866466" w="2269442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568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" name="Google Shape;27;p24"/>
            <p:cNvSpPr/>
            <p:nvPr/>
          </p:nvSpPr>
          <p:spPr>
            <a:xfrm>
              <a:off x="7205158" y="-8467"/>
              <a:ext cx="1948147" cy="6866467"/>
            </a:xfrm>
            <a:custGeom>
              <a:rect b="b" l="l" r="r" t="t"/>
              <a:pathLst>
                <a:path extrusionOk="0" h="6866467" w="194814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" name="Google Shape;28;p24"/>
            <p:cNvSpPr/>
            <p:nvPr/>
          </p:nvSpPr>
          <p:spPr>
            <a:xfrm>
              <a:off x="6637896" y="3920066"/>
              <a:ext cx="2513565" cy="2937933"/>
            </a:xfrm>
            <a:custGeom>
              <a:rect b="b" l="l" r="r" t="t"/>
              <a:pathLst>
                <a:path extrusionOk="0" h="3810000" w="3259667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24"/>
            <p:cNvSpPr/>
            <p:nvPr/>
          </p:nvSpPr>
          <p:spPr>
            <a:xfrm>
              <a:off x="7010429" y="-8467"/>
              <a:ext cx="2142876" cy="6866467"/>
            </a:xfrm>
            <a:custGeom>
              <a:rect b="b" l="l" r="r" t="t"/>
              <a:pathLst>
                <a:path extrusionOk="0" h="6866467" w="28532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B0E3">
                <a:alpha val="49803"/>
              </a:srgbClr>
            </a:solidFill>
            <a:ln>
              <a:noFill/>
            </a:ln>
          </p:spPr>
        </p:sp>
        <p:sp>
          <p:nvSpPr>
            <p:cNvPr id="30" name="Google Shape;30;p24"/>
            <p:cNvSpPr/>
            <p:nvPr/>
          </p:nvSpPr>
          <p:spPr>
            <a:xfrm>
              <a:off x="8295776" y="-8467"/>
              <a:ext cx="857530" cy="6866467"/>
            </a:xfrm>
            <a:custGeom>
              <a:rect b="b" l="l" r="r" t="t"/>
              <a:pathLst>
                <a:path extrusionOk="0" h="6866467" w="1286933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69803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" name="Google Shape;31;p24"/>
            <p:cNvSpPr/>
            <p:nvPr/>
          </p:nvSpPr>
          <p:spPr>
            <a:xfrm>
              <a:off x="8094165" y="-8468"/>
              <a:ext cx="1066770" cy="6866467"/>
            </a:xfrm>
            <a:custGeom>
              <a:rect b="b" l="l" r="r" t="t"/>
              <a:pathLst>
                <a:path extrusionOk="0" h="6866467" w="1270244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26292">
                <a:alpha val="819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24"/>
            <p:cNvSpPr/>
            <p:nvPr/>
          </p:nvSpPr>
          <p:spPr>
            <a:xfrm>
              <a:off x="8068764" y="4893733"/>
              <a:ext cx="1094086" cy="1964267"/>
            </a:xfrm>
            <a:custGeom>
              <a:rect b="b" l="l" r="r" t="t"/>
              <a:pathLst>
                <a:path extrusionOk="0" h="3268133" w="18203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24"/>
            <p:cNvSpPr/>
            <p:nvPr/>
          </p:nvSpPr>
          <p:spPr>
            <a:xfrm>
              <a:off x="-8466" y="-8468"/>
              <a:ext cx="863600" cy="5698067"/>
            </a:xfrm>
            <a:custGeom>
              <a:rect b="b" l="l" r="r" t="t"/>
              <a:pathLst>
                <a:path extrusionOk="0" h="5698067" w="863600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4705"/>
              </a:schemeClr>
            </a:solidFill>
            <a:ln>
              <a:noFill/>
            </a:ln>
          </p:spPr>
        </p:sp>
      </p:grpSp>
      <p:sp>
        <p:nvSpPr>
          <p:cNvPr id="34" name="Google Shape;34;p24"/>
          <p:cNvSpPr txBox="1"/>
          <p:nvPr>
            <p:ph type="ctrTitle"/>
          </p:nvPr>
        </p:nvSpPr>
        <p:spPr>
          <a:xfrm>
            <a:off x="1130595" y="2404534"/>
            <a:ext cx="5826719" cy="164630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4"/>
          <p:cNvSpPr txBox="1"/>
          <p:nvPr>
            <p:ph idx="1" type="subTitle"/>
          </p:nvPr>
        </p:nvSpPr>
        <p:spPr>
          <a:xfrm>
            <a:off x="1130595" y="4050834"/>
            <a:ext cx="5826719" cy="10968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r"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6" name="Google Shape;36;p24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24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4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2"/>
          <p:cNvSpPr txBox="1"/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2"/>
          <p:cNvSpPr txBox="1"/>
          <p:nvPr>
            <p:ph idx="1" type="body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42" name="Google Shape;42;p32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2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2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2"/>
          <p:cNvSpPr txBox="1"/>
          <p:nvPr>
            <p:ph type="title"/>
          </p:nvPr>
        </p:nvSpPr>
        <p:spPr>
          <a:xfrm>
            <a:off x="609598" y="2700868"/>
            <a:ext cx="6347715" cy="182658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b="0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2"/>
          <p:cNvSpPr txBox="1"/>
          <p:nvPr>
            <p:ph idx="1" type="body"/>
          </p:nvPr>
        </p:nvSpPr>
        <p:spPr>
          <a:xfrm>
            <a:off x="609598" y="4527448"/>
            <a:ext cx="6347715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8" name="Google Shape;48;p42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42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42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43"/>
          <p:cNvSpPr txBox="1"/>
          <p:nvPr>
            <p:ph type="title"/>
          </p:nvPr>
        </p:nvSpPr>
        <p:spPr>
          <a:xfrm>
            <a:off x="609600" y="609600"/>
            <a:ext cx="6347714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3"/>
          <p:cNvSpPr txBox="1"/>
          <p:nvPr>
            <p:ph idx="1" type="body"/>
          </p:nvPr>
        </p:nvSpPr>
        <p:spPr>
          <a:xfrm>
            <a:off x="609600" y="2160589"/>
            <a:ext cx="3088109" cy="38807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1pPr>
            <a:lvl2pPr indent="-309880" lvl="1" marL="914400" algn="l"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2pPr>
            <a:lvl3pPr indent="-299719" lvl="2" marL="13716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3pPr>
            <a:lvl4pPr indent="-289560" lvl="3" marL="1828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4pPr>
            <a:lvl5pPr indent="-289560" lvl="4" marL="22860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5pPr>
            <a:lvl6pPr indent="-289560" lvl="5" marL="27432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6pPr>
            <a:lvl7pPr indent="-289560" lvl="6" marL="32004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7pPr>
            <a:lvl8pPr indent="-289559" lvl="7" marL="36576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8pPr>
            <a:lvl9pPr indent="-289559" lvl="8" marL="4114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9pPr>
          </a:lstStyle>
          <a:p/>
        </p:txBody>
      </p:sp>
      <p:sp>
        <p:nvSpPr>
          <p:cNvPr id="54" name="Google Shape;54;p43"/>
          <p:cNvSpPr txBox="1"/>
          <p:nvPr>
            <p:ph idx="2" type="body"/>
          </p:nvPr>
        </p:nvSpPr>
        <p:spPr>
          <a:xfrm>
            <a:off x="3869204" y="2160590"/>
            <a:ext cx="3088110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1pPr>
            <a:lvl2pPr indent="-309880" lvl="1" marL="914400" algn="l"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2pPr>
            <a:lvl3pPr indent="-299719" lvl="2" marL="13716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3pPr>
            <a:lvl4pPr indent="-289560" lvl="3" marL="1828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4pPr>
            <a:lvl5pPr indent="-289560" lvl="4" marL="22860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5pPr>
            <a:lvl6pPr indent="-289560" lvl="5" marL="27432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6pPr>
            <a:lvl7pPr indent="-289560" lvl="6" marL="32004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7pPr>
            <a:lvl8pPr indent="-289559" lvl="7" marL="36576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8pPr>
            <a:lvl9pPr indent="-289559" lvl="8" marL="4114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9pPr>
          </a:lstStyle>
          <a:p/>
        </p:txBody>
      </p:sp>
      <p:sp>
        <p:nvSpPr>
          <p:cNvPr id="55" name="Google Shape;55;p43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3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43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4"/>
          <p:cNvSpPr txBox="1"/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4"/>
          <p:cNvSpPr txBox="1"/>
          <p:nvPr>
            <p:ph idx="1" type="body"/>
          </p:nvPr>
        </p:nvSpPr>
        <p:spPr>
          <a:xfrm>
            <a:off x="609599" y="2160983"/>
            <a:ext cx="3090672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1" name="Google Shape;61;p44"/>
          <p:cNvSpPr txBox="1"/>
          <p:nvPr>
            <p:ph idx="2" type="body"/>
          </p:nvPr>
        </p:nvSpPr>
        <p:spPr>
          <a:xfrm>
            <a:off x="609599" y="2737246"/>
            <a:ext cx="3090672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2" name="Google Shape;62;p44"/>
          <p:cNvSpPr txBox="1"/>
          <p:nvPr>
            <p:ph idx="3" type="body"/>
          </p:nvPr>
        </p:nvSpPr>
        <p:spPr>
          <a:xfrm>
            <a:off x="3866640" y="2160983"/>
            <a:ext cx="3090672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3" name="Google Shape;63;p44"/>
          <p:cNvSpPr txBox="1"/>
          <p:nvPr>
            <p:ph idx="4" type="body"/>
          </p:nvPr>
        </p:nvSpPr>
        <p:spPr>
          <a:xfrm>
            <a:off x="3866640" y="2737246"/>
            <a:ext cx="3090672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4" name="Google Shape;64;p44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44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4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45"/>
          <p:cNvSpPr txBox="1"/>
          <p:nvPr>
            <p:ph type="title"/>
          </p:nvPr>
        </p:nvSpPr>
        <p:spPr>
          <a:xfrm>
            <a:off x="609599" y="609600"/>
            <a:ext cx="6347714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45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5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5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6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46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46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47"/>
          <p:cNvSpPr txBox="1"/>
          <p:nvPr>
            <p:ph type="title"/>
          </p:nvPr>
        </p:nvSpPr>
        <p:spPr>
          <a:xfrm>
            <a:off x="609599" y="1498604"/>
            <a:ext cx="2790182" cy="12784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7"/>
          <p:cNvSpPr txBox="1"/>
          <p:nvPr>
            <p:ph idx="1" type="body"/>
          </p:nvPr>
        </p:nvSpPr>
        <p:spPr>
          <a:xfrm>
            <a:off x="3571275" y="514925"/>
            <a:ext cx="3386037" cy="5526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79" name="Google Shape;79;p47"/>
          <p:cNvSpPr txBox="1"/>
          <p:nvPr>
            <p:ph idx="2" type="body"/>
          </p:nvPr>
        </p:nvSpPr>
        <p:spPr>
          <a:xfrm>
            <a:off x="609599" y="2777069"/>
            <a:ext cx="2790182" cy="25844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840"/>
              <a:buNone/>
              <a:defRPr sz="105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9pPr>
          </a:lstStyle>
          <a:p/>
        </p:txBody>
      </p:sp>
      <p:sp>
        <p:nvSpPr>
          <p:cNvPr id="80" name="Google Shape;80;p47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47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7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48"/>
          <p:cNvSpPr txBox="1"/>
          <p:nvPr>
            <p:ph type="title"/>
          </p:nvPr>
        </p:nvSpPr>
        <p:spPr>
          <a:xfrm>
            <a:off x="609599" y="4800600"/>
            <a:ext cx="6347714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48"/>
          <p:cNvSpPr/>
          <p:nvPr>
            <p:ph idx="2" type="pic"/>
          </p:nvPr>
        </p:nvSpPr>
        <p:spPr>
          <a:xfrm>
            <a:off x="609599" y="609600"/>
            <a:ext cx="6347714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48"/>
          <p:cNvSpPr txBox="1"/>
          <p:nvPr>
            <p:ph idx="1" type="body"/>
          </p:nvPr>
        </p:nvSpPr>
        <p:spPr>
          <a:xfrm>
            <a:off x="609599" y="5367338"/>
            <a:ext cx="6347714" cy="6740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87" name="Google Shape;87;p48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48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48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подпись">
  <p:cSld name="Заголовок и подпись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49"/>
          <p:cNvSpPr txBox="1"/>
          <p:nvPr>
            <p:ph type="title"/>
          </p:nvPr>
        </p:nvSpPr>
        <p:spPr>
          <a:xfrm>
            <a:off x="609600" y="609600"/>
            <a:ext cx="6347714" cy="340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49"/>
          <p:cNvSpPr txBox="1"/>
          <p:nvPr>
            <p:ph idx="1" type="body"/>
          </p:nvPr>
        </p:nvSpPr>
        <p:spPr>
          <a:xfrm>
            <a:off x="609600" y="4470400"/>
            <a:ext cx="6347714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93" name="Google Shape;93;p49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49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49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Цитата с подписью">
  <p:cSld name="Цитата с подписью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50"/>
          <p:cNvSpPr txBox="1"/>
          <p:nvPr>
            <p:ph type="title"/>
          </p:nvPr>
        </p:nvSpPr>
        <p:spPr>
          <a:xfrm>
            <a:off x="774885" y="609600"/>
            <a:ext cx="6072182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50"/>
          <p:cNvSpPr txBox="1"/>
          <p:nvPr>
            <p:ph idx="1" type="body"/>
          </p:nvPr>
        </p:nvSpPr>
        <p:spPr>
          <a:xfrm>
            <a:off x="1101074" y="3632200"/>
            <a:ext cx="5419804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99" name="Google Shape;99;p50"/>
          <p:cNvSpPr txBox="1"/>
          <p:nvPr>
            <p:ph idx="2" type="body"/>
          </p:nvPr>
        </p:nvSpPr>
        <p:spPr>
          <a:xfrm>
            <a:off x="609598" y="4470400"/>
            <a:ext cx="6347715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0" name="Google Shape;100;p50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50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50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03" name="Google Shape;103;p50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DFF5"/>
              </a:buClr>
              <a:buSzPts val="8000"/>
              <a:buFont typeface="Arial"/>
              <a:buNone/>
            </a:pPr>
            <a:r>
              <a:rPr b="0" i="0" lang="en-US" sz="8000" u="none" cap="none" strike="noStrik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04" name="Google Shape;104;p50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DFF5"/>
              </a:buClr>
              <a:buSzPts val="8000"/>
              <a:buFont typeface="Arial"/>
              <a:buNone/>
            </a:pPr>
            <a:r>
              <a:rPr b="0" i="0" lang="en-US" sz="8000" u="none" cap="none" strike="noStrik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Карточка имени">
  <p:cSld name="Карточка имени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1"/>
          <p:cNvSpPr txBox="1"/>
          <p:nvPr>
            <p:ph type="title"/>
          </p:nvPr>
        </p:nvSpPr>
        <p:spPr>
          <a:xfrm>
            <a:off x="609598" y="1931988"/>
            <a:ext cx="6347715" cy="25954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51"/>
          <p:cNvSpPr txBox="1"/>
          <p:nvPr>
            <p:ph idx="1" type="body"/>
          </p:nvPr>
        </p:nvSpPr>
        <p:spPr>
          <a:xfrm>
            <a:off x="609598" y="4527448"/>
            <a:ext cx="6347715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8" name="Google Shape;108;p51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51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51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Цитата карточки имени">
  <p:cSld name="Цитата карточки имени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2"/>
          <p:cNvSpPr txBox="1"/>
          <p:nvPr>
            <p:ph type="title"/>
          </p:nvPr>
        </p:nvSpPr>
        <p:spPr>
          <a:xfrm>
            <a:off x="774885" y="609600"/>
            <a:ext cx="6072182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52"/>
          <p:cNvSpPr txBox="1"/>
          <p:nvPr>
            <p:ph idx="1" type="body"/>
          </p:nvPr>
        </p:nvSpPr>
        <p:spPr>
          <a:xfrm>
            <a:off x="609597" y="4013200"/>
            <a:ext cx="6347716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14" name="Google Shape;114;p52"/>
          <p:cNvSpPr txBox="1"/>
          <p:nvPr>
            <p:ph idx="2" type="body"/>
          </p:nvPr>
        </p:nvSpPr>
        <p:spPr>
          <a:xfrm>
            <a:off x="609598" y="4527448"/>
            <a:ext cx="6347715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5" name="Google Shape;115;p52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52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52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18" name="Google Shape;118;p52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DFF5"/>
              </a:buClr>
              <a:buSzPts val="8000"/>
              <a:buFont typeface="Arial"/>
              <a:buNone/>
            </a:pPr>
            <a:r>
              <a:rPr b="0" i="0" lang="en-US" sz="8000" u="none" cap="none" strike="noStrik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19" name="Google Shape;119;p52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DFF5"/>
              </a:buClr>
              <a:buSzPts val="8000"/>
              <a:buFont typeface="Arial"/>
              <a:buNone/>
            </a:pPr>
            <a:r>
              <a:rPr b="0" i="0" lang="en-US" sz="8000" u="none" cap="none" strike="noStrik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Истина или ложь">
  <p:cSld name="Истина или ложь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53"/>
          <p:cNvSpPr txBox="1"/>
          <p:nvPr>
            <p:ph type="title"/>
          </p:nvPr>
        </p:nvSpPr>
        <p:spPr>
          <a:xfrm>
            <a:off x="615848" y="609600"/>
            <a:ext cx="6341465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53"/>
          <p:cNvSpPr txBox="1"/>
          <p:nvPr>
            <p:ph idx="1" type="body"/>
          </p:nvPr>
        </p:nvSpPr>
        <p:spPr>
          <a:xfrm>
            <a:off x="609597" y="4013200"/>
            <a:ext cx="6347716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23" name="Google Shape;123;p53"/>
          <p:cNvSpPr txBox="1"/>
          <p:nvPr>
            <p:ph idx="2" type="body"/>
          </p:nvPr>
        </p:nvSpPr>
        <p:spPr>
          <a:xfrm>
            <a:off x="609598" y="4527448"/>
            <a:ext cx="6347715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4" name="Google Shape;124;p53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53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53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4"/>
          <p:cNvSpPr txBox="1"/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54"/>
          <p:cNvSpPr txBox="1"/>
          <p:nvPr>
            <p:ph idx="1" type="body"/>
          </p:nvPr>
        </p:nvSpPr>
        <p:spPr>
          <a:xfrm rot="5400000">
            <a:off x="1843070" y="927120"/>
            <a:ext cx="3880773" cy="63477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0" name="Google Shape;130;p54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54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54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55"/>
          <p:cNvSpPr txBox="1"/>
          <p:nvPr>
            <p:ph type="title"/>
          </p:nvPr>
        </p:nvSpPr>
        <p:spPr>
          <a:xfrm rot="5400000">
            <a:off x="3840993" y="2745919"/>
            <a:ext cx="5251451" cy="9788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55"/>
          <p:cNvSpPr txBox="1"/>
          <p:nvPr>
            <p:ph idx="1" type="body"/>
          </p:nvPr>
        </p:nvSpPr>
        <p:spPr>
          <a:xfrm rot="5400000">
            <a:off x="581386" y="637812"/>
            <a:ext cx="5251451" cy="51950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6" name="Google Shape;136;p55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55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55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ользовательский макет">
  <p:cSld name="Пользовательский макет"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56"/>
          <p:cNvSpPr txBox="1"/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p56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56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3" name="Google Shape;143;p56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4546A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44546A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4546A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44546A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4546A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44546A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4546A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44546A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4546A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44546A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4546A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44546A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4546A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44546A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4546A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44546A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4546A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44546A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" type="objOnly">
  <p:cSld name="OBJECT_ONLY"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57"/>
          <p:cNvSpPr txBox="1"/>
          <p:nvPr>
            <p:ph idx="1" type="body"/>
          </p:nvPr>
        </p:nvSpPr>
        <p:spPr>
          <a:xfrm>
            <a:off x="457200" y="274638"/>
            <a:ext cx="8229600" cy="58515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（基本版） タイトルのみ_Proposal">
  <p:cSld name="（基本版） タイトルのみ_Proposal"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58"/>
          <p:cNvSpPr txBox="1"/>
          <p:nvPr>
            <p:ph type="title"/>
          </p:nvPr>
        </p:nvSpPr>
        <p:spPr>
          <a:xfrm>
            <a:off x="384923" y="136800"/>
            <a:ext cx="8374154" cy="65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8" name="Google Shape;148;p58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9" name="Google Shape;149;p58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4546A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44546A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4546A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44546A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4546A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44546A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4546A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44546A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4546A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44546A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4546A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44546A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4546A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44546A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4546A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44546A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4546A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44546A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50" name="Google Shape;150;p58"/>
          <p:cNvSpPr txBox="1"/>
          <p:nvPr>
            <p:ph idx="1" type="body"/>
          </p:nvPr>
        </p:nvSpPr>
        <p:spPr>
          <a:xfrm>
            <a:off x="384458" y="1016000"/>
            <a:ext cx="3987692" cy="43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94233" lvl="0" marL="457200" algn="l">
              <a:spcBef>
                <a:spcPts val="1000"/>
              </a:spcBef>
              <a:spcAft>
                <a:spcPts val="0"/>
              </a:spcAft>
              <a:buSzPts val="1034"/>
              <a:buChar char="►"/>
              <a:defRPr b="1" sz="1292">
                <a:solidFill>
                  <a:schemeClr val="accent2"/>
                </a:solidFill>
              </a:defRPr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Пользовательский макет">
  <p:cSld name="1_Пользовательский макет"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59"/>
          <p:cNvSpPr txBox="1"/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3" name="Google Shape;153;p59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4" name="Google Shape;154;p59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5" name="Google Shape;155;p59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3C43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2C3C43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3C43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2C3C43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3C43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2C3C43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3C43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2C3C43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3C43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2C3C43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3C43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2C3C43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3C43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2C3C43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3C43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2C3C43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3C43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2C3C43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showMasterSp="0" type="title">
  <p:cSld name="TITL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verOverlay.png" id="164" name="Google Shape;164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28"/>
          <p:cNvSpPr txBox="1"/>
          <p:nvPr>
            <p:ph idx="10" type="dt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6" name="Google Shape;166;p28"/>
          <p:cNvSpPr txBox="1"/>
          <p:nvPr>
            <p:ph idx="11" type="ftr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7" name="Google Shape;167;p28"/>
          <p:cNvSpPr txBox="1"/>
          <p:nvPr>
            <p:ph idx="12" type="sldNum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grpSp>
        <p:nvGrpSpPr>
          <p:cNvPr id="168" name="Google Shape;168;p28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</p:grpSpPr>
        <p:sp>
          <p:nvSpPr>
            <p:cNvPr id="169" name="Google Shape;169;p2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  <a:ln>
              <a:noFill/>
            </a:ln>
            <a:effectLst>
              <a:outerShdw blurRad="38100" rotWithShape="0" dir="16200000" dist="12700">
                <a:srgbClr val="000000">
                  <a:alpha val="29803"/>
                </a:srgbClr>
              </a:outerShdw>
            </a:effectLst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5400" u="none" cap="none" strike="noStrike">
                  <a:solidFill>
                    <a:srgbClr val="E1DCA5"/>
                  </a:solidFill>
                  <a:latin typeface="Noto Sans Symbols"/>
                  <a:ea typeface="Noto Sans Symbols"/>
                  <a:cs typeface="Noto Sans Symbols"/>
                  <a:sym typeface="Noto Sans Symbols"/>
                </a:rPr>
                <a:t>🙢</a:t>
              </a:r>
              <a:endParaRPr/>
            </a:p>
          </p:txBody>
        </p:sp>
        <p:cxnSp>
          <p:nvCxnSpPr>
            <p:cNvPr id="170" name="Google Shape;170;p28"/>
            <p:cNvCxnSpPr/>
            <p:nvPr/>
          </p:nvCxnSpPr>
          <p:spPr>
            <a:xfrm rot="10800000">
              <a:off x="1172584" y="1925620"/>
              <a:ext cx="3119718" cy="1588"/>
            </a:xfrm>
            <a:prstGeom prst="straightConnector1">
              <a:avLst/>
            </a:prstGeom>
            <a:noFill/>
            <a:ln cap="flat" cmpd="sng" w="12700">
              <a:solidFill>
                <a:srgbClr val="E1DCA5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171" name="Google Shape;171;p28"/>
            <p:cNvCxnSpPr/>
            <p:nvPr/>
          </p:nvCxnSpPr>
          <p:spPr>
            <a:xfrm rot="10800000">
              <a:off x="4831976" y="1922930"/>
              <a:ext cx="3119718" cy="1588"/>
            </a:xfrm>
            <a:prstGeom prst="straightConnector1">
              <a:avLst/>
            </a:prstGeom>
            <a:noFill/>
            <a:ln cap="flat" cmpd="sng" w="12700">
              <a:solidFill>
                <a:srgbClr val="E1DCA5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sp>
        <p:nvSpPr>
          <p:cNvPr id="172" name="Google Shape;172;p28"/>
          <p:cNvSpPr txBox="1"/>
          <p:nvPr>
            <p:ph type="ctrTitle"/>
          </p:nvPr>
        </p:nvSpPr>
        <p:spPr>
          <a:xfrm>
            <a:off x="1183341" y="1387737"/>
            <a:ext cx="6777318" cy="173198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Book Antiqua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3" name="Google Shape;173;p28"/>
          <p:cNvSpPr txBox="1"/>
          <p:nvPr>
            <p:ph idx="1" type="subTitle"/>
          </p:nvPr>
        </p:nvSpPr>
        <p:spPr>
          <a:xfrm>
            <a:off x="1371600" y="3767862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480"/>
              </a:spcBef>
              <a:spcAft>
                <a:spcPts val="0"/>
              </a:spcAft>
              <a:buSzPts val="2400"/>
              <a:buNone/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440"/>
              </a:spcBef>
              <a:spcAft>
                <a:spcPts val="0"/>
              </a:spcAft>
              <a:buSzPts val="2200"/>
              <a:buNone/>
              <a:defRPr>
                <a:solidFill>
                  <a:schemeClr val="lt1"/>
                </a:solidFill>
              </a:defRPr>
            </a:lvl2pPr>
            <a:lvl3pPr lvl="2" algn="ctr">
              <a:spcBef>
                <a:spcPts val="400"/>
              </a:spcBef>
              <a:spcAft>
                <a:spcPts val="0"/>
              </a:spcAft>
              <a:buSzPts val="2000"/>
              <a:buNone/>
              <a:defRPr>
                <a:solidFill>
                  <a:schemeClr val="lt1"/>
                </a:solidFill>
              </a:defRPr>
            </a:lvl3pPr>
            <a:lvl4pPr lvl="3" algn="ctr">
              <a:spcBef>
                <a:spcPts val="360"/>
              </a:spcBef>
              <a:spcAft>
                <a:spcPts val="0"/>
              </a:spcAft>
              <a:buSzPts val="1800"/>
              <a:buNone/>
              <a:defRPr>
                <a:solidFill>
                  <a:schemeClr val="lt1"/>
                </a:solidFill>
              </a:defRPr>
            </a:lvl4pPr>
            <a:lvl5pPr lvl="4" algn="ctr">
              <a:spcBef>
                <a:spcPts val="32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bg>
      <p:bgPr>
        <a:blipFill rotWithShape="1">
          <a:blip r:embed="rId2">
            <a:alphaModFix/>
          </a:blip>
          <a:tile algn="tl" flip="none" tx="0" sx="60000" ty="0" sy="60000"/>
        </a:blipFill>
      </p:bgPr>
    </p:bg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9"/>
          <p:cNvSpPr txBox="1"/>
          <p:nvPr>
            <p:ph idx="1" type="body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🙢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/>
            </a:lvl5pPr>
            <a:lvl6pPr indent="-342900" lvl="5" marL="2743200" algn="l">
              <a:spcBef>
                <a:spcPts val="400"/>
              </a:spcBef>
              <a:spcAft>
                <a:spcPts val="0"/>
              </a:spcAft>
              <a:buSzPts val="1800"/>
              <a:buChar char="🙣"/>
              <a:defRPr/>
            </a:lvl6pPr>
            <a:lvl7pPr indent="-342900" lvl="6" marL="3200400" algn="l">
              <a:spcBef>
                <a:spcPts val="400"/>
              </a:spcBef>
              <a:spcAft>
                <a:spcPts val="0"/>
              </a:spcAft>
              <a:buSzPts val="1800"/>
              <a:buChar char="🙣"/>
              <a:defRPr/>
            </a:lvl7pPr>
            <a:lvl8pPr indent="-342900" lvl="7" marL="3657600" algn="l">
              <a:spcBef>
                <a:spcPts val="400"/>
              </a:spcBef>
              <a:spcAft>
                <a:spcPts val="0"/>
              </a:spcAft>
              <a:buSzPts val="1800"/>
              <a:buChar char="🙣"/>
              <a:defRPr/>
            </a:lvl8pPr>
            <a:lvl9pPr indent="-342900" lvl="8" marL="4114800" algn="l">
              <a:spcBef>
                <a:spcPts val="400"/>
              </a:spcBef>
              <a:spcAft>
                <a:spcPts val="0"/>
              </a:spcAft>
              <a:buSzPts val="1800"/>
              <a:buChar char="🙣"/>
              <a:defRPr/>
            </a:lvl9pPr>
          </a:lstStyle>
          <a:p/>
        </p:txBody>
      </p:sp>
      <p:sp>
        <p:nvSpPr>
          <p:cNvPr id="183" name="Google Shape;183;p29"/>
          <p:cNvSpPr txBox="1"/>
          <p:nvPr>
            <p:ph idx="10" type="dt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4" name="Google Shape;184;p29"/>
          <p:cNvSpPr txBox="1"/>
          <p:nvPr>
            <p:ph idx="11" type="ftr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5" name="Google Shape;185;p29"/>
          <p:cNvSpPr txBox="1"/>
          <p:nvPr>
            <p:ph idx="12" type="sldNum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86" name="Google Shape;186;p29"/>
          <p:cNvSpPr txBox="1"/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187" name="Google Shape;187;p2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88" name="Google Shape;188;p29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5400">
                  <a:solidFill>
                    <a:srgbClr val="DBA253"/>
                  </a:solidFill>
                  <a:latin typeface="Noto Sans Symbols"/>
                  <a:ea typeface="Noto Sans Symbols"/>
                  <a:cs typeface="Noto Sans Symbols"/>
                  <a:sym typeface="Noto Sans Symbols"/>
                </a:rPr>
                <a:t>🙢</a:t>
              </a:r>
              <a:endParaRPr/>
            </a:p>
          </p:txBody>
        </p:sp>
        <p:cxnSp>
          <p:nvCxnSpPr>
            <p:cNvPr id="189" name="Google Shape;189;p2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straightConnector1">
              <a:avLst/>
            </a:prstGeom>
            <a:noFill/>
            <a:ln cap="flat" cmpd="sng" w="12700">
              <a:solidFill>
                <a:srgbClr val="DBA253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190" name="Google Shape;190;p29"/>
            <p:cNvCxnSpPr/>
            <p:nvPr/>
          </p:nvCxnSpPr>
          <p:spPr>
            <a:xfrm rot="10800000">
              <a:off x="4831976" y="1922650"/>
              <a:ext cx="3119718" cy="1588"/>
            </a:xfrm>
            <a:prstGeom prst="straightConnector1">
              <a:avLst/>
            </a:prstGeom>
            <a:noFill/>
            <a:ln cap="flat" cmpd="sng" w="12700">
              <a:solidFill>
                <a:srgbClr val="DBA253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showMasterSp="0" type="title">
  <p:cSld name="TITL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verOverlay.png" id="192" name="Google Shape;192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27"/>
          <p:cNvSpPr txBox="1"/>
          <p:nvPr>
            <p:ph idx="10" type="dt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4" name="Google Shape;194;p27"/>
          <p:cNvSpPr txBox="1"/>
          <p:nvPr>
            <p:ph idx="11" type="ftr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5" name="Google Shape;195;p27"/>
          <p:cNvSpPr txBox="1"/>
          <p:nvPr>
            <p:ph idx="12" type="sldNum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grpSp>
        <p:nvGrpSpPr>
          <p:cNvPr id="196" name="Google Shape;196;p2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</p:grpSpPr>
        <p:sp>
          <p:nvSpPr>
            <p:cNvPr id="197" name="Google Shape;197;p27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  <a:ln>
              <a:noFill/>
            </a:ln>
            <a:effectLst>
              <a:outerShdw blurRad="38100" rotWithShape="0" dir="16200000" dist="12700">
                <a:srgbClr val="000000">
                  <a:alpha val="29803"/>
                </a:srgbClr>
              </a:outerShdw>
            </a:effectLst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5400">
                  <a:solidFill>
                    <a:srgbClr val="E1DCA5"/>
                  </a:solidFill>
                  <a:latin typeface="Noto Sans Symbols"/>
                  <a:ea typeface="Noto Sans Symbols"/>
                  <a:cs typeface="Noto Sans Symbols"/>
                  <a:sym typeface="Noto Sans Symbols"/>
                </a:rPr>
                <a:t>🙢</a:t>
              </a:r>
              <a:endParaRPr/>
            </a:p>
          </p:txBody>
        </p:sp>
        <p:cxnSp>
          <p:nvCxnSpPr>
            <p:cNvPr id="198" name="Google Shape;198;p27"/>
            <p:cNvCxnSpPr/>
            <p:nvPr/>
          </p:nvCxnSpPr>
          <p:spPr>
            <a:xfrm rot="10800000">
              <a:off x="1172584" y="1925620"/>
              <a:ext cx="3119718" cy="1588"/>
            </a:xfrm>
            <a:prstGeom prst="straightConnector1">
              <a:avLst/>
            </a:prstGeom>
            <a:noFill/>
            <a:ln cap="flat" cmpd="sng" w="12700">
              <a:solidFill>
                <a:srgbClr val="E1DCA5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199" name="Google Shape;199;p27"/>
            <p:cNvCxnSpPr/>
            <p:nvPr/>
          </p:nvCxnSpPr>
          <p:spPr>
            <a:xfrm rot="10800000">
              <a:off x="4831976" y="1922930"/>
              <a:ext cx="3119718" cy="1588"/>
            </a:xfrm>
            <a:prstGeom prst="straightConnector1">
              <a:avLst/>
            </a:prstGeom>
            <a:noFill/>
            <a:ln cap="flat" cmpd="sng" w="12700">
              <a:solidFill>
                <a:srgbClr val="E1DCA5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sp>
        <p:nvSpPr>
          <p:cNvPr id="200" name="Google Shape;200;p27"/>
          <p:cNvSpPr txBox="1"/>
          <p:nvPr>
            <p:ph type="ctrTitle"/>
          </p:nvPr>
        </p:nvSpPr>
        <p:spPr>
          <a:xfrm>
            <a:off x="1183341" y="1387737"/>
            <a:ext cx="6777318" cy="173198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Book Antiqua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1" name="Google Shape;201;p27"/>
          <p:cNvSpPr txBox="1"/>
          <p:nvPr>
            <p:ph idx="1" type="subTitle"/>
          </p:nvPr>
        </p:nvSpPr>
        <p:spPr>
          <a:xfrm>
            <a:off x="1371600" y="3767862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480"/>
              </a:spcBef>
              <a:spcAft>
                <a:spcPts val="0"/>
              </a:spcAft>
              <a:buSzPts val="2400"/>
              <a:buNone/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440"/>
              </a:spcBef>
              <a:spcAft>
                <a:spcPts val="0"/>
              </a:spcAft>
              <a:buSzPts val="2200"/>
              <a:buNone/>
              <a:defRPr>
                <a:solidFill>
                  <a:schemeClr val="lt1"/>
                </a:solidFill>
              </a:defRPr>
            </a:lvl2pPr>
            <a:lvl3pPr lvl="2" algn="ctr">
              <a:spcBef>
                <a:spcPts val="400"/>
              </a:spcBef>
              <a:spcAft>
                <a:spcPts val="0"/>
              </a:spcAft>
              <a:buSzPts val="2000"/>
              <a:buNone/>
              <a:defRPr>
                <a:solidFill>
                  <a:schemeClr val="lt1"/>
                </a:solidFill>
              </a:defRPr>
            </a:lvl3pPr>
            <a:lvl4pPr lvl="3" algn="ctr">
              <a:spcBef>
                <a:spcPts val="360"/>
              </a:spcBef>
              <a:spcAft>
                <a:spcPts val="0"/>
              </a:spcAft>
              <a:buSzPts val="1800"/>
              <a:buNone/>
              <a:defRPr>
                <a:solidFill>
                  <a:schemeClr val="lt1"/>
                </a:solidFill>
              </a:defRPr>
            </a:lvl4pPr>
            <a:lvl5pPr lvl="4" algn="ctr">
              <a:spcBef>
                <a:spcPts val="32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bg>
      <p:bgPr>
        <a:blipFill rotWithShape="1">
          <a:blip r:embed="rId2">
            <a:alphaModFix/>
          </a:blip>
          <a:tile algn="tl" flip="none" tx="0" sx="60000" ty="0" sy="60000"/>
        </a:blipFill>
      </p:bgPr>
    </p:bg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verOverlay.png" id="203" name="Google Shape;203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4" name="Google Shape;204;p33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205" name="Google Shape;205;p3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5400">
                  <a:solidFill>
                    <a:srgbClr val="DBA253"/>
                  </a:solidFill>
                  <a:latin typeface="Noto Sans Symbols"/>
                  <a:ea typeface="Noto Sans Symbols"/>
                  <a:cs typeface="Noto Sans Symbols"/>
                  <a:sym typeface="Noto Sans Symbols"/>
                </a:rPr>
                <a:t>🙢</a:t>
              </a:r>
              <a:endParaRPr/>
            </a:p>
          </p:txBody>
        </p:sp>
        <p:cxnSp>
          <p:nvCxnSpPr>
            <p:cNvPr id="206" name="Google Shape;206;p3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straightConnector1">
              <a:avLst/>
            </a:prstGeom>
            <a:noFill/>
            <a:ln cap="flat" cmpd="sng" w="12700">
              <a:solidFill>
                <a:srgbClr val="DBA253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07" name="Google Shape;207;p33"/>
            <p:cNvCxnSpPr/>
            <p:nvPr/>
          </p:nvCxnSpPr>
          <p:spPr>
            <a:xfrm rot="10800000">
              <a:off x="4831976" y="1927412"/>
              <a:ext cx="3119718" cy="1588"/>
            </a:xfrm>
            <a:prstGeom prst="straightConnector1">
              <a:avLst/>
            </a:prstGeom>
            <a:noFill/>
            <a:ln cap="flat" cmpd="sng" w="12700">
              <a:solidFill>
                <a:srgbClr val="DBA253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sp>
        <p:nvSpPr>
          <p:cNvPr id="208" name="Google Shape;208;p33"/>
          <p:cNvSpPr txBox="1"/>
          <p:nvPr>
            <p:ph type="title"/>
          </p:nvPr>
        </p:nvSpPr>
        <p:spPr>
          <a:xfrm>
            <a:off x="690040" y="1204857"/>
            <a:ext cx="7754713" cy="191071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Font typeface="Book Antiqua"/>
              <a:buNone/>
              <a:defRPr b="0" sz="5400" cap="none"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9" name="Google Shape;209;p33"/>
          <p:cNvSpPr txBox="1"/>
          <p:nvPr>
            <p:ph idx="1" type="body"/>
          </p:nvPr>
        </p:nvSpPr>
        <p:spPr>
          <a:xfrm>
            <a:off x="699248" y="3767316"/>
            <a:ext cx="7734747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40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dk2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10" name="Google Shape;210;p33"/>
          <p:cNvSpPr txBox="1"/>
          <p:nvPr>
            <p:ph idx="10" type="dt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1" name="Google Shape;211;p33"/>
          <p:cNvSpPr txBox="1"/>
          <p:nvPr>
            <p:ph idx="11" type="ftr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2" name="Google Shape;212;p33"/>
          <p:cNvSpPr txBox="1"/>
          <p:nvPr>
            <p:ph idx="12" type="sldNum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/>
          <p:nvPr>
            <p:ph idx="10" type="dt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5" name="Google Shape;215;p34"/>
          <p:cNvSpPr txBox="1"/>
          <p:nvPr>
            <p:ph idx="11" type="ftr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6" name="Google Shape;216;p34"/>
          <p:cNvSpPr txBox="1"/>
          <p:nvPr>
            <p:ph idx="12" type="sldNum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17" name="Google Shape;217;p34"/>
          <p:cNvSpPr txBox="1"/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Font typeface="Book Antiqua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218" name="Google Shape;218;p34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219" name="Google Shape;219;p3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5400">
                  <a:solidFill>
                    <a:srgbClr val="DBA253"/>
                  </a:solidFill>
                  <a:latin typeface="Noto Sans Symbols"/>
                  <a:ea typeface="Noto Sans Symbols"/>
                  <a:cs typeface="Noto Sans Symbols"/>
                  <a:sym typeface="Noto Sans Symbols"/>
                </a:rPr>
                <a:t>🙢</a:t>
              </a:r>
              <a:endParaRPr/>
            </a:p>
          </p:txBody>
        </p:sp>
        <p:cxnSp>
          <p:nvCxnSpPr>
            <p:cNvPr id="220" name="Google Shape;220;p3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straightConnector1">
              <a:avLst/>
            </a:prstGeom>
            <a:noFill/>
            <a:ln cap="flat" cmpd="sng" w="12700">
              <a:solidFill>
                <a:srgbClr val="DBA253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21" name="Google Shape;221;p3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straightConnector1">
              <a:avLst/>
            </a:prstGeom>
            <a:noFill/>
            <a:ln cap="flat" cmpd="sng" w="12700">
              <a:solidFill>
                <a:srgbClr val="DBA253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sp>
        <p:nvSpPr>
          <p:cNvPr id="222" name="Google Shape;222;p34"/>
          <p:cNvSpPr txBox="1"/>
          <p:nvPr>
            <p:ph idx="1" type="body"/>
          </p:nvPr>
        </p:nvSpPr>
        <p:spPr>
          <a:xfrm>
            <a:off x="685800" y="2240280"/>
            <a:ext cx="3803904" cy="38770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🙢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/>
            </a:lvl5pPr>
            <a:lvl6pPr indent="-342900" lvl="5" marL="2743200" algn="l">
              <a:spcBef>
                <a:spcPts val="400"/>
              </a:spcBef>
              <a:spcAft>
                <a:spcPts val="0"/>
              </a:spcAft>
              <a:buSzPts val="1800"/>
              <a:buChar char="🙣"/>
              <a:defRPr/>
            </a:lvl6pPr>
            <a:lvl7pPr indent="-342900" lvl="6" marL="3200400" algn="l">
              <a:spcBef>
                <a:spcPts val="400"/>
              </a:spcBef>
              <a:spcAft>
                <a:spcPts val="0"/>
              </a:spcAft>
              <a:buSzPts val="1800"/>
              <a:buChar char="🙣"/>
              <a:defRPr/>
            </a:lvl7pPr>
            <a:lvl8pPr indent="-342900" lvl="7" marL="3657600" algn="l">
              <a:spcBef>
                <a:spcPts val="400"/>
              </a:spcBef>
              <a:spcAft>
                <a:spcPts val="0"/>
              </a:spcAft>
              <a:buSzPts val="1800"/>
              <a:buChar char="🙣"/>
              <a:defRPr/>
            </a:lvl8pPr>
            <a:lvl9pPr indent="-342900" lvl="8" marL="4114800" algn="l">
              <a:spcBef>
                <a:spcPts val="400"/>
              </a:spcBef>
              <a:spcAft>
                <a:spcPts val="0"/>
              </a:spcAft>
              <a:buSzPts val="1800"/>
              <a:buChar char="🙣"/>
              <a:defRPr/>
            </a:lvl9pPr>
          </a:lstStyle>
          <a:p/>
        </p:txBody>
      </p:sp>
      <p:sp>
        <p:nvSpPr>
          <p:cNvPr id="223" name="Google Shape;223;p34"/>
          <p:cNvSpPr txBox="1"/>
          <p:nvPr>
            <p:ph idx="2" type="body"/>
          </p:nvPr>
        </p:nvSpPr>
        <p:spPr>
          <a:xfrm>
            <a:off x="4645151" y="2240280"/>
            <a:ext cx="3803904" cy="38770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🙢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/>
            </a:lvl5pPr>
            <a:lvl6pPr indent="-342900" lvl="5" marL="2743200" algn="l">
              <a:spcBef>
                <a:spcPts val="400"/>
              </a:spcBef>
              <a:spcAft>
                <a:spcPts val="0"/>
              </a:spcAft>
              <a:buSzPts val="1800"/>
              <a:buChar char="🙣"/>
              <a:defRPr/>
            </a:lvl6pPr>
            <a:lvl7pPr indent="-342900" lvl="6" marL="3200400" algn="l">
              <a:spcBef>
                <a:spcPts val="400"/>
              </a:spcBef>
              <a:spcAft>
                <a:spcPts val="0"/>
              </a:spcAft>
              <a:buSzPts val="1800"/>
              <a:buChar char="🙣"/>
              <a:defRPr/>
            </a:lvl7pPr>
            <a:lvl8pPr indent="-342900" lvl="7" marL="3657600" algn="l">
              <a:spcBef>
                <a:spcPts val="400"/>
              </a:spcBef>
              <a:spcAft>
                <a:spcPts val="0"/>
              </a:spcAft>
              <a:buSzPts val="1800"/>
              <a:buChar char="🙣"/>
              <a:defRPr/>
            </a:lvl8pPr>
            <a:lvl9pPr indent="-342900" lvl="8" marL="4114800" algn="l">
              <a:spcBef>
                <a:spcPts val="400"/>
              </a:spcBef>
              <a:spcAft>
                <a:spcPts val="0"/>
              </a:spcAft>
              <a:buSzPts val="1800"/>
              <a:buChar char="🙣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35"/>
          <p:cNvSpPr txBox="1"/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Font typeface="Book Antiqua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6" name="Google Shape;226;p35"/>
          <p:cNvSpPr txBox="1"/>
          <p:nvPr>
            <p:ph idx="1" type="body"/>
          </p:nvPr>
        </p:nvSpPr>
        <p:spPr>
          <a:xfrm>
            <a:off x="1051560" y="2240280"/>
            <a:ext cx="3442446" cy="65836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480"/>
              </a:spcBef>
              <a:spcAft>
                <a:spcPts val="0"/>
              </a:spcAft>
              <a:buSzPts val="2400"/>
              <a:buNone/>
              <a:defRPr b="0" sz="2400">
                <a:solidFill>
                  <a:schemeClr val="dk2"/>
                </a:solidFill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227" name="Google Shape;227;p35"/>
          <p:cNvSpPr txBox="1"/>
          <p:nvPr>
            <p:ph idx="2" type="body"/>
          </p:nvPr>
        </p:nvSpPr>
        <p:spPr>
          <a:xfrm>
            <a:off x="688488" y="2947595"/>
            <a:ext cx="3803904" cy="31729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SzPts val="2400"/>
              <a:buChar char="🙣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SzPts val="2000"/>
              <a:buChar char="🙢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SzPts val="1600"/>
              <a:buChar char="🙣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SzPts val="1600"/>
              <a:buChar char="🙣"/>
              <a:defRPr sz="1600"/>
            </a:lvl5pPr>
            <a:lvl6pPr indent="-330200" lvl="5" marL="2743200" algn="l">
              <a:spcBef>
                <a:spcPts val="400"/>
              </a:spcBef>
              <a:spcAft>
                <a:spcPts val="0"/>
              </a:spcAft>
              <a:buSzPts val="1600"/>
              <a:buChar char="🙣"/>
              <a:defRPr sz="1600"/>
            </a:lvl6pPr>
            <a:lvl7pPr indent="-330200" lvl="6" marL="3200400" algn="l">
              <a:spcBef>
                <a:spcPts val="400"/>
              </a:spcBef>
              <a:spcAft>
                <a:spcPts val="0"/>
              </a:spcAft>
              <a:buSzPts val="1600"/>
              <a:buChar char="🙣"/>
              <a:defRPr sz="1600"/>
            </a:lvl7pPr>
            <a:lvl8pPr indent="-330200" lvl="7" marL="3657600" algn="l">
              <a:spcBef>
                <a:spcPts val="400"/>
              </a:spcBef>
              <a:spcAft>
                <a:spcPts val="0"/>
              </a:spcAft>
              <a:buSzPts val="1600"/>
              <a:buChar char="🙣"/>
              <a:defRPr sz="1600"/>
            </a:lvl8pPr>
            <a:lvl9pPr indent="-330200" lvl="8" marL="4114800" algn="l">
              <a:spcBef>
                <a:spcPts val="400"/>
              </a:spcBef>
              <a:spcAft>
                <a:spcPts val="0"/>
              </a:spcAft>
              <a:buSzPts val="1600"/>
              <a:buChar char="🙣"/>
              <a:defRPr sz="1600"/>
            </a:lvl9pPr>
          </a:lstStyle>
          <a:p/>
        </p:txBody>
      </p:sp>
      <p:sp>
        <p:nvSpPr>
          <p:cNvPr id="228" name="Google Shape;228;p35"/>
          <p:cNvSpPr txBox="1"/>
          <p:nvPr>
            <p:ph idx="3" type="body"/>
          </p:nvPr>
        </p:nvSpPr>
        <p:spPr>
          <a:xfrm>
            <a:off x="5002306" y="2240280"/>
            <a:ext cx="3447288" cy="65836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480"/>
              </a:spcBef>
              <a:spcAft>
                <a:spcPts val="0"/>
              </a:spcAft>
              <a:buSzPts val="2400"/>
              <a:buNone/>
              <a:defRPr b="0" sz="2400">
                <a:solidFill>
                  <a:schemeClr val="dk2"/>
                </a:solidFill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229" name="Google Shape;229;p35"/>
          <p:cNvSpPr txBox="1"/>
          <p:nvPr>
            <p:ph idx="4" type="body"/>
          </p:nvPr>
        </p:nvSpPr>
        <p:spPr>
          <a:xfrm>
            <a:off x="4645026" y="2944368"/>
            <a:ext cx="3799728" cy="31729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SzPts val="2400"/>
              <a:buChar char="🙣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SzPts val="2000"/>
              <a:buChar char="🙢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SzPts val="1600"/>
              <a:buChar char="🙣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SzPts val="1600"/>
              <a:buChar char="🙣"/>
              <a:defRPr sz="1600"/>
            </a:lvl5pPr>
            <a:lvl6pPr indent="-330200" lvl="5" marL="2743200" algn="l">
              <a:spcBef>
                <a:spcPts val="400"/>
              </a:spcBef>
              <a:spcAft>
                <a:spcPts val="0"/>
              </a:spcAft>
              <a:buSzPts val="1600"/>
              <a:buChar char="🙣"/>
              <a:defRPr sz="1600"/>
            </a:lvl6pPr>
            <a:lvl7pPr indent="-330200" lvl="6" marL="3200400" algn="l">
              <a:spcBef>
                <a:spcPts val="400"/>
              </a:spcBef>
              <a:spcAft>
                <a:spcPts val="0"/>
              </a:spcAft>
              <a:buSzPts val="1600"/>
              <a:buChar char="🙣"/>
              <a:defRPr sz="1600"/>
            </a:lvl7pPr>
            <a:lvl8pPr indent="-330200" lvl="7" marL="3657600" algn="l">
              <a:spcBef>
                <a:spcPts val="400"/>
              </a:spcBef>
              <a:spcAft>
                <a:spcPts val="0"/>
              </a:spcAft>
              <a:buSzPts val="1600"/>
              <a:buChar char="🙣"/>
              <a:defRPr sz="1600"/>
            </a:lvl8pPr>
            <a:lvl9pPr indent="-330200" lvl="8" marL="4114800" algn="l">
              <a:spcBef>
                <a:spcPts val="400"/>
              </a:spcBef>
              <a:spcAft>
                <a:spcPts val="0"/>
              </a:spcAft>
              <a:buSzPts val="1600"/>
              <a:buChar char="🙣"/>
              <a:defRPr sz="1600"/>
            </a:lvl9pPr>
          </a:lstStyle>
          <a:p/>
        </p:txBody>
      </p:sp>
      <p:sp>
        <p:nvSpPr>
          <p:cNvPr id="230" name="Google Shape;230;p35"/>
          <p:cNvSpPr txBox="1"/>
          <p:nvPr>
            <p:ph idx="10" type="dt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1" name="Google Shape;231;p35"/>
          <p:cNvSpPr txBox="1"/>
          <p:nvPr>
            <p:ph idx="11" type="ftr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2" name="Google Shape;232;p35"/>
          <p:cNvSpPr txBox="1"/>
          <p:nvPr>
            <p:ph idx="12" type="sldNum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grpSp>
        <p:nvGrpSpPr>
          <p:cNvPr id="233" name="Google Shape;233;p35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234" name="Google Shape;234;p3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5400">
                  <a:solidFill>
                    <a:srgbClr val="DBA253"/>
                  </a:solidFill>
                  <a:latin typeface="Noto Sans Symbols"/>
                  <a:ea typeface="Noto Sans Symbols"/>
                  <a:cs typeface="Noto Sans Symbols"/>
                  <a:sym typeface="Noto Sans Symbols"/>
                </a:rPr>
                <a:t>🙢</a:t>
              </a:r>
              <a:endParaRPr/>
            </a:p>
          </p:txBody>
        </p:sp>
        <p:cxnSp>
          <p:nvCxnSpPr>
            <p:cNvPr id="235" name="Google Shape;235;p3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straightConnector1">
              <a:avLst/>
            </a:prstGeom>
            <a:noFill/>
            <a:ln cap="flat" cmpd="sng" w="12700">
              <a:solidFill>
                <a:srgbClr val="DBA253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36" name="Google Shape;236;p3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straightConnector1">
              <a:avLst/>
            </a:prstGeom>
            <a:noFill/>
            <a:ln cap="flat" cmpd="sng" w="12700">
              <a:solidFill>
                <a:srgbClr val="DBA253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6"/>
          <p:cNvSpPr txBox="1"/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9" name="Google Shape;239;p36"/>
          <p:cNvSpPr txBox="1"/>
          <p:nvPr>
            <p:ph idx="10" type="dt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0" name="Google Shape;240;p36"/>
          <p:cNvSpPr txBox="1"/>
          <p:nvPr>
            <p:ph idx="11" type="ftr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1" name="Google Shape;241;p36"/>
          <p:cNvSpPr txBox="1"/>
          <p:nvPr>
            <p:ph idx="12" type="sldNum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grpSp>
        <p:nvGrpSpPr>
          <p:cNvPr id="242" name="Google Shape;242;p36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243" name="Google Shape;243;p36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5400">
                  <a:solidFill>
                    <a:srgbClr val="DBA253"/>
                  </a:solidFill>
                  <a:latin typeface="Noto Sans Symbols"/>
                  <a:ea typeface="Noto Sans Symbols"/>
                  <a:cs typeface="Noto Sans Symbols"/>
                  <a:sym typeface="Noto Sans Symbols"/>
                </a:rPr>
                <a:t>🙢</a:t>
              </a:r>
              <a:endParaRPr/>
            </a:p>
          </p:txBody>
        </p:sp>
        <p:cxnSp>
          <p:nvCxnSpPr>
            <p:cNvPr id="244" name="Google Shape;244;p3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straightConnector1">
              <a:avLst/>
            </a:prstGeom>
            <a:noFill/>
            <a:ln cap="flat" cmpd="sng" w="12700">
              <a:solidFill>
                <a:srgbClr val="DBA253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45" name="Google Shape;245;p3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straightConnector1">
              <a:avLst/>
            </a:prstGeom>
            <a:noFill/>
            <a:ln cap="flat" cmpd="sng" w="12700">
              <a:solidFill>
                <a:srgbClr val="DBA253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37"/>
          <p:cNvSpPr txBox="1"/>
          <p:nvPr>
            <p:ph idx="10" type="dt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8" name="Google Shape;248;p37"/>
          <p:cNvSpPr txBox="1"/>
          <p:nvPr>
            <p:ph idx="11" type="ftr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9" name="Google Shape;249;p37"/>
          <p:cNvSpPr txBox="1"/>
          <p:nvPr>
            <p:ph idx="12" type="sldNum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8"/>
          <p:cNvSpPr txBox="1"/>
          <p:nvPr>
            <p:ph type="title"/>
          </p:nvPr>
        </p:nvSpPr>
        <p:spPr>
          <a:xfrm>
            <a:off x="5034579" y="1678195"/>
            <a:ext cx="3422483" cy="188692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Book Antiqua"/>
              <a:buNone/>
              <a:defRPr b="0" sz="2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2" name="Google Shape;252;p38"/>
          <p:cNvSpPr txBox="1"/>
          <p:nvPr>
            <p:ph idx="1" type="body"/>
          </p:nvPr>
        </p:nvSpPr>
        <p:spPr>
          <a:xfrm>
            <a:off x="692001" y="559398"/>
            <a:ext cx="4116667" cy="556676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SzPts val="2400"/>
              <a:buChar char="🙣"/>
              <a:defRPr sz="2400"/>
            </a:lvl1pPr>
            <a:lvl2pPr indent="-368300" lvl="1" marL="914400" algn="l">
              <a:spcBef>
                <a:spcPts val="440"/>
              </a:spcBef>
              <a:spcAft>
                <a:spcPts val="0"/>
              </a:spcAft>
              <a:buSzPts val="2200"/>
              <a:buChar char="🙢"/>
              <a:defRPr sz="22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SzPts val="2000"/>
              <a:buChar char="🙣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 sz="18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SzPts val="1600"/>
              <a:buChar char="🙣"/>
              <a:defRPr sz="16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SzPts val="2000"/>
              <a:buChar char="🙣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SzPts val="2000"/>
              <a:buChar char="🙣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SzPts val="2000"/>
              <a:buChar char="🙣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SzPts val="2000"/>
              <a:buChar char="🙣"/>
              <a:defRPr sz="2000"/>
            </a:lvl9pPr>
          </a:lstStyle>
          <a:p/>
        </p:txBody>
      </p:sp>
      <p:sp>
        <p:nvSpPr>
          <p:cNvPr id="253" name="Google Shape;253;p38"/>
          <p:cNvSpPr txBox="1"/>
          <p:nvPr>
            <p:ph idx="2" type="body"/>
          </p:nvPr>
        </p:nvSpPr>
        <p:spPr>
          <a:xfrm>
            <a:off x="5034579" y="3603812"/>
            <a:ext cx="3411725" cy="25172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254" name="Google Shape;254;p38"/>
          <p:cNvSpPr txBox="1"/>
          <p:nvPr>
            <p:ph idx="10" type="dt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5" name="Google Shape;255;p38"/>
          <p:cNvSpPr txBox="1"/>
          <p:nvPr>
            <p:ph idx="11" type="ftr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6" name="Google Shape;256;p38"/>
          <p:cNvSpPr txBox="1"/>
          <p:nvPr>
            <p:ph idx="12" type="sldNum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39"/>
          <p:cNvSpPr txBox="1"/>
          <p:nvPr>
            <p:ph type="title"/>
          </p:nvPr>
        </p:nvSpPr>
        <p:spPr>
          <a:xfrm>
            <a:off x="677731" y="4668818"/>
            <a:ext cx="7767021" cy="64472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Book Antiqua"/>
              <a:buNone/>
              <a:defRPr b="0" sz="2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9" name="Google Shape;259;p39"/>
          <p:cNvSpPr/>
          <p:nvPr>
            <p:ph idx="2" type="pic"/>
          </p:nvPr>
        </p:nvSpPr>
        <p:spPr>
          <a:xfrm rot="240000">
            <a:off x="2183792" y="666965"/>
            <a:ext cx="4772156" cy="3598016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3921"/>
              </a:srgbClr>
            </a:outerShdw>
          </a:effectLst>
        </p:spPr>
      </p:sp>
      <p:sp>
        <p:nvSpPr>
          <p:cNvPr id="260" name="Google Shape;260;p39"/>
          <p:cNvSpPr txBox="1"/>
          <p:nvPr>
            <p:ph idx="1" type="body"/>
          </p:nvPr>
        </p:nvSpPr>
        <p:spPr>
          <a:xfrm>
            <a:off x="688489" y="5324306"/>
            <a:ext cx="7756264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32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261" name="Google Shape;261;p39"/>
          <p:cNvSpPr txBox="1"/>
          <p:nvPr>
            <p:ph idx="10" type="dt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2" name="Google Shape;262;p39"/>
          <p:cNvSpPr txBox="1"/>
          <p:nvPr>
            <p:ph idx="11" type="ftr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3" name="Google Shape;263;p39"/>
          <p:cNvSpPr txBox="1"/>
          <p:nvPr>
            <p:ph idx="12" type="sldNum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40"/>
          <p:cNvSpPr txBox="1"/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6" name="Google Shape;266;p40"/>
          <p:cNvSpPr txBox="1"/>
          <p:nvPr>
            <p:ph idx="1" type="body"/>
          </p:nvPr>
        </p:nvSpPr>
        <p:spPr>
          <a:xfrm rot="5400000">
            <a:off x="2633092" y="314502"/>
            <a:ext cx="3877815" cy="774550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🙢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/>
            </a:lvl5pPr>
            <a:lvl6pPr indent="-342900" lvl="5" marL="2743200" algn="l">
              <a:spcBef>
                <a:spcPts val="400"/>
              </a:spcBef>
              <a:spcAft>
                <a:spcPts val="0"/>
              </a:spcAft>
              <a:buSzPts val="1800"/>
              <a:buChar char="🙣"/>
              <a:defRPr/>
            </a:lvl6pPr>
            <a:lvl7pPr indent="-342900" lvl="6" marL="3200400" algn="l">
              <a:spcBef>
                <a:spcPts val="400"/>
              </a:spcBef>
              <a:spcAft>
                <a:spcPts val="0"/>
              </a:spcAft>
              <a:buSzPts val="1800"/>
              <a:buChar char="🙣"/>
              <a:defRPr/>
            </a:lvl7pPr>
            <a:lvl8pPr indent="-342900" lvl="7" marL="3657600" algn="l">
              <a:spcBef>
                <a:spcPts val="400"/>
              </a:spcBef>
              <a:spcAft>
                <a:spcPts val="0"/>
              </a:spcAft>
              <a:buSzPts val="1800"/>
              <a:buChar char="🙣"/>
              <a:defRPr/>
            </a:lvl8pPr>
            <a:lvl9pPr indent="-342900" lvl="8" marL="4114800" algn="l">
              <a:spcBef>
                <a:spcPts val="400"/>
              </a:spcBef>
              <a:spcAft>
                <a:spcPts val="0"/>
              </a:spcAft>
              <a:buSzPts val="1800"/>
              <a:buChar char="🙣"/>
              <a:defRPr/>
            </a:lvl9pPr>
          </a:lstStyle>
          <a:p/>
        </p:txBody>
      </p:sp>
      <p:sp>
        <p:nvSpPr>
          <p:cNvPr id="267" name="Google Shape;267;p40"/>
          <p:cNvSpPr txBox="1"/>
          <p:nvPr>
            <p:ph idx="10" type="dt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8" name="Google Shape;268;p40"/>
          <p:cNvSpPr txBox="1"/>
          <p:nvPr>
            <p:ph idx="11" type="ftr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9" name="Google Shape;269;p40"/>
          <p:cNvSpPr txBox="1"/>
          <p:nvPr>
            <p:ph idx="12" type="sldNum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grpSp>
        <p:nvGrpSpPr>
          <p:cNvPr id="270" name="Google Shape;270;p4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271" name="Google Shape;271;p40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5400">
                  <a:solidFill>
                    <a:srgbClr val="DBA253"/>
                  </a:solidFill>
                  <a:latin typeface="Noto Sans Symbols"/>
                  <a:ea typeface="Noto Sans Symbols"/>
                  <a:cs typeface="Noto Sans Symbols"/>
                  <a:sym typeface="Noto Sans Symbols"/>
                </a:rPr>
                <a:t>🙢</a:t>
              </a:r>
              <a:endParaRPr/>
            </a:p>
          </p:txBody>
        </p:sp>
        <p:cxnSp>
          <p:nvCxnSpPr>
            <p:cNvPr id="272" name="Google Shape;272;p40"/>
            <p:cNvCxnSpPr/>
            <p:nvPr/>
          </p:nvCxnSpPr>
          <p:spPr>
            <a:xfrm rot="10800000">
              <a:off x="1172584" y="1925620"/>
              <a:ext cx="3119718" cy="1588"/>
            </a:xfrm>
            <a:prstGeom prst="straightConnector1">
              <a:avLst/>
            </a:prstGeom>
            <a:noFill/>
            <a:ln cap="flat" cmpd="sng" w="12700">
              <a:solidFill>
                <a:srgbClr val="DBA253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73" name="Google Shape;273;p40"/>
            <p:cNvCxnSpPr/>
            <p:nvPr/>
          </p:nvCxnSpPr>
          <p:spPr>
            <a:xfrm rot="10800000">
              <a:off x="4831976" y="1922650"/>
              <a:ext cx="3119718" cy="1588"/>
            </a:xfrm>
            <a:prstGeom prst="straightConnector1">
              <a:avLst/>
            </a:prstGeom>
            <a:noFill/>
            <a:ln cap="flat" cmpd="sng" w="12700">
              <a:solidFill>
                <a:srgbClr val="DBA253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41"/>
          <p:cNvSpPr txBox="1"/>
          <p:nvPr>
            <p:ph type="title"/>
          </p:nvPr>
        </p:nvSpPr>
        <p:spPr>
          <a:xfrm rot="5400000">
            <a:off x="4822274" y="2503684"/>
            <a:ext cx="5566765" cy="167819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6" name="Google Shape;276;p41"/>
          <p:cNvSpPr txBox="1"/>
          <p:nvPr>
            <p:ph idx="1" type="body"/>
          </p:nvPr>
        </p:nvSpPr>
        <p:spPr>
          <a:xfrm rot="5400000">
            <a:off x="930536" y="607806"/>
            <a:ext cx="5023821" cy="55079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🙢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🙣"/>
              <a:defRPr/>
            </a:lvl5pPr>
            <a:lvl6pPr indent="-342900" lvl="5" marL="2743200" algn="l">
              <a:spcBef>
                <a:spcPts val="400"/>
              </a:spcBef>
              <a:spcAft>
                <a:spcPts val="0"/>
              </a:spcAft>
              <a:buSzPts val="1800"/>
              <a:buChar char="🙣"/>
              <a:defRPr/>
            </a:lvl6pPr>
            <a:lvl7pPr indent="-342900" lvl="6" marL="3200400" algn="l">
              <a:spcBef>
                <a:spcPts val="400"/>
              </a:spcBef>
              <a:spcAft>
                <a:spcPts val="0"/>
              </a:spcAft>
              <a:buSzPts val="1800"/>
              <a:buChar char="🙣"/>
              <a:defRPr/>
            </a:lvl7pPr>
            <a:lvl8pPr indent="-342900" lvl="7" marL="3657600" algn="l">
              <a:spcBef>
                <a:spcPts val="400"/>
              </a:spcBef>
              <a:spcAft>
                <a:spcPts val="0"/>
              </a:spcAft>
              <a:buSzPts val="1800"/>
              <a:buChar char="🙣"/>
              <a:defRPr/>
            </a:lvl8pPr>
            <a:lvl9pPr indent="-342900" lvl="8" marL="4114800" algn="l">
              <a:spcBef>
                <a:spcPts val="400"/>
              </a:spcBef>
              <a:spcAft>
                <a:spcPts val="0"/>
              </a:spcAft>
              <a:buSzPts val="1800"/>
              <a:buChar char="🙣"/>
              <a:defRPr/>
            </a:lvl9pPr>
          </a:lstStyle>
          <a:p/>
        </p:txBody>
      </p:sp>
      <p:sp>
        <p:nvSpPr>
          <p:cNvPr id="277" name="Google Shape;277;p41"/>
          <p:cNvSpPr txBox="1"/>
          <p:nvPr>
            <p:ph idx="10" type="dt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8" name="Google Shape;278;p41"/>
          <p:cNvSpPr txBox="1"/>
          <p:nvPr>
            <p:ph idx="11" type="ftr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9" name="Google Shape;279;p41"/>
          <p:cNvSpPr txBox="1"/>
          <p:nvPr>
            <p:ph idx="12" type="sldNum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grpSp>
        <p:nvGrpSpPr>
          <p:cNvPr id="280" name="Google Shape;280;p41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281" name="Google Shape;281;p4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5400">
                  <a:solidFill>
                    <a:srgbClr val="DBA253"/>
                  </a:solidFill>
                  <a:latin typeface="Noto Sans Symbols"/>
                  <a:ea typeface="Noto Sans Symbols"/>
                  <a:cs typeface="Noto Sans Symbols"/>
                  <a:sym typeface="Noto Sans Symbols"/>
                </a:rPr>
                <a:t>🙢</a:t>
              </a:r>
              <a:endParaRPr/>
            </a:p>
          </p:txBody>
        </p:sp>
        <p:cxnSp>
          <p:nvCxnSpPr>
            <p:cNvPr id="282" name="Google Shape;282;p41"/>
            <p:cNvCxnSpPr/>
            <p:nvPr/>
          </p:nvCxnSpPr>
          <p:spPr>
            <a:xfrm rot="10800000">
              <a:off x="1815339" y="1924709"/>
              <a:ext cx="2468880" cy="2505"/>
            </a:xfrm>
            <a:prstGeom prst="straightConnector1">
              <a:avLst/>
            </a:prstGeom>
            <a:noFill/>
            <a:ln cap="flat" cmpd="sng" w="12700">
              <a:solidFill>
                <a:srgbClr val="DBA253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83" name="Google Shape;283;p41"/>
            <p:cNvCxnSpPr/>
            <p:nvPr/>
          </p:nvCxnSpPr>
          <p:spPr>
            <a:xfrm rot="10800000">
              <a:off x="4826613" y="1927417"/>
              <a:ext cx="2468880" cy="1588"/>
            </a:xfrm>
            <a:prstGeom prst="straightConnector1">
              <a:avLst/>
            </a:prstGeom>
            <a:noFill/>
            <a:ln cap="flat" cmpd="sng" w="12700">
              <a:solidFill>
                <a:srgbClr val="DBA253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3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2" name="Google Shape;292;p3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93" name="Google Shape;293;p3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4" name="Google Shape;294;p3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5" name="Google Shape;295;p3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60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8" name="Google Shape;298;p60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99" name="Google Shape;299;p6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0" name="Google Shape;300;p6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1" name="Google Shape;301;p6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61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4" name="Google Shape;304;p61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05" name="Google Shape;305;p6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6" name="Google Shape;306;p6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7" name="Google Shape;307;p6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6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0" name="Google Shape;310;p62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11" name="Google Shape;311;p62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12" name="Google Shape;312;p6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3" name="Google Shape;313;p6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4" name="Google Shape;314;p6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6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7" name="Google Shape;317;p63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18" name="Google Shape;318;p63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319" name="Google Shape;319;p63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20" name="Google Shape;320;p63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321" name="Google Shape;321;p6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2" name="Google Shape;322;p6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3" name="Google Shape;323;p6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6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6" name="Google Shape;326;p6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7" name="Google Shape;327;p6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8" name="Google Shape;328;p6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6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1" name="Google Shape;331;p6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2" name="Google Shape;332;p6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66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5" name="Google Shape;335;p66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336" name="Google Shape;336;p66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337" name="Google Shape;337;p6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8" name="Google Shape;338;p6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9" name="Google Shape;339;p6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67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2" name="Google Shape;342;p67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343" name="Google Shape;343;p67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344" name="Google Shape;344;p6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5" name="Google Shape;345;p6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6" name="Google Shape;346;p6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6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9" name="Google Shape;349;p68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50" name="Google Shape;350;p6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1" name="Google Shape;351;p6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2" name="Google Shape;352;p6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69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5" name="Google Shape;355;p69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56" name="Google Shape;356;p6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7" name="Google Shape;357;p6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8" name="Google Shape;358;p6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21" Type="http://schemas.openxmlformats.org/officeDocument/2006/relationships/theme" Target="../theme/theme5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6" Type="http://schemas.openxmlformats.org/officeDocument/2006/relationships/slideLayout" Target="../slideLayouts/slideLayout6.xml"/><Relationship Id="rId1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21.xml"/><Relationship Id="rId3" Type="http://schemas.openxmlformats.org/officeDocument/2006/relationships/theme" Target="../theme/theme1.xml"/></Relationships>
</file>

<file path=ppt/slideMasters/_rels/slideMaster3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32.xml"/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22.xml"/><Relationship Id="rId3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5.xml"/><Relationship Id="rId6" Type="http://schemas.openxmlformats.org/officeDocument/2006/relationships/slideLayout" Target="../slideLayouts/slideLayout26.xml"/><Relationship Id="rId7" Type="http://schemas.openxmlformats.org/officeDocument/2006/relationships/slideLayout" Target="../slideLayouts/slideLayout27.xml"/><Relationship Id="rId8" Type="http://schemas.openxmlformats.org/officeDocument/2006/relationships/slideLayout" Target="../slideLayouts/slideLayout28.xml"/></Relationships>
</file>

<file path=ppt/slideMasters/_rels/slideMaster4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2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33.xml"/><Relationship Id="rId2" Type="http://schemas.openxmlformats.org/officeDocument/2006/relationships/slideLayout" Target="../slideLayouts/slideLayout34.xml"/><Relationship Id="rId3" Type="http://schemas.openxmlformats.org/officeDocument/2006/relationships/slideLayout" Target="../slideLayouts/slideLayout35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7.xml"/><Relationship Id="rId6" Type="http://schemas.openxmlformats.org/officeDocument/2006/relationships/slideLayout" Target="../slideLayouts/slideLayout38.xml"/><Relationship Id="rId7" Type="http://schemas.openxmlformats.org/officeDocument/2006/relationships/slideLayout" Target="../slideLayouts/slideLayout39.xml"/><Relationship Id="rId8" Type="http://schemas.openxmlformats.org/officeDocument/2006/relationships/slideLayout" Target="../slideLayouts/slideLayout4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23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Google Shape;7;p23"/>
            <p:cNvSpPr/>
            <p:nvPr/>
          </p:nvSpPr>
          <p:spPr>
            <a:xfrm>
              <a:off x="-8467" y="4013200"/>
              <a:ext cx="457200" cy="2853267"/>
            </a:xfrm>
            <a:custGeom>
              <a:rect b="b" l="l" r="r" t="t"/>
              <a:pathLst>
                <a:path extrusionOk="0" h="2853267" w="457200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69803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8" name="Google Shape;8;p23"/>
            <p:cNvCxnSpPr/>
            <p:nvPr/>
          </p:nvCxnSpPr>
          <p:spPr>
            <a:xfrm flipH="1" rot="10800000">
              <a:off x="5130830" y="4175605"/>
              <a:ext cx="4022475" cy="2682396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9" name="Google Shape;9;p23"/>
            <p:cNvCxnSpPr/>
            <p:nvPr/>
          </p:nvCxnSpPr>
          <p:spPr>
            <a:xfrm>
              <a:off x="7042707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0" name="Google Shape;10;p23"/>
            <p:cNvSpPr/>
            <p:nvPr/>
          </p:nvSpPr>
          <p:spPr>
            <a:xfrm>
              <a:off x="6891896" y="1"/>
              <a:ext cx="2269442" cy="6866466"/>
            </a:xfrm>
            <a:custGeom>
              <a:rect b="b" l="l" r="r" t="t"/>
              <a:pathLst>
                <a:path extrusionOk="0" h="6866466" w="2269442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568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" name="Google Shape;11;p23"/>
            <p:cNvSpPr/>
            <p:nvPr/>
          </p:nvSpPr>
          <p:spPr>
            <a:xfrm>
              <a:off x="7205158" y="-8467"/>
              <a:ext cx="1948147" cy="6866467"/>
            </a:xfrm>
            <a:custGeom>
              <a:rect b="b" l="l" r="r" t="t"/>
              <a:pathLst>
                <a:path extrusionOk="0" h="6866467" w="194814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23"/>
            <p:cNvSpPr/>
            <p:nvPr/>
          </p:nvSpPr>
          <p:spPr>
            <a:xfrm>
              <a:off x="6637896" y="3920066"/>
              <a:ext cx="2513565" cy="2937933"/>
            </a:xfrm>
            <a:custGeom>
              <a:rect b="b" l="l" r="r" t="t"/>
              <a:pathLst>
                <a:path extrusionOk="0" h="3810000" w="3259667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Google Shape;13;p23"/>
            <p:cNvSpPr/>
            <p:nvPr/>
          </p:nvSpPr>
          <p:spPr>
            <a:xfrm>
              <a:off x="7010429" y="-8467"/>
              <a:ext cx="2142876" cy="6866467"/>
            </a:xfrm>
            <a:custGeom>
              <a:rect b="b" l="l" r="r" t="t"/>
              <a:pathLst>
                <a:path extrusionOk="0" h="6866467" w="28532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B0E3">
                <a:alpha val="49803"/>
              </a:srgbClr>
            </a:solidFill>
            <a:ln>
              <a:noFill/>
            </a:ln>
          </p:spPr>
        </p:sp>
        <p:sp>
          <p:nvSpPr>
            <p:cNvPr id="14" name="Google Shape;14;p23"/>
            <p:cNvSpPr/>
            <p:nvPr/>
          </p:nvSpPr>
          <p:spPr>
            <a:xfrm>
              <a:off x="8295776" y="-8467"/>
              <a:ext cx="857530" cy="6866467"/>
            </a:xfrm>
            <a:custGeom>
              <a:rect b="b" l="l" r="r" t="t"/>
              <a:pathLst>
                <a:path extrusionOk="0" h="6866467" w="1286933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69803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" name="Google Shape;15;p23"/>
            <p:cNvSpPr/>
            <p:nvPr/>
          </p:nvSpPr>
          <p:spPr>
            <a:xfrm>
              <a:off x="8094165" y="-8468"/>
              <a:ext cx="1066770" cy="6866467"/>
            </a:xfrm>
            <a:custGeom>
              <a:rect b="b" l="l" r="r" t="t"/>
              <a:pathLst>
                <a:path extrusionOk="0" h="6866467" w="1270244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26292">
                <a:alpha val="819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23"/>
            <p:cNvSpPr/>
            <p:nvPr/>
          </p:nvSpPr>
          <p:spPr>
            <a:xfrm>
              <a:off x="8068764" y="4893733"/>
              <a:ext cx="1094086" cy="1964267"/>
            </a:xfrm>
            <a:custGeom>
              <a:rect b="b" l="l" r="r" t="t"/>
              <a:pathLst>
                <a:path extrusionOk="0" h="3268133" w="18203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7" name="Google Shape;17;p23"/>
          <p:cNvSpPr txBox="1"/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b="0" i="0" sz="36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8" name="Google Shape;18;p23"/>
          <p:cNvSpPr txBox="1"/>
          <p:nvPr>
            <p:ph idx="1" type="body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b="0" i="0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-309880" lvl="1" marL="914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-299719" lvl="2" marL="1371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-289560" lvl="3" marL="1828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-289560" lvl="4" marL="22860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-289560" lvl="5" marL="2743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-289560" lvl="6" marL="3200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-289559" lvl="7" marL="3657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-289559" lvl="8" marL="4114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19" name="Google Shape;19;p23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0" name="Google Shape;20;p23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1" name="Google Shape;21;p23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 rotWithShape="1">
          <a:blip r:embed="rId1">
            <a:alphaModFix/>
          </a:blip>
          <a:tile algn="tl" flip="none" tx="0" sx="60000" ty="0" sy="60000"/>
        </a:blipFill>
      </p:bgPr>
    </p:bg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0000">
                  <a:alpha val="10980"/>
                </a:srgbClr>
              </a:gs>
              <a:gs pos="83000">
                <a:srgbClr val="000000">
                  <a:alpha val="10980"/>
                </a:srgbClr>
              </a:gs>
              <a:gs pos="100000">
                <a:srgbClr val="664515">
                  <a:alpha val="22745"/>
                </a:srgbClr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Book Antiqua"/>
              <a:ea typeface="Book Antiqua"/>
              <a:cs typeface="Book Antiqua"/>
              <a:sym typeface="Book Antiqua"/>
            </a:endParaRPr>
          </a:p>
        </p:txBody>
      </p:sp>
      <p:sp>
        <p:nvSpPr>
          <p:cNvPr id="158" name="Google Shape;158;p26"/>
          <p:cNvSpPr txBox="1"/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400"/>
              <a:buFont typeface="Book Antiqua"/>
              <a:buNone/>
              <a:defRPr b="0" i="0" sz="54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59" name="Google Shape;159;p26"/>
          <p:cNvSpPr txBox="1"/>
          <p:nvPr>
            <p:ph idx="1" type="body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🙣"/>
              <a:defRPr b="0" i="0" sz="2400" u="none" cap="none" strike="noStrike">
                <a:solidFill>
                  <a:srgbClr val="FEFEFE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indent="-368300" lvl="1" marL="914400" marR="0" rtl="0" algn="l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Char char="🙢"/>
              <a:defRPr b="0" i="0" sz="2200" u="none" cap="none" strike="noStrike">
                <a:solidFill>
                  <a:srgbClr val="FEFEFE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🙣"/>
              <a:defRPr b="0" i="0" sz="2000" u="none" cap="none" strike="noStrike">
                <a:solidFill>
                  <a:srgbClr val="FEFEFE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🙣"/>
              <a:defRPr b="0" i="0" sz="1800" u="none" cap="none" strike="noStrike">
                <a:solidFill>
                  <a:srgbClr val="FEFEFE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indent="-3302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🙣"/>
              <a:defRPr b="0" i="0" sz="1600" u="none" cap="none" strike="noStrike">
                <a:solidFill>
                  <a:srgbClr val="FEFEFE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indent="-3175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🙣"/>
              <a:defRPr b="0" i="0" sz="14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indent="-3175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🙣"/>
              <a:defRPr b="0" i="0" sz="14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indent="-3175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🙣"/>
              <a:defRPr b="0" i="0" sz="14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indent="-3175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🙣"/>
              <a:defRPr b="0" i="0" sz="14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/>
        </p:txBody>
      </p:sp>
      <p:sp>
        <p:nvSpPr>
          <p:cNvPr id="160" name="Google Shape;160;p26"/>
          <p:cNvSpPr txBox="1"/>
          <p:nvPr>
            <p:ph idx="10" type="dt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/>
        </p:txBody>
      </p:sp>
      <p:sp>
        <p:nvSpPr>
          <p:cNvPr id="161" name="Google Shape;161;p26"/>
          <p:cNvSpPr txBox="1"/>
          <p:nvPr>
            <p:ph idx="11" type="ftr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/>
        </p:txBody>
      </p:sp>
      <p:sp>
        <p:nvSpPr>
          <p:cNvPr id="162" name="Google Shape;162;p26"/>
          <p:cNvSpPr txBox="1"/>
          <p:nvPr>
            <p:ph idx="12" type="sldNum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2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0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 rotWithShape="1">
          <a:blip r:embed="rId1">
            <a:alphaModFix/>
          </a:blip>
          <a:tile algn="tl" flip="none" tx="0" sx="60000" ty="0" sy="60000"/>
        </a:blipFill>
      </p:bgPr>
    </p:bg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FF">
                  <a:alpha val="10980"/>
                </a:srgbClr>
              </a:gs>
              <a:gs pos="83000">
                <a:srgbClr val="FFFFFF">
                  <a:alpha val="10980"/>
                </a:srgbClr>
              </a:gs>
              <a:gs pos="100000">
                <a:srgbClr val="D0C974">
                  <a:alpha val="22745"/>
                </a:srgbClr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Book Antiqua"/>
              <a:ea typeface="Book Antiqua"/>
              <a:cs typeface="Book Antiqua"/>
              <a:sym typeface="Book Antiqua"/>
            </a:endParaRPr>
          </a:p>
        </p:txBody>
      </p:sp>
      <p:sp>
        <p:nvSpPr>
          <p:cNvPr id="176" name="Google Shape;176;p25"/>
          <p:cNvSpPr txBox="1"/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Font typeface="Book Antiqua"/>
              <a:buNone/>
              <a:defRPr b="0" i="0" sz="5400" u="none" cap="none" strike="noStrike">
                <a:solidFill>
                  <a:schemeClr val="dk2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77" name="Google Shape;177;p25"/>
          <p:cNvSpPr txBox="1"/>
          <p:nvPr>
            <p:ph idx="1" type="body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🙣"/>
              <a:defRPr b="0" i="0" sz="2400" u="none" cap="none" strike="noStrike">
                <a:solidFill>
                  <a:srgbClr val="262626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indent="-368300" lvl="1" marL="914400" marR="0" rtl="0" algn="l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Char char="🙢"/>
              <a:defRPr b="0" i="0" sz="2200" u="none" cap="none" strike="noStrike">
                <a:solidFill>
                  <a:srgbClr val="262626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🙣"/>
              <a:defRPr b="0" i="0" sz="2000" u="none" cap="none" strike="noStrike">
                <a:solidFill>
                  <a:srgbClr val="262626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🙣"/>
              <a:defRPr b="0" i="0" sz="1800" u="none" cap="none" strike="noStrike">
                <a:solidFill>
                  <a:srgbClr val="262626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indent="-3302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🙣"/>
              <a:defRPr b="0" i="0" sz="1600" u="none" cap="none" strike="noStrike">
                <a:solidFill>
                  <a:srgbClr val="262626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indent="-3175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🙣"/>
              <a:defRPr b="0" i="0" sz="14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indent="-3175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🙣"/>
              <a:defRPr b="0" i="0" sz="14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indent="-3175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🙣"/>
              <a:defRPr b="0" i="0" sz="14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indent="-3175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🙣"/>
              <a:defRPr b="0" i="0" sz="14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/>
        </p:txBody>
      </p:sp>
      <p:sp>
        <p:nvSpPr>
          <p:cNvPr id="178" name="Google Shape;178;p25"/>
          <p:cNvSpPr txBox="1"/>
          <p:nvPr>
            <p:ph idx="10" type="dt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2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/>
        </p:txBody>
      </p:sp>
      <p:sp>
        <p:nvSpPr>
          <p:cNvPr id="179" name="Google Shape;179;p25"/>
          <p:cNvSpPr txBox="1"/>
          <p:nvPr>
            <p:ph idx="11" type="ftr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2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/>
        </p:txBody>
      </p:sp>
      <p:sp>
        <p:nvSpPr>
          <p:cNvPr id="180" name="Google Shape;180;p25"/>
          <p:cNvSpPr txBox="1"/>
          <p:nvPr>
            <p:ph idx="12" type="sldNum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sz="1200" u="none">
                <a:solidFill>
                  <a:schemeClr val="dk2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indent="0" lvl="1" marL="0" marR="0" rtl="0" algn="r">
              <a:spcBef>
                <a:spcPts val="0"/>
              </a:spcBef>
              <a:buNone/>
              <a:defRPr b="0" sz="1200" u="none">
                <a:solidFill>
                  <a:schemeClr val="dk2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indent="0" lvl="2" marL="0" marR="0" rtl="0" algn="r">
              <a:spcBef>
                <a:spcPts val="0"/>
              </a:spcBef>
              <a:buNone/>
              <a:defRPr b="0" sz="1200" u="none">
                <a:solidFill>
                  <a:schemeClr val="dk2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indent="0" lvl="3" marL="0" marR="0" rtl="0" algn="r">
              <a:spcBef>
                <a:spcPts val="0"/>
              </a:spcBef>
              <a:buNone/>
              <a:defRPr b="0" sz="1200" u="none">
                <a:solidFill>
                  <a:schemeClr val="dk2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indent="0" lvl="4" marL="0" marR="0" rtl="0" algn="r">
              <a:spcBef>
                <a:spcPts val="0"/>
              </a:spcBef>
              <a:buNone/>
              <a:defRPr b="0" sz="1200" u="none">
                <a:solidFill>
                  <a:schemeClr val="dk2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indent="0" lvl="5" marL="0" marR="0" rtl="0" algn="r">
              <a:spcBef>
                <a:spcPts val="0"/>
              </a:spcBef>
              <a:buNone/>
              <a:defRPr b="0" sz="1200" u="none">
                <a:solidFill>
                  <a:schemeClr val="dk2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indent="0" lvl="6" marL="0" marR="0" rtl="0" algn="r">
              <a:spcBef>
                <a:spcPts val="0"/>
              </a:spcBef>
              <a:buNone/>
              <a:defRPr b="0" sz="1200" u="none">
                <a:solidFill>
                  <a:schemeClr val="dk2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indent="0" lvl="7" marL="0" marR="0" rtl="0" algn="r">
              <a:spcBef>
                <a:spcPts val="0"/>
              </a:spcBef>
              <a:buNone/>
              <a:defRPr b="0" sz="1200" u="none">
                <a:solidFill>
                  <a:schemeClr val="dk2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indent="0" lvl="8" marL="0" marR="0" rtl="0" algn="r">
              <a:spcBef>
                <a:spcPts val="0"/>
              </a:spcBef>
              <a:buNone/>
              <a:defRPr b="0" sz="1200" u="none">
                <a:solidFill>
                  <a:schemeClr val="dk2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2"/>
        </a:solidFill>
      </p:bgPr>
    </p:bg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286" name="Google Shape;286;p30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87" name="Google Shape;287;p3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88" name="Google Shape;288;p3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89" name="Google Shape;289;p3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6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5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.jpg"/><Relationship Id="rId4" Type="http://schemas.openxmlformats.org/officeDocument/2006/relationships/image" Target="../media/image14.jpg"/><Relationship Id="rId5" Type="http://schemas.openxmlformats.org/officeDocument/2006/relationships/image" Target="../media/image12.jpg"/><Relationship Id="rId6" Type="http://schemas.openxmlformats.org/officeDocument/2006/relationships/image" Target="../media/image9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1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1"/>
          <p:cNvSpPr/>
          <p:nvPr/>
        </p:nvSpPr>
        <p:spPr>
          <a:xfrm>
            <a:off x="3419872" y="2254067"/>
            <a:ext cx="5706471" cy="2505825"/>
          </a:xfrm>
          <a:prstGeom prst="roundRect">
            <a:avLst>
              <a:gd fmla="val 6141" name="adj"/>
            </a:avLst>
          </a:prstGeom>
          <a:solidFill>
            <a:srgbClr val="BEEAF8"/>
          </a:solidFill>
          <a:ln cap="rnd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b="1" i="1" lang="en-US" sz="28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9-Мавзу:Elektron tijoratda korporativ tarmoqlardan foydalanish</a:t>
            </a:r>
            <a:endParaRPr b="1" i="1" sz="28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D:\Мои документы 22.12.2015г\Мои рисунки\НОЦКУ\альбом\01.jpg" id="364" name="Google Shape;36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437620"/>
            <a:ext cx="3419872" cy="2505825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fadeDir="5400000" kx="0" rotWithShape="0" algn="bl" stA="38000" stPos="0" sy="-100000" ky="0"/>
          </a:effectLst>
        </p:spPr>
      </p:pic>
      <p:sp>
        <p:nvSpPr>
          <p:cNvPr id="365" name="Google Shape;365;p1"/>
          <p:cNvSpPr/>
          <p:nvPr/>
        </p:nvSpPr>
        <p:spPr>
          <a:xfrm>
            <a:off x="179512" y="717409"/>
            <a:ext cx="8517352" cy="11695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Times New Roman"/>
              <a:buNone/>
            </a:pPr>
            <a:r>
              <a:rPr b="1" i="0" lang="en-US" sz="35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«Бизнес ва тадбиркорлик олий мактаби»</a:t>
            </a:r>
            <a:br>
              <a:rPr b="1" i="0" lang="en-US" sz="35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b="0" i="0" sz="3500" u="none" cap="none" strike="noStrike">
              <a:solidFill>
                <a:srgbClr val="DDEAF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6" name="Google Shape;366;p1"/>
          <p:cNvSpPr/>
          <p:nvPr/>
        </p:nvSpPr>
        <p:spPr>
          <a:xfrm>
            <a:off x="4039438" y="5126999"/>
            <a:ext cx="215034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23F4F"/>
              </a:buClr>
              <a:buSzPts val="2000"/>
              <a:buFont typeface="Trebuchet MS"/>
              <a:buNone/>
            </a:pPr>
            <a:r>
              <a:rPr b="1" i="0" lang="en-US" sz="2000" u="none" cap="none" strike="noStrike">
                <a:solidFill>
                  <a:srgbClr val="323F4F"/>
                </a:solidFill>
                <a:latin typeface="Trebuchet MS"/>
                <a:ea typeface="Trebuchet MS"/>
                <a:cs typeface="Trebuchet MS"/>
                <a:sym typeface="Trebuchet MS"/>
              </a:rPr>
              <a:t>Кенжабаев А.Т</a:t>
            </a:r>
            <a:endParaRPr/>
          </a:p>
        </p:txBody>
      </p:sp>
      <p:sp>
        <p:nvSpPr>
          <p:cNvPr id="367" name="Google Shape;367;p1"/>
          <p:cNvSpPr/>
          <p:nvPr/>
        </p:nvSpPr>
        <p:spPr>
          <a:xfrm>
            <a:off x="6444292" y="5126999"/>
            <a:ext cx="1584092" cy="6038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23F4F"/>
              </a:buClr>
              <a:buSzPts val="1662"/>
              <a:buFont typeface="Trebuchet MS"/>
              <a:buNone/>
            </a:pPr>
            <a:r>
              <a:rPr b="0" i="1" lang="en-US" sz="1662" u="none" cap="none" strike="noStrike">
                <a:solidFill>
                  <a:srgbClr val="323F4F"/>
                </a:solidFill>
                <a:latin typeface="Trebuchet MS"/>
                <a:ea typeface="Trebuchet MS"/>
                <a:cs typeface="Trebuchet MS"/>
                <a:sym typeface="Trebuchet MS"/>
              </a:rPr>
              <a:t>  и.ф.д., профессор</a:t>
            </a:r>
            <a:endParaRPr/>
          </a:p>
        </p:txBody>
      </p:sp>
      <p:cxnSp>
        <p:nvCxnSpPr>
          <p:cNvPr id="368" name="Google Shape;368;p1"/>
          <p:cNvCxnSpPr/>
          <p:nvPr/>
        </p:nvCxnSpPr>
        <p:spPr>
          <a:xfrm>
            <a:off x="6234940" y="5126999"/>
            <a:ext cx="0" cy="1107996"/>
          </a:xfrm>
          <a:prstGeom prst="straightConnector1">
            <a:avLst/>
          </a:prstGeom>
          <a:noFill/>
          <a:ln cap="rnd" cmpd="sng" w="127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2"/>
          <p:cNvSpPr txBox="1"/>
          <p:nvPr>
            <p:ph type="ctrTitle"/>
          </p:nvPr>
        </p:nvSpPr>
        <p:spPr>
          <a:xfrm>
            <a:off x="1183341" y="692696"/>
            <a:ext cx="6777318" cy="242702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Book Antiqua"/>
              <a:buNone/>
            </a:pPr>
            <a:r>
              <a:rPr lang="en-US"/>
              <a:t>Elektron tijoratda korporativ portallardan foydalanish</a:t>
            </a:r>
            <a:endParaRPr/>
          </a:p>
        </p:txBody>
      </p:sp>
      <p:sp>
        <p:nvSpPr>
          <p:cNvPr id="374" name="Google Shape;374;p2"/>
          <p:cNvSpPr txBox="1"/>
          <p:nvPr>
            <p:ph idx="1" type="subTitle"/>
          </p:nvPr>
        </p:nvSpPr>
        <p:spPr>
          <a:xfrm>
            <a:off x="1371600" y="3767862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/>
              <a:t>I.f.d., prof. A.T. Kenjabaev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3"/>
          <p:cNvSpPr txBox="1"/>
          <p:nvPr>
            <p:ph idx="1" type="body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14350" lvl="0" marL="514350" rtl="0" algn="l">
              <a:spcBef>
                <a:spcPts val="0"/>
              </a:spcBef>
              <a:spcAft>
                <a:spcPts val="0"/>
              </a:spcAft>
              <a:buSzPts val="2400"/>
              <a:buAutoNum type="arabicPeriod"/>
            </a:pPr>
            <a:r>
              <a:rPr lang="en-US"/>
              <a:t>Korporativ portal tushunchasi va ularning vazifalari</a:t>
            </a:r>
            <a:endParaRPr/>
          </a:p>
          <a:p>
            <a:pPr indent="-514350" lvl="0" marL="514350" rtl="0" algn="l">
              <a:spcBef>
                <a:spcPts val="480"/>
              </a:spcBef>
              <a:spcAft>
                <a:spcPts val="0"/>
              </a:spcAft>
              <a:buSzPts val="2400"/>
              <a:buAutoNum type="arabicPeriod"/>
            </a:pPr>
            <a:r>
              <a:rPr lang="en-US"/>
              <a:t>Tarmoqdagi portallar klassifikatsiyasi</a:t>
            </a:r>
            <a:endParaRPr/>
          </a:p>
          <a:p>
            <a:pPr indent="-514350" lvl="0" marL="514350" rtl="0" algn="l">
              <a:spcBef>
                <a:spcPts val="480"/>
              </a:spcBef>
              <a:spcAft>
                <a:spcPts val="0"/>
              </a:spcAft>
              <a:buSzPts val="2400"/>
              <a:buAutoNum type="arabicPeriod"/>
            </a:pPr>
            <a:r>
              <a:rPr lang="en-US"/>
              <a:t>Axborot portallarning arxitekturasi va strukturasi</a:t>
            </a:r>
            <a:endParaRPr/>
          </a:p>
        </p:txBody>
      </p:sp>
      <p:sp>
        <p:nvSpPr>
          <p:cNvPr id="380" name="Google Shape;380;p3"/>
          <p:cNvSpPr txBox="1"/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400"/>
              <a:buFont typeface="Book Antiqua"/>
              <a:buNone/>
            </a:pPr>
            <a:br>
              <a:rPr b="0" i="0" lang="en-US" sz="2400" u="none" cap="none" strike="noStrike">
                <a:solidFill>
                  <a:srgbClr val="262626"/>
                </a:solidFill>
                <a:latin typeface="Book Antiqua"/>
                <a:ea typeface="Book Antiqua"/>
                <a:cs typeface="Book Antiqua"/>
                <a:sym typeface="Book Antiqua"/>
              </a:rPr>
            </a:br>
            <a:br>
              <a:rPr b="0" i="0" lang="en-US" sz="2400" u="none" cap="none" strike="noStrike">
                <a:solidFill>
                  <a:srgbClr val="262626"/>
                </a:solidFill>
                <a:latin typeface="Book Antiqua"/>
                <a:ea typeface="Book Antiqua"/>
                <a:cs typeface="Book Antiqua"/>
                <a:sym typeface="Book Antiqua"/>
              </a:rPr>
            </a:br>
            <a:r>
              <a:rPr b="1" i="0" lang="en-US" sz="2400" u="none" cap="none" strike="noStrike">
                <a:solidFill>
                  <a:srgbClr val="262626"/>
                </a:solidFill>
                <a:latin typeface="Book Antiqua"/>
                <a:ea typeface="Book Antiqua"/>
                <a:cs typeface="Book Antiqua"/>
                <a:sym typeface="Book Antiqua"/>
              </a:rPr>
              <a:t>REJA:</a:t>
            </a:r>
            <a:br>
              <a:rPr b="1" i="0" lang="en-US" sz="2400" u="none" cap="none" strike="noStrike">
                <a:solidFill>
                  <a:srgbClr val="262626"/>
                </a:solidFill>
                <a:latin typeface="Book Antiqua"/>
                <a:ea typeface="Book Antiqua"/>
                <a:cs typeface="Book Antiqua"/>
                <a:sym typeface="Book Antiqua"/>
              </a:rPr>
            </a:br>
            <a:endParaRPr b="1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4"/>
          <p:cNvSpPr txBox="1"/>
          <p:nvPr>
            <p:ph idx="1" type="body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-365760" lvl="0" marL="365760" rtl="0" algn="l">
              <a:spcBef>
                <a:spcPts val="0"/>
              </a:spcBef>
              <a:spcAft>
                <a:spcPts val="0"/>
              </a:spcAft>
              <a:buSzPct val="100000"/>
              <a:buChar char="🙣"/>
            </a:pPr>
            <a:r>
              <a:rPr lang="en-US"/>
              <a:t>Korporativ portal (Enterprise Information Portal-EIP) korxona boshqaruvining natijaligini bir necha bor ko`taradigan axborot resurs integratsiyasining kuchli asbobidir. Portal korxona chegarasining ichida va tashqarisida yig`iladigan va hosil bo`ladigan axborotlarni qaytadan ishga solish imkonini beradigan texnologik va dasturiy vositalar majmuini taqdim etadi. Portal bir vaqtning o`zida har bir foydalanuvchiga, unga zarur bo`lgan asoslangan boshqarmaga oid echimlarni qabul etish uchun barcha axborotlani ko`rish uchun jonlandirilgan “oyna”ni taqdim etadi. </a:t>
            </a:r>
            <a:endParaRPr/>
          </a:p>
        </p:txBody>
      </p:sp>
      <p:sp>
        <p:nvSpPr>
          <p:cNvPr id="386" name="Google Shape;386;p4"/>
          <p:cNvSpPr txBox="1"/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Book Antiqua"/>
              <a:buNone/>
            </a:pPr>
            <a:r>
              <a:rPr lang="en-US"/>
              <a:t>1. Korporativ portal tushunchasi va ularning vazifalari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5"/>
          <p:cNvSpPr txBox="1"/>
          <p:nvPr>
            <p:ph idx="1" type="body"/>
          </p:nvPr>
        </p:nvSpPr>
        <p:spPr>
          <a:xfrm>
            <a:off x="457200" y="332656"/>
            <a:ext cx="8229600" cy="61926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sz="2400"/>
              <a:t>Portal (Portal) – har xil resurs va servislar birlashishining ko`p darajali tizimi kabi tashkil etilgan saytdir. Boshqacha aytganda, portal – bu har xil tematik qismlarga bo`lingan, o`ziga sonli va sifatli ma`lumotlarni, tahlillarni, grafiklarni va h.k. qo`shishga qodir, yangilanishi real vaqtda bo`ladigan “elektron kutubxona”.</a:t>
            </a:r>
            <a:endParaRPr/>
          </a:p>
          <a:p>
            <a:pPr indent="0" lvl="0" marL="0" rtl="0" algn="just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sz="2400"/>
          </a:p>
        </p:txBody>
      </p:sp>
      <p:pic>
        <p:nvPicPr>
          <p:cNvPr id="392" name="Google Shape;392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3568" y="2708920"/>
            <a:ext cx="7488832" cy="35946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6"/>
          <p:cNvSpPr txBox="1"/>
          <p:nvPr>
            <p:ph idx="1" type="body"/>
          </p:nvPr>
        </p:nvSpPr>
        <p:spPr>
          <a:xfrm>
            <a:off x="457200" y="332656"/>
            <a:ext cx="8229600" cy="57935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/>
              <a:t>Portal – bu dasturiy echimlar va axborot texnologiyalar majmui bo`lib, u qo`yidagilarga imkon beradi:</a:t>
            </a:r>
            <a:endParaRPr/>
          </a:p>
          <a:p>
            <a:pPr indent="-365760" lvl="0" marL="365760" rtl="0" algn="l">
              <a:spcBef>
                <a:spcPts val="480"/>
              </a:spcBef>
              <a:spcAft>
                <a:spcPts val="0"/>
              </a:spcAft>
              <a:buSzPts val="2400"/>
              <a:buChar char="🙣"/>
            </a:pPr>
            <a:r>
              <a:rPr lang="en-US"/>
              <a:t>korxonaning har xil axborot resurslarni va qo`shimchalarini umumiy axborot kengislikiga birlashtirish; </a:t>
            </a:r>
            <a:endParaRPr/>
          </a:p>
          <a:p>
            <a:pPr indent="-365760" lvl="0" marL="365760" rtl="0" algn="l">
              <a:spcBef>
                <a:spcPts val="480"/>
              </a:spcBef>
              <a:spcAft>
                <a:spcPts val="0"/>
              </a:spcAft>
              <a:buSzPts val="2400"/>
              <a:buChar char="🙣"/>
            </a:pPr>
            <a:r>
              <a:rPr lang="en-US"/>
              <a:t>axborot resurslariga va qo`shimchalariga markazlashtirilgan, webyo`naltirilgan kirish huquqini tashkil etish;</a:t>
            </a:r>
            <a:endParaRPr/>
          </a:p>
          <a:p>
            <a:pPr indent="-365760" lvl="0" marL="365760" rtl="0" algn="l">
              <a:spcBef>
                <a:spcPts val="480"/>
              </a:spcBef>
              <a:spcAft>
                <a:spcPts val="0"/>
              </a:spcAft>
              <a:buSzPts val="2400"/>
              <a:buChar char="🙣"/>
            </a:pPr>
            <a:r>
              <a:rPr lang="en-US"/>
              <a:t>jarayonlar qatnashuvchilarining rolini aniq belgilash;</a:t>
            </a:r>
            <a:endParaRPr/>
          </a:p>
          <a:p>
            <a:pPr indent="-365760" lvl="0" marL="365760" rtl="0" algn="l">
              <a:spcBef>
                <a:spcPts val="480"/>
              </a:spcBef>
              <a:spcAft>
                <a:spcPts val="0"/>
              </a:spcAft>
              <a:buSzPts val="2400"/>
              <a:buChar char="🙣"/>
            </a:pPr>
            <a:r>
              <a:rPr lang="en-US"/>
              <a:t>axborot xavfsizligini yuqori darajada ta`minlash.</a:t>
            </a:r>
            <a:endParaRPr/>
          </a:p>
          <a:p>
            <a:pPr indent="-213359" lvl="0" marL="365760" rtl="0" algn="l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7"/>
          <p:cNvSpPr txBox="1"/>
          <p:nvPr>
            <p:ph idx="1" type="body"/>
          </p:nvPr>
        </p:nvSpPr>
        <p:spPr>
          <a:xfrm>
            <a:off x="457200" y="548680"/>
            <a:ext cx="8229600" cy="55774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/>
              <a:t>Axborot texnologiyalarining rivojlanishi o`rta va yirik masshtabdagi kompaniyalarda qo`yidagi talablarning paydo bo`lishiga olib keladi:</a:t>
            </a:r>
            <a:endParaRPr/>
          </a:p>
          <a:p>
            <a:pPr indent="-365760" lvl="0" marL="365760" rtl="0" algn="l">
              <a:spcBef>
                <a:spcPts val="480"/>
              </a:spcBef>
              <a:spcAft>
                <a:spcPts val="0"/>
              </a:spcAft>
              <a:buSzPts val="2400"/>
              <a:buChar char="🙣"/>
            </a:pPr>
            <a:r>
              <a:rPr lang="en-US"/>
              <a:t>muhim qaror qabul etish uchun aktual axborotni o`z vaqtida olish zarurligini; </a:t>
            </a:r>
            <a:endParaRPr/>
          </a:p>
          <a:p>
            <a:pPr indent="-365760" lvl="0" marL="365760" rtl="0" algn="l">
              <a:spcBef>
                <a:spcPts val="480"/>
              </a:spcBef>
              <a:spcAft>
                <a:spcPts val="0"/>
              </a:spcAft>
              <a:buSzPts val="2400"/>
              <a:buChar char="🙣"/>
            </a:pPr>
            <a:r>
              <a:rPr lang="en-US"/>
              <a:t>korporativ axborot tizimini natijali boshqarish imkonini;</a:t>
            </a:r>
            <a:endParaRPr/>
          </a:p>
          <a:p>
            <a:pPr indent="-365760" lvl="0" marL="365760" rtl="0" algn="l">
              <a:spcBef>
                <a:spcPts val="480"/>
              </a:spcBef>
              <a:spcAft>
                <a:spcPts val="0"/>
              </a:spcAft>
              <a:buSzPts val="2400"/>
              <a:buChar char="🙣"/>
            </a:pPr>
            <a:r>
              <a:rPr lang="en-US"/>
              <a:t>korxonada axborot oqimlarini boshqarish vositalarining mavjudligi;</a:t>
            </a:r>
            <a:endParaRPr/>
          </a:p>
          <a:p>
            <a:pPr indent="-365760" lvl="0" marL="365760" rtl="0" algn="l">
              <a:spcBef>
                <a:spcPts val="480"/>
              </a:spcBef>
              <a:spcAft>
                <a:spcPts val="0"/>
              </a:spcAft>
              <a:buSzPts val="2400"/>
              <a:buChar char="🙣"/>
            </a:pPr>
            <a:r>
              <a:rPr lang="en-US"/>
              <a:t>klientlarga sifatli xizmat ko`rsatishni ko`tarish;</a:t>
            </a:r>
            <a:endParaRPr/>
          </a:p>
          <a:p>
            <a:pPr indent="-365760" lvl="0" marL="365760" rtl="0" algn="l">
              <a:spcBef>
                <a:spcPts val="480"/>
              </a:spcBef>
              <a:spcAft>
                <a:spcPts val="0"/>
              </a:spcAft>
              <a:buSzPts val="2400"/>
              <a:buChar char="🙣"/>
            </a:pPr>
            <a:r>
              <a:rPr lang="en-US"/>
              <a:t>o`z faoliyatining apparat va dasturiy ta`minlash ta`minoti va xizmat ko`rsatish harajatlarini kamaytirish. </a:t>
            </a:r>
            <a:endParaRPr/>
          </a:p>
          <a:p>
            <a:pPr indent="-213359" lvl="0" marL="365760" rtl="0" algn="l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8"/>
          <p:cNvSpPr txBox="1"/>
          <p:nvPr>
            <p:ph idx="1" type="body"/>
          </p:nvPr>
        </p:nvSpPr>
        <p:spPr>
          <a:xfrm>
            <a:off x="457200" y="188640"/>
            <a:ext cx="8229600" cy="593752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US" sz="2800"/>
              <a:t>Axborot portal sanab o`tilgan talablarni qisman va to`liq qanoatlandirishga yo`naltirilgan. Ya`ni, portal qo`yidagilarni ta`minlashi shart:</a:t>
            </a:r>
            <a:endParaRPr/>
          </a:p>
          <a:p>
            <a:pPr indent="-365760" lvl="0" marL="365760" rtl="0" algn="l">
              <a:spcBef>
                <a:spcPts val="400"/>
              </a:spcBef>
              <a:spcAft>
                <a:spcPts val="0"/>
              </a:spcAft>
              <a:buSzPts val="2000"/>
              <a:buChar char="🙣"/>
            </a:pPr>
            <a:r>
              <a:rPr lang="en-US" sz="2000"/>
              <a:t>taqsimlangan axborot resurslarini umumiy axborot kengislikga integratsiyalash; </a:t>
            </a:r>
            <a:endParaRPr/>
          </a:p>
          <a:p>
            <a:pPr indent="-365760" lvl="0" marL="365760" rtl="0" algn="l">
              <a:spcBef>
                <a:spcPts val="400"/>
              </a:spcBef>
              <a:spcAft>
                <a:spcPts val="0"/>
              </a:spcAft>
              <a:buSzPts val="2000"/>
              <a:buChar char="🙣"/>
            </a:pPr>
            <a:r>
              <a:rPr lang="en-US" sz="2000"/>
              <a:t> jarayonning barcha qatnashuvchilariga axborotlarga va qo`shimchalarga unifikatsiya qilingan kirish huquqini berish;</a:t>
            </a:r>
            <a:endParaRPr/>
          </a:p>
          <a:p>
            <a:pPr indent="-365760" lvl="0" marL="365760" rtl="0" algn="l">
              <a:spcBef>
                <a:spcPts val="400"/>
              </a:spcBef>
              <a:spcAft>
                <a:spcPts val="0"/>
              </a:spcAft>
              <a:buSzPts val="2000"/>
              <a:buChar char="🙣"/>
            </a:pPr>
            <a:r>
              <a:rPr lang="en-US" sz="2000"/>
              <a:t>kompaniyaning ichki va tashqi axborot manbalarini izlash;</a:t>
            </a:r>
            <a:endParaRPr/>
          </a:p>
          <a:p>
            <a:pPr indent="-365760" lvl="0" marL="365760" rtl="0" algn="l">
              <a:spcBef>
                <a:spcPts val="400"/>
              </a:spcBef>
              <a:spcAft>
                <a:spcPts val="0"/>
              </a:spcAft>
              <a:buSzPts val="2000"/>
              <a:buChar char="🙣"/>
            </a:pPr>
            <a:r>
              <a:rPr lang="en-US" sz="2000"/>
              <a:t>strukturalanmagan axborotlarni kategorizatsiyalash;</a:t>
            </a:r>
            <a:endParaRPr/>
          </a:p>
          <a:p>
            <a:pPr indent="-365760" lvl="0" marL="365760" rtl="0" algn="l">
              <a:spcBef>
                <a:spcPts val="400"/>
              </a:spcBef>
              <a:spcAft>
                <a:spcPts val="0"/>
              </a:spcAft>
              <a:buSzPts val="2000"/>
              <a:buChar char="🙣"/>
            </a:pPr>
            <a:r>
              <a:rPr lang="en-US" sz="2000"/>
              <a:t>foydalanuvchilarning guruh holda ishlashini avtomatizatsiyalash;</a:t>
            </a:r>
            <a:endParaRPr/>
          </a:p>
          <a:p>
            <a:pPr indent="-365760" lvl="0" marL="365760" rtl="0" algn="l">
              <a:spcBef>
                <a:spcPts val="400"/>
              </a:spcBef>
              <a:spcAft>
                <a:spcPts val="0"/>
              </a:spcAft>
              <a:buSzPts val="2000"/>
              <a:buChar char="🙣"/>
            </a:pPr>
            <a:r>
              <a:rPr lang="en-US" sz="2000"/>
              <a:t>mavjud qo`shimchalarni va ular orasida ma`lumotlarni berishni integratsiyalash; </a:t>
            </a:r>
            <a:endParaRPr/>
          </a:p>
          <a:p>
            <a:pPr indent="-365760" lvl="0" marL="365760" rtl="0" algn="l">
              <a:spcBef>
                <a:spcPts val="400"/>
              </a:spcBef>
              <a:spcAft>
                <a:spcPts val="0"/>
              </a:spcAft>
              <a:buSzPts val="2000"/>
              <a:buChar char="🙣"/>
            </a:pPr>
            <a:r>
              <a:rPr lang="en-US" sz="2000"/>
              <a:t>korxonaning axborot tizimida foydalanuvchilarni bir marta registratsiyalash; </a:t>
            </a:r>
            <a:endParaRPr/>
          </a:p>
          <a:p>
            <a:pPr indent="-365760" lvl="0" marL="365760" rtl="0" algn="l">
              <a:spcBef>
                <a:spcPts val="400"/>
              </a:spcBef>
              <a:spcAft>
                <a:spcPts val="0"/>
              </a:spcAft>
              <a:buSzPts val="2000"/>
              <a:buChar char="🙣"/>
            </a:pPr>
            <a:r>
              <a:rPr lang="en-US" sz="2000"/>
              <a:t>web-interfeys umumiy foydalanuvchi interfeysi sifatida;</a:t>
            </a:r>
            <a:endParaRPr/>
          </a:p>
          <a:p>
            <a:pPr indent="-365760" lvl="0" marL="365760" rtl="0" algn="l">
              <a:spcBef>
                <a:spcPts val="400"/>
              </a:spcBef>
              <a:spcAft>
                <a:spcPts val="0"/>
              </a:spcAft>
              <a:buSzPts val="2000"/>
              <a:buChar char="🙣"/>
            </a:pPr>
            <a:r>
              <a:rPr lang="en-US" sz="2000"/>
              <a:t>axborot resurslarga va qo`shimchalarga ko`p kanalli kirish huquqi.</a:t>
            </a:r>
            <a:endParaRPr/>
          </a:p>
          <a:p>
            <a:pPr indent="-238759" lvl="0" marL="365760" rtl="0" algn="l">
              <a:spcBef>
                <a:spcPts val="4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9"/>
          <p:cNvSpPr txBox="1"/>
          <p:nvPr>
            <p:ph idx="1" type="body"/>
          </p:nvPr>
        </p:nvSpPr>
        <p:spPr>
          <a:xfrm>
            <a:off x="395536" y="620688"/>
            <a:ext cx="8229600" cy="54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65760" lvl="0" marL="365760" rtl="0" algn="l">
              <a:spcBef>
                <a:spcPts val="0"/>
              </a:spcBef>
              <a:spcAft>
                <a:spcPts val="0"/>
              </a:spcAft>
              <a:buSzPts val="2400"/>
              <a:buChar char="🙣"/>
            </a:pPr>
            <a:r>
              <a:rPr lang="en-US"/>
              <a:t>Korporativ axborot portaliga birinchi ta`rifni (Enterprise Information Portal - EIP) Merrill Lynch dan Kristofer Shaylaks va Djuliya Tilmanlar (Christopher C. Shilakes and Julie Tylman, "Enterprise Information Portals", November 1998) berdi: “Korporativ axborot portal – bu tashkilotning ichida va tashqarisida saqlanayotgan axborotlarni ochib berish imkoniga ega qo`shimchadir, va u har bir foydalanuvchiga asoslangan boshqarmaga oid echimlarni qabul etishda zarur bo`lgan axborotga mo`ljallangan umumiy kirish nuqtasini taqdim etadi”.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10"/>
          <p:cNvSpPr txBox="1"/>
          <p:nvPr>
            <p:ph idx="1" type="body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/>
              <a:t>Portal – bu aniq bir bob bo`yicha bir joyga to`plangan axborotni olishga va uni inson va komp`yuterning o`zaro ta`sir etish yo`li bilan o`zgartirishga (qayta ishlashga) imkon beradigan tarmoqli axborot resursi bo`lib hisoblanadi. Web portal (inglischa Web portal yoki Portal,”bosh kirish”) – komp`yuter tarmog`idagi sayt bo`lib, u foydalanuvchilarga har xil interfaol servislarni taqdim etadi, ular ushbu sayt doirasida ishlaydi. </a:t>
            </a:r>
            <a:endParaRPr/>
          </a:p>
        </p:txBody>
      </p:sp>
      <p:sp>
        <p:nvSpPr>
          <p:cNvPr id="418" name="Google Shape;418;p10"/>
          <p:cNvSpPr txBox="1"/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Book Antiqua"/>
              <a:buNone/>
            </a:pPr>
            <a:r>
              <a:rPr lang="en-US"/>
              <a:t>2.Tarmoqdagi portallar klassifikatsiyasi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11"/>
          <p:cNvSpPr txBox="1"/>
          <p:nvPr>
            <p:ph idx="1" type="body"/>
          </p:nvPr>
        </p:nvSpPr>
        <p:spPr>
          <a:xfrm>
            <a:off x="457200" y="404664"/>
            <a:ext cx="8229600" cy="57214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/>
              <a:t>Portalning ishlash g`oyasi – Internet xizmatlarining katta hajmdagi massasini yaratadi yoki taqdim etadi. Ular yordamida o`ziga ko`p sondagi foydalanuvchilar – klientlarni jalb etadi, ular borgan sari to`lib va ko`payib boradi. </a:t>
            </a:r>
            <a:endParaRPr/>
          </a:p>
        </p:txBody>
      </p:sp>
      <p:pic>
        <p:nvPicPr>
          <p:cNvPr id="424" name="Google Shape;424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31640" y="2924944"/>
            <a:ext cx="7128792" cy="34563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12"/>
          <p:cNvSpPr txBox="1"/>
          <p:nvPr>
            <p:ph idx="1" type="body"/>
          </p:nvPr>
        </p:nvSpPr>
        <p:spPr>
          <a:xfrm>
            <a:off x="457200" y="476672"/>
            <a:ext cx="8229600" cy="56494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sz="2400"/>
              <a:t>Portalning intensiv rivojlanishiga har xil manbalardan chiqqan bir butun axborot kengislikga birlashtiradigan bir qator dasturiy mahsulotlar (portal echimlari) yordam beradi. Bunday echimlar, batafsil aytganda, qo`yidagilar bilan bog`liq: </a:t>
            </a:r>
            <a:endParaRPr/>
          </a:p>
          <a:p>
            <a:pPr indent="-365760" lvl="0" marL="365760" rtl="0" algn="l">
              <a:spcBef>
                <a:spcPts val="400"/>
              </a:spcBef>
              <a:spcAft>
                <a:spcPts val="0"/>
              </a:spcAft>
              <a:buSzPts val="2000"/>
              <a:buChar char="🙣"/>
            </a:pPr>
            <a:r>
              <a:rPr lang="en-US" sz="2000"/>
              <a:t>Agar foydalanuvchi portalning bir bo`limidan boshqasiga qayta avtorizatsiyadan o`tmasdan o`tish uchun umumiy kirish texnologiyasining (Single Sign On) mavjudligi;</a:t>
            </a:r>
            <a:endParaRPr/>
          </a:p>
          <a:p>
            <a:pPr indent="-365760" lvl="0" marL="365760" rtl="0" algn="l">
              <a:spcBef>
                <a:spcPts val="480"/>
              </a:spcBef>
              <a:spcAft>
                <a:spcPts val="0"/>
              </a:spcAft>
              <a:buSzPts val="2000"/>
              <a:buChar char="🙣"/>
            </a:pPr>
            <a:r>
              <a:rPr lang="en-US" sz="2000"/>
              <a:t>Foydalanuvchining portalda ishlash paytida ta`sir etadigan har xil qo`shimchalar orasidagi ma`lumotlar berilishini tashkil etilishdan</a:t>
            </a:r>
            <a:r>
              <a:rPr lang="en-US" sz="2400"/>
              <a:t>.</a:t>
            </a:r>
            <a:endParaRPr/>
          </a:p>
          <a:p>
            <a:pPr indent="-213359" lvl="0" marL="365760" rtl="0" algn="l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sz="2400"/>
          </a:p>
        </p:txBody>
      </p:sp>
      <p:pic>
        <p:nvPicPr>
          <p:cNvPr id="430" name="Google Shape;430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5576" y="3789040"/>
            <a:ext cx="7128792" cy="26642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13"/>
          <p:cNvSpPr txBox="1"/>
          <p:nvPr>
            <p:ph idx="1" type="body"/>
          </p:nvPr>
        </p:nvSpPr>
        <p:spPr>
          <a:xfrm>
            <a:off x="457200" y="332656"/>
            <a:ext cx="8229600" cy="57935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sz="2400"/>
              <a:t>“Gorizontal` portal” (yoki universal portal, barchaning portali, General portal)-xizmatlar to’plamini taqdim etadigan va maksimal katta auditoriyaga yo`naltirilgan, ularning maksimal qizig`ishlarini o`rab oladigan, tematik to`plamlarni qamraydigan portal. Eng ko`p belgili gorizontal` portallar – Yahoo! (inglis tilida); Mail.ru (rus tilida); Yandex, Ukr.net (rus tilida va ukrain tilida). Ma`lumki, bunday portallar, o`zida har xil amallarni birlashtirib, har xil rejadagi ta`minotni va har xil xizmatlarni taqdim etadi.</a:t>
            </a:r>
            <a:endParaRPr/>
          </a:p>
          <a:p>
            <a:pPr indent="0" lvl="0" marL="0" rtl="0" algn="l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sz="2400"/>
          </a:p>
        </p:txBody>
      </p:sp>
      <p:pic>
        <p:nvPicPr>
          <p:cNvPr id="436" name="Google Shape;436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79912" y="4941168"/>
            <a:ext cx="3048000" cy="1728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437" name="Google Shape;437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020272" y="3212976"/>
            <a:ext cx="2032000" cy="203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8" name="Google Shape;438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491880" y="3481767"/>
            <a:ext cx="2621280" cy="13106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9" name="Google Shape;439;p1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23528" y="3674492"/>
            <a:ext cx="3048000" cy="1714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14"/>
          <p:cNvSpPr txBox="1"/>
          <p:nvPr>
            <p:ph idx="1" type="body"/>
          </p:nvPr>
        </p:nvSpPr>
        <p:spPr>
          <a:xfrm>
            <a:off x="457200" y="908720"/>
            <a:ext cx="8229600" cy="52174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/>
              <a:t>“Vertikal` portal” (Vertical portal) – tarmoq foydalanuvchilariga aniq bir qizig`ish bo`yicha va to`liq qamraydigan faoliyat tematikasi yoki sohasiga yo`naltirilgan har xil xizmatlarni taqdim etadigan tor tematik yo`naltirilgan portal. Agar vertikal` portal tematikasi ancha qiziqarli bo`lsa, uning atrofida «o`yushma» (community) deb nomlanadigan doimiy shaxslar guruhi yig`ilishi mumkin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8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15"/>
          <p:cNvSpPr txBox="1"/>
          <p:nvPr>
            <p:ph idx="1" type="body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/>
              <a:t>“Aralash portal” (Blended portal) – o`zida elektron savdo amalini va klassik ma`lumot beradigan xizmatlarni biriktiradigan portal. Bunday portallarga internet – magazin misol bo`ladi. Yana da aralash portallar qatoriga o`zining maxsus bo`limlarida biznes bilan shug`ullanishni boshlaydigan vertikal` portallar ham kiradi. 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16"/>
          <p:cNvSpPr txBox="1"/>
          <p:nvPr>
            <p:ph idx="1" type="body"/>
          </p:nvPr>
        </p:nvSpPr>
        <p:spPr>
          <a:xfrm>
            <a:off x="457200" y="692696"/>
            <a:ext cx="8229600" cy="54334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/>
              <a:t>Korporativ portal (Corporate portal, Enterprise portal) – axborot tizimlar va Internet tarmog`ida taqdim etiladigan korxona, tashkilot yoki muassasalarning ma`lumotlar bazasi majmui. Korporativ portal kompaniya xodimlariga uning avtomatlashtirilgan boshqarish tizimiga jiddiy jonlantirilgan kirishni taqdim etadi. Umumiy holda korporativ portal biznes rivojining uch muhim masalalarini echadi: </a:t>
            </a:r>
            <a:endParaRPr/>
          </a:p>
          <a:p>
            <a:pPr indent="0" lvl="0" marL="0" rtl="0" algn="l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rPr lang="en-US"/>
              <a:t>1. Xabardor etish;</a:t>
            </a:r>
            <a:endParaRPr/>
          </a:p>
          <a:p>
            <a:pPr indent="0" lvl="0" marL="0" rtl="0" algn="l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rPr lang="en-US"/>
              <a:t>2. O`zaro ta`sir etish;</a:t>
            </a:r>
            <a:endParaRPr/>
          </a:p>
          <a:p>
            <a:pPr indent="0" lvl="0" marL="0" rtl="0" algn="l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rPr lang="en-US"/>
              <a:t>3. Avtomatlashritish.</a:t>
            </a:r>
            <a:endParaRPr/>
          </a:p>
          <a:p>
            <a:pPr indent="-213359" lvl="0" marL="365760" rtl="0" algn="l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8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p17"/>
          <p:cNvSpPr txBox="1"/>
          <p:nvPr>
            <p:ph idx="1" type="body"/>
          </p:nvPr>
        </p:nvSpPr>
        <p:spPr>
          <a:xfrm>
            <a:off x="457200" y="620688"/>
            <a:ext cx="8229600" cy="55054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/>
              <a:t>Korporativ portalni yaratishdagi maqsadlar:</a:t>
            </a:r>
            <a:endParaRPr/>
          </a:p>
          <a:p>
            <a:pPr indent="-365760" lvl="0" marL="365760" rtl="0" algn="l">
              <a:spcBef>
                <a:spcPts val="480"/>
              </a:spcBef>
              <a:spcAft>
                <a:spcPts val="0"/>
              </a:spcAft>
              <a:buSzPts val="2400"/>
              <a:buChar char="🙣"/>
            </a:pPr>
            <a:r>
              <a:rPr lang="en-US"/>
              <a:t>Kompaniya menedjerlarining tashkilot hisobidan yig`ish, birlashtirish va muhim axborotni tahlillashni boshqarishda va qaror qabul etishda qo`llab turish darajasini ko`tarish.</a:t>
            </a:r>
            <a:endParaRPr/>
          </a:p>
          <a:p>
            <a:pPr indent="-365760" lvl="0" marL="365760" rtl="0" algn="l">
              <a:spcBef>
                <a:spcPts val="480"/>
              </a:spcBef>
              <a:spcAft>
                <a:spcPts val="0"/>
              </a:spcAft>
              <a:buSzPts val="2400"/>
              <a:buChar char="🙣"/>
            </a:pPr>
            <a:r>
              <a:rPr lang="en-US"/>
              <a:t>Katta vaqtni va resurs harajatlarini talab etib oladigan murakkab axborotni kirgizib, kompaniyaning yagona bilimlar bazasini yaratish. </a:t>
            </a:r>
            <a:endParaRPr/>
          </a:p>
          <a:p>
            <a:pPr indent="-365760" lvl="0" marL="365760" rtl="0" algn="l">
              <a:spcBef>
                <a:spcPts val="480"/>
              </a:spcBef>
              <a:spcAft>
                <a:spcPts val="0"/>
              </a:spcAft>
              <a:buSzPts val="2400"/>
              <a:buChar char="🙣"/>
            </a:pPr>
            <a:r>
              <a:rPr lang="en-US"/>
              <a:t>Kompaniya xodimlarining vaqtini va kuchini tejash.</a:t>
            </a:r>
            <a:endParaRPr/>
          </a:p>
          <a:p>
            <a:pPr indent="-365760" lvl="0" marL="365760" rtl="0" algn="l">
              <a:spcBef>
                <a:spcPts val="480"/>
              </a:spcBef>
              <a:spcAft>
                <a:spcPts val="0"/>
              </a:spcAft>
              <a:buSzPts val="2400"/>
              <a:buChar char="🙣"/>
            </a:pPr>
            <a:r>
              <a:rPr lang="en-US"/>
              <a:t>Kompaniya xarajatlarini va chiqimlarini qisqartirish.</a:t>
            </a:r>
            <a:endParaRPr/>
          </a:p>
          <a:p>
            <a:pPr indent="-365760" lvl="0" marL="365760" rtl="0" algn="l">
              <a:spcBef>
                <a:spcPts val="480"/>
              </a:spcBef>
              <a:spcAft>
                <a:spcPts val="0"/>
              </a:spcAft>
              <a:buSzPts val="2400"/>
              <a:buChar char="🙣"/>
            </a:pPr>
            <a:r>
              <a:rPr lang="en-US"/>
              <a:t>Kompaniya xodimlari orasida kommunikatsiya darajasini va birgalikda ishlashni ko`tarish.</a:t>
            </a:r>
            <a:endParaRPr/>
          </a:p>
          <a:p>
            <a:pPr indent="-213359" lvl="0" marL="365760" rtl="0" algn="l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18"/>
          <p:cNvSpPr txBox="1"/>
          <p:nvPr>
            <p:ph idx="1" type="body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US" sz="2800"/>
              <a:t>Axborot portal aniq infrastrukturaga asoslangan va avvalgi qismda bayon etilgan funktsiyalarni amalga oshiradigan mahsulot va mahsulot to`plamlarini taqdim etadi.</a:t>
            </a:r>
            <a:endParaRPr sz="2800"/>
          </a:p>
        </p:txBody>
      </p:sp>
      <p:sp>
        <p:nvSpPr>
          <p:cNvPr id="465" name="Google Shape;465;p18"/>
          <p:cNvSpPr txBox="1"/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Book Antiqua"/>
              <a:buNone/>
            </a:pPr>
            <a:r>
              <a:rPr lang="en-US"/>
              <a:t>3.Axborot portallarning arxitekturasi va strukturasi</a:t>
            </a:r>
            <a:endParaRPr/>
          </a:p>
        </p:txBody>
      </p:sp>
      <p:pic>
        <p:nvPicPr>
          <p:cNvPr id="466" name="Google Shape;466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18547" y="4005063"/>
            <a:ext cx="6502322" cy="27450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0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19"/>
          <p:cNvSpPr txBox="1"/>
          <p:nvPr>
            <p:ph idx="1" type="body"/>
          </p:nvPr>
        </p:nvSpPr>
        <p:spPr>
          <a:xfrm>
            <a:off x="457200" y="576596"/>
            <a:ext cx="8229600" cy="55495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en-US"/>
              <a:t>1.Tranzaktsiyalarni boshqarish, xavfsizlik tizimi, portalni boshqarish va h.k. kabi bazaviy servislarga javobgar bazaviy infrastruktura qatlami. Texnik jihatdan u, qoidaga muvofiq, qo`shimcha serverini, ma`lumotlar bazasi serverini va Web-serverni, yoki bir necha shunga o`xshash serverlarni o`z ichiga oladi.</a:t>
            </a:r>
            <a:endParaRPr/>
          </a:p>
          <a:p>
            <a:pPr indent="0" lvl="0" marL="0" rtl="0" algn="l"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r>
              <a:rPr lang="en-US"/>
              <a:t>2.MBBT, CRM- va ERP-tizimlari, davom ettirilgan qo`shimchalar va h.k. kabi kompaniyaning barcha mavjud qo`shimchalari bilan portalning o`zaro harakatlariga javobgar qo`shimcha integratsiyasining qatlami. </a:t>
            </a:r>
            <a:endParaRPr/>
          </a:p>
          <a:p>
            <a:pPr indent="0" lvl="0" marL="0" rtl="0" algn="l"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r>
              <a:rPr lang="en-US"/>
              <a:t>3.O`ziga yig`ilgan axborotlarni boshqarish vositalarini, sheriklarning axborot tizimidagi ma`lumotlar bilan almashish interfeyslarini, mobil` va simsiz qurilmalar bilan ishlash vositalarini va boshqalarni, qo`shadigan interfeyslar qatlami. Ushbu qatlamga odatda portlet deb ataluvchi portalning vizual va vizual emas komponentlari kiradi.</a:t>
            </a:r>
            <a:endParaRPr/>
          </a:p>
          <a:p>
            <a:pPr indent="-224789" lvl="0" marL="365760" rtl="0" algn="l"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5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p20"/>
          <p:cNvSpPr txBox="1"/>
          <p:nvPr>
            <p:ph idx="1" type="body"/>
          </p:nvPr>
        </p:nvSpPr>
        <p:spPr>
          <a:xfrm>
            <a:off x="457200" y="620688"/>
            <a:ext cx="8229600" cy="55054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/>
              <a:t>Xususan, axborot portal qo`yidagi elementlardan tuzilishi mumkin:</a:t>
            </a:r>
            <a:endParaRPr/>
          </a:p>
          <a:p>
            <a:pPr indent="-365760" lvl="0" marL="365760" rtl="0" algn="l">
              <a:spcBef>
                <a:spcPts val="480"/>
              </a:spcBef>
              <a:spcAft>
                <a:spcPts val="0"/>
              </a:spcAft>
              <a:buSzPts val="2400"/>
              <a:buChar char="🙣"/>
            </a:pPr>
            <a:r>
              <a:rPr lang="en-US"/>
              <a:t>axborotni indeksatsiyalash, izlash va kategorizatsiyalash tizimlari;</a:t>
            </a:r>
            <a:endParaRPr/>
          </a:p>
          <a:p>
            <a:pPr indent="-365760" lvl="0" marL="365760" rtl="0" algn="l">
              <a:spcBef>
                <a:spcPts val="480"/>
              </a:spcBef>
              <a:spcAft>
                <a:spcPts val="0"/>
              </a:spcAft>
              <a:buSzPts val="2400"/>
              <a:buChar char="🙣"/>
            </a:pPr>
            <a:r>
              <a:rPr lang="en-US"/>
              <a:t>foydalanuvchilarning o`zaro ta`sir etish tizimi;</a:t>
            </a:r>
            <a:endParaRPr/>
          </a:p>
          <a:p>
            <a:pPr indent="-365760" lvl="0" marL="365760" rtl="0" algn="l">
              <a:spcBef>
                <a:spcPts val="480"/>
              </a:spcBef>
              <a:spcAft>
                <a:spcPts val="0"/>
              </a:spcAft>
              <a:buSzPts val="2400"/>
              <a:buChar char="🙣"/>
            </a:pPr>
            <a:r>
              <a:rPr lang="en-US"/>
              <a:t>ta`minotni boshqarish tizimi; </a:t>
            </a:r>
            <a:endParaRPr/>
          </a:p>
          <a:p>
            <a:pPr indent="-365760" lvl="0" marL="365760" rtl="0" algn="l">
              <a:spcBef>
                <a:spcPts val="480"/>
              </a:spcBef>
              <a:spcAft>
                <a:spcPts val="0"/>
              </a:spcAft>
              <a:buSzPts val="2400"/>
              <a:buChar char="🙣"/>
            </a:pPr>
            <a:r>
              <a:rPr lang="en-US"/>
              <a:t>hujjat aylanishni boshqarish tizimi; ish jarayonlarini avtomatizatsiyalash tizimlari (workflow); </a:t>
            </a:r>
            <a:endParaRPr/>
          </a:p>
          <a:p>
            <a:pPr indent="-365760" lvl="0" marL="365760" rtl="0" algn="l">
              <a:spcBef>
                <a:spcPts val="480"/>
              </a:spcBef>
              <a:spcAft>
                <a:spcPts val="0"/>
              </a:spcAft>
              <a:buSzPts val="2400"/>
              <a:buChar char="🙣"/>
            </a:pPr>
            <a:r>
              <a:rPr lang="en-US"/>
              <a:t>foydalanuvchining ishlash muhitini sozlash tizimi;axborot xavfsizligini ta`minlovchi tizimlar;</a:t>
            </a:r>
            <a:endParaRPr/>
          </a:p>
          <a:p>
            <a:pPr indent="-365760" lvl="0" marL="365760" rtl="0" algn="l">
              <a:spcBef>
                <a:spcPts val="480"/>
              </a:spcBef>
              <a:spcAft>
                <a:spcPts val="0"/>
              </a:spcAft>
              <a:buSzPts val="2400"/>
              <a:buChar char="🙣"/>
            </a:pPr>
            <a:r>
              <a:rPr lang="en-US"/>
              <a:t>bir marta registratsiyadan o`tish tizimi;</a:t>
            </a:r>
            <a:endParaRPr/>
          </a:p>
          <a:p>
            <a:pPr indent="-365760" lvl="0" marL="365760" rtl="0" algn="l">
              <a:spcBef>
                <a:spcPts val="480"/>
              </a:spcBef>
              <a:spcAft>
                <a:spcPts val="0"/>
              </a:spcAft>
              <a:buSzPts val="2400"/>
              <a:buChar char="🙣"/>
            </a:pPr>
            <a:r>
              <a:rPr lang="en-US"/>
              <a:t>integratsiyalash tizimlari.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0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2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/>
              <a:t>Foydalanilgan adabiyotlar</a:t>
            </a:r>
            <a:endParaRPr/>
          </a:p>
        </p:txBody>
      </p:sp>
      <p:sp>
        <p:nvSpPr>
          <p:cNvPr id="482" name="Google Shape;482;p2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10000"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Noto Sans Symbols"/>
              <a:buChar char="∙"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Цифровая трансформация бизнеса: Изменение бизнес-модели для организации нового поколения / Питер Вайл, Стефани Ворнер ; Пер. с англ. — М. : Альпина Паблишер, 2019. — 257 с.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spcBef>
                <a:spcPts val="544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Noto Sans Symbols"/>
              <a:buChar char="∙"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Хакимов З.А., Шарифхо’жаев У.У. Интерактив ва рақамли маркетинг. Ўқув қўлланма. -Т.: “Иқтисодиёт”, 2019 – 270 б.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spcBef>
                <a:spcPts val="544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Noto Sans Symbols"/>
              <a:buChar char="∙"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Акаев А.А., КенжабаевА.Т., Илхамова Ё.С., Жуманиёзова М.Ю. Иқтисодиётда ахборот комплекслари ва технологиялари. Дарслик.Т.-“Фан ва технология”. 2019.- 510 бет.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45745" lvl="0" marL="342900" rtl="0" algn="just">
              <a:lnSpc>
                <a:spcPct val="115000"/>
              </a:lnSpc>
              <a:spcBef>
                <a:spcPts val="306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Calibri"/>
              <a:buNone/>
            </a:pPr>
            <a:r>
              <a:t/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6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22"/>
          <p:cNvSpPr txBox="1"/>
          <p:nvPr>
            <p:ph idx="1" type="body"/>
          </p:nvPr>
        </p:nvSpPr>
        <p:spPr>
          <a:xfrm>
            <a:off x="457200" y="1916832"/>
            <a:ext cx="8229600" cy="4775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1440"/>
              <a:buChar char="►"/>
            </a:pPr>
            <a:r>
              <a:rPr b="1" lang="en-US">
                <a:solidFill>
                  <a:schemeClr val="dk1"/>
                </a:solidFill>
              </a:rPr>
              <a:t>       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 b="1">
              <a:solidFill>
                <a:schemeClr val="dk1"/>
              </a:solidFill>
            </a:endParaRPr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 b="1">
              <a:solidFill>
                <a:schemeClr val="dk1"/>
              </a:solidFill>
            </a:endParaRPr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b="1" lang="en-US">
                <a:solidFill>
                  <a:schemeClr val="dk1"/>
                </a:solidFill>
              </a:rPr>
              <a:t>       </a:t>
            </a: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ЭЪТИБОРИНГИЗ   УЧУН   РАҲМАТ!</a:t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Аспект">
  <a:themeElements>
    <a:clrScheme name="Аспект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2019-10-26T08:54:59Z</dcterms:created>
  <dc:creator>Администратор</dc:creator>
</cp:coreProperties>
</file>