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93" r:id="rId3"/>
    <p:sldMasterId id="2147483705" r:id="rId4"/>
  </p:sldMasterIdLst>
  <p:sldIdLst>
    <p:sldId id="284" r:id="rId5"/>
    <p:sldId id="256" r:id="rId6"/>
    <p:sldId id="257" r:id="rId7"/>
    <p:sldId id="258" r:id="rId8"/>
    <p:sldId id="259" r:id="rId9"/>
    <p:sldId id="260" r:id="rId10"/>
    <p:sldId id="261" r:id="rId11"/>
    <p:sldId id="262" r:id="rId12"/>
    <p:sldId id="287" r:id="rId13"/>
    <p:sldId id="263" r:id="rId14"/>
    <p:sldId id="264" r:id="rId15"/>
    <p:sldId id="265" r:id="rId16"/>
    <p:sldId id="266" r:id="rId17"/>
    <p:sldId id="267" r:id="rId18"/>
    <p:sldId id="268" r:id="rId19"/>
    <p:sldId id="269" r:id="rId20"/>
    <p:sldId id="270" r:id="rId21"/>
    <p:sldId id="283" r:id="rId22"/>
    <p:sldId id="285"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4" d="100"/>
          <a:sy n="54" d="100"/>
        </p:scale>
        <p:origin x="103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CCF2C9-2228-4F08-9CBE-8485C09461B5}" type="doc">
      <dgm:prSet loTypeId="urn:microsoft.com/office/officeart/2005/8/layout/chevron2" loCatId="process" qsTypeId="urn:microsoft.com/office/officeart/2005/8/quickstyle/simple1" qsCatId="simple" csTypeId="urn:microsoft.com/office/officeart/2005/8/colors/colorful1" csCatId="colorful" phldr="1"/>
      <dgm:spPr/>
      <dgm:t>
        <a:bodyPr/>
        <a:lstStyle/>
        <a:p>
          <a:endParaRPr lang="ru-RU"/>
        </a:p>
      </dgm:t>
    </dgm:pt>
    <dgm:pt modelId="{0096CF42-8E51-4F8E-A5DE-7B12296C1BA5}">
      <dgm:prSet/>
      <dgm:spPr/>
      <dgm:t>
        <a:bodyPr/>
        <a:lstStyle/>
        <a:p>
          <a:pPr rtl="0"/>
          <a:endParaRPr lang="ru-RU" dirty="0"/>
        </a:p>
      </dgm:t>
    </dgm:pt>
    <dgm:pt modelId="{795EBEB4-8037-489D-AC2B-A7B163224200}" type="parTrans" cxnId="{6245E032-9454-4C07-BF07-909A1352E994}">
      <dgm:prSet/>
      <dgm:spPr/>
      <dgm:t>
        <a:bodyPr/>
        <a:lstStyle/>
        <a:p>
          <a:endParaRPr lang="ru-RU"/>
        </a:p>
      </dgm:t>
    </dgm:pt>
    <dgm:pt modelId="{5467A513-101B-4AC2-88C9-73AE6175C5BE}" type="sibTrans" cxnId="{6245E032-9454-4C07-BF07-909A1352E994}">
      <dgm:prSet/>
      <dgm:spPr/>
      <dgm:t>
        <a:bodyPr/>
        <a:lstStyle/>
        <a:p>
          <a:endParaRPr lang="ru-RU"/>
        </a:p>
      </dgm:t>
    </dgm:pt>
    <dgm:pt modelId="{6633A37C-7FC0-4D7D-BE6F-E303771FD6A2}">
      <dgm:prSet/>
      <dgm:spPr/>
      <dgm:t>
        <a:bodyPr/>
        <a:lstStyle/>
        <a:p>
          <a:pPr rtl="0"/>
          <a:endParaRPr lang="ru-RU" dirty="0"/>
        </a:p>
      </dgm:t>
    </dgm:pt>
    <dgm:pt modelId="{4382F982-58F2-4C19-8EE2-80C7D6DA62E8}" type="parTrans" cxnId="{3AC74489-F2FE-4B9E-8310-FEA7BA3AD5A8}">
      <dgm:prSet/>
      <dgm:spPr/>
      <dgm:t>
        <a:bodyPr/>
        <a:lstStyle/>
        <a:p>
          <a:endParaRPr lang="ru-RU"/>
        </a:p>
      </dgm:t>
    </dgm:pt>
    <dgm:pt modelId="{05202C83-6694-4796-851C-7E9EEB733C1E}" type="sibTrans" cxnId="{3AC74489-F2FE-4B9E-8310-FEA7BA3AD5A8}">
      <dgm:prSet/>
      <dgm:spPr/>
      <dgm:t>
        <a:bodyPr/>
        <a:lstStyle/>
        <a:p>
          <a:endParaRPr lang="ru-RU"/>
        </a:p>
      </dgm:t>
    </dgm:pt>
    <dgm:pt modelId="{EBD3E534-0EDB-4474-BA94-FD1D6494F8F8}">
      <dgm:prSet/>
      <dgm:spPr/>
      <dgm:t>
        <a:bodyPr/>
        <a:lstStyle/>
        <a:p>
          <a:pPr rtl="0"/>
          <a:endParaRPr lang="ru-RU" dirty="0"/>
        </a:p>
      </dgm:t>
    </dgm:pt>
    <dgm:pt modelId="{9975CC49-A113-492F-8E6E-A35A77BF0037}" type="parTrans" cxnId="{DB6C1850-CBFC-485A-AC63-1416628CB335}">
      <dgm:prSet/>
      <dgm:spPr/>
      <dgm:t>
        <a:bodyPr/>
        <a:lstStyle/>
        <a:p>
          <a:endParaRPr lang="ru-RU"/>
        </a:p>
      </dgm:t>
    </dgm:pt>
    <dgm:pt modelId="{D31490CB-6A94-47D9-BCA5-78BE9E2415AE}" type="sibTrans" cxnId="{DB6C1850-CBFC-485A-AC63-1416628CB335}">
      <dgm:prSet/>
      <dgm:spPr/>
      <dgm:t>
        <a:bodyPr/>
        <a:lstStyle/>
        <a:p>
          <a:endParaRPr lang="ru-RU"/>
        </a:p>
      </dgm:t>
    </dgm:pt>
    <dgm:pt modelId="{6FC77177-D631-434C-A433-F5C613A604E7}">
      <dgm:prSet/>
      <dgm:spPr/>
      <dgm:t>
        <a:bodyPr/>
        <a:lstStyle/>
        <a:p>
          <a:pPr rtl="0"/>
          <a:r>
            <a:rPr lang="en-US" baseline="0"/>
            <a:t>Tijorat onlayn xizmatlari kompaniyaga Real vaqt rejimida turli xil axborot va marketing xizmatlarini taklif qiladi, ular xizmat egasi tomonidan belgilangan oylik abonent to'lovi bilan shug'ullanadiganlar tomonidan ta'minlanadi. </a:t>
          </a:r>
          <a:endParaRPr lang="ru-RU"/>
        </a:p>
      </dgm:t>
    </dgm:pt>
    <dgm:pt modelId="{A1326D58-C6CA-4DC5-BDBE-F0442F51DEFF}" type="parTrans" cxnId="{8F492EE9-1333-466F-942C-54A07450CCB3}">
      <dgm:prSet/>
      <dgm:spPr/>
    </dgm:pt>
    <dgm:pt modelId="{3EB33DE2-C5AD-4A9B-8465-FD35A347AB2E}" type="sibTrans" cxnId="{8F492EE9-1333-466F-942C-54A07450CCB3}">
      <dgm:prSet/>
      <dgm:spPr/>
    </dgm:pt>
    <dgm:pt modelId="{98585066-23AD-45D7-A6DC-79C471C4B089}">
      <dgm:prSet/>
      <dgm:spPr/>
      <dgm:t>
        <a:bodyPr/>
        <a:lstStyle/>
        <a:p>
          <a:pPr rtl="0"/>
          <a:r>
            <a:rPr lang="en-US" baseline="0"/>
            <a:t>Onlayn xizmatlarning eng mashhur provayderlaridan biri 19 million abonentga ega bo'lgan va AQSh bozorining 50 foiziga xizmat qiluvchi America Online (AOL) kompaniyasi.  </a:t>
          </a:r>
          <a:endParaRPr lang="ru-RU"/>
        </a:p>
      </dgm:t>
    </dgm:pt>
    <dgm:pt modelId="{84484997-DDDB-4BA8-8B4D-D92CA363843E}" type="parTrans" cxnId="{AA6B01B9-ADE3-4C09-A59A-90428096BD5B}">
      <dgm:prSet/>
      <dgm:spPr/>
    </dgm:pt>
    <dgm:pt modelId="{14618820-8350-49C2-A99D-BFF924319878}" type="sibTrans" cxnId="{AA6B01B9-ADE3-4C09-A59A-90428096BD5B}">
      <dgm:prSet/>
      <dgm:spPr/>
    </dgm:pt>
    <dgm:pt modelId="{591D9F02-0028-44DC-B376-AC58D8F16881}">
      <dgm:prSet/>
      <dgm:spPr/>
      <dgm:t>
        <a:bodyPr/>
        <a:lstStyle/>
        <a:p>
          <a:pPr rtl="0"/>
          <a:r>
            <a:rPr lang="en-US" baseline="0"/>
            <a:t>AOL va shunga o'xshash tijorat xizmatlari kanal abonentlariga beshta asosiy xizmat turini taqdim etadi: reklama ma'lumotlari (yangiliklar ,kutubxonalar, ta'lim, sayohat, sport, yordam), o'yin-kulgi (o'yinlar va boshqalar), xarid qilish, muloqot qilish (elektron xabarlar paneli, forumlar, chat xonalari) va elektron pochta.</a:t>
          </a:r>
          <a:endParaRPr lang="ru-RU"/>
        </a:p>
      </dgm:t>
    </dgm:pt>
    <dgm:pt modelId="{4CA87557-35D5-402B-AB33-8440C2672157}" type="parTrans" cxnId="{11AF1258-0FA2-4409-B34C-12396EC35FF5}">
      <dgm:prSet/>
      <dgm:spPr/>
    </dgm:pt>
    <dgm:pt modelId="{D11ED83A-FC58-4468-BB28-A1370FFE6B88}" type="sibTrans" cxnId="{11AF1258-0FA2-4409-B34C-12396EC35FF5}">
      <dgm:prSet/>
      <dgm:spPr/>
    </dgm:pt>
    <dgm:pt modelId="{B9F0BF20-77F6-4A3E-8139-68C27C2918D4}" type="pres">
      <dgm:prSet presAssocID="{ABCCF2C9-2228-4F08-9CBE-8485C09461B5}" presName="linearFlow" presStyleCnt="0">
        <dgm:presLayoutVars>
          <dgm:dir/>
          <dgm:animLvl val="lvl"/>
          <dgm:resizeHandles val="exact"/>
        </dgm:presLayoutVars>
      </dgm:prSet>
      <dgm:spPr/>
    </dgm:pt>
    <dgm:pt modelId="{5D81CBD8-11B0-4270-A752-7E5FC6DE3341}" type="pres">
      <dgm:prSet presAssocID="{0096CF42-8E51-4F8E-A5DE-7B12296C1BA5}" presName="composite" presStyleCnt="0"/>
      <dgm:spPr/>
    </dgm:pt>
    <dgm:pt modelId="{E36A7203-1581-4433-833C-24C638243321}" type="pres">
      <dgm:prSet presAssocID="{0096CF42-8E51-4F8E-A5DE-7B12296C1BA5}" presName="parentText" presStyleLbl="alignNode1" presStyleIdx="0" presStyleCnt="3">
        <dgm:presLayoutVars>
          <dgm:chMax val="1"/>
          <dgm:bulletEnabled val="1"/>
        </dgm:presLayoutVars>
      </dgm:prSet>
      <dgm:spPr/>
    </dgm:pt>
    <dgm:pt modelId="{BCDEF150-8827-48E2-A176-A7D3CFA684C8}" type="pres">
      <dgm:prSet presAssocID="{0096CF42-8E51-4F8E-A5DE-7B12296C1BA5}" presName="descendantText" presStyleLbl="alignAcc1" presStyleIdx="0" presStyleCnt="3" custLinFactNeighborX="-461" custLinFactNeighborY="-13394">
        <dgm:presLayoutVars>
          <dgm:bulletEnabled val="1"/>
        </dgm:presLayoutVars>
      </dgm:prSet>
      <dgm:spPr/>
    </dgm:pt>
    <dgm:pt modelId="{C04ECBFF-67D3-464E-A534-042FDC6E60C8}" type="pres">
      <dgm:prSet presAssocID="{5467A513-101B-4AC2-88C9-73AE6175C5BE}" presName="sp" presStyleCnt="0"/>
      <dgm:spPr/>
    </dgm:pt>
    <dgm:pt modelId="{462BFD92-FBEF-40B1-AC5A-C06885316428}" type="pres">
      <dgm:prSet presAssocID="{6633A37C-7FC0-4D7D-BE6F-E303771FD6A2}" presName="composite" presStyleCnt="0"/>
      <dgm:spPr/>
    </dgm:pt>
    <dgm:pt modelId="{445F5717-94BC-4235-A265-3AE86E16BA81}" type="pres">
      <dgm:prSet presAssocID="{6633A37C-7FC0-4D7D-BE6F-E303771FD6A2}" presName="parentText" presStyleLbl="alignNode1" presStyleIdx="1" presStyleCnt="3">
        <dgm:presLayoutVars>
          <dgm:chMax val="1"/>
          <dgm:bulletEnabled val="1"/>
        </dgm:presLayoutVars>
      </dgm:prSet>
      <dgm:spPr/>
    </dgm:pt>
    <dgm:pt modelId="{9C6CBFB8-FFBE-4194-987B-00A02BBBED39}" type="pres">
      <dgm:prSet presAssocID="{6633A37C-7FC0-4D7D-BE6F-E303771FD6A2}" presName="descendantText" presStyleLbl="alignAcc1" presStyleIdx="1" presStyleCnt="3">
        <dgm:presLayoutVars>
          <dgm:bulletEnabled val="1"/>
        </dgm:presLayoutVars>
      </dgm:prSet>
      <dgm:spPr/>
    </dgm:pt>
    <dgm:pt modelId="{0D19BC78-2266-4683-B3A3-26446D092EEE}" type="pres">
      <dgm:prSet presAssocID="{05202C83-6694-4796-851C-7E9EEB733C1E}" presName="sp" presStyleCnt="0"/>
      <dgm:spPr/>
    </dgm:pt>
    <dgm:pt modelId="{38B0400E-60AE-4739-84E7-1D05FF3D9719}" type="pres">
      <dgm:prSet presAssocID="{EBD3E534-0EDB-4474-BA94-FD1D6494F8F8}" presName="composite" presStyleCnt="0"/>
      <dgm:spPr/>
    </dgm:pt>
    <dgm:pt modelId="{72DBEED4-B5E7-4846-8F43-BC4E1FC079DE}" type="pres">
      <dgm:prSet presAssocID="{EBD3E534-0EDB-4474-BA94-FD1D6494F8F8}" presName="parentText" presStyleLbl="alignNode1" presStyleIdx="2" presStyleCnt="3">
        <dgm:presLayoutVars>
          <dgm:chMax val="1"/>
          <dgm:bulletEnabled val="1"/>
        </dgm:presLayoutVars>
      </dgm:prSet>
      <dgm:spPr/>
    </dgm:pt>
    <dgm:pt modelId="{252D240B-DF4D-4D97-8FD7-5C22C4EDACFB}" type="pres">
      <dgm:prSet presAssocID="{EBD3E534-0EDB-4474-BA94-FD1D6494F8F8}" presName="descendantText" presStyleLbl="alignAcc1" presStyleIdx="2" presStyleCnt="3">
        <dgm:presLayoutVars>
          <dgm:bulletEnabled val="1"/>
        </dgm:presLayoutVars>
      </dgm:prSet>
      <dgm:spPr/>
    </dgm:pt>
  </dgm:ptLst>
  <dgm:cxnLst>
    <dgm:cxn modelId="{F0936214-B0CF-469E-834D-E837A7101AD5}" type="presOf" srcId="{6FC77177-D631-434C-A433-F5C613A604E7}" destId="{BCDEF150-8827-48E2-A176-A7D3CFA684C8}" srcOrd="0" destOrd="0" presId="urn:microsoft.com/office/officeart/2005/8/layout/chevron2"/>
    <dgm:cxn modelId="{6245E032-9454-4C07-BF07-909A1352E994}" srcId="{ABCCF2C9-2228-4F08-9CBE-8485C09461B5}" destId="{0096CF42-8E51-4F8E-A5DE-7B12296C1BA5}" srcOrd="0" destOrd="0" parTransId="{795EBEB4-8037-489D-AC2B-A7B163224200}" sibTransId="{5467A513-101B-4AC2-88C9-73AE6175C5BE}"/>
    <dgm:cxn modelId="{20E0BF36-4E68-4287-A999-D51CB5C238AF}" type="presOf" srcId="{591D9F02-0028-44DC-B376-AC58D8F16881}" destId="{252D240B-DF4D-4D97-8FD7-5C22C4EDACFB}" srcOrd="0" destOrd="0" presId="urn:microsoft.com/office/officeart/2005/8/layout/chevron2"/>
    <dgm:cxn modelId="{27266360-7521-4807-8FE6-AC0C82B59B64}" type="presOf" srcId="{0096CF42-8E51-4F8E-A5DE-7B12296C1BA5}" destId="{E36A7203-1581-4433-833C-24C638243321}" srcOrd="0" destOrd="0" presId="urn:microsoft.com/office/officeart/2005/8/layout/chevron2"/>
    <dgm:cxn modelId="{DB6C1850-CBFC-485A-AC63-1416628CB335}" srcId="{ABCCF2C9-2228-4F08-9CBE-8485C09461B5}" destId="{EBD3E534-0EDB-4474-BA94-FD1D6494F8F8}" srcOrd="2" destOrd="0" parTransId="{9975CC49-A113-492F-8E6E-A35A77BF0037}" sibTransId="{D31490CB-6A94-47D9-BCA5-78BE9E2415AE}"/>
    <dgm:cxn modelId="{11AF1258-0FA2-4409-B34C-12396EC35FF5}" srcId="{EBD3E534-0EDB-4474-BA94-FD1D6494F8F8}" destId="{591D9F02-0028-44DC-B376-AC58D8F16881}" srcOrd="0" destOrd="0" parTransId="{4CA87557-35D5-402B-AB33-8440C2672157}" sibTransId="{D11ED83A-FC58-4468-BB28-A1370FFE6B88}"/>
    <dgm:cxn modelId="{3AC74489-F2FE-4B9E-8310-FEA7BA3AD5A8}" srcId="{ABCCF2C9-2228-4F08-9CBE-8485C09461B5}" destId="{6633A37C-7FC0-4D7D-BE6F-E303771FD6A2}" srcOrd="1" destOrd="0" parTransId="{4382F982-58F2-4C19-8EE2-80C7D6DA62E8}" sibTransId="{05202C83-6694-4796-851C-7E9EEB733C1E}"/>
    <dgm:cxn modelId="{1D0B5A8C-A1F4-4DC0-AB68-AB76885B4397}" type="presOf" srcId="{6633A37C-7FC0-4D7D-BE6F-E303771FD6A2}" destId="{445F5717-94BC-4235-A265-3AE86E16BA81}" srcOrd="0" destOrd="0" presId="urn:microsoft.com/office/officeart/2005/8/layout/chevron2"/>
    <dgm:cxn modelId="{AA6B01B9-ADE3-4C09-A59A-90428096BD5B}" srcId="{6633A37C-7FC0-4D7D-BE6F-E303771FD6A2}" destId="{98585066-23AD-45D7-A6DC-79C471C4B089}" srcOrd="0" destOrd="0" parTransId="{84484997-DDDB-4BA8-8B4D-D92CA363843E}" sibTransId="{14618820-8350-49C2-A99D-BFF924319878}"/>
    <dgm:cxn modelId="{A089B5C3-32C0-4236-B7C7-92619CF6D5E3}" type="presOf" srcId="{EBD3E534-0EDB-4474-BA94-FD1D6494F8F8}" destId="{72DBEED4-B5E7-4846-8F43-BC4E1FC079DE}" srcOrd="0" destOrd="0" presId="urn:microsoft.com/office/officeart/2005/8/layout/chevron2"/>
    <dgm:cxn modelId="{8F492EE9-1333-466F-942C-54A07450CCB3}" srcId="{0096CF42-8E51-4F8E-A5DE-7B12296C1BA5}" destId="{6FC77177-D631-434C-A433-F5C613A604E7}" srcOrd="0" destOrd="0" parTransId="{A1326D58-C6CA-4DC5-BDBE-F0442F51DEFF}" sibTransId="{3EB33DE2-C5AD-4A9B-8465-FD35A347AB2E}"/>
    <dgm:cxn modelId="{11F07AEF-41B5-475D-8BA9-4896FEB0A0B9}" type="presOf" srcId="{ABCCF2C9-2228-4F08-9CBE-8485C09461B5}" destId="{B9F0BF20-77F6-4A3E-8139-68C27C2918D4}" srcOrd="0" destOrd="0" presId="urn:microsoft.com/office/officeart/2005/8/layout/chevron2"/>
    <dgm:cxn modelId="{A898B0F2-49FA-4E7A-B16B-05DA48E5FCCE}" type="presOf" srcId="{98585066-23AD-45D7-A6DC-79C471C4B089}" destId="{9C6CBFB8-FFBE-4194-987B-00A02BBBED39}" srcOrd="0" destOrd="0" presId="urn:microsoft.com/office/officeart/2005/8/layout/chevron2"/>
    <dgm:cxn modelId="{2F47B676-70AC-474C-965D-CDB25AD60280}" type="presParOf" srcId="{B9F0BF20-77F6-4A3E-8139-68C27C2918D4}" destId="{5D81CBD8-11B0-4270-A752-7E5FC6DE3341}" srcOrd="0" destOrd="0" presId="urn:microsoft.com/office/officeart/2005/8/layout/chevron2"/>
    <dgm:cxn modelId="{F3A0E9F8-45B5-46C4-9846-D06C808E4E22}" type="presParOf" srcId="{5D81CBD8-11B0-4270-A752-7E5FC6DE3341}" destId="{E36A7203-1581-4433-833C-24C638243321}" srcOrd="0" destOrd="0" presId="urn:microsoft.com/office/officeart/2005/8/layout/chevron2"/>
    <dgm:cxn modelId="{CFA12C69-0FA0-45FB-8A4D-93421985DA00}" type="presParOf" srcId="{5D81CBD8-11B0-4270-A752-7E5FC6DE3341}" destId="{BCDEF150-8827-48E2-A176-A7D3CFA684C8}" srcOrd="1" destOrd="0" presId="urn:microsoft.com/office/officeart/2005/8/layout/chevron2"/>
    <dgm:cxn modelId="{01F6C5A8-3396-4A5D-A149-BC00F5194FDE}" type="presParOf" srcId="{B9F0BF20-77F6-4A3E-8139-68C27C2918D4}" destId="{C04ECBFF-67D3-464E-A534-042FDC6E60C8}" srcOrd="1" destOrd="0" presId="urn:microsoft.com/office/officeart/2005/8/layout/chevron2"/>
    <dgm:cxn modelId="{F9CD38EC-5904-4490-B1F0-A5F2C1B605FC}" type="presParOf" srcId="{B9F0BF20-77F6-4A3E-8139-68C27C2918D4}" destId="{462BFD92-FBEF-40B1-AC5A-C06885316428}" srcOrd="2" destOrd="0" presId="urn:microsoft.com/office/officeart/2005/8/layout/chevron2"/>
    <dgm:cxn modelId="{F74BD96E-D887-4005-A976-C332005B8A8C}" type="presParOf" srcId="{462BFD92-FBEF-40B1-AC5A-C06885316428}" destId="{445F5717-94BC-4235-A265-3AE86E16BA81}" srcOrd="0" destOrd="0" presId="urn:microsoft.com/office/officeart/2005/8/layout/chevron2"/>
    <dgm:cxn modelId="{E3F95853-C85E-4B06-AB1E-2EDA0E2D7121}" type="presParOf" srcId="{462BFD92-FBEF-40B1-AC5A-C06885316428}" destId="{9C6CBFB8-FFBE-4194-987B-00A02BBBED39}" srcOrd="1" destOrd="0" presId="urn:microsoft.com/office/officeart/2005/8/layout/chevron2"/>
    <dgm:cxn modelId="{2A30F5DC-3ED7-43ED-9AC8-8216027605EA}" type="presParOf" srcId="{B9F0BF20-77F6-4A3E-8139-68C27C2918D4}" destId="{0D19BC78-2266-4683-B3A3-26446D092EEE}" srcOrd="3" destOrd="0" presId="urn:microsoft.com/office/officeart/2005/8/layout/chevron2"/>
    <dgm:cxn modelId="{48D06EDB-FF82-4295-BBFD-B684547F40CA}" type="presParOf" srcId="{B9F0BF20-77F6-4A3E-8139-68C27C2918D4}" destId="{38B0400E-60AE-4739-84E7-1D05FF3D9719}" srcOrd="4" destOrd="0" presId="urn:microsoft.com/office/officeart/2005/8/layout/chevron2"/>
    <dgm:cxn modelId="{90F5DCA9-9CBE-4E8E-90D8-E0D0F4919EC1}" type="presParOf" srcId="{38B0400E-60AE-4739-84E7-1D05FF3D9719}" destId="{72DBEED4-B5E7-4846-8F43-BC4E1FC079DE}" srcOrd="0" destOrd="0" presId="urn:microsoft.com/office/officeart/2005/8/layout/chevron2"/>
    <dgm:cxn modelId="{E3F2F0B8-3BCF-408E-A9F4-46A722EBA7B7}" type="presParOf" srcId="{38B0400E-60AE-4739-84E7-1D05FF3D9719}" destId="{252D240B-DF4D-4D97-8FD7-5C22C4EDACFB}"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576E27-8857-42AB-A616-A38CC1E03A2A}" type="doc">
      <dgm:prSet loTypeId="urn:microsoft.com/office/officeart/2005/8/layout/venn1" loCatId="relationship" qsTypeId="urn:microsoft.com/office/officeart/2005/8/quickstyle/simple1" qsCatId="simple" csTypeId="urn:microsoft.com/office/officeart/2005/8/colors/colorful2" csCatId="colorful"/>
      <dgm:spPr/>
      <dgm:t>
        <a:bodyPr/>
        <a:lstStyle/>
        <a:p>
          <a:endParaRPr lang="ru-RU"/>
        </a:p>
      </dgm:t>
    </dgm:pt>
    <dgm:pt modelId="{7CAD7F3E-C282-4E5E-B5B6-284650648642}">
      <dgm:prSet/>
      <dgm:spPr/>
      <dgm:t>
        <a:bodyPr/>
        <a:lstStyle/>
        <a:p>
          <a:pPr rtl="0"/>
          <a:r>
            <a:rPr lang="en-US"/>
            <a:t>taqdim etilgan tovarlar va xizmatlar haqida iloji boricha to'liq ma'lumot berish;</a:t>
          </a:r>
          <a:endParaRPr lang="ru-RU"/>
        </a:p>
      </dgm:t>
    </dgm:pt>
    <dgm:pt modelId="{127335B3-F9CD-46A1-8638-F7D51FCD2950}" type="parTrans" cxnId="{2551118C-620E-43B7-8A4A-4B82FB5A0785}">
      <dgm:prSet/>
      <dgm:spPr/>
      <dgm:t>
        <a:bodyPr/>
        <a:lstStyle/>
        <a:p>
          <a:endParaRPr lang="ru-RU"/>
        </a:p>
      </dgm:t>
    </dgm:pt>
    <dgm:pt modelId="{9C9CE670-83E9-48BB-90ED-3DF05DE2B00C}" type="sibTrans" cxnId="{2551118C-620E-43B7-8A4A-4B82FB5A0785}">
      <dgm:prSet/>
      <dgm:spPr/>
      <dgm:t>
        <a:bodyPr/>
        <a:lstStyle/>
        <a:p>
          <a:endParaRPr lang="ru-RU"/>
        </a:p>
      </dgm:t>
    </dgm:pt>
    <dgm:pt modelId="{A7132953-E690-43AD-B2B0-0ACE8343ED5D}">
      <dgm:prSet/>
      <dgm:spPr/>
      <dgm:t>
        <a:bodyPr/>
        <a:lstStyle/>
        <a:p>
          <a:pPr rtl="0"/>
          <a:r>
            <a:rPr lang="en-US"/>
            <a:t>buyurtmalarni qabul qilish va qayta ishlash;</a:t>
          </a:r>
          <a:endParaRPr lang="ru-RU"/>
        </a:p>
      </dgm:t>
    </dgm:pt>
    <dgm:pt modelId="{FDC01124-C94E-4941-A421-5FC960A32D91}" type="parTrans" cxnId="{C8A258EE-AB10-44E2-9476-339202D8B98B}">
      <dgm:prSet/>
      <dgm:spPr/>
      <dgm:t>
        <a:bodyPr/>
        <a:lstStyle/>
        <a:p>
          <a:endParaRPr lang="ru-RU"/>
        </a:p>
      </dgm:t>
    </dgm:pt>
    <dgm:pt modelId="{B2C3BEE2-64EB-4F8C-A525-1D658BEB5955}" type="sibTrans" cxnId="{C8A258EE-AB10-44E2-9476-339202D8B98B}">
      <dgm:prSet/>
      <dgm:spPr/>
      <dgm:t>
        <a:bodyPr/>
        <a:lstStyle/>
        <a:p>
          <a:endParaRPr lang="ru-RU"/>
        </a:p>
      </dgm:t>
    </dgm:pt>
    <dgm:pt modelId="{73B451DD-55BD-45C6-A902-18E31E8C4003}">
      <dgm:prSet/>
      <dgm:spPr/>
      <dgm:t>
        <a:bodyPr/>
        <a:lstStyle/>
        <a:p>
          <a:pPr rtl="0"/>
          <a:r>
            <a:rPr lang="en-US"/>
            <a:t>mehmonlarni shaxsiylashtirish;</a:t>
          </a:r>
          <a:endParaRPr lang="ru-RU"/>
        </a:p>
      </dgm:t>
    </dgm:pt>
    <dgm:pt modelId="{5D0F84A6-2755-44D1-BBB1-D4140EB45CC8}" type="parTrans" cxnId="{47AA6E5D-E8BA-433F-99F0-F4B1C844A635}">
      <dgm:prSet/>
      <dgm:spPr/>
      <dgm:t>
        <a:bodyPr/>
        <a:lstStyle/>
        <a:p>
          <a:endParaRPr lang="ru-RU"/>
        </a:p>
      </dgm:t>
    </dgm:pt>
    <dgm:pt modelId="{DD854A13-9B83-4DE2-8A44-A74ED7ECBB38}" type="sibTrans" cxnId="{47AA6E5D-E8BA-433F-99F0-F4B1C844A635}">
      <dgm:prSet/>
      <dgm:spPr/>
      <dgm:t>
        <a:bodyPr/>
        <a:lstStyle/>
        <a:p>
          <a:endParaRPr lang="ru-RU"/>
        </a:p>
      </dgm:t>
    </dgm:pt>
    <dgm:pt modelId="{F7890602-6464-4949-BB97-9FC20FA65A78}">
      <dgm:prSet/>
      <dgm:spPr/>
      <dgm:t>
        <a:bodyPr/>
        <a:lstStyle/>
        <a:p>
          <a:pPr rtl="0"/>
          <a:r>
            <a:rPr lang="en-US"/>
            <a:t>to'lovlarni amalga oshirish (to'lov tizimiga ulanish sharti bilan);</a:t>
          </a:r>
          <a:endParaRPr lang="ru-RU"/>
        </a:p>
      </dgm:t>
    </dgm:pt>
    <dgm:pt modelId="{8DE60890-B2B8-4665-8CE9-1A73A862659A}" type="parTrans" cxnId="{4D079D99-C536-46AF-A7C3-FBE6B9D2E081}">
      <dgm:prSet/>
      <dgm:spPr/>
      <dgm:t>
        <a:bodyPr/>
        <a:lstStyle/>
        <a:p>
          <a:endParaRPr lang="ru-RU"/>
        </a:p>
      </dgm:t>
    </dgm:pt>
    <dgm:pt modelId="{A6D41097-48CD-4620-B096-F67D409FD44B}" type="sibTrans" cxnId="{4D079D99-C536-46AF-A7C3-FBE6B9D2E081}">
      <dgm:prSet/>
      <dgm:spPr/>
      <dgm:t>
        <a:bodyPr/>
        <a:lstStyle/>
        <a:p>
          <a:endParaRPr lang="ru-RU"/>
        </a:p>
      </dgm:t>
    </dgm:pt>
    <dgm:pt modelId="{D9B24075-0F30-495E-9AFF-3660FE713947}">
      <dgm:prSet/>
      <dgm:spPr/>
      <dgm:t>
        <a:bodyPr/>
        <a:lstStyle/>
        <a:p>
          <a:pPr rtl="0"/>
          <a:r>
            <a:rPr lang="en-US"/>
            <a:t>statistik ma'lumotlarni to'plash va tahlil qilish.</a:t>
          </a:r>
          <a:endParaRPr lang="ru-RU"/>
        </a:p>
      </dgm:t>
    </dgm:pt>
    <dgm:pt modelId="{3E66CCC0-C4D6-4664-92EE-39F62228C04D}" type="parTrans" cxnId="{B491EF61-B9BB-41BC-8491-226E3D7555BD}">
      <dgm:prSet/>
      <dgm:spPr/>
      <dgm:t>
        <a:bodyPr/>
        <a:lstStyle/>
        <a:p>
          <a:endParaRPr lang="ru-RU"/>
        </a:p>
      </dgm:t>
    </dgm:pt>
    <dgm:pt modelId="{1D6B2036-61CA-4523-B552-6384B9BE28ED}" type="sibTrans" cxnId="{B491EF61-B9BB-41BC-8491-226E3D7555BD}">
      <dgm:prSet/>
      <dgm:spPr/>
      <dgm:t>
        <a:bodyPr/>
        <a:lstStyle/>
        <a:p>
          <a:endParaRPr lang="ru-RU"/>
        </a:p>
      </dgm:t>
    </dgm:pt>
    <dgm:pt modelId="{F61DC7B3-E910-4490-8CF5-99C20C66DDB8}" type="pres">
      <dgm:prSet presAssocID="{D7576E27-8857-42AB-A616-A38CC1E03A2A}" presName="compositeShape" presStyleCnt="0">
        <dgm:presLayoutVars>
          <dgm:chMax val="7"/>
          <dgm:dir/>
          <dgm:resizeHandles val="exact"/>
        </dgm:presLayoutVars>
      </dgm:prSet>
      <dgm:spPr/>
    </dgm:pt>
    <dgm:pt modelId="{4EE603C6-C2B6-4F62-A206-7A3293FC583A}" type="pres">
      <dgm:prSet presAssocID="{7CAD7F3E-C282-4E5E-B5B6-284650648642}" presName="circ1" presStyleLbl="vennNode1" presStyleIdx="0" presStyleCnt="5"/>
      <dgm:spPr/>
    </dgm:pt>
    <dgm:pt modelId="{53B93D2D-A272-49EC-9BAA-4A6CCEA8D835}" type="pres">
      <dgm:prSet presAssocID="{7CAD7F3E-C282-4E5E-B5B6-284650648642}" presName="circ1Tx" presStyleLbl="revTx" presStyleIdx="0" presStyleCnt="0">
        <dgm:presLayoutVars>
          <dgm:chMax val="0"/>
          <dgm:chPref val="0"/>
          <dgm:bulletEnabled val="1"/>
        </dgm:presLayoutVars>
      </dgm:prSet>
      <dgm:spPr/>
    </dgm:pt>
    <dgm:pt modelId="{E5042B81-1718-4E3B-9FCB-785BEF53E879}" type="pres">
      <dgm:prSet presAssocID="{A7132953-E690-43AD-B2B0-0ACE8343ED5D}" presName="circ2" presStyleLbl="vennNode1" presStyleIdx="1" presStyleCnt="5"/>
      <dgm:spPr/>
    </dgm:pt>
    <dgm:pt modelId="{BF9A7E4E-B904-4137-87B0-23A062F82950}" type="pres">
      <dgm:prSet presAssocID="{A7132953-E690-43AD-B2B0-0ACE8343ED5D}" presName="circ2Tx" presStyleLbl="revTx" presStyleIdx="0" presStyleCnt="0">
        <dgm:presLayoutVars>
          <dgm:chMax val="0"/>
          <dgm:chPref val="0"/>
          <dgm:bulletEnabled val="1"/>
        </dgm:presLayoutVars>
      </dgm:prSet>
      <dgm:spPr/>
    </dgm:pt>
    <dgm:pt modelId="{D87BF5B8-1A0C-41E7-A399-BA49C30EB953}" type="pres">
      <dgm:prSet presAssocID="{73B451DD-55BD-45C6-A902-18E31E8C4003}" presName="circ3" presStyleLbl="vennNode1" presStyleIdx="2" presStyleCnt="5"/>
      <dgm:spPr/>
    </dgm:pt>
    <dgm:pt modelId="{225B041F-4B18-4200-AAA9-FCAAD6B0EB9C}" type="pres">
      <dgm:prSet presAssocID="{73B451DD-55BD-45C6-A902-18E31E8C4003}" presName="circ3Tx" presStyleLbl="revTx" presStyleIdx="0" presStyleCnt="0">
        <dgm:presLayoutVars>
          <dgm:chMax val="0"/>
          <dgm:chPref val="0"/>
          <dgm:bulletEnabled val="1"/>
        </dgm:presLayoutVars>
      </dgm:prSet>
      <dgm:spPr/>
    </dgm:pt>
    <dgm:pt modelId="{9B8222E2-D8BE-42E8-BC3E-C2226D81935B}" type="pres">
      <dgm:prSet presAssocID="{F7890602-6464-4949-BB97-9FC20FA65A78}" presName="circ4" presStyleLbl="vennNode1" presStyleIdx="3" presStyleCnt="5"/>
      <dgm:spPr/>
    </dgm:pt>
    <dgm:pt modelId="{4FAADBBA-182C-45D0-BB81-A6198369B0F5}" type="pres">
      <dgm:prSet presAssocID="{F7890602-6464-4949-BB97-9FC20FA65A78}" presName="circ4Tx" presStyleLbl="revTx" presStyleIdx="0" presStyleCnt="0">
        <dgm:presLayoutVars>
          <dgm:chMax val="0"/>
          <dgm:chPref val="0"/>
          <dgm:bulletEnabled val="1"/>
        </dgm:presLayoutVars>
      </dgm:prSet>
      <dgm:spPr/>
    </dgm:pt>
    <dgm:pt modelId="{B54950C8-13BB-48AC-8BF6-45033C2D56B5}" type="pres">
      <dgm:prSet presAssocID="{D9B24075-0F30-495E-9AFF-3660FE713947}" presName="circ5" presStyleLbl="vennNode1" presStyleIdx="4" presStyleCnt="5"/>
      <dgm:spPr/>
    </dgm:pt>
    <dgm:pt modelId="{344BC463-94EB-4B44-A797-19B156F0835B}" type="pres">
      <dgm:prSet presAssocID="{D9B24075-0F30-495E-9AFF-3660FE713947}" presName="circ5Tx" presStyleLbl="revTx" presStyleIdx="0" presStyleCnt="0">
        <dgm:presLayoutVars>
          <dgm:chMax val="0"/>
          <dgm:chPref val="0"/>
          <dgm:bulletEnabled val="1"/>
        </dgm:presLayoutVars>
      </dgm:prSet>
      <dgm:spPr/>
    </dgm:pt>
  </dgm:ptLst>
  <dgm:cxnLst>
    <dgm:cxn modelId="{D064951E-E728-4C41-A4BD-05CEADBC1799}" type="presOf" srcId="{73B451DD-55BD-45C6-A902-18E31E8C4003}" destId="{225B041F-4B18-4200-AAA9-FCAAD6B0EB9C}" srcOrd="0" destOrd="0" presId="urn:microsoft.com/office/officeart/2005/8/layout/venn1"/>
    <dgm:cxn modelId="{BE258F2B-E663-4FD2-B9DE-F2E1FAA8B3C5}" type="presOf" srcId="{A7132953-E690-43AD-B2B0-0ACE8343ED5D}" destId="{BF9A7E4E-B904-4137-87B0-23A062F82950}" srcOrd="0" destOrd="0" presId="urn:microsoft.com/office/officeart/2005/8/layout/venn1"/>
    <dgm:cxn modelId="{47AA6E5D-E8BA-433F-99F0-F4B1C844A635}" srcId="{D7576E27-8857-42AB-A616-A38CC1E03A2A}" destId="{73B451DD-55BD-45C6-A902-18E31E8C4003}" srcOrd="2" destOrd="0" parTransId="{5D0F84A6-2755-44D1-BBB1-D4140EB45CC8}" sibTransId="{DD854A13-9B83-4DE2-8A44-A74ED7ECBB38}"/>
    <dgm:cxn modelId="{B491EF61-B9BB-41BC-8491-226E3D7555BD}" srcId="{D7576E27-8857-42AB-A616-A38CC1E03A2A}" destId="{D9B24075-0F30-495E-9AFF-3660FE713947}" srcOrd="4" destOrd="0" parTransId="{3E66CCC0-C4D6-4664-92EE-39F62228C04D}" sibTransId="{1D6B2036-61CA-4523-B552-6384B9BE28ED}"/>
    <dgm:cxn modelId="{0264434A-3D75-4DB6-81CC-42E8EBD30142}" type="presOf" srcId="{D9B24075-0F30-495E-9AFF-3660FE713947}" destId="{344BC463-94EB-4B44-A797-19B156F0835B}" srcOrd="0" destOrd="0" presId="urn:microsoft.com/office/officeart/2005/8/layout/venn1"/>
    <dgm:cxn modelId="{8F9EE171-F5C1-4B83-81EC-CE1AD3B2397B}" type="presOf" srcId="{F7890602-6464-4949-BB97-9FC20FA65A78}" destId="{4FAADBBA-182C-45D0-BB81-A6198369B0F5}" srcOrd="0" destOrd="0" presId="urn:microsoft.com/office/officeart/2005/8/layout/venn1"/>
    <dgm:cxn modelId="{2551118C-620E-43B7-8A4A-4B82FB5A0785}" srcId="{D7576E27-8857-42AB-A616-A38CC1E03A2A}" destId="{7CAD7F3E-C282-4E5E-B5B6-284650648642}" srcOrd="0" destOrd="0" parTransId="{127335B3-F9CD-46A1-8638-F7D51FCD2950}" sibTransId="{9C9CE670-83E9-48BB-90ED-3DF05DE2B00C}"/>
    <dgm:cxn modelId="{4D079D99-C536-46AF-A7C3-FBE6B9D2E081}" srcId="{D7576E27-8857-42AB-A616-A38CC1E03A2A}" destId="{F7890602-6464-4949-BB97-9FC20FA65A78}" srcOrd="3" destOrd="0" parTransId="{8DE60890-B2B8-4665-8CE9-1A73A862659A}" sibTransId="{A6D41097-48CD-4620-B096-F67D409FD44B}"/>
    <dgm:cxn modelId="{3CDB50DA-B791-42F9-8B68-F23C2E019741}" type="presOf" srcId="{D7576E27-8857-42AB-A616-A38CC1E03A2A}" destId="{F61DC7B3-E910-4490-8CF5-99C20C66DDB8}" srcOrd="0" destOrd="0" presId="urn:microsoft.com/office/officeart/2005/8/layout/venn1"/>
    <dgm:cxn modelId="{C8A258EE-AB10-44E2-9476-339202D8B98B}" srcId="{D7576E27-8857-42AB-A616-A38CC1E03A2A}" destId="{A7132953-E690-43AD-B2B0-0ACE8343ED5D}" srcOrd="1" destOrd="0" parTransId="{FDC01124-C94E-4941-A421-5FC960A32D91}" sibTransId="{B2C3BEE2-64EB-4F8C-A525-1D658BEB5955}"/>
    <dgm:cxn modelId="{AEB0E7F0-1E42-403B-AD6A-03D8BEB26FBD}" type="presOf" srcId="{7CAD7F3E-C282-4E5E-B5B6-284650648642}" destId="{53B93D2D-A272-49EC-9BAA-4A6CCEA8D835}" srcOrd="0" destOrd="0" presId="urn:microsoft.com/office/officeart/2005/8/layout/venn1"/>
    <dgm:cxn modelId="{1F225A9E-7C52-4F86-A1B9-4B725EFFF7E3}" type="presParOf" srcId="{F61DC7B3-E910-4490-8CF5-99C20C66DDB8}" destId="{4EE603C6-C2B6-4F62-A206-7A3293FC583A}" srcOrd="0" destOrd="0" presId="urn:microsoft.com/office/officeart/2005/8/layout/venn1"/>
    <dgm:cxn modelId="{1DC82BDA-0D74-47F7-AD51-2A58A370737D}" type="presParOf" srcId="{F61DC7B3-E910-4490-8CF5-99C20C66DDB8}" destId="{53B93D2D-A272-49EC-9BAA-4A6CCEA8D835}" srcOrd="1" destOrd="0" presId="urn:microsoft.com/office/officeart/2005/8/layout/venn1"/>
    <dgm:cxn modelId="{48E519AB-C48A-4D93-9520-E5DDCE672887}" type="presParOf" srcId="{F61DC7B3-E910-4490-8CF5-99C20C66DDB8}" destId="{E5042B81-1718-4E3B-9FCB-785BEF53E879}" srcOrd="2" destOrd="0" presId="urn:microsoft.com/office/officeart/2005/8/layout/venn1"/>
    <dgm:cxn modelId="{6A2F3A1F-69AA-4853-9FDD-EE61225E5C39}" type="presParOf" srcId="{F61DC7B3-E910-4490-8CF5-99C20C66DDB8}" destId="{BF9A7E4E-B904-4137-87B0-23A062F82950}" srcOrd="3" destOrd="0" presId="urn:microsoft.com/office/officeart/2005/8/layout/venn1"/>
    <dgm:cxn modelId="{B686FDD0-7831-45D5-A09A-A061FF07863D}" type="presParOf" srcId="{F61DC7B3-E910-4490-8CF5-99C20C66DDB8}" destId="{D87BF5B8-1A0C-41E7-A399-BA49C30EB953}" srcOrd="4" destOrd="0" presId="urn:microsoft.com/office/officeart/2005/8/layout/venn1"/>
    <dgm:cxn modelId="{4EF0D5F7-796A-41A2-B940-2F59D16487DA}" type="presParOf" srcId="{F61DC7B3-E910-4490-8CF5-99C20C66DDB8}" destId="{225B041F-4B18-4200-AAA9-FCAAD6B0EB9C}" srcOrd="5" destOrd="0" presId="urn:microsoft.com/office/officeart/2005/8/layout/venn1"/>
    <dgm:cxn modelId="{85C2CDDD-D175-4571-AC3A-D64329E27CF9}" type="presParOf" srcId="{F61DC7B3-E910-4490-8CF5-99C20C66DDB8}" destId="{9B8222E2-D8BE-42E8-BC3E-C2226D81935B}" srcOrd="6" destOrd="0" presId="urn:microsoft.com/office/officeart/2005/8/layout/venn1"/>
    <dgm:cxn modelId="{D1DF0396-D68A-4EDE-9600-071D8EE2312A}" type="presParOf" srcId="{F61DC7B3-E910-4490-8CF5-99C20C66DDB8}" destId="{4FAADBBA-182C-45D0-BB81-A6198369B0F5}" srcOrd="7" destOrd="0" presId="urn:microsoft.com/office/officeart/2005/8/layout/venn1"/>
    <dgm:cxn modelId="{E8AE221A-E649-4CF6-9CD7-5AEC28CEFDCF}" type="presParOf" srcId="{F61DC7B3-E910-4490-8CF5-99C20C66DDB8}" destId="{B54950C8-13BB-48AC-8BF6-45033C2D56B5}" srcOrd="8" destOrd="0" presId="urn:microsoft.com/office/officeart/2005/8/layout/venn1"/>
    <dgm:cxn modelId="{D4308012-94BB-4BBA-B7AD-717BA72401FF}" type="presParOf" srcId="{F61DC7B3-E910-4490-8CF5-99C20C66DDB8}" destId="{344BC463-94EB-4B44-A797-19B156F0835B}" srcOrd="9"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F2041A7-51AE-404F-B928-774CD68FC4FD}"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ru-RU"/>
        </a:p>
      </dgm:t>
    </dgm:pt>
    <dgm:pt modelId="{F964A5D5-78C5-4EFE-B00D-3F715B36408C}">
      <dgm:prSet/>
      <dgm:spPr/>
      <dgm:t>
        <a:bodyPr/>
        <a:lstStyle/>
        <a:p>
          <a:pPr rtl="0"/>
          <a:r>
            <a:rPr lang="en-US" baseline="0"/>
            <a:t>Onlayn iste'molchining yangi imkoniyatlari u almashinuv jarayonining tashabbuskori va rahbari bo'lishini anglatadi; xo'jalik yurituvchi sub'ektlar va ularning vakillari iste'molchining almashinuvda ishtirok etishga taklif qilishlarini kutishlari kerak. </a:t>
          </a:r>
          <a:endParaRPr lang="ru-RU"/>
        </a:p>
      </dgm:t>
    </dgm:pt>
    <dgm:pt modelId="{31D7F040-7CA8-4262-9DD5-72CB6B3796EB}" type="parTrans" cxnId="{4AB02145-27A3-49DB-9CD1-58BD6FA0890E}">
      <dgm:prSet/>
      <dgm:spPr/>
      <dgm:t>
        <a:bodyPr/>
        <a:lstStyle/>
        <a:p>
          <a:endParaRPr lang="ru-RU"/>
        </a:p>
      </dgm:t>
    </dgm:pt>
    <dgm:pt modelId="{1D188637-E2AB-4A31-9E59-FF9339D4FF1E}" type="sibTrans" cxnId="{4AB02145-27A3-49DB-9CD1-58BD6FA0890E}">
      <dgm:prSet/>
      <dgm:spPr/>
      <dgm:t>
        <a:bodyPr/>
        <a:lstStyle/>
        <a:p>
          <a:endParaRPr lang="ru-RU"/>
        </a:p>
      </dgm:t>
    </dgm:pt>
    <dgm:pt modelId="{9DAD1569-5A92-4DD6-B2C9-BA2003B8419D}">
      <dgm:prSet/>
      <dgm:spPr/>
      <dgm:t>
        <a:bodyPr/>
        <a:lstStyle/>
        <a:p>
          <a:pPr rtl="0"/>
          <a:r>
            <a:rPr lang="en-US" baseline="0"/>
            <a:t>Biroq, etkazib beruvchilar almashinuv jarayoniga kirgandan keyin ham, iste'molchilar o'yin qoidalarini o'rnatadilar, ko'pincha "agentlar" va vositachilar tomonidan "devor" ishlab chiqaruvchilardan "chiqib ketishadi". </a:t>
          </a:r>
          <a:endParaRPr lang="ru-RU"/>
        </a:p>
      </dgm:t>
    </dgm:pt>
    <dgm:pt modelId="{057B2892-5229-4F0E-ACF8-760B26323714}" type="parTrans" cxnId="{052E5DCF-5DEF-4BA8-A967-C718DA32D849}">
      <dgm:prSet/>
      <dgm:spPr/>
      <dgm:t>
        <a:bodyPr/>
        <a:lstStyle/>
        <a:p>
          <a:endParaRPr lang="ru-RU"/>
        </a:p>
      </dgm:t>
    </dgm:pt>
    <dgm:pt modelId="{B2D8A0F1-E5F1-4B7F-8E13-CF8749341504}" type="sibTrans" cxnId="{052E5DCF-5DEF-4BA8-A967-C718DA32D849}">
      <dgm:prSet/>
      <dgm:spPr/>
      <dgm:t>
        <a:bodyPr/>
        <a:lstStyle/>
        <a:p>
          <a:endParaRPr lang="ru-RU"/>
        </a:p>
      </dgm:t>
    </dgm:pt>
    <dgm:pt modelId="{02EEC4FF-0A98-424A-B4E3-4DAE7C503435}">
      <dgm:prSet/>
      <dgm:spPr/>
      <dgm:t>
        <a:bodyPr/>
        <a:lstStyle/>
        <a:p>
          <a:pPr rtl="0"/>
          <a:r>
            <a:rPr lang="en-US" baseline="0"/>
            <a:t>Qabul qiluvchilar o'zlari uchun qanday ma'lumot kerakligini, qanday takliflar qiziqishlarini va qanday narxni to'lashga tayyorligini aniqlaydilar-bularning barchasi ko'pincha 180°da marketing amaliyotini "asrlar davomida muqaddas" qiladi.</a:t>
          </a:r>
          <a:endParaRPr lang="ru-RU"/>
        </a:p>
      </dgm:t>
    </dgm:pt>
    <dgm:pt modelId="{3BA802BF-E455-4CBC-8F6A-0593100D7683}" type="parTrans" cxnId="{C2799C68-4D6B-4FFA-AD49-74696779BF17}">
      <dgm:prSet/>
      <dgm:spPr/>
      <dgm:t>
        <a:bodyPr/>
        <a:lstStyle/>
        <a:p>
          <a:endParaRPr lang="ru-RU"/>
        </a:p>
      </dgm:t>
    </dgm:pt>
    <dgm:pt modelId="{91B92ABF-4B3E-475E-9851-3CA8D4B2C1F6}" type="sibTrans" cxnId="{C2799C68-4D6B-4FFA-AD49-74696779BF17}">
      <dgm:prSet/>
      <dgm:spPr/>
      <dgm:t>
        <a:bodyPr/>
        <a:lstStyle/>
        <a:p>
          <a:endParaRPr lang="ru-RU"/>
        </a:p>
      </dgm:t>
    </dgm:pt>
    <dgm:pt modelId="{889C46FA-3FB4-4EFB-9629-B93332ACDC65}" type="pres">
      <dgm:prSet presAssocID="{1F2041A7-51AE-404F-B928-774CD68FC4FD}" presName="outerComposite" presStyleCnt="0">
        <dgm:presLayoutVars>
          <dgm:chMax val="5"/>
          <dgm:dir/>
          <dgm:resizeHandles val="exact"/>
        </dgm:presLayoutVars>
      </dgm:prSet>
      <dgm:spPr/>
    </dgm:pt>
    <dgm:pt modelId="{E014CF0C-9EB4-4808-BFE9-2E88D84271F2}" type="pres">
      <dgm:prSet presAssocID="{1F2041A7-51AE-404F-B928-774CD68FC4FD}" presName="dummyMaxCanvas" presStyleCnt="0">
        <dgm:presLayoutVars/>
      </dgm:prSet>
      <dgm:spPr/>
    </dgm:pt>
    <dgm:pt modelId="{DCF7DC1E-3632-4CC1-A0EE-2CEAF618D81D}" type="pres">
      <dgm:prSet presAssocID="{1F2041A7-51AE-404F-B928-774CD68FC4FD}" presName="ThreeNodes_1" presStyleLbl="node1" presStyleIdx="0" presStyleCnt="3">
        <dgm:presLayoutVars>
          <dgm:bulletEnabled val="1"/>
        </dgm:presLayoutVars>
      </dgm:prSet>
      <dgm:spPr/>
    </dgm:pt>
    <dgm:pt modelId="{65F9E75D-13CC-41DC-AD03-883A4528052B}" type="pres">
      <dgm:prSet presAssocID="{1F2041A7-51AE-404F-B928-774CD68FC4FD}" presName="ThreeNodes_2" presStyleLbl="node1" presStyleIdx="1" presStyleCnt="3">
        <dgm:presLayoutVars>
          <dgm:bulletEnabled val="1"/>
        </dgm:presLayoutVars>
      </dgm:prSet>
      <dgm:spPr/>
    </dgm:pt>
    <dgm:pt modelId="{62595B29-8824-4594-8936-EA04BB9A5A71}" type="pres">
      <dgm:prSet presAssocID="{1F2041A7-51AE-404F-B928-774CD68FC4FD}" presName="ThreeNodes_3" presStyleLbl="node1" presStyleIdx="2" presStyleCnt="3">
        <dgm:presLayoutVars>
          <dgm:bulletEnabled val="1"/>
        </dgm:presLayoutVars>
      </dgm:prSet>
      <dgm:spPr/>
    </dgm:pt>
    <dgm:pt modelId="{B19EC0B0-2F97-48DA-8734-FAB2C612AC06}" type="pres">
      <dgm:prSet presAssocID="{1F2041A7-51AE-404F-B928-774CD68FC4FD}" presName="ThreeConn_1-2" presStyleLbl="fgAccFollowNode1" presStyleIdx="0" presStyleCnt="2">
        <dgm:presLayoutVars>
          <dgm:bulletEnabled val="1"/>
        </dgm:presLayoutVars>
      </dgm:prSet>
      <dgm:spPr/>
    </dgm:pt>
    <dgm:pt modelId="{CADEC7AA-35BE-4BD2-A417-59D96FFA4FA7}" type="pres">
      <dgm:prSet presAssocID="{1F2041A7-51AE-404F-B928-774CD68FC4FD}" presName="ThreeConn_2-3" presStyleLbl="fgAccFollowNode1" presStyleIdx="1" presStyleCnt="2">
        <dgm:presLayoutVars>
          <dgm:bulletEnabled val="1"/>
        </dgm:presLayoutVars>
      </dgm:prSet>
      <dgm:spPr/>
    </dgm:pt>
    <dgm:pt modelId="{BA5777D8-CEB6-45D9-8A52-AFF376BCC76B}" type="pres">
      <dgm:prSet presAssocID="{1F2041A7-51AE-404F-B928-774CD68FC4FD}" presName="ThreeNodes_1_text" presStyleLbl="node1" presStyleIdx="2" presStyleCnt="3">
        <dgm:presLayoutVars>
          <dgm:bulletEnabled val="1"/>
        </dgm:presLayoutVars>
      </dgm:prSet>
      <dgm:spPr/>
    </dgm:pt>
    <dgm:pt modelId="{E449D00C-E1E9-41D2-943A-CC79087AC310}" type="pres">
      <dgm:prSet presAssocID="{1F2041A7-51AE-404F-B928-774CD68FC4FD}" presName="ThreeNodes_2_text" presStyleLbl="node1" presStyleIdx="2" presStyleCnt="3">
        <dgm:presLayoutVars>
          <dgm:bulletEnabled val="1"/>
        </dgm:presLayoutVars>
      </dgm:prSet>
      <dgm:spPr/>
    </dgm:pt>
    <dgm:pt modelId="{7A60B888-CF2D-47DA-8D8E-19B3201811E3}" type="pres">
      <dgm:prSet presAssocID="{1F2041A7-51AE-404F-B928-774CD68FC4FD}" presName="ThreeNodes_3_text" presStyleLbl="node1" presStyleIdx="2" presStyleCnt="3">
        <dgm:presLayoutVars>
          <dgm:bulletEnabled val="1"/>
        </dgm:presLayoutVars>
      </dgm:prSet>
      <dgm:spPr/>
    </dgm:pt>
  </dgm:ptLst>
  <dgm:cxnLst>
    <dgm:cxn modelId="{D74D0E43-458A-4F6D-980B-CA63D036EC21}" type="presOf" srcId="{1F2041A7-51AE-404F-B928-774CD68FC4FD}" destId="{889C46FA-3FB4-4EFB-9629-B93332ACDC65}" srcOrd="0" destOrd="0" presId="urn:microsoft.com/office/officeart/2005/8/layout/vProcess5"/>
    <dgm:cxn modelId="{4AB02145-27A3-49DB-9CD1-58BD6FA0890E}" srcId="{1F2041A7-51AE-404F-B928-774CD68FC4FD}" destId="{F964A5D5-78C5-4EFE-B00D-3F715B36408C}" srcOrd="0" destOrd="0" parTransId="{31D7F040-7CA8-4262-9DD5-72CB6B3796EB}" sibTransId="{1D188637-E2AB-4A31-9E59-FF9339D4FF1E}"/>
    <dgm:cxn modelId="{C2799C68-4D6B-4FFA-AD49-74696779BF17}" srcId="{1F2041A7-51AE-404F-B928-774CD68FC4FD}" destId="{02EEC4FF-0A98-424A-B4E3-4DAE7C503435}" srcOrd="2" destOrd="0" parTransId="{3BA802BF-E455-4CBC-8F6A-0593100D7683}" sibTransId="{91B92ABF-4B3E-475E-9851-3CA8D4B2C1F6}"/>
    <dgm:cxn modelId="{B3CFD075-AF6C-444C-965D-D8BBA584FB13}" type="presOf" srcId="{02EEC4FF-0A98-424A-B4E3-4DAE7C503435}" destId="{62595B29-8824-4594-8936-EA04BB9A5A71}" srcOrd="0" destOrd="0" presId="urn:microsoft.com/office/officeart/2005/8/layout/vProcess5"/>
    <dgm:cxn modelId="{8BD3907B-9180-4D00-AD8A-0B000F7D4957}" type="presOf" srcId="{B2D8A0F1-E5F1-4B7F-8E13-CF8749341504}" destId="{CADEC7AA-35BE-4BD2-A417-59D96FFA4FA7}" srcOrd="0" destOrd="0" presId="urn:microsoft.com/office/officeart/2005/8/layout/vProcess5"/>
    <dgm:cxn modelId="{5B6D51A7-658C-49D0-8830-DE2E8437BC54}" type="presOf" srcId="{02EEC4FF-0A98-424A-B4E3-4DAE7C503435}" destId="{7A60B888-CF2D-47DA-8D8E-19B3201811E3}" srcOrd="1" destOrd="0" presId="urn:microsoft.com/office/officeart/2005/8/layout/vProcess5"/>
    <dgm:cxn modelId="{9FF978A8-5ABB-4759-A7C7-1A79B0D6F429}" type="presOf" srcId="{F964A5D5-78C5-4EFE-B00D-3F715B36408C}" destId="{BA5777D8-CEB6-45D9-8A52-AFF376BCC76B}" srcOrd="1" destOrd="0" presId="urn:microsoft.com/office/officeart/2005/8/layout/vProcess5"/>
    <dgm:cxn modelId="{98AFD7AE-4A23-4E49-9D6B-1E90B3A0257F}" type="presOf" srcId="{1D188637-E2AB-4A31-9E59-FF9339D4FF1E}" destId="{B19EC0B0-2F97-48DA-8734-FAB2C612AC06}" srcOrd="0" destOrd="0" presId="urn:microsoft.com/office/officeart/2005/8/layout/vProcess5"/>
    <dgm:cxn modelId="{240296B8-66F6-4EFB-BFBC-F0EE799A63D3}" type="presOf" srcId="{9DAD1569-5A92-4DD6-B2C9-BA2003B8419D}" destId="{E449D00C-E1E9-41D2-943A-CC79087AC310}" srcOrd="1" destOrd="0" presId="urn:microsoft.com/office/officeart/2005/8/layout/vProcess5"/>
    <dgm:cxn modelId="{6720BACD-FF7B-4B8A-A58E-A9C23FAA9034}" type="presOf" srcId="{F964A5D5-78C5-4EFE-B00D-3F715B36408C}" destId="{DCF7DC1E-3632-4CC1-A0EE-2CEAF618D81D}" srcOrd="0" destOrd="0" presId="urn:microsoft.com/office/officeart/2005/8/layout/vProcess5"/>
    <dgm:cxn modelId="{052E5DCF-5DEF-4BA8-A967-C718DA32D849}" srcId="{1F2041A7-51AE-404F-B928-774CD68FC4FD}" destId="{9DAD1569-5A92-4DD6-B2C9-BA2003B8419D}" srcOrd="1" destOrd="0" parTransId="{057B2892-5229-4F0E-ACF8-760B26323714}" sibTransId="{B2D8A0F1-E5F1-4B7F-8E13-CF8749341504}"/>
    <dgm:cxn modelId="{6E3051DD-82F9-49E6-BF49-39F5F1CFED21}" type="presOf" srcId="{9DAD1569-5A92-4DD6-B2C9-BA2003B8419D}" destId="{65F9E75D-13CC-41DC-AD03-883A4528052B}" srcOrd="0" destOrd="0" presId="urn:microsoft.com/office/officeart/2005/8/layout/vProcess5"/>
    <dgm:cxn modelId="{AC3779D1-CDC8-44A5-9F38-6720D01A70AC}" type="presParOf" srcId="{889C46FA-3FB4-4EFB-9629-B93332ACDC65}" destId="{E014CF0C-9EB4-4808-BFE9-2E88D84271F2}" srcOrd="0" destOrd="0" presId="urn:microsoft.com/office/officeart/2005/8/layout/vProcess5"/>
    <dgm:cxn modelId="{D5BDBE7F-82AC-4C9B-AFBC-9D37DEE31BE1}" type="presParOf" srcId="{889C46FA-3FB4-4EFB-9629-B93332ACDC65}" destId="{DCF7DC1E-3632-4CC1-A0EE-2CEAF618D81D}" srcOrd="1" destOrd="0" presId="urn:microsoft.com/office/officeart/2005/8/layout/vProcess5"/>
    <dgm:cxn modelId="{4345B9CA-7F99-4A2F-9D88-9CB4848E58BA}" type="presParOf" srcId="{889C46FA-3FB4-4EFB-9629-B93332ACDC65}" destId="{65F9E75D-13CC-41DC-AD03-883A4528052B}" srcOrd="2" destOrd="0" presId="urn:microsoft.com/office/officeart/2005/8/layout/vProcess5"/>
    <dgm:cxn modelId="{90B50E58-5F2B-4345-A491-802D7F8EF7F1}" type="presParOf" srcId="{889C46FA-3FB4-4EFB-9629-B93332ACDC65}" destId="{62595B29-8824-4594-8936-EA04BB9A5A71}" srcOrd="3" destOrd="0" presId="urn:microsoft.com/office/officeart/2005/8/layout/vProcess5"/>
    <dgm:cxn modelId="{83048ABE-AADA-42A2-ACD4-9A30131C07F7}" type="presParOf" srcId="{889C46FA-3FB4-4EFB-9629-B93332ACDC65}" destId="{B19EC0B0-2F97-48DA-8734-FAB2C612AC06}" srcOrd="4" destOrd="0" presId="urn:microsoft.com/office/officeart/2005/8/layout/vProcess5"/>
    <dgm:cxn modelId="{9B7B3CC1-97E1-48F9-913B-B2F84422C6A8}" type="presParOf" srcId="{889C46FA-3FB4-4EFB-9629-B93332ACDC65}" destId="{CADEC7AA-35BE-4BD2-A417-59D96FFA4FA7}" srcOrd="5" destOrd="0" presId="urn:microsoft.com/office/officeart/2005/8/layout/vProcess5"/>
    <dgm:cxn modelId="{A094C54E-66C4-447F-A9EA-3E4451B2394D}" type="presParOf" srcId="{889C46FA-3FB4-4EFB-9629-B93332ACDC65}" destId="{BA5777D8-CEB6-45D9-8A52-AFF376BCC76B}" srcOrd="6" destOrd="0" presId="urn:microsoft.com/office/officeart/2005/8/layout/vProcess5"/>
    <dgm:cxn modelId="{13FBC5D3-EAE4-4440-A0A5-D7F62B8E10BA}" type="presParOf" srcId="{889C46FA-3FB4-4EFB-9629-B93332ACDC65}" destId="{E449D00C-E1E9-41D2-943A-CC79087AC310}" srcOrd="7" destOrd="0" presId="urn:microsoft.com/office/officeart/2005/8/layout/vProcess5"/>
    <dgm:cxn modelId="{7ADB00D1-1D89-4B58-A49D-5AC3FE73F78C}" type="presParOf" srcId="{889C46FA-3FB4-4EFB-9629-B93332ACDC65}" destId="{7A60B888-CF2D-47DA-8D8E-19B3201811E3}"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9EDC91-11B5-4400-9E76-79C32765B945}" type="doc">
      <dgm:prSet loTypeId="urn:microsoft.com/office/officeart/2005/8/layout/hList6" loCatId="list" qsTypeId="urn:microsoft.com/office/officeart/2005/8/quickstyle/simple1" qsCatId="simple" csTypeId="urn:microsoft.com/office/officeart/2005/8/colors/colorful4" csCatId="colorful"/>
      <dgm:spPr/>
      <dgm:t>
        <a:bodyPr/>
        <a:lstStyle/>
        <a:p>
          <a:endParaRPr lang="ru-RU"/>
        </a:p>
      </dgm:t>
    </dgm:pt>
    <dgm:pt modelId="{099FE66C-8D3B-4140-A40D-2B27F116D148}">
      <dgm:prSet/>
      <dgm:spPr/>
      <dgm:t>
        <a:bodyPr/>
        <a:lstStyle/>
        <a:p>
          <a:pPr rtl="0"/>
          <a:r>
            <a:rPr lang="en-US" baseline="0"/>
            <a:t>Onlayn marketingning mashhurligi potentsial xaridorlarga uchta asosiy foyda keltirishi bilan izohlanadi:</a:t>
          </a:r>
          <a:endParaRPr lang="ru-RU"/>
        </a:p>
      </dgm:t>
    </dgm:pt>
    <dgm:pt modelId="{36073BBD-5407-419D-868C-2D106BE2E1D9}" type="parTrans" cxnId="{5BD9D60C-1600-4702-89DC-09FC3B237D8D}">
      <dgm:prSet/>
      <dgm:spPr/>
      <dgm:t>
        <a:bodyPr/>
        <a:lstStyle/>
        <a:p>
          <a:endParaRPr lang="ru-RU"/>
        </a:p>
      </dgm:t>
    </dgm:pt>
    <dgm:pt modelId="{7E21EDFE-E2F7-4D81-AE17-92DB1AA43A06}" type="sibTrans" cxnId="{5BD9D60C-1600-4702-89DC-09FC3B237D8D}">
      <dgm:prSet/>
      <dgm:spPr/>
      <dgm:t>
        <a:bodyPr/>
        <a:lstStyle/>
        <a:p>
          <a:endParaRPr lang="ru-RU"/>
        </a:p>
      </dgm:t>
    </dgm:pt>
    <dgm:pt modelId="{E9820DF9-8FD5-4134-A0A6-9770BF78CE2C}">
      <dgm:prSet/>
      <dgm:spPr/>
      <dgm:t>
        <a:bodyPr/>
        <a:lstStyle/>
        <a:p>
          <a:pPr rtl="0"/>
          <a:r>
            <a:rPr lang="en-US" baseline="0"/>
            <a:t>Qulaylik. Iste'molchilar kompyuter klaviaturasi tugmachalarini bosib, uydan chiqmasdan kuniga 24 soat buyurtma berishlari mumkin. </a:t>
          </a:r>
          <a:endParaRPr lang="ru-RU"/>
        </a:p>
      </dgm:t>
    </dgm:pt>
    <dgm:pt modelId="{9DE6CB46-6C7F-46F8-8D09-E0831EEA4D2F}" type="parTrans" cxnId="{675ED29B-5D77-4DE0-824F-900B142FAEBA}">
      <dgm:prSet/>
      <dgm:spPr/>
      <dgm:t>
        <a:bodyPr/>
        <a:lstStyle/>
        <a:p>
          <a:endParaRPr lang="ru-RU"/>
        </a:p>
      </dgm:t>
    </dgm:pt>
    <dgm:pt modelId="{321EDF43-AF52-461C-BBF8-24288C009DB1}" type="sibTrans" cxnId="{675ED29B-5D77-4DE0-824F-900B142FAEBA}">
      <dgm:prSet/>
      <dgm:spPr/>
      <dgm:t>
        <a:bodyPr/>
        <a:lstStyle/>
        <a:p>
          <a:endParaRPr lang="ru-RU"/>
        </a:p>
      </dgm:t>
    </dgm:pt>
    <dgm:pt modelId="{2BEA1532-4419-49DE-B0F9-EEC4738D257E}">
      <dgm:prSet/>
      <dgm:spPr/>
      <dgm:t>
        <a:bodyPr/>
        <a:lstStyle/>
        <a:p>
          <a:pPr rtl="0"/>
          <a:r>
            <a:rPr lang="en-US" baseline="0"/>
            <a:t>Axborot. Qabul qiluvchilar kompaniyalar, ularning mahsulotlari, raqobatchilari va tovar narxlarining katta miqdordagi qiyosiy ma'lumotlarini tez va osonlik bilan oladilar.</a:t>
          </a:r>
          <a:endParaRPr lang="ru-RU"/>
        </a:p>
      </dgm:t>
    </dgm:pt>
    <dgm:pt modelId="{C6906E83-94C4-4C8C-883A-C411CFFA147E}" type="parTrans" cxnId="{F6543AF2-1C74-4354-AF3C-9E91732684B8}">
      <dgm:prSet/>
      <dgm:spPr/>
      <dgm:t>
        <a:bodyPr/>
        <a:lstStyle/>
        <a:p>
          <a:endParaRPr lang="ru-RU"/>
        </a:p>
      </dgm:t>
    </dgm:pt>
    <dgm:pt modelId="{9896FFC5-5D8E-488C-9A17-8DDB650F2376}" type="sibTrans" cxnId="{F6543AF2-1C74-4354-AF3C-9E91732684B8}">
      <dgm:prSet/>
      <dgm:spPr/>
      <dgm:t>
        <a:bodyPr/>
        <a:lstStyle/>
        <a:p>
          <a:endParaRPr lang="ru-RU"/>
        </a:p>
      </dgm:t>
    </dgm:pt>
    <dgm:pt modelId="{B9192F48-B420-41D8-B783-56E5D167E971}">
      <dgm:prSet/>
      <dgm:spPr/>
      <dgm:t>
        <a:bodyPr/>
        <a:lstStyle/>
        <a:p>
          <a:pPr rtl="0"/>
          <a:r>
            <a:rPr lang="en-US" baseline="0"/>
            <a:t>Ta'sir darajasini pasaytirish. Qabul qiluvchilarni sotuvchi bilan yuzma-yuz muloqot qilish va oqilona va hissiy ishonchli omillarga duch kelish shart emas. </a:t>
          </a:r>
          <a:endParaRPr lang="ru-RU"/>
        </a:p>
      </dgm:t>
    </dgm:pt>
    <dgm:pt modelId="{0015BB8C-CFC8-4FFC-B16E-3D1E6922903A}" type="parTrans" cxnId="{5F65A341-0993-42D4-9DEF-FB83E8C82680}">
      <dgm:prSet/>
      <dgm:spPr/>
      <dgm:t>
        <a:bodyPr/>
        <a:lstStyle/>
        <a:p>
          <a:endParaRPr lang="ru-RU"/>
        </a:p>
      </dgm:t>
    </dgm:pt>
    <dgm:pt modelId="{089238A0-48D5-4ED0-8A44-42FC779D4A50}" type="sibTrans" cxnId="{5F65A341-0993-42D4-9DEF-FB83E8C82680}">
      <dgm:prSet/>
      <dgm:spPr/>
      <dgm:t>
        <a:bodyPr/>
        <a:lstStyle/>
        <a:p>
          <a:endParaRPr lang="ru-RU"/>
        </a:p>
      </dgm:t>
    </dgm:pt>
    <dgm:pt modelId="{137DC424-4DA3-4869-84CA-F68931639C3B}" type="pres">
      <dgm:prSet presAssocID="{C79EDC91-11B5-4400-9E76-79C32765B945}" presName="Name0" presStyleCnt="0">
        <dgm:presLayoutVars>
          <dgm:dir/>
          <dgm:resizeHandles val="exact"/>
        </dgm:presLayoutVars>
      </dgm:prSet>
      <dgm:spPr/>
    </dgm:pt>
    <dgm:pt modelId="{98C95EF2-A9E5-43BE-A773-809B3D9B5ABB}" type="pres">
      <dgm:prSet presAssocID="{099FE66C-8D3B-4140-A40D-2B27F116D148}" presName="node" presStyleLbl="node1" presStyleIdx="0" presStyleCnt="4">
        <dgm:presLayoutVars>
          <dgm:bulletEnabled val="1"/>
        </dgm:presLayoutVars>
      </dgm:prSet>
      <dgm:spPr/>
    </dgm:pt>
    <dgm:pt modelId="{FABD1444-A50A-4EF0-980F-420D027F23A5}" type="pres">
      <dgm:prSet presAssocID="{7E21EDFE-E2F7-4D81-AE17-92DB1AA43A06}" presName="sibTrans" presStyleCnt="0"/>
      <dgm:spPr/>
    </dgm:pt>
    <dgm:pt modelId="{66A0C8D6-FCB8-4C54-8C83-10E7714AB561}" type="pres">
      <dgm:prSet presAssocID="{E9820DF9-8FD5-4134-A0A6-9770BF78CE2C}" presName="node" presStyleLbl="node1" presStyleIdx="1" presStyleCnt="4">
        <dgm:presLayoutVars>
          <dgm:bulletEnabled val="1"/>
        </dgm:presLayoutVars>
      </dgm:prSet>
      <dgm:spPr/>
    </dgm:pt>
    <dgm:pt modelId="{D5B1FF3C-13EF-4C12-B55B-A1251BA1CF57}" type="pres">
      <dgm:prSet presAssocID="{321EDF43-AF52-461C-BBF8-24288C009DB1}" presName="sibTrans" presStyleCnt="0"/>
      <dgm:spPr/>
    </dgm:pt>
    <dgm:pt modelId="{D428E1A6-8C5B-460C-890E-7C8CEC89A229}" type="pres">
      <dgm:prSet presAssocID="{2BEA1532-4419-49DE-B0F9-EEC4738D257E}" presName="node" presStyleLbl="node1" presStyleIdx="2" presStyleCnt="4">
        <dgm:presLayoutVars>
          <dgm:bulletEnabled val="1"/>
        </dgm:presLayoutVars>
      </dgm:prSet>
      <dgm:spPr/>
    </dgm:pt>
    <dgm:pt modelId="{C8CABA8D-5961-4278-A746-598A76129132}" type="pres">
      <dgm:prSet presAssocID="{9896FFC5-5D8E-488C-9A17-8DDB650F2376}" presName="sibTrans" presStyleCnt="0"/>
      <dgm:spPr/>
    </dgm:pt>
    <dgm:pt modelId="{1B2FF55B-7AA8-4CEE-A7FD-B111A10C701D}" type="pres">
      <dgm:prSet presAssocID="{B9192F48-B420-41D8-B783-56E5D167E971}" presName="node" presStyleLbl="node1" presStyleIdx="3" presStyleCnt="4">
        <dgm:presLayoutVars>
          <dgm:bulletEnabled val="1"/>
        </dgm:presLayoutVars>
      </dgm:prSet>
      <dgm:spPr/>
    </dgm:pt>
  </dgm:ptLst>
  <dgm:cxnLst>
    <dgm:cxn modelId="{5BD9D60C-1600-4702-89DC-09FC3B237D8D}" srcId="{C79EDC91-11B5-4400-9E76-79C32765B945}" destId="{099FE66C-8D3B-4140-A40D-2B27F116D148}" srcOrd="0" destOrd="0" parTransId="{36073BBD-5407-419D-868C-2D106BE2E1D9}" sibTransId="{7E21EDFE-E2F7-4D81-AE17-92DB1AA43A06}"/>
    <dgm:cxn modelId="{8B25BA20-E945-411F-96E6-69E6B36580C8}" type="presOf" srcId="{2BEA1532-4419-49DE-B0F9-EEC4738D257E}" destId="{D428E1A6-8C5B-460C-890E-7C8CEC89A229}" srcOrd="0" destOrd="0" presId="urn:microsoft.com/office/officeart/2005/8/layout/hList6"/>
    <dgm:cxn modelId="{5F65A341-0993-42D4-9DEF-FB83E8C82680}" srcId="{C79EDC91-11B5-4400-9E76-79C32765B945}" destId="{B9192F48-B420-41D8-B783-56E5D167E971}" srcOrd="3" destOrd="0" parTransId="{0015BB8C-CFC8-4FFC-B16E-3D1E6922903A}" sibTransId="{089238A0-48D5-4ED0-8A44-42FC779D4A50}"/>
    <dgm:cxn modelId="{F1CF6C6E-B49F-4EE9-A3BD-3BD4765C5DE4}" type="presOf" srcId="{B9192F48-B420-41D8-B783-56E5D167E971}" destId="{1B2FF55B-7AA8-4CEE-A7FD-B111A10C701D}" srcOrd="0" destOrd="0" presId="urn:microsoft.com/office/officeart/2005/8/layout/hList6"/>
    <dgm:cxn modelId="{F18FEB6E-4AEF-40DB-B06C-8CFA562A1146}" type="presOf" srcId="{099FE66C-8D3B-4140-A40D-2B27F116D148}" destId="{98C95EF2-A9E5-43BE-A773-809B3D9B5ABB}" srcOrd="0" destOrd="0" presId="urn:microsoft.com/office/officeart/2005/8/layout/hList6"/>
    <dgm:cxn modelId="{18E8CB55-8404-47BC-9A23-8B8ED6890554}" type="presOf" srcId="{E9820DF9-8FD5-4134-A0A6-9770BF78CE2C}" destId="{66A0C8D6-FCB8-4C54-8C83-10E7714AB561}" srcOrd="0" destOrd="0" presId="urn:microsoft.com/office/officeart/2005/8/layout/hList6"/>
    <dgm:cxn modelId="{675ED29B-5D77-4DE0-824F-900B142FAEBA}" srcId="{C79EDC91-11B5-4400-9E76-79C32765B945}" destId="{E9820DF9-8FD5-4134-A0A6-9770BF78CE2C}" srcOrd="1" destOrd="0" parTransId="{9DE6CB46-6C7F-46F8-8D09-E0831EEA4D2F}" sibTransId="{321EDF43-AF52-461C-BBF8-24288C009DB1}"/>
    <dgm:cxn modelId="{1299E5AD-ECE5-4A8B-B67C-51FFC1319820}" type="presOf" srcId="{C79EDC91-11B5-4400-9E76-79C32765B945}" destId="{137DC424-4DA3-4869-84CA-F68931639C3B}" srcOrd="0" destOrd="0" presId="urn:microsoft.com/office/officeart/2005/8/layout/hList6"/>
    <dgm:cxn modelId="{F6543AF2-1C74-4354-AF3C-9E91732684B8}" srcId="{C79EDC91-11B5-4400-9E76-79C32765B945}" destId="{2BEA1532-4419-49DE-B0F9-EEC4738D257E}" srcOrd="2" destOrd="0" parTransId="{C6906E83-94C4-4C8C-883A-C411CFFA147E}" sibTransId="{9896FFC5-5D8E-488C-9A17-8DDB650F2376}"/>
    <dgm:cxn modelId="{50694AEF-62EA-4F38-B133-3E09134E756C}" type="presParOf" srcId="{137DC424-4DA3-4869-84CA-F68931639C3B}" destId="{98C95EF2-A9E5-43BE-A773-809B3D9B5ABB}" srcOrd="0" destOrd="0" presId="urn:microsoft.com/office/officeart/2005/8/layout/hList6"/>
    <dgm:cxn modelId="{441BB432-20E9-40C3-9EE2-80D063A45591}" type="presParOf" srcId="{137DC424-4DA3-4869-84CA-F68931639C3B}" destId="{FABD1444-A50A-4EF0-980F-420D027F23A5}" srcOrd="1" destOrd="0" presId="urn:microsoft.com/office/officeart/2005/8/layout/hList6"/>
    <dgm:cxn modelId="{E7AEE2BA-5F42-428D-83B5-64FADE499474}" type="presParOf" srcId="{137DC424-4DA3-4869-84CA-F68931639C3B}" destId="{66A0C8D6-FCB8-4C54-8C83-10E7714AB561}" srcOrd="2" destOrd="0" presId="urn:microsoft.com/office/officeart/2005/8/layout/hList6"/>
    <dgm:cxn modelId="{0FE784FB-C4BE-4C50-B3C5-DF4160EAEE37}" type="presParOf" srcId="{137DC424-4DA3-4869-84CA-F68931639C3B}" destId="{D5B1FF3C-13EF-4C12-B55B-A1251BA1CF57}" srcOrd="3" destOrd="0" presId="urn:microsoft.com/office/officeart/2005/8/layout/hList6"/>
    <dgm:cxn modelId="{C1575B0C-66FB-45EA-8E68-F609723BD209}" type="presParOf" srcId="{137DC424-4DA3-4869-84CA-F68931639C3B}" destId="{D428E1A6-8C5B-460C-890E-7C8CEC89A229}" srcOrd="4" destOrd="0" presId="urn:microsoft.com/office/officeart/2005/8/layout/hList6"/>
    <dgm:cxn modelId="{DA10D417-5F0A-447E-A06C-56ACEE4E16EC}" type="presParOf" srcId="{137DC424-4DA3-4869-84CA-F68931639C3B}" destId="{C8CABA8D-5961-4278-A746-598A76129132}" srcOrd="5" destOrd="0" presId="urn:microsoft.com/office/officeart/2005/8/layout/hList6"/>
    <dgm:cxn modelId="{7C324765-B32D-45B3-BC83-DA8FC43D385F}" type="presParOf" srcId="{137DC424-4DA3-4869-84CA-F68931639C3B}" destId="{1B2FF55B-7AA8-4CEE-A7FD-B111A10C701D}"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1120040-739A-43F4-B0A5-90BE02019A55}" type="doc">
      <dgm:prSet loTypeId="urn:microsoft.com/office/officeart/2005/8/layout/StepDownProcess" loCatId="process" qsTypeId="urn:microsoft.com/office/officeart/2005/8/quickstyle/simple1" qsCatId="simple" csTypeId="urn:microsoft.com/office/officeart/2005/8/colors/colorful2" csCatId="colorful"/>
      <dgm:spPr/>
      <dgm:t>
        <a:bodyPr/>
        <a:lstStyle/>
        <a:p>
          <a:endParaRPr lang="ru-RU"/>
        </a:p>
      </dgm:t>
    </dgm:pt>
    <dgm:pt modelId="{260CA3A7-4E3F-4B20-BD70-AA024DB181F8}">
      <dgm:prSet/>
      <dgm:spPr/>
      <dgm:t>
        <a:bodyPr/>
        <a:lstStyle/>
        <a:p>
          <a:pPr rtl="0"/>
          <a:r>
            <a:rPr lang="en-US" baseline="0"/>
            <a:t>E-mail-bu kompaniyaning potentsial va haqiqiy iste'molchilar bilan bevosita muloqot qilishi mumkin bo'lgan eng maqsadli kanal. </a:t>
          </a:r>
          <a:endParaRPr lang="ru-RU"/>
        </a:p>
      </dgm:t>
    </dgm:pt>
    <dgm:pt modelId="{E97BE6C8-995C-442E-BCAD-410226248BA0}" type="parTrans" cxnId="{B9D22ED0-1ABB-46E4-B346-52221E8C0911}">
      <dgm:prSet/>
      <dgm:spPr/>
      <dgm:t>
        <a:bodyPr/>
        <a:lstStyle/>
        <a:p>
          <a:endParaRPr lang="ru-RU"/>
        </a:p>
      </dgm:t>
    </dgm:pt>
    <dgm:pt modelId="{7AF44C3E-E538-423A-8D45-9B46820A90A9}" type="sibTrans" cxnId="{B9D22ED0-1ABB-46E4-B346-52221E8C0911}">
      <dgm:prSet/>
      <dgm:spPr/>
      <dgm:t>
        <a:bodyPr/>
        <a:lstStyle/>
        <a:p>
          <a:endParaRPr lang="ru-RU"/>
        </a:p>
      </dgm:t>
    </dgm:pt>
    <dgm:pt modelId="{C285DA04-4830-4CE6-AC3E-DD4B446E2B7D}">
      <dgm:prSet/>
      <dgm:spPr/>
      <dgm:t>
        <a:bodyPr/>
        <a:lstStyle/>
        <a:p>
          <a:pPr rtl="0"/>
          <a:r>
            <a:rPr lang="en-US" baseline="0"/>
            <a:t>Kompaniya mijozlarga va mijozlarga elektron pochta orqali mijozlarga xizmat ko'rsatish bo'limi xodimlari osongina va tezda javob berishlari mumkin bo'lgan savollar, takliflar va shikoyatlarni yuborishlari mumkin. Ushbu kanaldan olingan xabarlar asosida ko'plab kompaniyalar Internet-muxbirlarning ro'yxatini tuzadilar va e-mail orqali mijozlarga marketing ma'lumotlarini, maxsus takliflarni, turli xil eslatmalarni va maxsus tadbirlarni e'lon qiladi.</a:t>
          </a:r>
          <a:endParaRPr lang="ru-RU"/>
        </a:p>
      </dgm:t>
    </dgm:pt>
    <dgm:pt modelId="{7CB88B7B-54CF-4ACC-95B7-62032AF9A70E}" type="parTrans" cxnId="{FF8064A1-0FC0-4E31-9CA2-17372F4E3989}">
      <dgm:prSet/>
      <dgm:spPr/>
      <dgm:t>
        <a:bodyPr/>
        <a:lstStyle/>
        <a:p>
          <a:endParaRPr lang="ru-RU"/>
        </a:p>
      </dgm:t>
    </dgm:pt>
    <dgm:pt modelId="{C95774B9-C28C-49AF-85E6-3111714470D4}" type="sibTrans" cxnId="{FF8064A1-0FC0-4E31-9CA2-17372F4E3989}">
      <dgm:prSet/>
      <dgm:spPr/>
      <dgm:t>
        <a:bodyPr/>
        <a:lstStyle/>
        <a:p>
          <a:endParaRPr lang="ru-RU"/>
        </a:p>
      </dgm:t>
    </dgm:pt>
    <dgm:pt modelId="{8D137750-1A26-4F40-9ACF-B44CE575072E}" type="pres">
      <dgm:prSet presAssocID="{11120040-739A-43F4-B0A5-90BE02019A55}" presName="rootnode" presStyleCnt="0">
        <dgm:presLayoutVars>
          <dgm:chMax/>
          <dgm:chPref/>
          <dgm:dir/>
          <dgm:animLvl val="lvl"/>
        </dgm:presLayoutVars>
      </dgm:prSet>
      <dgm:spPr/>
    </dgm:pt>
    <dgm:pt modelId="{EBEA83A2-4F95-45CA-A31A-5578D40B59A9}" type="pres">
      <dgm:prSet presAssocID="{260CA3A7-4E3F-4B20-BD70-AA024DB181F8}" presName="composite" presStyleCnt="0"/>
      <dgm:spPr/>
    </dgm:pt>
    <dgm:pt modelId="{FE7BFC22-9B55-4C8F-B911-D4B09465C9CA}" type="pres">
      <dgm:prSet presAssocID="{260CA3A7-4E3F-4B20-BD70-AA024DB181F8}" presName="bentUpArrow1" presStyleLbl="alignImgPlace1" presStyleIdx="0" presStyleCnt="1"/>
      <dgm:spPr/>
    </dgm:pt>
    <dgm:pt modelId="{40ECE520-5510-4D87-9E5B-8BE06EF14A37}" type="pres">
      <dgm:prSet presAssocID="{260CA3A7-4E3F-4B20-BD70-AA024DB181F8}" presName="ParentText" presStyleLbl="node1" presStyleIdx="0" presStyleCnt="2">
        <dgm:presLayoutVars>
          <dgm:chMax val="1"/>
          <dgm:chPref val="1"/>
          <dgm:bulletEnabled val="1"/>
        </dgm:presLayoutVars>
      </dgm:prSet>
      <dgm:spPr/>
    </dgm:pt>
    <dgm:pt modelId="{A2A644EE-9967-45E3-8CE3-B1C694E74555}" type="pres">
      <dgm:prSet presAssocID="{260CA3A7-4E3F-4B20-BD70-AA024DB181F8}" presName="ChildText" presStyleLbl="revTx" presStyleIdx="0" presStyleCnt="1">
        <dgm:presLayoutVars>
          <dgm:chMax val="0"/>
          <dgm:chPref val="0"/>
          <dgm:bulletEnabled val="1"/>
        </dgm:presLayoutVars>
      </dgm:prSet>
      <dgm:spPr/>
    </dgm:pt>
    <dgm:pt modelId="{D26E9DF5-2555-49D7-936D-F1E96513983A}" type="pres">
      <dgm:prSet presAssocID="{7AF44C3E-E538-423A-8D45-9B46820A90A9}" presName="sibTrans" presStyleCnt="0"/>
      <dgm:spPr/>
    </dgm:pt>
    <dgm:pt modelId="{9AEF2A05-3A4D-440F-B0B9-72D63B7DEBEC}" type="pres">
      <dgm:prSet presAssocID="{C285DA04-4830-4CE6-AC3E-DD4B446E2B7D}" presName="composite" presStyleCnt="0"/>
      <dgm:spPr/>
    </dgm:pt>
    <dgm:pt modelId="{A4B5A8AF-E0F6-46B4-89EC-008C0AB15A88}" type="pres">
      <dgm:prSet presAssocID="{C285DA04-4830-4CE6-AC3E-DD4B446E2B7D}" presName="ParentText" presStyleLbl="node1" presStyleIdx="1" presStyleCnt="2">
        <dgm:presLayoutVars>
          <dgm:chMax val="1"/>
          <dgm:chPref val="1"/>
          <dgm:bulletEnabled val="1"/>
        </dgm:presLayoutVars>
      </dgm:prSet>
      <dgm:spPr/>
    </dgm:pt>
  </dgm:ptLst>
  <dgm:cxnLst>
    <dgm:cxn modelId="{01AB502C-E4FD-441E-8553-AD393643C6CD}" type="presOf" srcId="{C285DA04-4830-4CE6-AC3E-DD4B446E2B7D}" destId="{A4B5A8AF-E0F6-46B4-89EC-008C0AB15A88}" srcOrd="0" destOrd="0" presId="urn:microsoft.com/office/officeart/2005/8/layout/StepDownProcess"/>
    <dgm:cxn modelId="{FF8064A1-0FC0-4E31-9CA2-17372F4E3989}" srcId="{11120040-739A-43F4-B0A5-90BE02019A55}" destId="{C285DA04-4830-4CE6-AC3E-DD4B446E2B7D}" srcOrd="1" destOrd="0" parTransId="{7CB88B7B-54CF-4ACC-95B7-62032AF9A70E}" sibTransId="{C95774B9-C28C-49AF-85E6-3111714470D4}"/>
    <dgm:cxn modelId="{B9D22ED0-1ABB-46E4-B346-52221E8C0911}" srcId="{11120040-739A-43F4-B0A5-90BE02019A55}" destId="{260CA3A7-4E3F-4B20-BD70-AA024DB181F8}" srcOrd="0" destOrd="0" parTransId="{E97BE6C8-995C-442E-BCAD-410226248BA0}" sibTransId="{7AF44C3E-E538-423A-8D45-9B46820A90A9}"/>
    <dgm:cxn modelId="{731E9AEE-E268-4300-B333-DEEC2A5E6659}" type="presOf" srcId="{260CA3A7-4E3F-4B20-BD70-AA024DB181F8}" destId="{40ECE520-5510-4D87-9E5B-8BE06EF14A37}" srcOrd="0" destOrd="0" presId="urn:microsoft.com/office/officeart/2005/8/layout/StepDownProcess"/>
    <dgm:cxn modelId="{85A4D6EF-3888-4190-A770-6A4BA53206CE}" type="presOf" srcId="{11120040-739A-43F4-B0A5-90BE02019A55}" destId="{8D137750-1A26-4F40-9ACF-B44CE575072E}" srcOrd="0" destOrd="0" presId="urn:microsoft.com/office/officeart/2005/8/layout/StepDownProcess"/>
    <dgm:cxn modelId="{DB769D5C-1D12-47AA-8006-57B69A176BCD}" type="presParOf" srcId="{8D137750-1A26-4F40-9ACF-B44CE575072E}" destId="{EBEA83A2-4F95-45CA-A31A-5578D40B59A9}" srcOrd="0" destOrd="0" presId="urn:microsoft.com/office/officeart/2005/8/layout/StepDownProcess"/>
    <dgm:cxn modelId="{C5105CE8-9D5E-4D81-B446-F4E6483F37D0}" type="presParOf" srcId="{EBEA83A2-4F95-45CA-A31A-5578D40B59A9}" destId="{FE7BFC22-9B55-4C8F-B911-D4B09465C9CA}" srcOrd="0" destOrd="0" presId="urn:microsoft.com/office/officeart/2005/8/layout/StepDownProcess"/>
    <dgm:cxn modelId="{A9CA88BD-D8B6-4313-8283-807ABDF0722B}" type="presParOf" srcId="{EBEA83A2-4F95-45CA-A31A-5578D40B59A9}" destId="{40ECE520-5510-4D87-9E5B-8BE06EF14A37}" srcOrd="1" destOrd="0" presId="urn:microsoft.com/office/officeart/2005/8/layout/StepDownProcess"/>
    <dgm:cxn modelId="{A61D84E5-A338-4244-8374-E61F9ECA8F56}" type="presParOf" srcId="{EBEA83A2-4F95-45CA-A31A-5578D40B59A9}" destId="{A2A644EE-9967-45E3-8CE3-B1C694E74555}" srcOrd="2" destOrd="0" presId="urn:microsoft.com/office/officeart/2005/8/layout/StepDownProcess"/>
    <dgm:cxn modelId="{9DD03D02-BB06-4D9C-99AF-24008BE1D725}" type="presParOf" srcId="{8D137750-1A26-4F40-9ACF-B44CE575072E}" destId="{D26E9DF5-2555-49D7-936D-F1E96513983A}" srcOrd="1" destOrd="0" presId="urn:microsoft.com/office/officeart/2005/8/layout/StepDownProcess"/>
    <dgm:cxn modelId="{A4152194-44AB-4F18-B2E7-7BA9DAECEC02}" type="presParOf" srcId="{8D137750-1A26-4F40-9ACF-B44CE575072E}" destId="{9AEF2A05-3A4D-440F-B0B9-72D63B7DEBEC}" srcOrd="2" destOrd="0" presId="urn:microsoft.com/office/officeart/2005/8/layout/StepDownProcess"/>
    <dgm:cxn modelId="{B811298A-826E-4AAF-AD90-23E30F800E77}" type="presParOf" srcId="{9AEF2A05-3A4D-440F-B0B9-72D63B7DEBEC}" destId="{A4B5A8AF-E0F6-46B4-89EC-008C0AB15A88}"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53D5FF9-33E7-405E-9479-21230ECDE2FA}" type="doc">
      <dgm:prSet loTypeId="urn:microsoft.com/office/officeart/2005/8/layout/process4" loCatId="list" qsTypeId="urn:microsoft.com/office/officeart/2005/8/quickstyle/simple1" qsCatId="simple" csTypeId="urn:microsoft.com/office/officeart/2005/8/colors/accent1_3" csCatId="accent1" phldr="1"/>
      <dgm:spPr/>
      <dgm:t>
        <a:bodyPr/>
        <a:lstStyle/>
        <a:p>
          <a:endParaRPr lang="ru-RU"/>
        </a:p>
      </dgm:t>
    </dgm:pt>
    <dgm:pt modelId="{B9BDDE5E-0BFB-469D-9372-0C6EA726F721}">
      <dgm:prSet/>
      <dgm:spPr/>
      <dgm:t>
        <a:bodyPr/>
        <a:lstStyle/>
        <a:p>
          <a:pPr rtl="0"/>
          <a:r>
            <a:rPr lang="en-US" baseline="0" dirty="0" err="1"/>
            <a:t>MySimon</a:t>
          </a:r>
          <a:r>
            <a:rPr lang="en-US" baseline="0" dirty="0"/>
            <a:t> </a:t>
          </a:r>
          <a:r>
            <a:rPr lang="en-US" baseline="0" dirty="0" err="1"/>
            <a:t>saytining</a:t>
          </a:r>
          <a:r>
            <a:rPr lang="en-US" baseline="0" dirty="0"/>
            <a:t> </a:t>
          </a:r>
          <a:r>
            <a:rPr lang="en-US" baseline="0" dirty="0" err="1"/>
            <a:t>misolida</a:t>
          </a:r>
          <a:r>
            <a:rPr lang="en-US" baseline="0" dirty="0"/>
            <a:t> </a:t>
          </a:r>
          <a:r>
            <a:rPr lang="en-US" baseline="0" dirty="0" err="1"/>
            <a:t>ushbu</a:t>
          </a:r>
          <a:r>
            <a:rPr lang="en-US" baseline="0" dirty="0"/>
            <a:t> </a:t>
          </a:r>
          <a:r>
            <a:rPr lang="en-US" baseline="0" dirty="0" err="1"/>
            <a:t>tendentsiyani</a:t>
          </a:r>
          <a:r>
            <a:rPr lang="en-US" baseline="0" dirty="0"/>
            <a:t> </a:t>
          </a:r>
          <a:r>
            <a:rPr lang="en-US" baseline="0" dirty="0" err="1"/>
            <a:t>ko'rib</a:t>
          </a:r>
          <a:r>
            <a:rPr lang="en-US" baseline="0" dirty="0"/>
            <a:t> </a:t>
          </a:r>
          <a:r>
            <a:rPr lang="en-US" baseline="0" dirty="0" err="1"/>
            <a:t>chiqing</a:t>
          </a:r>
          <a:r>
            <a:rPr lang="en-US" baseline="0" dirty="0"/>
            <a:t> (www.mysimon.com) </a:t>
          </a:r>
          <a:r>
            <a:rPr lang="en-US" baseline="0" dirty="0" err="1"/>
            <a:t>bir</a:t>
          </a:r>
          <a:r>
            <a:rPr lang="en-US" baseline="0" dirty="0"/>
            <a:t> </a:t>
          </a:r>
          <a:r>
            <a:rPr lang="en-US" baseline="0" dirty="0" err="1"/>
            <a:t>nechta</a:t>
          </a:r>
          <a:r>
            <a:rPr lang="en-US" baseline="0" dirty="0"/>
            <a:t> </a:t>
          </a:r>
          <a:r>
            <a:rPr lang="en-US" baseline="0" dirty="0" err="1"/>
            <a:t>tovar</a:t>
          </a:r>
          <a:r>
            <a:rPr lang="en-US" baseline="0" dirty="0"/>
            <a:t> </a:t>
          </a:r>
          <a:r>
            <a:rPr lang="en-US" baseline="0" dirty="0" err="1"/>
            <a:t>toifalarida</a:t>
          </a:r>
          <a:r>
            <a:rPr lang="en-US" baseline="0" dirty="0"/>
            <a:t> (</a:t>
          </a:r>
          <a:r>
            <a:rPr lang="en-US" baseline="0" dirty="0" err="1"/>
            <a:t>kitoblar</a:t>
          </a:r>
          <a:r>
            <a:rPr lang="en-US" baseline="0" dirty="0"/>
            <a:t>, </a:t>
          </a:r>
          <a:r>
            <a:rPr lang="en-US" baseline="0" dirty="0" err="1"/>
            <a:t>o'yinchoqlar</a:t>
          </a:r>
          <a:r>
            <a:rPr lang="en-US" baseline="0" dirty="0"/>
            <a:t>, </a:t>
          </a:r>
          <a:r>
            <a:rPr lang="en-US" baseline="0" dirty="0" err="1"/>
            <a:t>kompyuterlar</a:t>
          </a:r>
          <a:r>
            <a:rPr lang="en-US" baseline="0" dirty="0"/>
            <a:t> </a:t>
          </a:r>
          <a:r>
            <a:rPr lang="en-US" baseline="0" dirty="0" err="1"/>
            <a:t>va</a:t>
          </a:r>
          <a:r>
            <a:rPr lang="en-US" baseline="0" dirty="0"/>
            <a:t> </a:t>
          </a:r>
          <a:r>
            <a:rPr lang="en-US" baseline="0" dirty="0" err="1"/>
            <a:t>iste'molchi</a:t>
          </a:r>
          <a:r>
            <a:rPr lang="en-US" baseline="0" dirty="0"/>
            <a:t> </a:t>
          </a:r>
          <a:r>
            <a:rPr lang="en-US" baseline="0" dirty="0" err="1"/>
            <a:t>elektroniği</a:t>
          </a:r>
          <a:r>
            <a:rPr lang="en-US" baseline="0" dirty="0"/>
            <a:t>) </a:t>
          </a:r>
          <a:r>
            <a:rPr lang="en-US" baseline="0" dirty="0" err="1"/>
            <a:t>foydali</a:t>
          </a:r>
          <a:r>
            <a:rPr lang="en-US" baseline="0" dirty="0"/>
            <a:t> </a:t>
          </a:r>
          <a:r>
            <a:rPr lang="en-US" baseline="0" dirty="0" err="1"/>
            <a:t>xaridlarni</a:t>
          </a:r>
          <a:r>
            <a:rPr lang="en-US" baseline="0" dirty="0"/>
            <a:t> </a:t>
          </a:r>
          <a:r>
            <a:rPr lang="en-US" baseline="0" dirty="0" err="1"/>
            <a:t>amalga</a:t>
          </a:r>
          <a:r>
            <a:rPr lang="en-US" baseline="0" dirty="0"/>
            <a:t> </a:t>
          </a:r>
          <a:r>
            <a:rPr lang="en-US" baseline="0" dirty="0" err="1"/>
            <a:t>oshirish</a:t>
          </a:r>
          <a:r>
            <a:rPr lang="en-US" baseline="0" dirty="0"/>
            <a:t> </a:t>
          </a:r>
          <a:r>
            <a:rPr lang="en-US" baseline="0" dirty="0" err="1"/>
            <a:t>orqali</a:t>
          </a:r>
          <a:r>
            <a:rPr lang="en-US" baseline="0" dirty="0"/>
            <a:t> </a:t>
          </a:r>
          <a:r>
            <a:rPr lang="en-US" baseline="0" dirty="0" err="1"/>
            <a:t>aqlli</a:t>
          </a:r>
          <a:r>
            <a:rPr lang="en-US" baseline="0" dirty="0"/>
            <a:t> </a:t>
          </a:r>
          <a:r>
            <a:rPr lang="en-US" baseline="0" dirty="0" err="1"/>
            <a:t>savdo</a:t>
          </a:r>
          <a:r>
            <a:rPr lang="en-US" baseline="0" dirty="0"/>
            <a:t> </a:t>
          </a:r>
          <a:r>
            <a:rPr lang="en-US" baseline="0" dirty="0" err="1"/>
            <a:t>agenti</a:t>
          </a:r>
          <a:r>
            <a:rPr lang="en-US" baseline="0" dirty="0"/>
            <a:t> </a:t>
          </a:r>
          <a:r>
            <a:rPr lang="en-US" baseline="0" dirty="0" err="1"/>
            <a:t>sifatida</a:t>
          </a:r>
          <a:r>
            <a:rPr lang="en-US" baseline="0" dirty="0"/>
            <a:t> </a:t>
          </a:r>
          <a:r>
            <a:rPr lang="en-US" baseline="0" dirty="0" err="1"/>
            <a:t>ishlaydi</a:t>
          </a:r>
          <a:r>
            <a:rPr lang="en-US" baseline="0" dirty="0"/>
            <a:t>. </a:t>
          </a:r>
          <a:endParaRPr lang="ru-RU" dirty="0"/>
        </a:p>
      </dgm:t>
    </dgm:pt>
    <dgm:pt modelId="{44D73ABB-B903-44CF-A912-080D8B75AD21}" type="parTrans" cxnId="{7314A571-ECB7-46CC-A2BE-F7DAB3EF1A26}">
      <dgm:prSet/>
      <dgm:spPr/>
      <dgm:t>
        <a:bodyPr/>
        <a:lstStyle/>
        <a:p>
          <a:endParaRPr lang="ru-RU"/>
        </a:p>
      </dgm:t>
    </dgm:pt>
    <dgm:pt modelId="{CA807E4D-F88B-44D0-8F4A-DA681D1A83F7}" type="sibTrans" cxnId="{7314A571-ECB7-46CC-A2BE-F7DAB3EF1A26}">
      <dgm:prSet/>
      <dgm:spPr/>
      <dgm:t>
        <a:bodyPr/>
        <a:lstStyle/>
        <a:p>
          <a:endParaRPr lang="ru-RU"/>
        </a:p>
      </dgm:t>
    </dgm:pt>
    <dgm:pt modelId="{B90EDE49-129D-4CC8-B602-A2B517DB5C9D}">
      <dgm:prSet/>
      <dgm:spPr/>
      <dgm:t>
        <a:bodyPr/>
        <a:lstStyle/>
        <a:p>
          <a:pPr rtl="0"/>
          <a:r>
            <a:rPr lang="en-US" baseline="0"/>
            <a:t>Misol uchun, agar iste'molchi raqamli videokamerani sotib olishni xohlasa, u mySimon saytiga kiradi, ketma-ket sichqonchani bosish "kamera", "raqamli" bo'limlarini bosib o'tadi, to'xtaydi va eng qulay narxlarni taklif qiluvchi sotuvchilarni topadi. Xuddi shunday, DealPilot sayti (www.dealpilot.com) xaridorlarga kitoblar, video kameralar, raqamli va CD-disklar bo'yicha narx takliflarini solishtirishga yordam beradi va sayt Point.com (www. point.com) - mobil telefonlarga xizmat ko'rsatish.</a:t>
          </a:r>
          <a:endParaRPr lang="ru-RU"/>
        </a:p>
      </dgm:t>
    </dgm:pt>
    <dgm:pt modelId="{C3F5CAAC-276B-48DC-9459-355462D5AC53}" type="parTrans" cxnId="{75D15CB7-2F5B-4C62-897C-5F72B469DC0E}">
      <dgm:prSet/>
      <dgm:spPr/>
      <dgm:t>
        <a:bodyPr/>
        <a:lstStyle/>
        <a:p>
          <a:endParaRPr lang="ru-RU"/>
        </a:p>
      </dgm:t>
    </dgm:pt>
    <dgm:pt modelId="{99F431E3-69DA-4B85-A1D5-7BA42B11A9AA}" type="sibTrans" cxnId="{75D15CB7-2F5B-4C62-897C-5F72B469DC0E}">
      <dgm:prSet/>
      <dgm:spPr/>
      <dgm:t>
        <a:bodyPr/>
        <a:lstStyle/>
        <a:p>
          <a:endParaRPr lang="ru-RU"/>
        </a:p>
      </dgm:t>
    </dgm:pt>
    <dgm:pt modelId="{5B855119-5878-451E-BE8A-8F307FA5E218}" type="pres">
      <dgm:prSet presAssocID="{353D5FF9-33E7-405E-9479-21230ECDE2FA}" presName="Name0" presStyleCnt="0">
        <dgm:presLayoutVars>
          <dgm:dir/>
          <dgm:animLvl val="lvl"/>
          <dgm:resizeHandles val="exact"/>
        </dgm:presLayoutVars>
      </dgm:prSet>
      <dgm:spPr/>
    </dgm:pt>
    <dgm:pt modelId="{FD7D9F29-7D84-4E4E-8184-1CC492ADC136}" type="pres">
      <dgm:prSet presAssocID="{B90EDE49-129D-4CC8-B602-A2B517DB5C9D}" presName="boxAndChildren" presStyleCnt="0"/>
      <dgm:spPr/>
    </dgm:pt>
    <dgm:pt modelId="{2C1DFC97-14F4-4CFE-B145-C77506640220}" type="pres">
      <dgm:prSet presAssocID="{B90EDE49-129D-4CC8-B602-A2B517DB5C9D}" presName="parentTextBox" presStyleLbl="node1" presStyleIdx="0" presStyleCnt="2"/>
      <dgm:spPr/>
    </dgm:pt>
    <dgm:pt modelId="{2D13987C-73BA-4A90-9E6F-88C0333B1BB4}" type="pres">
      <dgm:prSet presAssocID="{CA807E4D-F88B-44D0-8F4A-DA681D1A83F7}" presName="sp" presStyleCnt="0"/>
      <dgm:spPr/>
    </dgm:pt>
    <dgm:pt modelId="{A4AB1B5B-49BC-44C4-BA66-AE63E5CB4294}" type="pres">
      <dgm:prSet presAssocID="{B9BDDE5E-0BFB-469D-9372-0C6EA726F721}" presName="arrowAndChildren" presStyleCnt="0"/>
      <dgm:spPr/>
    </dgm:pt>
    <dgm:pt modelId="{965FF6F2-C037-435D-B24B-4C3889972FEB}" type="pres">
      <dgm:prSet presAssocID="{B9BDDE5E-0BFB-469D-9372-0C6EA726F721}" presName="parentTextArrow" presStyleLbl="node1" presStyleIdx="1" presStyleCnt="2" custScaleY="35541"/>
      <dgm:spPr/>
    </dgm:pt>
  </dgm:ptLst>
  <dgm:cxnLst>
    <dgm:cxn modelId="{A6E9CD1D-1DFB-4F9A-AC84-9D7475C3E309}" type="presOf" srcId="{353D5FF9-33E7-405E-9479-21230ECDE2FA}" destId="{5B855119-5878-451E-BE8A-8F307FA5E218}" srcOrd="0" destOrd="0" presId="urn:microsoft.com/office/officeart/2005/8/layout/process4"/>
    <dgm:cxn modelId="{7314A571-ECB7-46CC-A2BE-F7DAB3EF1A26}" srcId="{353D5FF9-33E7-405E-9479-21230ECDE2FA}" destId="{B9BDDE5E-0BFB-469D-9372-0C6EA726F721}" srcOrd="0" destOrd="0" parTransId="{44D73ABB-B903-44CF-A912-080D8B75AD21}" sibTransId="{CA807E4D-F88B-44D0-8F4A-DA681D1A83F7}"/>
    <dgm:cxn modelId="{75D15CB7-2F5B-4C62-897C-5F72B469DC0E}" srcId="{353D5FF9-33E7-405E-9479-21230ECDE2FA}" destId="{B90EDE49-129D-4CC8-B602-A2B517DB5C9D}" srcOrd="1" destOrd="0" parTransId="{C3F5CAAC-276B-48DC-9459-355462D5AC53}" sibTransId="{99F431E3-69DA-4B85-A1D5-7BA42B11A9AA}"/>
    <dgm:cxn modelId="{F3148FBA-A07F-46CA-A9EF-B243E59A7D33}" type="presOf" srcId="{B90EDE49-129D-4CC8-B602-A2B517DB5C9D}" destId="{2C1DFC97-14F4-4CFE-B145-C77506640220}" srcOrd="0" destOrd="0" presId="urn:microsoft.com/office/officeart/2005/8/layout/process4"/>
    <dgm:cxn modelId="{B03CDBEF-17EA-4B5C-90C7-1A8C8B963CC6}" type="presOf" srcId="{B9BDDE5E-0BFB-469D-9372-0C6EA726F721}" destId="{965FF6F2-C037-435D-B24B-4C3889972FEB}" srcOrd="0" destOrd="0" presId="urn:microsoft.com/office/officeart/2005/8/layout/process4"/>
    <dgm:cxn modelId="{4415C019-D4B3-49AF-9A88-1647E0F5420F}" type="presParOf" srcId="{5B855119-5878-451E-BE8A-8F307FA5E218}" destId="{FD7D9F29-7D84-4E4E-8184-1CC492ADC136}" srcOrd="0" destOrd="0" presId="urn:microsoft.com/office/officeart/2005/8/layout/process4"/>
    <dgm:cxn modelId="{3BE81257-3311-4DA8-9D3E-62066C09420D}" type="presParOf" srcId="{FD7D9F29-7D84-4E4E-8184-1CC492ADC136}" destId="{2C1DFC97-14F4-4CFE-B145-C77506640220}" srcOrd="0" destOrd="0" presId="urn:microsoft.com/office/officeart/2005/8/layout/process4"/>
    <dgm:cxn modelId="{59A834C8-CACF-4323-84C6-5AF51F2AA721}" type="presParOf" srcId="{5B855119-5878-451E-BE8A-8F307FA5E218}" destId="{2D13987C-73BA-4A90-9E6F-88C0333B1BB4}" srcOrd="1" destOrd="0" presId="urn:microsoft.com/office/officeart/2005/8/layout/process4"/>
    <dgm:cxn modelId="{E364327D-1031-47E5-8F6A-78DF25C6625C}" type="presParOf" srcId="{5B855119-5878-451E-BE8A-8F307FA5E218}" destId="{A4AB1B5B-49BC-44C4-BA66-AE63E5CB4294}" srcOrd="2" destOrd="0" presId="urn:microsoft.com/office/officeart/2005/8/layout/process4"/>
    <dgm:cxn modelId="{C253DAC8-6781-4339-9A11-E49B148CDC2B}" type="presParOf" srcId="{A4AB1B5B-49BC-44C4-BA66-AE63E5CB4294}" destId="{965FF6F2-C037-435D-B24B-4C3889972FEB}"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F47EDF9-C460-458D-BD7F-05AE11BA8044}"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ru-RU"/>
        </a:p>
      </dgm:t>
    </dgm:pt>
    <dgm:pt modelId="{EAFC6122-4195-4B82-A4D5-3D4AEBF9A2B1}">
      <dgm:prSet/>
      <dgm:spPr>
        <a:solidFill>
          <a:srgbClr val="92D050"/>
        </a:solidFill>
      </dgm:spPr>
      <dgm:t>
        <a:bodyPr/>
        <a:lstStyle/>
        <a:p>
          <a:pPr rtl="0"/>
          <a:r>
            <a:rPr lang="en-US" baseline="0" dirty="0"/>
            <a:t>Internet </a:t>
          </a:r>
          <a:r>
            <a:rPr lang="en-US" baseline="0" dirty="0" err="1"/>
            <a:t>foydalanuvchilarining</a:t>
          </a:r>
          <a:r>
            <a:rPr lang="en-US" baseline="0" dirty="0"/>
            <a:t> </a:t>
          </a:r>
          <a:r>
            <a:rPr lang="en-US" baseline="0" dirty="0" err="1"/>
            <a:t>demografik</a:t>
          </a:r>
          <a:r>
            <a:rPr lang="en-US" baseline="0" dirty="0"/>
            <a:t> </a:t>
          </a:r>
          <a:r>
            <a:rPr lang="en-US" baseline="0" dirty="0" err="1"/>
            <a:t>va</a:t>
          </a:r>
          <a:r>
            <a:rPr lang="en-US" baseline="0" dirty="0"/>
            <a:t> </a:t>
          </a:r>
          <a:r>
            <a:rPr lang="en-US" baseline="0" dirty="0" err="1"/>
            <a:t>psixografik</a:t>
          </a:r>
          <a:r>
            <a:rPr lang="en-US" baseline="0" dirty="0"/>
            <a:t> </a:t>
          </a:r>
          <a:r>
            <a:rPr lang="en-US" baseline="0" dirty="0" err="1"/>
            <a:t>xususiyatlari</a:t>
          </a:r>
          <a:r>
            <a:rPr lang="en-US" baseline="0" dirty="0"/>
            <a:t>. </a:t>
          </a:r>
          <a:r>
            <a:rPr lang="en-US" baseline="0" dirty="0" err="1"/>
            <a:t>Odatda</a:t>
          </a:r>
          <a:r>
            <a:rPr lang="en-US" baseline="0" dirty="0"/>
            <a:t>, </a:t>
          </a:r>
          <a:r>
            <a:rPr lang="en-US" baseline="0" dirty="0" err="1"/>
            <a:t>tarmoq</a:t>
          </a:r>
          <a:r>
            <a:rPr lang="en-US" baseline="0" dirty="0"/>
            <a:t> </a:t>
          </a:r>
          <a:r>
            <a:rPr lang="en-US" baseline="0" dirty="0" err="1"/>
            <a:t>foydalanuvchilari</a:t>
          </a:r>
          <a:r>
            <a:rPr lang="en-US" baseline="0" dirty="0"/>
            <a:t> </a:t>
          </a:r>
          <a:r>
            <a:rPr lang="en-US" baseline="0" dirty="0" err="1"/>
            <a:t>o'rtacha</a:t>
          </a:r>
          <a:r>
            <a:rPr lang="en-US" baseline="0" dirty="0"/>
            <a:t> </a:t>
          </a:r>
          <a:r>
            <a:rPr lang="en-US" baseline="0" dirty="0" err="1"/>
            <a:t>fuqarolar</a:t>
          </a:r>
          <a:r>
            <a:rPr lang="en-US" baseline="0" dirty="0"/>
            <a:t> </a:t>
          </a:r>
          <a:r>
            <a:rPr lang="en-US" baseline="0" dirty="0" err="1"/>
            <a:t>bilan</a:t>
          </a:r>
          <a:r>
            <a:rPr lang="en-US" baseline="0" dirty="0"/>
            <a:t> </a:t>
          </a:r>
          <a:r>
            <a:rPr lang="en-US" baseline="0" dirty="0" err="1"/>
            <a:t>solishtirganda</a:t>
          </a:r>
          <a:r>
            <a:rPr lang="en-US" baseline="0" dirty="0"/>
            <a:t> </a:t>
          </a:r>
          <a:r>
            <a:rPr lang="en-US" baseline="0" dirty="0" err="1"/>
            <a:t>nisbatan</a:t>
          </a:r>
          <a:r>
            <a:rPr lang="en-US" baseline="0" dirty="0"/>
            <a:t> </a:t>
          </a:r>
          <a:r>
            <a:rPr lang="en-US" baseline="0" dirty="0" err="1"/>
            <a:t>yosh</a:t>
          </a:r>
          <a:r>
            <a:rPr lang="en-US" baseline="0" dirty="0"/>
            <a:t> </a:t>
          </a:r>
          <a:r>
            <a:rPr lang="en-US" baseline="0" dirty="0" err="1"/>
            <a:t>va</a:t>
          </a:r>
          <a:r>
            <a:rPr lang="en-US" baseline="0" dirty="0"/>
            <a:t> </a:t>
          </a:r>
          <a:r>
            <a:rPr lang="en-US" baseline="0" dirty="0" err="1"/>
            <a:t>yuqori</a:t>
          </a:r>
          <a:r>
            <a:rPr lang="en-US" baseline="0" dirty="0"/>
            <a:t> </a:t>
          </a:r>
          <a:r>
            <a:rPr lang="en-US" baseline="0" dirty="0" err="1"/>
            <a:t>daromad</a:t>
          </a:r>
          <a:r>
            <a:rPr lang="en-US" baseline="0" dirty="0"/>
            <a:t> </a:t>
          </a:r>
          <a:r>
            <a:rPr lang="en-US" baseline="0" dirty="0" err="1"/>
            <a:t>va</a:t>
          </a:r>
          <a:r>
            <a:rPr lang="en-US" baseline="0" dirty="0"/>
            <a:t> </a:t>
          </a:r>
          <a:r>
            <a:rPr lang="en-US" baseline="0" dirty="0" err="1"/>
            <a:t>yaxshi</a:t>
          </a:r>
          <a:r>
            <a:rPr lang="en-US" baseline="0" dirty="0"/>
            <a:t> </a:t>
          </a:r>
          <a:r>
            <a:rPr lang="en-US" baseline="0" dirty="0" err="1"/>
            <a:t>texnik</a:t>
          </a:r>
          <a:r>
            <a:rPr lang="en-US" baseline="0" dirty="0"/>
            <a:t> </a:t>
          </a:r>
          <a:r>
            <a:rPr lang="en-US" baseline="0" dirty="0" err="1"/>
            <a:t>tayyorgarlikka</a:t>
          </a:r>
          <a:r>
            <a:rPr lang="en-US" baseline="0" dirty="0"/>
            <a:t> </a:t>
          </a:r>
          <a:r>
            <a:rPr lang="en-US" baseline="0" dirty="0" err="1"/>
            <a:t>ega</a:t>
          </a:r>
          <a:r>
            <a:rPr lang="en-US" baseline="0" dirty="0"/>
            <a:t>. </a:t>
          </a:r>
          <a:r>
            <a:rPr lang="en-US" baseline="0" dirty="0" err="1"/>
            <a:t>Natijada</a:t>
          </a:r>
          <a:r>
            <a:rPr lang="en-US" baseline="0" dirty="0"/>
            <a:t>, </a:t>
          </a:r>
          <a:r>
            <a:rPr lang="en-US" baseline="0" dirty="0" err="1"/>
            <a:t>ular</a:t>
          </a:r>
          <a:r>
            <a:rPr lang="en-US" baseline="0" dirty="0"/>
            <a:t> </a:t>
          </a:r>
          <a:r>
            <a:rPr lang="en-US" baseline="0" dirty="0" err="1"/>
            <a:t>kompyuterlarning</a:t>
          </a:r>
          <a:r>
            <a:rPr lang="en-US" baseline="0" dirty="0"/>
            <a:t> </a:t>
          </a:r>
          <a:r>
            <a:rPr lang="en-US" baseline="0" dirty="0" err="1"/>
            <a:t>onlayn</a:t>
          </a:r>
          <a:r>
            <a:rPr lang="en-US" baseline="0" dirty="0"/>
            <a:t> </a:t>
          </a:r>
          <a:r>
            <a:rPr lang="en-US" baseline="0" dirty="0" err="1"/>
            <a:t>marketingi</a:t>
          </a:r>
          <a:r>
            <a:rPr lang="en-US" baseline="0" dirty="0"/>
            <a:t>, </a:t>
          </a:r>
          <a:r>
            <a:rPr lang="en-US" baseline="0" dirty="0" err="1"/>
            <a:t>iste'molchi</a:t>
          </a:r>
          <a:r>
            <a:rPr lang="en-US" baseline="0" dirty="0"/>
            <a:t> </a:t>
          </a:r>
          <a:r>
            <a:rPr lang="en-US" baseline="0" dirty="0" err="1"/>
            <a:t>elektroniği</a:t>
          </a:r>
          <a:r>
            <a:rPr lang="en-US" baseline="0" dirty="0"/>
            <a:t> </a:t>
          </a:r>
          <a:r>
            <a:rPr lang="en-US" baseline="0" dirty="0" err="1"/>
            <a:t>buyumlari</a:t>
          </a:r>
          <a:r>
            <a:rPr lang="en-US" baseline="0" dirty="0"/>
            <a:t>, </a:t>
          </a:r>
          <a:r>
            <a:rPr lang="en-US" baseline="0" dirty="0" err="1"/>
            <a:t>moliyaviy</a:t>
          </a:r>
          <a:r>
            <a:rPr lang="en-US" baseline="0" dirty="0"/>
            <a:t> </a:t>
          </a:r>
          <a:r>
            <a:rPr lang="en-US" baseline="0" dirty="0" err="1"/>
            <a:t>xizmatlar</a:t>
          </a:r>
          <a:r>
            <a:rPr lang="en-US" baseline="0" dirty="0"/>
            <a:t> </a:t>
          </a:r>
          <a:r>
            <a:rPr lang="en-US" baseline="0" dirty="0" err="1"/>
            <a:t>kanallari</a:t>
          </a:r>
          <a:r>
            <a:rPr lang="en-US" baseline="0" dirty="0"/>
            <a:t> </a:t>
          </a:r>
          <a:r>
            <a:rPr lang="en-US" baseline="0" dirty="0" err="1"/>
            <a:t>orqali</a:t>
          </a:r>
          <a:r>
            <a:rPr lang="en-US" baseline="0" dirty="0"/>
            <a:t> </a:t>
          </a:r>
          <a:r>
            <a:rPr lang="en-US" baseline="0" dirty="0" err="1"/>
            <a:t>targ'ib</a:t>
          </a:r>
          <a:r>
            <a:rPr lang="en-US" baseline="0" dirty="0"/>
            <a:t> </a:t>
          </a:r>
          <a:r>
            <a:rPr lang="en-US" baseline="0" dirty="0" err="1"/>
            <a:t>qilish</a:t>
          </a:r>
          <a:r>
            <a:rPr lang="en-US" baseline="0" dirty="0"/>
            <a:t> </a:t>
          </a:r>
          <a:r>
            <a:rPr lang="en-US" baseline="0" dirty="0" err="1"/>
            <a:t>uchun</a:t>
          </a:r>
          <a:r>
            <a:rPr lang="en-US" baseline="0" dirty="0"/>
            <a:t> ideal </a:t>
          </a:r>
          <a:r>
            <a:rPr lang="en-US" baseline="0" dirty="0" err="1"/>
            <a:t>ob'ektlardir</a:t>
          </a:r>
          <a:r>
            <a:rPr lang="en-US" baseline="0" dirty="0"/>
            <a:t>. </a:t>
          </a:r>
          <a:r>
            <a:rPr lang="en-US" baseline="0" dirty="0" err="1"/>
            <a:t>Muammo</a:t>
          </a:r>
          <a:r>
            <a:rPr lang="en-US" baseline="0" dirty="0"/>
            <a:t> </a:t>
          </a:r>
          <a:r>
            <a:rPr lang="en-US" baseline="0" dirty="0" err="1"/>
            <a:t>hozirgi</a:t>
          </a:r>
          <a:r>
            <a:rPr lang="en-US" baseline="0" dirty="0"/>
            <a:t> </a:t>
          </a:r>
          <a:r>
            <a:rPr lang="en-US" baseline="0" dirty="0" err="1"/>
            <a:t>vaqtda</a:t>
          </a:r>
          <a:r>
            <a:rPr lang="en-US" baseline="0" dirty="0"/>
            <a:t> </a:t>
          </a:r>
          <a:r>
            <a:rPr lang="en-US" baseline="0" dirty="0" err="1"/>
            <a:t>onlayn</a:t>
          </a:r>
          <a:r>
            <a:rPr lang="en-US" baseline="0" dirty="0"/>
            <a:t> </a:t>
          </a:r>
          <a:r>
            <a:rPr lang="en-US" baseline="0" dirty="0" err="1"/>
            <a:t>mijozlarni</a:t>
          </a:r>
          <a:r>
            <a:rPr lang="en-US" baseline="0" dirty="0"/>
            <a:t> </a:t>
          </a:r>
          <a:r>
            <a:rPr lang="en-US" baseline="0" dirty="0" err="1"/>
            <a:t>kengaytirish</a:t>
          </a:r>
          <a:r>
            <a:rPr lang="en-US" baseline="0" dirty="0"/>
            <a:t> </a:t>
          </a:r>
          <a:r>
            <a:rPr lang="en-US" baseline="0" dirty="0" err="1"/>
            <a:t>va</a:t>
          </a:r>
          <a:r>
            <a:rPr lang="en-US" baseline="0" dirty="0"/>
            <a:t> </a:t>
          </a:r>
          <a:r>
            <a:rPr lang="en-US" baseline="0" dirty="0" err="1"/>
            <a:t>maqsadli</a:t>
          </a:r>
          <a:r>
            <a:rPr lang="en-US" baseline="0" dirty="0"/>
            <a:t> </a:t>
          </a:r>
          <a:r>
            <a:rPr lang="en-US" baseline="0" dirty="0" err="1"/>
            <a:t>segmentlarga</a:t>
          </a:r>
          <a:r>
            <a:rPr lang="en-US" baseline="0" dirty="0"/>
            <a:t> </a:t>
          </a:r>
          <a:r>
            <a:rPr lang="en-US" baseline="0" dirty="0" err="1"/>
            <a:t>erishish</a:t>
          </a:r>
          <a:r>
            <a:rPr lang="en-US" baseline="0" dirty="0"/>
            <a:t> </a:t>
          </a:r>
          <a:r>
            <a:rPr lang="en-US" baseline="0" dirty="0" err="1"/>
            <a:t>yo'llarini</a:t>
          </a:r>
          <a:r>
            <a:rPr lang="en-US" baseline="0" dirty="0"/>
            <a:t> </a:t>
          </a:r>
          <a:r>
            <a:rPr lang="en-US" baseline="0" dirty="0" err="1"/>
            <a:t>topishdir</a:t>
          </a:r>
          <a:r>
            <a:rPr lang="en-US" baseline="0" dirty="0"/>
            <a:t>. </a:t>
          </a:r>
          <a:endParaRPr lang="ru-RU" dirty="0"/>
        </a:p>
      </dgm:t>
    </dgm:pt>
    <dgm:pt modelId="{0C4658CA-2105-4ADF-B888-44279860271C}" type="parTrans" cxnId="{F436AE4F-9078-42A2-AFBE-F0A233777C72}">
      <dgm:prSet/>
      <dgm:spPr/>
      <dgm:t>
        <a:bodyPr/>
        <a:lstStyle/>
        <a:p>
          <a:endParaRPr lang="ru-RU"/>
        </a:p>
      </dgm:t>
    </dgm:pt>
    <dgm:pt modelId="{76A2F6E3-0E20-4A9B-BFA1-EDC7C14F7E2D}" type="sibTrans" cxnId="{F436AE4F-9078-42A2-AFBE-F0A233777C72}">
      <dgm:prSet/>
      <dgm:spPr/>
      <dgm:t>
        <a:bodyPr/>
        <a:lstStyle/>
        <a:p>
          <a:endParaRPr lang="ru-RU"/>
        </a:p>
      </dgm:t>
    </dgm:pt>
    <dgm:pt modelId="{AA0BE0D7-8AD2-4019-9B97-83DA55DF9D18}">
      <dgm:prSet/>
      <dgm:spPr/>
      <dgm:t>
        <a:bodyPr/>
        <a:lstStyle/>
        <a:p>
          <a:pPr rtl="0"/>
          <a:r>
            <a:rPr lang="en-US" baseline="0"/>
            <a:t>Onlayn brokerlik firmalariga tez-tez tashrif buyuradigan yosh, badavlat sarmoyadorlarga chiqish uchun Charlz Schwab (www.schwab.com) U. S. Trust kompaniyasini sotib oldi, u orqali iste'molchilarning ushbu segmenti uchun jozibador bo'lgan katta miqdordagi bank xizmatlarini taklif qilish mumkin.</a:t>
          </a:r>
          <a:endParaRPr lang="ru-RU"/>
        </a:p>
      </dgm:t>
    </dgm:pt>
    <dgm:pt modelId="{E6FDF3C4-FE9D-4D74-8B45-27CC0B82DF13}" type="parTrans" cxnId="{7F0A2845-390C-4084-9458-9B64095A46E9}">
      <dgm:prSet/>
      <dgm:spPr/>
      <dgm:t>
        <a:bodyPr/>
        <a:lstStyle/>
        <a:p>
          <a:endParaRPr lang="ru-RU"/>
        </a:p>
      </dgm:t>
    </dgm:pt>
    <dgm:pt modelId="{9A51751A-0716-473B-82E3-BB1702311F9A}" type="sibTrans" cxnId="{7F0A2845-390C-4084-9458-9B64095A46E9}">
      <dgm:prSet/>
      <dgm:spPr/>
      <dgm:t>
        <a:bodyPr/>
        <a:lstStyle/>
        <a:p>
          <a:endParaRPr lang="ru-RU"/>
        </a:p>
      </dgm:t>
    </dgm:pt>
    <dgm:pt modelId="{8A41A17E-1127-4D03-AB7D-65F02548BB88}" type="pres">
      <dgm:prSet presAssocID="{3F47EDF9-C460-458D-BD7F-05AE11BA8044}" presName="outerComposite" presStyleCnt="0">
        <dgm:presLayoutVars>
          <dgm:chMax val="5"/>
          <dgm:dir/>
          <dgm:resizeHandles val="exact"/>
        </dgm:presLayoutVars>
      </dgm:prSet>
      <dgm:spPr/>
    </dgm:pt>
    <dgm:pt modelId="{28026214-38E2-4567-8D13-DF433550FB88}" type="pres">
      <dgm:prSet presAssocID="{3F47EDF9-C460-458D-BD7F-05AE11BA8044}" presName="dummyMaxCanvas" presStyleCnt="0">
        <dgm:presLayoutVars/>
      </dgm:prSet>
      <dgm:spPr/>
    </dgm:pt>
    <dgm:pt modelId="{23587A4D-65EA-4A7D-A713-8037776CF7DD}" type="pres">
      <dgm:prSet presAssocID="{3F47EDF9-C460-458D-BD7F-05AE11BA8044}" presName="TwoNodes_1" presStyleLbl="node1" presStyleIdx="0" presStyleCnt="2">
        <dgm:presLayoutVars>
          <dgm:bulletEnabled val="1"/>
        </dgm:presLayoutVars>
      </dgm:prSet>
      <dgm:spPr/>
    </dgm:pt>
    <dgm:pt modelId="{629B4776-5E6C-481A-A3A9-FFAD285147CE}" type="pres">
      <dgm:prSet presAssocID="{3F47EDF9-C460-458D-BD7F-05AE11BA8044}" presName="TwoNodes_2" presStyleLbl="node1" presStyleIdx="1" presStyleCnt="2" custScaleY="61723">
        <dgm:presLayoutVars>
          <dgm:bulletEnabled val="1"/>
        </dgm:presLayoutVars>
      </dgm:prSet>
      <dgm:spPr/>
    </dgm:pt>
    <dgm:pt modelId="{56C6091C-8932-4A26-A2A2-F100CF7AF4CC}" type="pres">
      <dgm:prSet presAssocID="{3F47EDF9-C460-458D-BD7F-05AE11BA8044}" presName="TwoConn_1-2" presStyleLbl="fgAccFollowNode1" presStyleIdx="0" presStyleCnt="1">
        <dgm:presLayoutVars>
          <dgm:bulletEnabled val="1"/>
        </dgm:presLayoutVars>
      </dgm:prSet>
      <dgm:spPr/>
    </dgm:pt>
    <dgm:pt modelId="{12A2DFA4-3F33-466E-B49F-EE7C9804A5C3}" type="pres">
      <dgm:prSet presAssocID="{3F47EDF9-C460-458D-BD7F-05AE11BA8044}" presName="TwoNodes_1_text" presStyleLbl="node1" presStyleIdx="1" presStyleCnt="2">
        <dgm:presLayoutVars>
          <dgm:bulletEnabled val="1"/>
        </dgm:presLayoutVars>
      </dgm:prSet>
      <dgm:spPr/>
    </dgm:pt>
    <dgm:pt modelId="{9644688C-A6B4-4087-A7A1-2557E1B2D03B}" type="pres">
      <dgm:prSet presAssocID="{3F47EDF9-C460-458D-BD7F-05AE11BA8044}" presName="TwoNodes_2_text" presStyleLbl="node1" presStyleIdx="1" presStyleCnt="2">
        <dgm:presLayoutVars>
          <dgm:bulletEnabled val="1"/>
        </dgm:presLayoutVars>
      </dgm:prSet>
      <dgm:spPr/>
    </dgm:pt>
  </dgm:ptLst>
  <dgm:cxnLst>
    <dgm:cxn modelId="{D49FE211-B45B-4226-AC45-A9A474E66C54}" type="presOf" srcId="{76A2F6E3-0E20-4A9B-BFA1-EDC7C14F7E2D}" destId="{56C6091C-8932-4A26-A2A2-F100CF7AF4CC}" srcOrd="0" destOrd="0" presId="urn:microsoft.com/office/officeart/2005/8/layout/vProcess5"/>
    <dgm:cxn modelId="{AE83741B-5FC2-45FB-8FF4-1F313C094BD3}" type="presOf" srcId="{AA0BE0D7-8AD2-4019-9B97-83DA55DF9D18}" destId="{9644688C-A6B4-4087-A7A1-2557E1B2D03B}" srcOrd="1" destOrd="0" presId="urn:microsoft.com/office/officeart/2005/8/layout/vProcess5"/>
    <dgm:cxn modelId="{7F0A2845-390C-4084-9458-9B64095A46E9}" srcId="{3F47EDF9-C460-458D-BD7F-05AE11BA8044}" destId="{AA0BE0D7-8AD2-4019-9B97-83DA55DF9D18}" srcOrd="1" destOrd="0" parTransId="{E6FDF3C4-FE9D-4D74-8B45-27CC0B82DF13}" sibTransId="{9A51751A-0716-473B-82E3-BB1702311F9A}"/>
    <dgm:cxn modelId="{F436AE4F-9078-42A2-AFBE-F0A233777C72}" srcId="{3F47EDF9-C460-458D-BD7F-05AE11BA8044}" destId="{EAFC6122-4195-4B82-A4D5-3D4AEBF9A2B1}" srcOrd="0" destOrd="0" parTransId="{0C4658CA-2105-4ADF-B888-44279860271C}" sibTransId="{76A2F6E3-0E20-4A9B-BFA1-EDC7C14F7E2D}"/>
    <dgm:cxn modelId="{4834CFA9-9020-426C-9968-72D23F4D8B91}" type="presOf" srcId="{EAFC6122-4195-4B82-A4D5-3D4AEBF9A2B1}" destId="{12A2DFA4-3F33-466E-B49F-EE7C9804A5C3}" srcOrd="1" destOrd="0" presId="urn:microsoft.com/office/officeart/2005/8/layout/vProcess5"/>
    <dgm:cxn modelId="{ADF1CAAD-7FC3-4563-A828-63BB29F25C8F}" type="presOf" srcId="{EAFC6122-4195-4B82-A4D5-3D4AEBF9A2B1}" destId="{23587A4D-65EA-4A7D-A713-8037776CF7DD}" srcOrd="0" destOrd="0" presId="urn:microsoft.com/office/officeart/2005/8/layout/vProcess5"/>
    <dgm:cxn modelId="{4DB9E0B7-BD01-4C35-8728-8DD9162F5D7A}" type="presOf" srcId="{AA0BE0D7-8AD2-4019-9B97-83DA55DF9D18}" destId="{629B4776-5E6C-481A-A3A9-FFAD285147CE}" srcOrd="0" destOrd="0" presId="urn:microsoft.com/office/officeart/2005/8/layout/vProcess5"/>
    <dgm:cxn modelId="{F41FA1D7-6AAA-4A62-9E5E-6584A02F3D57}" type="presOf" srcId="{3F47EDF9-C460-458D-BD7F-05AE11BA8044}" destId="{8A41A17E-1127-4D03-AB7D-65F02548BB88}" srcOrd="0" destOrd="0" presId="urn:microsoft.com/office/officeart/2005/8/layout/vProcess5"/>
    <dgm:cxn modelId="{D2CAA839-657D-4171-81E3-987EFDB08123}" type="presParOf" srcId="{8A41A17E-1127-4D03-AB7D-65F02548BB88}" destId="{28026214-38E2-4567-8D13-DF433550FB88}" srcOrd="0" destOrd="0" presId="urn:microsoft.com/office/officeart/2005/8/layout/vProcess5"/>
    <dgm:cxn modelId="{7B475A58-5EC7-434B-A0F0-2ADEFD9A1D77}" type="presParOf" srcId="{8A41A17E-1127-4D03-AB7D-65F02548BB88}" destId="{23587A4D-65EA-4A7D-A713-8037776CF7DD}" srcOrd="1" destOrd="0" presId="urn:microsoft.com/office/officeart/2005/8/layout/vProcess5"/>
    <dgm:cxn modelId="{4D07DC50-43F0-459C-B017-1BED59F19A10}" type="presParOf" srcId="{8A41A17E-1127-4D03-AB7D-65F02548BB88}" destId="{629B4776-5E6C-481A-A3A9-FFAD285147CE}" srcOrd="2" destOrd="0" presId="urn:microsoft.com/office/officeart/2005/8/layout/vProcess5"/>
    <dgm:cxn modelId="{072CDF67-F2AF-4EE0-A68F-5C1B5216A0E5}" type="presParOf" srcId="{8A41A17E-1127-4D03-AB7D-65F02548BB88}" destId="{56C6091C-8932-4A26-A2A2-F100CF7AF4CC}" srcOrd="3" destOrd="0" presId="urn:microsoft.com/office/officeart/2005/8/layout/vProcess5"/>
    <dgm:cxn modelId="{ADE4AF80-D361-439B-84E8-3EFEF286DFCB}" type="presParOf" srcId="{8A41A17E-1127-4D03-AB7D-65F02548BB88}" destId="{12A2DFA4-3F33-466E-B49F-EE7C9804A5C3}" srcOrd="4" destOrd="0" presId="urn:microsoft.com/office/officeart/2005/8/layout/vProcess5"/>
    <dgm:cxn modelId="{BD37A31F-FA51-45FD-9671-A5B366042887}" type="presParOf" srcId="{8A41A17E-1127-4D03-AB7D-65F02548BB88}" destId="{9644688C-A6B4-4087-A7A1-2557E1B2D03B}"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6A7203-1581-4433-833C-24C638243321}">
      <dsp:nvSpPr>
        <dsp:cNvPr id="0" name=""/>
        <dsp:cNvSpPr/>
      </dsp:nvSpPr>
      <dsp:spPr>
        <a:xfrm rot="5400000">
          <a:off x="-331868" y="335841"/>
          <a:ext cx="2212456" cy="1548719"/>
        </a:xfrm>
        <a:prstGeom prst="chevron">
          <a:avLst/>
        </a:prstGeom>
        <a:solidFill>
          <a:schemeClr val="accent2">
            <a:hueOff val="0"/>
            <a:satOff val="0"/>
            <a:lumOff val="0"/>
            <a:alphaOff val="0"/>
          </a:schemeClr>
        </a:solidFill>
        <a:ln w="400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rtl="0">
            <a:lnSpc>
              <a:spcPct val="90000"/>
            </a:lnSpc>
            <a:spcBef>
              <a:spcPct val="0"/>
            </a:spcBef>
            <a:spcAft>
              <a:spcPct val="35000"/>
            </a:spcAft>
            <a:buNone/>
          </a:pPr>
          <a:endParaRPr lang="ru-RU" sz="4500" kern="1200" dirty="0"/>
        </a:p>
      </dsp:txBody>
      <dsp:txXfrm rot="-5400000">
        <a:off x="1" y="778333"/>
        <a:ext cx="1548719" cy="663737"/>
      </dsp:txXfrm>
    </dsp:sp>
    <dsp:sp modelId="{BCDEF150-8827-48E2-A176-A7D3CFA684C8}">
      <dsp:nvSpPr>
        <dsp:cNvPr id="0" name=""/>
        <dsp:cNvSpPr/>
      </dsp:nvSpPr>
      <dsp:spPr>
        <a:xfrm rot="5400000">
          <a:off x="3648579" y="-2126092"/>
          <a:ext cx="1438096" cy="5690280"/>
        </a:xfrm>
        <a:prstGeom prst="round2SameRect">
          <a:avLst/>
        </a:prstGeom>
        <a:solidFill>
          <a:schemeClr val="lt1">
            <a:alpha val="90000"/>
            <a:hueOff val="0"/>
            <a:satOff val="0"/>
            <a:lumOff val="0"/>
            <a:alphaOff val="0"/>
          </a:schemeClr>
        </a:solidFill>
        <a:ln w="400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kern="1200" baseline="0"/>
            <a:t>Tijorat onlayn xizmatlari kompaniyaga Real vaqt rejimida turli xil axborot va marketing xizmatlarini taklif qiladi, ular xizmat egasi tomonidan belgilangan oylik abonent to'lovi bilan shug'ullanadiganlar tomonidan ta'minlanadi. </a:t>
          </a:r>
          <a:endParaRPr lang="ru-RU" sz="1600" kern="1200"/>
        </a:p>
      </dsp:txBody>
      <dsp:txXfrm rot="-5400000">
        <a:off x="1522487" y="70202"/>
        <a:ext cx="5620078" cy="1297692"/>
      </dsp:txXfrm>
    </dsp:sp>
    <dsp:sp modelId="{445F5717-94BC-4235-A265-3AE86E16BA81}">
      <dsp:nvSpPr>
        <dsp:cNvPr id="0" name=""/>
        <dsp:cNvSpPr/>
      </dsp:nvSpPr>
      <dsp:spPr>
        <a:xfrm rot="5400000">
          <a:off x="-331868" y="2359188"/>
          <a:ext cx="2212456" cy="1548719"/>
        </a:xfrm>
        <a:prstGeom prst="chevron">
          <a:avLst/>
        </a:prstGeom>
        <a:solidFill>
          <a:schemeClr val="accent3">
            <a:hueOff val="0"/>
            <a:satOff val="0"/>
            <a:lumOff val="0"/>
            <a:alphaOff val="0"/>
          </a:schemeClr>
        </a:solidFill>
        <a:ln w="400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rtl="0">
            <a:lnSpc>
              <a:spcPct val="90000"/>
            </a:lnSpc>
            <a:spcBef>
              <a:spcPct val="0"/>
            </a:spcBef>
            <a:spcAft>
              <a:spcPct val="35000"/>
            </a:spcAft>
            <a:buNone/>
          </a:pPr>
          <a:endParaRPr lang="ru-RU" sz="4500" kern="1200" dirty="0"/>
        </a:p>
      </dsp:txBody>
      <dsp:txXfrm rot="-5400000">
        <a:off x="1" y="2801680"/>
        <a:ext cx="1548719" cy="663737"/>
      </dsp:txXfrm>
    </dsp:sp>
    <dsp:sp modelId="{9C6CBFB8-FFBE-4194-987B-00A02BBBED39}">
      <dsp:nvSpPr>
        <dsp:cNvPr id="0" name=""/>
        <dsp:cNvSpPr/>
      </dsp:nvSpPr>
      <dsp:spPr>
        <a:xfrm rot="5400000">
          <a:off x="3674811" y="-98772"/>
          <a:ext cx="1438096" cy="5690280"/>
        </a:xfrm>
        <a:prstGeom prst="round2SameRect">
          <a:avLst/>
        </a:prstGeom>
        <a:solidFill>
          <a:schemeClr val="lt1">
            <a:alpha val="90000"/>
            <a:hueOff val="0"/>
            <a:satOff val="0"/>
            <a:lumOff val="0"/>
            <a:alphaOff val="0"/>
          </a:schemeClr>
        </a:solidFill>
        <a:ln w="400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kern="1200" baseline="0"/>
            <a:t>Onlayn xizmatlarning eng mashhur provayderlaridan biri 19 million abonentga ega bo'lgan va AQSh bozorining 50 foiziga xizmat qiluvchi America Online (AOL) kompaniyasi.  </a:t>
          </a:r>
          <a:endParaRPr lang="ru-RU" sz="1600" kern="1200"/>
        </a:p>
      </dsp:txBody>
      <dsp:txXfrm rot="-5400000">
        <a:off x="1548719" y="2097522"/>
        <a:ext cx="5620078" cy="1297692"/>
      </dsp:txXfrm>
    </dsp:sp>
    <dsp:sp modelId="{72DBEED4-B5E7-4846-8F43-BC4E1FC079DE}">
      <dsp:nvSpPr>
        <dsp:cNvPr id="0" name=""/>
        <dsp:cNvSpPr/>
      </dsp:nvSpPr>
      <dsp:spPr>
        <a:xfrm rot="5400000">
          <a:off x="-331868" y="4382534"/>
          <a:ext cx="2212456" cy="1548719"/>
        </a:xfrm>
        <a:prstGeom prst="chevron">
          <a:avLst/>
        </a:prstGeom>
        <a:solidFill>
          <a:schemeClr val="accent4">
            <a:hueOff val="0"/>
            <a:satOff val="0"/>
            <a:lumOff val="0"/>
            <a:alphaOff val="0"/>
          </a:schemeClr>
        </a:solidFill>
        <a:ln w="400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rtl="0">
            <a:lnSpc>
              <a:spcPct val="90000"/>
            </a:lnSpc>
            <a:spcBef>
              <a:spcPct val="0"/>
            </a:spcBef>
            <a:spcAft>
              <a:spcPct val="35000"/>
            </a:spcAft>
            <a:buNone/>
          </a:pPr>
          <a:endParaRPr lang="ru-RU" sz="4500" kern="1200" dirty="0"/>
        </a:p>
      </dsp:txBody>
      <dsp:txXfrm rot="-5400000">
        <a:off x="1" y="4825026"/>
        <a:ext cx="1548719" cy="663737"/>
      </dsp:txXfrm>
    </dsp:sp>
    <dsp:sp modelId="{252D240B-DF4D-4D97-8FD7-5C22C4EDACFB}">
      <dsp:nvSpPr>
        <dsp:cNvPr id="0" name=""/>
        <dsp:cNvSpPr/>
      </dsp:nvSpPr>
      <dsp:spPr>
        <a:xfrm rot="5400000">
          <a:off x="3674811" y="1924574"/>
          <a:ext cx="1438096" cy="5690280"/>
        </a:xfrm>
        <a:prstGeom prst="round2SameRect">
          <a:avLst/>
        </a:prstGeom>
        <a:solidFill>
          <a:schemeClr val="lt1">
            <a:alpha val="90000"/>
            <a:hueOff val="0"/>
            <a:satOff val="0"/>
            <a:lumOff val="0"/>
            <a:alphaOff val="0"/>
          </a:schemeClr>
        </a:solidFill>
        <a:ln w="400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kern="1200" baseline="0"/>
            <a:t>AOL va shunga o'xshash tijorat xizmatlari kanal abonentlariga beshta asosiy xizmat turini taqdim etadi: reklama ma'lumotlari (yangiliklar ,kutubxonalar, ta'lim, sayohat, sport, yordam), o'yin-kulgi (o'yinlar va boshqalar), xarid qilish, muloqot qilish (elektron xabarlar paneli, forumlar, chat xonalari) va elektron pochta.</a:t>
          </a:r>
          <a:endParaRPr lang="ru-RU" sz="1600" kern="1200"/>
        </a:p>
      </dsp:txBody>
      <dsp:txXfrm rot="-5400000">
        <a:off x="1548719" y="4120868"/>
        <a:ext cx="5620078" cy="12976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E603C6-C2B6-4F62-A206-7A3293FC583A}">
      <dsp:nvSpPr>
        <dsp:cNvPr id="0" name=""/>
        <dsp:cNvSpPr/>
      </dsp:nvSpPr>
      <dsp:spPr>
        <a:xfrm>
          <a:off x="3145259" y="1111910"/>
          <a:ext cx="1365503" cy="1365503"/>
        </a:xfrm>
        <a:prstGeom prst="ellipse">
          <a:avLst/>
        </a:prstGeom>
        <a:solidFill>
          <a:schemeClr val="accent2">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53B93D2D-A272-49EC-9BAA-4A6CCEA8D835}">
      <dsp:nvSpPr>
        <dsp:cNvPr id="0" name=""/>
        <dsp:cNvSpPr/>
      </dsp:nvSpPr>
      <dsp:spPr>
        <a:xfrm>
          <a:off x="3036018" y="0"/>
          <a:ext cx="1583984" cy="91683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577850" rtl="0">
            <a:lnSpc>
              <a:spcPct val="90000"/>
            </a:lnSpc>
            <a:spcBef>
              <a:spcPct val="0"/>
            </a:spcBef>
            <a:spcAft>
              <a:spcPct val="35000"/>
            </a:spcAft>
            <a:buNone/>
          </a:pPr>
          <a:r>
            <a:rPr lang="en-US" sz="1300" kern="1200"/>
            <a:t>taqdim etilgan tovarlar va xizmatlar haqida iloji boricha to'liq ma'lumot berish;</a:t>
          </a:r>
          <a:endParaRPr lang="ru-RU" sz="1300" kern="1200"/>
        </a:p>
      </dsp:txBody>
      <dsp:txXfrm>
        <a:off x="3036018" y="0"/>
        <a:ext cx="1583984" cy="916838"/>
      </dsp:txXfrm>
    </dsp:sp>
    <dsp:sp modelId="{E5042B81-1718-4E3B-9FCB-785BEF53E879}">
      <dsp:nvSpPr>
        <dsp:cNvPr id="0" name=""/>
        <dsp:cNvSpPr/>
      </dsp:nvSpPr>
      <dsp:spPr>
        <a:xfrm>
          <a:off x="3664696" y="1489179"/>
          <a:ext cx="1365503" cy="1365503"/>
        </a:xfrm>
        <a:prstGeom prst="ellipse">
          <a:avLst/>
        </a:prstGeom>
        <a:solidFill>
          <a:schemeClr val="accent2">
            <a:alpha val="50000"/>
            <a:hueOff val="-364891"/>
            <a:satOff val="-3184"/>
            <a:lumOff val="-411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BF9A7E4E-B904-4137-87B0-23A062F82950}">
      <dsp:nvSpPr>
        <dsp:cNvPr id="0" name=""/>
        <dsp:cNvSpPr/>
      </dsp:nvSpPr>
      <dsp:spPr>
        <a:xfrm>
          <a:off x="5138894" y="1209446"/>
          <a:ext cx="1420123" cy="99486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577850" rtl="0">
            <a:lnSpc>
              <a:spcPct val="90000"/>
            </a:lnSpc>
            <a:spcBef>
              <a:spcPct val="0"/>
            </a:spcBef>
            <a:spcAft>
              <a:spcPct val="35000"/>
            </a:spcAft>
            <a:buNone/>
          </a:pPr>
          <a:r>
            <a:rPr lang="en-US" sz="1300" kern="1200"/>
            <a:t>buyurtmalarni qabul qilish va qayta ishlash;</a:t>
          </a:r>
          <a:endParaRPr lang="ru-RU" sz="1300" kern="1200"/>
        </a:p>
      </dsp:txBody>
      <dsp:txXfrm>
        <a:off x="5138894" y="1209446"/>
        <a:ext cx="1420123" cy="994866"/>
      </dsp:txXfrm>
    </dsp:sp>
    <dsp:sp modelId="{D87BF5B8-1A0C-41E7-A399-BA49C30EB953}">
      <dsp:nvSpPr>
        <dsp:cNvPr id="0" name=""/>
        <dsp:cNvSpPr/>
      </dsp:nvSpPr>
      <dsp:spPr>
        <a:xfrm>
          <a:off x="3466425" y="2100144"/>
          <a:ext cx="1365503" cy="1365503"/>
        </a:xfrm>
        <a:prstGeom prst="ellipse">
          <a:avLst/>
        </a:prstGeom>
        <a:solidFill>
          <a:schemeClr val="accent2">
            <a:alpha val="50000"/>
            <a:hueOff val="-729781"/>
            <a:satOff val="-6367"/>
            <a:lumOff val="-823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225B041F-4B18-4200-AAA9-FCAAD6B0EB9C}">
      <dsp:nvSpPr>
        <dsp:cNvPr id="0" name=""/>
        <dsp:cNvSpPr/>
      </dsp:nvSpPr>
      <dsp:spPr>
        <a:xfrm>
          <a:off x="4920413" y="2906572"/>
          <a:ext cx="1420123" cy="99486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577850" rtl="0">
            <a:lnSpc>
              <a:spcPct val="90000"/>
            </a:lnSpc>
            <a:spcBef>
              <a:spcPct val="0"/>
            </a:spcBef>
            <a:spcAft>
              <a:spcPct val="35000"/>
            </a:spcAft>
            <a:buNone/>
          </a:pPr>
          <a:r>
            <a:rPr lang="en-US" sz="1300" kern="1200"/>
            <a:t>mehmonlarni shaxsiylashtirish;</a:t>
          </a:r>
          <a:endParaRPr lang="ru-RU" sz="1300" kern="1200"/>
        </a:p>
      </dsp:txBody>
      <dsp:txXfrm>
        <a:off x="4920413" y="2906572"/>
        <a:ext cx="1420123" cy="994866"/>
      </dsp:txXfrm>
    </dsp:sp>
    <dsp:sp modelId="{9B8222E2-D8BE-42E8-BC3E-C2226D81935B}">
      <dsp:nvSpPr>
        <dsp:cNvPr id="0" name=""/>
        <dsp:cNvSpPr/>
      </dsp:nvSpPr>
      <dsp:spPr>
        <a:xfrm>
          <a:off x="2824092" y="2100144"/>
          <a:ext cx="1365503" cy="1365503"/>
        </a:xfrm>
        <a:prstGeom prst="ellipse">
          <a:avLst/>
        </a:prstGeom>
        <a:solidFill>
          <a:schemeClr val="accent2">
            <a:alpha val="50000"/>
            <a:hueOff val="-1094672"/>
            <a:satOff val="-9550"/>
            <a:lumOff val="-1235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4FAADBBA-182C-45D0-BB81-A6198369B0F5}">
      <dsp:nvSpPr>
        <dsp:cNvPr id="0" name=""/>
        <dsp:cNvSpPr/>
      </dsp:nvSpPr>
      <dsp:spPr>
        <a:xfrm>
          <a:off x="1315484" y="2906572"/>
          <a:ext cx="1420123" cy="99486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577850" rtl="0">
            <a:lnSpc>
              <a:spcPct val="90000"/>
            </a:lnSpc>
            <a:spcBef>
              <a:spcPct val="0"/>
            </a:spcBef>
            <a:spcAft>
              <a:spcPct val="35000"/>
            </a:spcAft>
            <a:buNone/>
          </a:pPr>
          <a:r>
            <a:rPr lang="en-US" sz="1300" kern="1200"/>
            <a:t>to'lovlarni amalga oshirish (to'lov tizimiga ulanish sharti bilan);</a:t>
          </a:r>
          <a:endParaRPr lang="ru-RU" sz="1300" kern="1200"/>
        </a:p>
      </dsp:txBody>
      <dsp:txXfrm>
        <a:off x="1315484" y="2906572"/>
        <a:ext cx="1420123" cy="994866"/>
      </dsp:txXfrm>
    </dsp:sp>
    <dsp:sp modelId="{B54950C8-13BB-48AC-8BF6-45033C2D56B5}">
      <dsp:nvSpPr>
        <dsp:cNvPr id="0" name=""/>
        <dsp:cNvSpPr/>
      </dsp:nvSpPr>
      <dsp:spPr>
        <a:xfrm>
          <a:off x="2625821" y="1489179"/>
          <a:ext cx="1365503" cy="1365503"/>
        </a:xfrm>
        <a:prstGeom prst="ellipse">
          <a:avLst/>
        </a:prstGeom>
        <a:solidFill>
          <a:schemeClr val="accent2">
            <a:alpha val="50000"/>
            <a:hueOff val="-1459563"/>
            <a:satOff val="-12734"/>
            <a:lumOff val="-1647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344BC463-94EB-4B44-A797-19B156F0835B}">
      <dsp:nvSpPr>
        <dsp:cNvPr id="0" name=""/>
        <dsp:cNvSpPr/>
      </dsp:nvSpPr>
      <dsp:spPr>
        <a:xfrm>
          <a:off x="1097003" y="1209446"/>
          <a:ext cx="1420123" cy="99486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577850" rtl="0">
            <a:lnSpc>
              <a:spcPct val="90000"/>
            </a:lnSpc>
            <a:spcBef>
              <a:spcPct val="0"/>
            </a:spcBef>
            <a:spcAft>
              <a:spcPct val="35000"/>
            </a:spcAft>
            <a:buNone/>
          </a:pPr>
          <a:r>
            <a:rPr lang="en-US" sz="1300" kern="1200"/>
            <a:t>statistik ma'lumotlarni to'plash va tahlil qilish.</a:t>
          </a:r>
          <a:endParaRPr lang="ru-RU" sz="1300" kern="1200"/>
        </a:p>
      </dsp:txBody>
      <dsp:txXfrm>
        <a:off x="1097003" y="1209446"/>
        <a:ext cx="1420123" cy="9948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F7DC1E-3632-4CC1-A0EE-2CEAF618D81D}">
      <dsp:nvSpPr>
        <dsp:cNvPr id="0" name=""/>
        <dsp:cNvSpPr/>
      </dsp:nvSpPr>
      <dsp:spPr>
        <a:xfrm>
          <a:off x="0" y="0"/>
          <a:ext cx="6732748" cy="1965818"/>
        </a:xfrm>
        <a:prstGeom prst="roundRect">
          <a:avLst>
            <a:gd name="adj" fmla="val 10000"/>
          </a:avLst>
        </a:prstGeom>
        <a:solidFill>
          <a:schemeClr val="accent2">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baseline="0"/>
            <a:t>Onlayn iste'molchining yangi imkoniyatlari u almashinuv jarayonining tashabbuskori va rahbari bo'lishini anglatadi; xo'jalik yurituvchi sub'ektlar va ularning vakillari iste'molchining almashinuvda ishtirok etishga taklif qilishlarini kutishlari kerak. </a:t>
          </a:r>
          <a:endParaRPr lang="ru-RU" sz="1800" kern="1200"/>
        </a:p>
      </dsp:txBody>
      <dsp:txXfrm>
        <a:off x="57577" y="57577"/>
        <a:ext cx="4611476" cy="1850664"/>
      </dsp:txXfrm>
    </dsp:sp>
    <dsp:sp modelId="{65F9E75D-13CC-41DC-AD03-883A4528052B}">
      <dsp:nvSpPr>
        <dsp:cNvPr id="0" name=""/>
        <dsp:cNvSpPr/>
      </dsp:nvSpPr>
      <dsp:spPr>
        <a:xfrm>
          <a:off x="594065" y="2293454"/>
          <a:ext cx="6732748" cy="1965818"/>
        </a:xfrm>
        <a:prstGeom prst="roundRect">
          <a:avLst>
            <a:gd name="adj" fmla="val 10000"/>
          </a:avLst>
        </a:prstGeom>
        <a:solidFill>
          <a:schemeClr val="accent2">
            <a:hueOff val="-8103780"/>
            <a:satOff val="16667"/>
            <a:lumOff val="-1274"/>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baseline="0"/>
            <a:t>Biroq, etkazib beruvchilar almashinuv jarayoniga kirgandan keyin ham, iste'molchilar o'yin qoidalarini o'rnatadilar, ko'pincha "agentlar" va vositachilar tomonidan "devor" ishlab chiqaruvchilardan "chiqib ketishadi". </a:t>
          </a:r>
          <a:endParaRPr lang="ru-RU" sz="1800" kern="1200"/>
        </a:p>
      </dsp:txBody>
      <dsp:txXfrm>
        <a:off x="651642" y="2351031"/>
        <a:ext cx="4745746" cy="1850664"/>
      </dsp:txXfrm>
    </dsp:sp>
    <dsp:sp modelId="{62595B29-8824-4594-8936-EA04BB9A5A71}">
      <dsp:nvSpPr>
        <dsp:cNvPr id="0" name=""/>
        <dsp:cNvSpPr/>
      </dsp:nvSpPr>
      <dsp:spPr>
        <a:xfrm>
          <a:off x="1188131" y="4586909"/>
          <a:ext cx="6732748" cy="1965818"/>
        </a:xfrm>
        <a:prstGeom prst="roundRect">
          <a:avLst>
            <a:gd name="adj" fmla="val 10000"/>
          </a:avLst>
        </a:prstGeom>
        <a:solidFill>
          <a:schemeClr val="accent2">
            <a:hueOff val="-16207560"/>
            <a:satOff val="33334"/>
            <a:lumOff val="-2549"/>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baseline="0"/>
            <a:t>Qabul qiluvchilar o'zlari uchun qanday ma'lumot kerakligini, qanday takliflar qiziqishlarini va qanday narxni to'lashga tayyorligini aniqlaydilar-bularning barchasi ko'pincha 180°da marketing amaliyotini "asrlar davomida muqaddas" qiladi.</a:t>
          </a:r>
          <a:endParaRPr lang="ru-RU" sz="1800" kern="1200"/>
        </a:p>
      </dsp:txBody>
      <dsp:txXfrm>
        <a:off x="1245708" y="4644486"/>
        <a:ext cx="4745746" cy="1850664"/>
      </dsp:txXfrm>
    </dsp:sp>
    <dsp:sp modelId="{B19EC0B0-2F97-48DA-8734-FAB2C612AC06}">
      <dsp:nvSpPr>
        <dsp:cNvPr id="0" name=""/>
        <dsp:cNvSpPr/>
      </dsp:nvSpPr>
      <dsp:spPr>
        <a:xfrm>
          <a:off x="5454966" y="1490745"/>
          <a:ext cx="1277781" cy="1277781"/>
        </a:xfrm>
        <a:prstGeom prst="downArrow">
          <a:avLst>
            <a:gd name="adj1" fmla="val 55000"/>
            <a:gd name="adj2" fmla="val 45000"/>
          </a:avLst>
        </a:prstGeom>
        <a:solidFill>
          <a:schemeClr val="accent2">
            <a:tint val="40000"/>
            <a:alpha val="90000"/>
            <a:hueOff val="0"/>
            <a:satOff val="0"/>
            <a:lumOff val="0"/>
            <a:alphaOff val="0"/>
          </a:schemeClr>
        </a:solidFill>
        <a:ln w="400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ru-RU" sz="3600" kern="1200"/>
        </a:p>
      </dsp:txBody>
      <dsp:txXfrm>
        <a:off x="5742467" y="1490745"/>
        <a:ext cx="702779" cy="961530"/>
      </dsp:txXfrm>
    </dsp:sp>
    <dsp:sp modelId="{CADEC7AA-35BE-4BD2-A417-59D96FFA4FA7}">
      <dsp:nvSpPr>
        <dsp:cNvPr id="0" name=""/>
        <dsp:cNvSpPr/>
      </dsp:nvSpPr>
      <dsp:spPr>
        <a:xfrm>
          <a:off x="6049032" y="3771094"/>
          <a:ext cx="1277781" cy="1277781"/>
        </a:xfrm>
        <a:prstGeom prst="downArrow">
          <a:avLst>
            <a:gd name="adj1" fmla="val 55000"/>
            <a:gd name="adj2" fmla="val 45000"/>
          </a:avLst>
        </a:prstGeom>
        <a:solidFill>
          <a:schemeClr val="accent2">
            <a:tint val="40000"/>
            <a:alpha val="90000"/>
            <a:hueOff val="-16558486"/>
            <a:satOff val="30547"/>
            <a:lumOff val="1164"/>
            <a:alphaOff val="0"/>
          </a:schemeClr>
        </a:solidFill>
        <a:ln w="40000" cap="flat" cmpd="sng" algn="ctr">
          <a:solidFill>
            <a:schemeClr val="accent2">
              <a:tint val="40000"/>
              <a:alpha val="90000"/>
              <a:hueOff val="-16558486"/>
              <a:satOff val="30547"/>
              <a:lumOff val="116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ru-RU" sz="3600" kern="1200"/>
        </a:p>
      </dsp:txBody>
      <dsp:txXfrm>
        <a:off x="6336533" y="3771094"/>
        <a:ext cx="702779" cy="9615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C95EF2-A9E5-43BE-A773-809B3D9B5ABB}">
      <dsp:nvSpPr>
        <dsp:cNvPr id="0" name=""/>
        <dsp:cNvSpPr/>
      </dsp:nvSpPr>
      <dsp:spPr>
        <a:xfrm rot="16200000">
          <a:off x="-1839061" y="1841179"/>
          <a:ext cx="5760640" cy="2078281"/>
        </a:xfrm>
        <a:prstGeom prst="flowChartManualOperation">
          <a:avLst/>
        </a:prstGeom>
        <a:solidFill>
          <a:schemeClr val="accent4">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5819" bIns="0" numCol="1" spcCol="1270" anchor="ctr" anchorCtr="0">
          <a:noAutofit/>
        </a:bodyPr>
        <a:lstStyle/>
        <a:p>
          <a:pPr marL="0" lvl="0" indent="0" algn="ctr" defTabSz="800100" rtl="0">
            <a:lnSpc>
              <a:spcPct val="90000"/>
            </a:lnSpc>
            <a:spcBef>
              <a:spcPct val="0"/>
            </a:spcBef>
            <a:spcAft>
              <a:spcPct val="35000"/>
            </a:spcAft>
            <a:buNone/>
          </a:pPr>
          <a:r>
            <a:rPr lang="en-US" sz="1800" kern="1200" baseline="0"/>
            <a:t>Onlayn marketingning mashhurligi potentsial xaridorlarga uchta asosiy foyda keltirishi bilan izohlanadi:</a:t>
          </a:r>
          <a:endParaRPr lang="ru-RU" sz="1800" kern="1200"/>
        </a:p>
      </dsp:txBody>
      <dsp:txXfrm rot="5400000">
        <a:off x="2118" y="1152128"/>
        <a:ext cx="2078281" cy="3456384"/>
      </dsp:txXfrm>
    </dsp:sp>
    <dsp:sp modelId="{66A0C8D6-FCB8-4C54-8C83-10E7714AB561}">
      <dsp:nvSpPr>
        <dsp:cNvPr id="0" name=""/>
        <dsp:cNvSpPr/>
      </dsp:nvSpPr>
      <dsp:spPr>
        <a:xfrm rot="16200000">
          <a:off x="395091" y="1841179"/>
          <a:ext cx="5760640" cy="2078281"/>
        </a:xfrm>
        <a:prstGeom prst="flowChartManualOperation">
          <a:avLst/>
        </a:prstGeom>
        <a:solidFill>
          <a:schemeClr val="accent4">
            <a:hueOff val="5745295"/>
            <a:satOff val="-14534"/>
            <a:lumOff val="653"/>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5819" bIns="0" numCol="1" spcCol="1270" anchor="ctr" anchorCtr="0">
          <a:noAutofit/>
        </a:bodyPr>
        <a:lstStyle/>
        <a:p>
          <a:pPr marL="0" lvl="0" indent="0" algn="ctr" defTabSz="800100" rtl="0">
            <a:lnSpc>
              <a:spcPct val="90000"/>
            </a:lnSpc>
            <a:spcBef>
              <a:spcPct val="0"/>
            </a:spcBef>
            <a:spcAft>
              <a:spcPct val="35000"/>
            </a:spcAft>
            <a:buNone/>
          </a:pPr>
          <a:r>
            <a:rPr lang="en-US" sz="1800" kern="1200" baseline="0"/>
            <a:t>Qulaylik. Iste'molchilar kompyuter klaviaturasi tugmachalarini bosib, uydan chiqmasdan kuniga 24 soat buyurtma berishlari mumkin. </a:t>
          </a:r>
          <a:endParaRPr lang="ru-RU" sz="1800" kern="1200"/>
        </a:p>
      </dsp:txBody>
      <dsp:txXfrm rot="5400000">
        <a:off x="2236270" y="1152128"/>
        <a:ext cx="2078281" cy="3456384"/>
      </dsp:txXfrm>
    </dsp:sp>
    <dsp:sp modelId="{D428E1A6-8C5B-460C-890E-7C8CEC89A229}">
      <dsp:nvSpPr>
        <dsp:cNvPr id="0" name=""/>
        <dsp:cNvSpPr/>
      </dsp:nvSpPr>
      <dsp:spPr>
        <a:xfrm rot="16200000">
          <a:off x="2629244" y="1841179"/>
          <a:ext cx="5760640" cy="2078281"/>
        </a:xfrm>
        <a:prstGeom prst="flowChartManualOperation">
          <a:avLst/>
        </a:prstGeom>
        <a:solidFill>
          <a:schemeClr val="accent4">
            <a:hueOff val="11490590"/>
            <a:satOff val="-29069"/>
            <a:lumOff val="1307"/>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5819" bIns="0" numCol="1" spcCol="1270" anchor="ctr" anchorCtr="0">
          <a:noAutofit/>
        </a:bodyPr>
        <a:lstStyle/>
        <a:p>
          <a:pPr marL="0" lvl="0" indent="0" algn="ctr" defTabSz="800100" rtl="0">
            <a:lnSpc>
              <a:spcPct val="90000"/>
            </a:lnSpc>
            <a:spcBef>
              <a:spcPct val="0"/>
            </a:spcBef>
            <a:spcAft>
              <a:spcPct val="35000"/>
            </a:spcAft>
            <a:buNone/>
          </a:pPr>
          <a:r>
            <a:rPr lang="en-US" sz="1800" kern="1200" baseline="0"/>
            <a:t>Axborot. Qabul qiluvchilar kompaniyalar, ularning mahsulotlari, raqobatchilari va tovar narxlarining katta miqdordagi qiyosiy ma'lumotlarini tez va osonlik bilan oladilar.</a:t>
          </a:r>
          <a:endParaRPr lang="ru-RU" sz="1800" kern="1200"/>
        </a:p>
      </dsp:txBody>
      <dsp:txXfrm rot="5400000">
        <a:off x="4470423" y="1152128"/>
        <a:ext cx="2078281" cy="3456384"/>
      </dsp:txXfrm>
    </dsp:sp>
    <dsp:sp modelId="{1B2FF55B-7AA8-4CEE-A7FD-B111A10C701D}">
      <dsp:nvSpPr>
        <dsp:cNvPr id="0" name=""/>
        <dsp:cNvSpPr/>
      </dsp:nvSpPr>
      <dsp:spPr>
        <a:xfrm rot="16200000">
          <a:off x="4863397" y="1841179"/>
          <a:ext cx="5760640" cy="2078281"/>
        </a:xfrm>
        <a:prstGeom prst="flowChartManualOperation">
          <a:avLst/>
        </a:prstGeom>
        <a:solidFill>
          <a:schemeClr val="accent4">
            <a:hueOff val="17235884"/>
            <a:satOff val="-43603"/>
            <a:lumOff val="196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5819" bIns="0" numCol="1" spcCol="1270" anchor="ctr" anchorCtr="0">
          <a:noAutofit/>
        </a:bodyPr>
        <a:lstStyle/>
        <a:p>
          <a:pPr marL="0" lvl="0" indent="0" algn="ctr" defTabSz="800100" rtl="0">
            <a:lnSpc>
              <a:spcPct val="90000"/>
            </a:lnSpc>
            <a:spcBef>
              <a:spcPct val="0"/>
            </a:spcBef>
            <a:spcAft>
              <a:spcPct val="35000"/>
            </a:spcAft>
            <a:buNone/>
          </a:pPr>
          <a:r>
            <a:rPr lang="en-US" sz="1800" kern="1200" baseline="0"/>
            <a:t>Ta'sir darajasini pasaytirish. Qabul qiluvchilarni sotuvchi bilan yuzma-yuz muloqot qilish va oqilona va hissiy ishonchli omillarga duch kelish shart emas. </a:t>
          </a:r>
          <a:endParaRPr lang="ru-RU" sz="1800" kern="1200"/>
        </a:p>
      </dsp:txBody>
      <dsp:txXfrm rot="5400000">
        <a:off x="6704576" y="1152128"/>
        <a:ext cx="2078281" cy="345638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7BFC22-9B55-4C8F-B911-D4B09465C9CA}">
      <dsp:nvSpPr>
        <dsp:cNvPr id="0" name=""/>
        <dsp:cNvSpPr/>
      </dsp:nvSpPr>
      <dsp:spPr>
        <a:xfrm rot="5400000">
          <a:off x="1268574" y="2618663"/>
          <a:ext cx="2341911" cy="2666183"/>
        </a:xfrm>
        <a:prstGeom prst="bentUpArrow">
          <a:avLst>
            <a:gd name="adj1" fmla="val 32840"/>
            <a:gd name="adj2" fmla="val 25000"/>
            <a:gd name="adj3" fmla="val 35780"/>
          </a:avLst>
        </a:prstGeom>
        <a:solidFill>
          <a:schemeClr val="accent2">
            <a:tint val="50000"/>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0ECE520-5510-4D87-9E5B-8BE06EF14A37}">
      <dsp:nvSpPr>
        <dsp:cNvPr id="0" name=""/>
        <dsp:cNvSpPr/>
      </dsp:nvSpPr>
      <dsp:spPr>
        <a:xfrm>
          <a:off x="648109" y="22608"/>
          <a:ext cx="3942399" cy="2759551"/>
        </a:xfrm>
        <a:prstGeom prst="roundRect">
          <a:avLst>
            <a:gd name="adj" fmla="val 16670"/>
          </a:avLst>
        </a:prstGeom>
        <a:solidFill>
          <a:schemeClr val="accent2">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US" sz="1400" kern="1200" baseline="0"/>
            <a:t>E-mail-bu kompaniyaning potentsial va haqiqiy iste'molchilar bilan bevosita muloqot qilishi mumkin bo'lgan eng maqsadli kanal. </a:t>
          </a:r>
          <a:endParaRPr lang="ru-RU" sz="1400" kern="1200"/>
        </a:p>
      </dsp:txBody>
      <dsp:txXfrm>
        <a:off x="782843" y="157342"/>
        <a:ext cx="3672931" cy="2490083"/>
      </dsp:txXfrm>
    </dsp:sp>
    <dsp:sp modelId="{A2A644EE-9967-45E3-8CE3-B1C694E74555}">
      <dsp:nvSpPr>
        <dsp:cNvPr id="0" name=""/>
        <dsp:cNvSpPr/>
      </dsp:nvSpPr>
      <dsp:spPr>
        <a:xfrm>
          <a:off x="4590509" y="285794"/>
          <a:ext cx="2867325" cy="2230391"/>
        </a:xfrm>
        <a:prstGeom prst="rect">
          <a:avLst/>
        </a:prstGeom>
        <a:noFill/>
        <a:ln>
          <a:noFill/>
        </a:ln>
        <a:effectLst/>
      </dsp:spPr>
      <dsp:style>
        <a:lnRef idx="0">
          <a:scrgbClr r="0" g="0" b="0"/>
        </a:lnRef>
        <a:fillRef idx="0">
          <a:scrgbClr r="0" g="0" b="0"/>
        </a:fillRef>
        <a:effectRef idx="0">
          <a:scrgbClr r="0" g="0" b="0"/>
        </a:effectRef>
        <a:fontRef idx="minor"/>
      </dsp:style>
    </dsp:sp>
    <dsp:sp modelId="{A4B5A8AF-E0F6-46B4-89EC-008C0AB15A88}">
      <dsp:nvSpPr>
        <dsp:cNvPr id="0" name=""/>
        <dsp:cNvSpPr/>
      </dsp:nvSpPr>
      <dsp:spPr>
        <a:xfrm>
          <a:off x="3916778" y="3122495"/>
          <a:ext cx="3942399" cy="2759551"/>
        </a:xfrm>
        <a:prstGeom prst="roundRect">
          <a:avLst>
            <a:gd name="adj" fmla="val 16670"/>
          </a:avLst>
        </a:prstGeom>
        <a:solidFill>
          <a:schemeClr val="accent2">
            <a:hueOff val="-16207560"/>
            <a:satOff val="33334"/>
            <a:lumOff val="-2549"/>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US" sz="1400" kern="1200" baseline="0"/>
            <a:t>Kompaniya mijozlarga va mijozlarga elektron pochta orqali mijozlarga xizmat ko'rsatish bo'limi xodimlari osongina va tezda javob berishlari mumkin bo'lgan savollar, takliflar va shikoyatlarni yuborishlari mumkin. Ushbu kanaldan olingan xabarlar asosida ko'plab kompaniyalar Internet-muxbirlarning ro'yxatini tuzadilar va e-mail orqali mijozlarga marketing ma'lumotlarini, maxsus takliflarni, turli xil eslatmalarni va maxsus tadbirlarni e'lon qiladi.</a:t>
          </a:r>
          <a:endParaRPr lang="ru-RU" sz="1400" kern="1200"/>
        </a:p>
      </dsp:txBody>
      <dsp:txXfrm>
        <a:off x="4051512" y="3257229"/>
        <a:ext cx="3672931" cy="249008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1DFC97-14F4-4CFE-B145-C77506640220}">
      <dsp:nvSpPr>
        <dsp:cNvPr id="0" name=""/>
        <dsp:cNvSpPr/>
      </dsp:nvSpPr>
      <dsp:spPr>
        <a:xfrm>
          <a:off x="0" y="2225283"/>
          <a:ext cx="7992888" cy="4180683"/>
        </a:xfrm>
        <a:prstGeom prst="rect">
          <a:avLst/>
        </a:prstGeom>
        <a:solidFill>
          <a:schemeClr val="accent1">
            <a:shade val="80000"/>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rtl="0">
            <a:lnSpc>
              <a:spcPct val="90000"/>
            </a:lnSpc>
            <a:spcBef>
              <a:spcPct val="0"/>
            </a:spcBef>
            <a:spcAft>
              <a:spcPct val="35000"/>
            </a:spcAft>
            <a:buNone/>
          </a:pPr>
          <a:r>
            <a:rPr lang="en-US" sz="2000" kern="1200" baseline="0"/>
            <a:t>Misol uchun, agar iste'molchi raqamli videokamerani sotib olishni xohlasa, u mySimon saytiga kiradi, ketma-ket sichqonchani bosish "kamera", "raqamli" bo'limlarini bosib o'tadi, to'xtaydi va eng qulay narxlarni taklif qiluvchi sotuvchilarni topadi. Xuddi shunday, DealPilot sayti (www.dealpilot.com) xaridorlarga kitoblar, video kameralar, raqamli va CD-disklar bo'yicha narx takliflarini solishtirishga yordam beradi va sayt Point.com (www. point.com) - mobil telefonlarga xizmat ko'rsatish.</a:t>
          </a:r>
          <a:endParaRPr lang="ru-RU" sz="2000" kern="1200"/>
        </a:p>
      </dsp:txBody>
      <dsp:txXfrm>
        <a:off x="0" y="2225283"/>
        <a:ext cx="7992888" cy="4180683"/>
      </dsp:txXfrm>
    </dsp:sp>
    <dsp:sp modelId="{965FF6F2-C037-435D-B24B-4C3889972FEB}">
      <dsp:nvSpPr>
        <dsp:cNvPr id="0" name=""/>
        <dsp:cNvSpPr/>
      </dsp:nvSpPr>
      <dsp:spPr>
        <a:xfrm rot="10800000">
          <a:off x="0" y="2745"/>
          <a:ext cx="7992888" cy="2285247"/>
        </a:xfrm>
        <a:prstGeom prst="upArrowCallout">
          <a:avLst/>
        </a:prstGeom>
        <a:solidFill>
          <a:schemeClr val="accent1">
            <a:shade val="80000"/>
            <a:hueOff val="370732"/>
            <a:satOff val="-14519"/>
            <a:lumOff val="28231"/>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rtl="0">
            <a:lnSpc>
              <a:spcPct val="90000"/>
            </a:lnSpc>
            <a:spcBef>
              <a:spcPct val="0"/>
            </a:spcBef>
            <a:spcAft>
              <a:spcPct val="35000"/>
            </a:spcAft>
            <a:buNone/>
          </a:pPr>
          <a:r>
            <a:rPr lang="en-US" sz="2000" kern="1200" baseline="0" dirty="0" err="1"/>
            <a:t>MySimon</a:t>
          </a:r>
          <a:r>
            <a:rPr lang="en-US" sz="2000" kern="1200" baseline="0" dirty="0"/>
            <a:t> </a:t>
          </a:r>
          <a:r>
            <a:rPr lang="en-US" sz="2000" kern="1200" baseline="0" dirty="0" err="1"/>
            <a:t>saytining</a:t>
          </a:r>
          <a:r>
            <a:rPr lang="en-US" sz="2000" kern="1200" baseline="0" dirty="0"/>
            <a:t> </a:t>
          </a:r>
          <a:r>
            <a:rPr lang="en-US" sz="2000" kern="1200" baseline="0" dirty="0" err="1"/>
            <a:t>misolida</a:t>
          </a:r>
          <a:r>
            <a:rPr lang="en-US" sz="2000" kern="1200" baseline="0" dirty="0"/>
            <a:t> </a:t>
          </a:r>
          <a:r>
            <a:rPr lang="en-US" sz="2000" kern="1200" baseline="0" dirty="0" err="1"/>
            <a:t>ushbu</a:t>
          </a:r>
          <a:r>
            <a:rPr lang="en-US" sz="2000" kern="1200" baseline="0" dirty="0"/>
            <a:t> </a:t>
          </a:r>
          <a:r>
            <a:rPr lang="en-US" sz="2000" kern="1200" baseline="0" dirty="0" err="1"/>
            <a:t>tendentsiyani</a:t>
          </a:r>
          <a:r>
            <a:rPr lang="en-US" sz="2000" kern="1200" baseline="0" dirty="0"/>
            <a:t> </a:t>
          </a:r>
          <a:r>
            <a:rPr lang="en-US" sz="2000" kern="1200" baseline="0" dirty="0" err="1"/>
            <a:t>ko'rib</a:t>
          </a:r>
          <a:r>
            <a:rPr lang="en-US" sz="2000" kern="1200" baseline="0" dirty="0"/>
            <a:t> </a:t>
          </a:r>
          <a:r>
            <a:rPr lang="en-US" sz="2000" kern="1200" baseline="0" dirty="0" err="1"/>
            <a:t>chiqing</a:t>
          </a:r>
          <a:r>
            <a:rPr lang="en-US" sz="2000" kern="1200" baseline="0" dirty="0"/>
            <a:t> (www.mysimon.com) </a:t>
          </a:r>
          <a:r>
            <a:rPr lang="en-US" sz="2000" kern="1200" baseline="0" dirty="0" err="1"/>
            <a:t>bir</a:t>
          </a:r>
          <a:r>
            <a:rPr lang="en-US" sz="2000" kern="1200" baseline="0" dirty="0"/>
            <a:t> </a:t>
          </a:r>
          <a:r>
            <a:rPr lang="en-US" sz="2000" kern="1200" baseline="0" dirty="0" err="1"/>
            <a:t>nechta</a:t>
          </a:r>
          <a:r>
            <a:rPr lang="en-US" sz="2000" kern="1200" baseline="0" dirty="0"/>
            <a:t> </a:t>
          </a:r>
          <a:r>
            <a:rPr lang="en-US" sz="2000" kern="1200" baseline="0" dirty="0" err="1"/>
            <a:t>tovar</a:t>
          </a:r>
          <a:r>
            <a:rPr lang="en-US" sz="2000" kern="1200" baseline="0" dirty="0"/>
            <a:t> </a:t>
          </a:r>
          <a:r>
            <a:rPr lang="en-US" sz="2000" kern="1200" baseline="0" dirty="0" err="1"/>
            <a:t>toifalarida</a:t>
          </a:r>
          <a:r>
            <a:rPr lang="en-US" sz="2000" kern="1200" baseline="0" dirty="0"/>
            <a:t> (</a:t>
          </a:r>
          <a:r>
            <a:rPr lang="en-US" sz="2000" kern="1200" baseline="0" dirty="0" err="1"/>
            <a:t>kitoblar</a:t>
          </a:r>
          <a:r>
            <a:rPr lang="en-US" sz="2000" kern="1200" baseline="0" dirty="0"/>
            <a:t>, </a:t>
          </a:r>
          <a:r>
            <a:rPr lang="en-US" sz="2000" kern="1200" baseline="0" dirty="0" err="1"/>
            <a:t>o'yinchoqlar</a:t>
          </a:r>
          <a:r>
            <a:rPr lang="en-US" sz="2000" kern="1200" baseline="0" dirty="0"/>
            <a:t>, </a:t>
          </a:r>
          <a:r>
            <a:rPr lang="en-US" sz="2000" kern="1200" baseline="0" dirty="0" err="1"/>
            <a:t>kompyuterlar</a:t>
          </a:r>
          <a:r>
            <a:rPr lang="en-US" sz="2000" kern="1200" baseline="0" dirty="0"/>
            <a:t> </a:t>
          </a:r>
          <a:r>
            <a:rPr lang="en-US" sz="2000" kern="1200" baseline="0" dirty="0" err="1"/>
            <a:t>va</a:t>
          </a:r>
          <a:r>
            <a:rPr lang="en-US" sz="2000" kern="1200" baseline="0" dirty="0"/>
            <a:t> </a:t>
          </a:r>
          <a:r>
            <a:rPr lang="en-US" sz="2000" kern="1200" baseline="0" dirty="0" err="1"/>
            <a:t>iste'molchi</a:t>
          </a:r>
          <a:r>
            <a:rPr lang="en-US" sz="2000" kern="1200" baseline="0" dirty="0"/>
            <a:t> </a:t>
          </a:r>
          <a:r>
            <a:rPr lang="en-US" sz="2000" kern="1200" baseline="0" dirty="0" err="1"/>
            <a:t>elektroniği</a:t>
          </a:r>
          <a:r>
            <a:rPr lang="en-US" sz="2000" kern="1200" baseline="0" dirty="0"/>
            <a:t>) </a:t>
          </a:r>
          <a:r>
            <a:rPr lang="en-US" sz="2000" kern="1200" baseline="0" dirty="0" err="1"/>
            <a:t>foydali</a:t>
          </a:r>
          <a:r>
            <a:rPr lang="en-US" sz="2000" kern="1200" baseline="0" dirty="0"/>
            <a:t> </a:t>
          </a:r>
          <a:r>
            <a:rPr lang="en-US" sz="2000" kern="1200" baseline="0" dirty="0" err="1"/>
            <a:t>xaridlarni</a:t>
          </a:r>
          <a:r>
            <a:rPr lang="en-US" sz="2000" kern="1200" baseline="0" dirty="0"/>
            <a:t> </a:t>
          </a:r>
          <a:r>
            <a:rPr lang="en-US" sz="2000" kern="1200" baseline="0" dirty="0" err="1"/>
            <a:t>amalga</a:t>
          </a:r>
          <a:r>
            <a:rPr lang="en-US" sz="2000" kern="1200" baseline="0" dirty="0"/>
            <a:t> </a:t>
          </a:r>
          <a:r>
            <a:rPr lang="en-US" sz="2000" kern="1200" baseline="0" dirty="0" err="1"/>
            <a:t>oshirish</a:t>
          </a:r>
          <a:r>
            <a:rPr lang="en-US" sz="2000" kern="1200" baseline="0" dirty="0"/>
            <a:t> </a:t>
          </a:r>
          <a:r>
            <a:rPr lang="en-US" sz="2000" kern="1200" baseline="0" dirty="0" err="1"/>
            <a:t>orqali</a:t>
          </a:r>
          <a:r>
            <a:rPr lang="en-US" sz="2000" kern="1200" baseline="0" dirty="0"/>
            <a:t> </a:t>
          </a:r>
          <a:r>
            <a:rPr lang="en-US" sz="2000" kern="1200" baseline="0" dirty="0" err="1"/>
            <a:t>aqlli</a:t>
          </a:r>
          <a:r>
            <a:rPr lang="en-US" sz="2000" kern="1200" baseline="0" dirty="0"/>
            <a:t> </a:t>
          </a:r>
          <a:r>
            <a:rPr lang="en-US" sz="2000" kern="1200" baseline="0" dirty="0" err="1"/>
            <a:t>savdo</a:t>
          </a:r>
          <a:r>
            <a:rPr lang="en-US" sz="2000" kern="1200" baseline="0" dirty="0"/>
            <a:t> </a:t>
          </a:r>
          <a:r>
            <a:rPr lang="en-US" sz="2000" kern="1200" baseline="0" dirty="0" err="1"/>
            <a:t>agenti</a:t>
          </a:r>
          <a:r>
            <a:rPr lang="en-US" sz="2000" kern="1200" baseline="0" dirty="0"/>
            <a:t> </a:t>
          </a:r>
          <a:r>
            <a:rPr lang="en-US" sz="2000" kern="1200" baseline="0" dirty="0" err="1"/>
            <a:t>sifatida</a:t>
          </a:r>
          <a:r>
            <a:rPr lang="en-US" sz="2000" kern="1200" baseline="0" dirty="0"/>
            <a:t> </a:t>
          </a:r>
          <a:r>
            <a:rPr lang="en-US" sz="2000" kern="1200" baseline="0" dirty="0" err="1"/>
            <a:t>ishlaydi</a:t>
          </a:r>
          <a:r>
            <a:rPr lang="en-US" sz="2000" kern="1200" baseline="0" dirty="0"/>
            <a:t>. </a:t>
          </a:r>
          <a:endParaRPr lang="ru-RU" sz="2000" kern="1200" dirty="0"/>
        </a:p>
      </dsp:txBody>
      <dsp:txXfrm rot="10800000">
        <a:off x="0" y="2745"/>
        <a:ext cx="7992888" cy="148488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587A4D-65EA-4A7D-A713-8037776CF7DD}">
      <dsp:nvSpPr>
        <dsp:cNvPr id="0" name=""/>
        <dsp:cNvSpPr/>
      </dsp:nvSpPr>
      <dsp:spPr>
        <a:xfrm>
          <a:off x="0" y="0"/>
          <a:ext cx="6153150" cy="2852596"/>
        </a:xfrm>
        <a:prstGeom prst="roundRect">
          <a:avLst>
            <a:gd name="adj" fmla="val 10000"/>
          </a:avLst>
        </a:prstGeom>
        <a:solidFill>
          <a:srgbClr val="92D050"/>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kern="1200" baseline="0" dirty="0"/>
            <a:t>Internet </a:t>
          </a:r>
          <a:r>
            <a:rPr lang="en-US" sz="1300" kern="1200" baseline="0" dirty="0" err="1"/>
            <a:t>foydalanuvchilarining</a:t>
          </a:r>
          <a:r>
            <a:rPr lang="en-US" sz="1300" kern="1200" baseline="0" dirty="0"/>
            <a:t> </a:t>
          </a:r>
          <a:r>
            <a:rPr lang="en-US" sz="1300" kern="1200" baseline="0" dirty="0" err="1"/>
            <a:t>demografik</a:t>
          </a:r>
          <a:r>
            <a:rPr lang="en-US" sz="1300" kern="1200" baseline="0" dirty="0"/>
            <a:t> </a:t>
          </a:r>
          <a:r>
            <a:rPr lang="en-US" sz="1300" kern="1200" baseline="0" dirty="0" err="1"/>
            <a:t>va</a:t>
          </a:r>
          <a:r>
            <a:rPr lang="en-US" sz="1300" kern="1200" baseline="0" dirty="0"/>
            <a:t> </a:t>
          </a:r>
          <a:r>
            <a:rPr lang="en-US" sz="1300" kern="1200" baseline="0" dirty="0" err="1"/>
            <a:t>psixografik</a:t>
          </a:r>
          <a:r>
            <a:rPr lang="en-US" sz="1300" kern="1200" baseline="0" dirty="0"/>
            <a:t> </a:t>
          </a:r>
          <a:r>
            <a:rPr lang="en-US" sz="1300" kern="1200" baseline="0" dirty="0" err="1"/>
            <a:t>xususiyatlari</a:t>
          </a:r>
          <a:r>
            <a:rPr lang="en-US" sz="1300" kern="1200" baseline="0" dirty="0"/>
            <a:t>. </a:t>
          </a:r>
          <a:r>
            <a:rPr lang="en-US" sz="1300" kern="1200" baseline="0" dirty="0" err="1"/>
            <a:t>Odatda</a:t>
          </a:r>
          <a:r>
            <a:rPr lang="en-US" sz="1300" kern="1200" baseline="0" dirty="0"/>
            <a:t>, </a:t>
          </a:r>
          <a:r>
            <a:rPr lang="en-US" sz="1300" kern="1200" baseline="0" dirty="0" err="1"/>
            <a:t>tarmoq</a:t>
          </a:r>
          <a:r>
            <a:rPr lang="en-US" sz="1300" kern="1200" baseline="0" dirty="0"/>
            <a:t> </a:t>
          </a:r>
          <a:r>
            <a:rPr lang="en-US" sz="1300" kern="1200" baseline="0" dirty="0" err="1"/>
            <a:t>foydalanuvchilari</a:t>
          </a:r>
          <a:r>
            <a:rPr lang="en-US" sz="1300" kern="1200" baseline="0" dirty="0"/>
            <a:t> </a:t>
          </a:r>
          <a:r>
            <a:rPr lang="en-US" sz="1300" kern="1200" baseline="0" dirty="0" err="1"/>
            <a:t>o'rtacha</a:t>
          </a:r>
          <a:r>
            <a:rPr lang="en-US" sz="1300" kern="1200" baseline="0" dirty="0"/>
            <a:t> </a:t>
          </a:r>
          <a:r>
            <a:rPr lang="en-US" sz="1300" kern="1200" baseline="0" dirty="0" err="1"/>
            <a:t>fuqarolar</a:t>
          </a:r>
          <a:r>
            <a:rPr lang="en-US" sz="1300" kern="1200" baseline="0" dirty="0"/>
            <a:t> </a:t>
          </a:r>
          <a:r>
            <a:rPr lang="en-US" sz="1300" kern="1200" baseline="0" dirty="0" err="1"/>
            <a:t>bilan</a:t>
          </a:r>
          <a:r>
            <a:rPr lang="en-US" sz="1300" kern="1200" baseline="0" dirty="0"/>
            <a:t> </a:t>
          </a:r>
          <a:r>
            <a:rPr lang="en-US" sz="1300" kern="1200" baseline="0" dirty="0" err="1"/>
            <a:t>solishtirganda</a:t>
          </a:r>
          <a:r>
            <a:rPr lang="en-US" sz="1300" kern="1200" baseline="0" dirty="0"/>
            <a:t> </a:t>
          </a:r>
          <a:r>
            <a:rPr lang="en-US" sz="1300" kern="1200" baseline="0" dirty="0" err="1"/>
            <a:t>nisbatan</a:t>
          </a:r>
          <a:r>
            <a:rPr lang="en-US" sz="1300" kern="1200" baseline="0" dirty="0"/>
            <a:t> </a:t>
          </a:r>
          <a:r>
            <a:rPr lang="en-US" sz="1300" kern="1200" baseline="0" dirty="0" err="1"/>
            <a:t>yosh</a:t>
          </a:r>
          <a:r>
            <a:rPr lang="en-US" sz="1300" kern="1200" baseline="0" dirty="0"/>
            <a:t> </a:t>
          </a:r>
          <a:r>
            <a:rPr lang="en-US" sz="1300" kern="1200" baseline="0" dirty="0" err="1"/>
            <a:t>va</a:t>
          </a:r>
          <a:r>
            <a:rPr lang="en-US" sz="1300" kern="1200" baseline="0" dirty="0"/>
            <a:t> </a:t>
          </a:r>
          <a:r>
            <a:rPr lang="en-US" sz="1300" kern="1200" baseline="0" dirty="0" err="1"/>
            <a:t>yuqori</a:t>
          </a:r>
          <a:r>
            <a:rPr lang="en-US" sz="1300" kern="1200" baseline="0" dirty="0"/>
            <a:t> </a:t>
          </a:r>
          <a:r>
            <a:rPr lang="en-US" sz="1300" kern="1200" baseline="0" dirty="0" err="1"/>
            <a:t>daromad</a:t>
          </a:r>
          <a:r>
            <a:rPr lang="en-US" sz="1300" kern="1200" baseline="0" dirty="0"/>
            <a:t> </a:t>
          </a:r>
          <a:r>
            <a:rPr lang="en-US" sz="1300" kern="1200" baseline="0" dirty="0" err="1"/>
            <a:t>va</a:t>
          </a:r>
          <a:r>
            <a:rPr lang="en-US" sz="1300" kern="1200" baseline="0" dirty="0"/>
            <a:t> </a:t>
          </a:r>
          <a:r>
            <a:rPr lang="en-US" sz="1300" kern="1200" baseline="0" dirty="0" err="1"/>
            <a:t>yaxshi</a:t>
          </a:r>
          <a:r>
            <a:rPr lang="en-US" sz="1300" kern="1200" baseline="0" dirty="0"/>
            <a:t> </a:t>
          </a:r>
          <a:r>
            <a:rPr lang="en-US" sz="1300" kern="1200" baseline="0" dirty="0" err="1"/>
            <a:t>texnik</a:t>
          </a:r>
          <a:r>
            <a:rPr lang="en-US" sz="1300" kern="1200" baseline="0" dirty="0"/>
            <a:t> </a:t>
          </a:r>
          <a:r>
            <a:rPr lang="en-US" sz="1300" kern="1200" baseline="0" dirty="0" err="1"/>
            <a:t>tayyorgarlikka</a:t>
          </a:r>
          <a:r>
            <a:rPr lang="en-US" sz="1300" kern="1200" baseline="0" dirty="0"/>
            <a:t> </a:t>
          </a:r>
          <a:r>
            <a:rPr lang="en-US" sz="1300" kern="1200" baseline="0" dirty="0" err="1"/>
            <a:t>ega</a:t>
          </a:r>
          <a:r>
            <a:rPr lang="en-US" sz="1300" kern="1200" baseline="0" dirty="0"/>
            <a:t>. </a:t>
          </a:r>
          <a:r>
            <a:rPr lang="en-US" sz="1300" kern="1200" baseline="0" dirty="0" err="1"/>
            <a:t>Natijada</a:t>
          </a:r>
          <a:r>
            <a:rPr lang="en-US" sz="1300" kern="1200" baseline="0" dirty="0"/>
            <a:t>, </a:t>
          </a:r>
          <a:r>
            <a:rPr lang="en-US" sz="1300" kern="1200" baseline="0" dirty="0" err="1"/>
            <a:t>ular</a:t>
          </a:r>
          <a:r>
            <a:rPr lang="en-US" sz="1300" kern="1200" baseline="0" dirty="0"/>
            <a:t> </a:t>
          </a:r>
          <a:r>
            <a:rPr lang="en-US" sz="1300" kern="1200" baseline="0" dirty="0" err="1"/>
            <a:t>kompyuterlarning</a:t>
          </a:r>
          <a:r>
            <a:rPr lang="en-US" sz="1300" kern="1200" baseline="0" dirty="0"/>
            <a:t> </a:t>
          </a:r>
          <a:r>
            <a:rPr lang="en-US" sz="1300" kern="1200" baseline="0" dirty="0" err="1"/>
            <a:t>onlayn</a:t>
          </a:r>
          <a:r>
            <a:rPr lang="en-US" sz="1300" kern="1200" baseline="0" dirty="0"/>
            <a:t> </a:t>
          </a:r>
          <a:r>
            <a:rPr lang="en-US" sz="1300" kern="1200" baseline="0" dirty="0" err="1"/>
            <a:t>marketingi</a:t>
          </a:r>
          <a:r>
            <a:rPr lang="en-US" sz="1300" kern="1200" baseline="0" dirty="0"/>
            <a:t>, </a:t>
          </a:r>
          <a:r>
            <a:rPr lang="en-US" sz="1300" kern="1200" baseline="0" dirty="0" err="1"/>
            <a:t>iste'molchi</a:t>
          </a:r>
          <a:r>
            <a:rPr lang="en-US" sz="1300" kern="1200" baseline="0" dirty="0"/>
            <a:t> </a:t>
          </a:r>
          <a:r>
            <a:rPr lang="en-US" sz="1300" kern="1200" baseline="0" dirty="0" err="1"/>
            <a:t>elektroniği</a:t>
          </a:r>
          <a:r>
            <a:rPr lang="en-US" sz="1300" kern="1200" baseline="0" dirty="0"/>
            <a:t> </a:t>
          </a:r>
          <a:r>
            <a:rPr lang="en-US" sz="1300" kern="1200" baseline="0" dirty="0" err="1"/>
            <a:t>buyumlari</a:t>
          </a:r>
          <a:r>
            <a:rPr lang="en-US" sz="1300" kern="1200" baseline="0" dirty="0"/>
            <a:t>, </a:t>
          </a:r>
          <a:r>
            <a:rPr lang="en-US" sz="1300" kern="1200" baseline="0" dirty="0" err="1"/>
            <a:t>moliyaviy</a:t>
          </a:r>
          <a:r>
            <a:rPr lang="en-US" sz="1300" kern="1200" baseline="0" dirty="0"/>
            <a:t> </a:t>
          </a:r>
          <a:r>
            <a:rPr lang="en-US" sz="1300" kern="1200" baseline="0" dirty="0" err="1"/>
            <a:t>xizmatlar</a:t>
          </a:r>
          <a:r>
            <a:rPr lang="en-US" sz="1300" kern="1200" baseline="0" dirty="0"/>
            <a:t> </a:t>
          </a:r>
          <a:r>
            <a:rPr lang="en-US" sz="1300" kern="1200" baseline="0" dirty="0" err="1"/>
            <a:t>kanallari</a:t>
          </a:r>
          <a:r>
            <a:rPr lang="en-US" sz="1300" kern="1200" baseline="0" dirty="0"/>
            <a:t> </a:t>
          </a:r>
          <a:r>
            <a:rPr lang="en-US" sz="1300" kern="1200" baseline="0" dirty="0" err="1"/>
            <a:t>orqali</a:t>
          </a:r>
          <a:r>
            <a:rPr lang="en-US" sz="1300" kern="1200" baseline="0" dirty="0"/>
            <a:t> </a:t>
          </a:r>
          <a:r>
            <a:rPr lang="en-US" sz="1300" kern="1200" baseline="0" dirty="0" err="1"/>
            <a:t>targ'ib</a:t>
          </a:r>
          <a:r>
            <a:rPr lang="en-US" sz="1300" kern="1200" baseline="0" dirty="0"/>
            <a:t> </a:t>
          </a:r>
          <a:r>
            <a:rPr lang="en-US" sz="1300" kern="1200" baseline="0" dirty="0" err="1"/>
            <a:t>qilish</a:t>
          </a:r>
          <a:r>
            <a:rPr lang="en-US" sz="1300" kern="1200" baseline="0" dirty="0"/>
            <a:t> </a:t>
          </a:r>
          <a:r>
            <a:rPr lang="en-US" sz="1300" kern="1200" baseline="0" dirty="0" err="1"/>
            <a:t>uchun</a:t>
          </a:r>
          <a:r>
            <a:rPr lang="en-US" sz="1300" kern="1200" baseline="0" dirty="0"/>
            <a:t> ideal </a:t>
          </a:r>
          <a:r>
            <a:rPr lang="en-US" sz="1300" kern="1200" baseline="0" dirty="0" err="1"/>
            <a:t>ob'ektlardir</a:t>
          </a:r>
          <a:r>
            <a:rPr lang="en-US" sz="1300" kern="1200" baseline="0" dirty="0"/>
            <a:t>. </a:t>
          </a:r>
          <a:r>
            <a:rPr lang="en-US" sz="1300" kern="1200" baseline="0" dirty="0" err="1"/>
            <a:t>Muammo</a:t>
          </a:r>
          <a:r>
            <a:rPr lang="en-US" sz="1300" kern="1200" baseline="0" dirty="0"/>
            <a:t> </a:t>
          </a:r>
          <a:r>
            <a:rPr lang="en-US" sz="1300" kern="1200" baseline="0" dirty="0" err="1"/>
            <a:t>hozirgi</a:t>
          </a:r>
          <a:r>
            <a:rPr lang="en-US" sz="1300" kern="1200" baseline="0" dirty="0"/>
            <a:t> </a:t>
          </a:r>
          <a:r>
            <a:rPr lang="en-US" sz="1300" kern="1200" baseline="0" dirty="0" err="1"/>
            <a:t>vaqtda</a:t>
          </a:r>
          <a:r>
            <a:rPr lang="en-US" sz="1300" kern="1200" baseline="0" dirty="0"/>
            <a:t> </a:t>
          </a:r>
          <a:r>
            <a:rPr lang="en-US" sz="1300" kern="1200" baseline="0" dirty="0" err="1"/>
            <a:t>onlayn</a:t>
          </a:r>
          <a:r>
            <a:rPr lang="en-US" sz="1300" kern="1200" baseline="0" dirty="0"/>
            <a:t> </a:t>
          </a:r>
          <a:r>
            <a:rPr lang="en-US" sz="1300" kern="1200" baseline="0" dirty="0" err="1"/>
            <a:t>mijozlarni</a:t>
          </a:r>
          <a:r>
            <a:rPr lang="en-US" sz="1300" kern="1200" baseline="0" dirty="0"/>
            <a:t> </a:t>
          </a:r>
          <a:r>
            <a:rPr lang="en-US" sz="1300" kern="1200" baseline="0" dirty="0" err="1"/>
            <a:t>kengaytirish</a:t>
          </a:r>
          <a:r>
            <a:rPr lang="en-US" sz="1300" kern="1200" baseline="0" dirty="0"/>
            <a:t> </a:t>
          </a:r>
          <a:r>
            <a:rPr lang="en-US" sz="1300" kern="1200" baseline="0" dirty="0" err="1"/>
            <a:t>va</a:t>
          </a:r>
          <a:r>
            <a:rPr lang="en-US" sz="1300" kern="1200" baseline="0" dirty="0"/>
            <a:t> </a:t>
          </a:r>
          <a:r>
            <a:rPr lang="en-US" sz="1300" kern="1200" baseline="0" dirty="0" err="1"/>
            <a:t>maqsadli</a:t>
          </a:r>
          <a:r>
            <a:rPr lang="en-US" sz="1300" kern="1200" baseline="0" dirty="0"/>
            <a:t> </a:t>
          </a:r>
          <a:r>
            <a:rPr lang="en-US" sz="1300" kern="1200" baseline="0" dirty="0" err="1"/>
            <a:t>segmentlarga</a:t>
          </a:r>
          <a:r>
            <a:rPr lang="en-US" sz="1300" kern="1200" baseline="0" dirty="0"/>
            <a:t> </a:t>
          </a:r>
          <a:r>
            <a:rPr lang="en-US" sz="1300" kern="1200" baseline="0" dirty="0" err="1"/>
            <a:t>erishish</a:t>
          </a:r>
          <a:r>
            <a:rPr lang="en-US" sz="1300" kern="1200" baseline="0" dirty="0"/>
            <a:t> </a:t>
          </a:r>
          <a:r>
            <a:rPr lang="en-US" sz="1300" kern="1200" baseline="0" dirty="0" err="1"/>
            <a:t>yo'llarini</a:t>
          </a:r>
          <a:r>
            <a:rPr lang="en-US" sz="1300" kern="1200" baseline="0" dirty="0"/>
            <a:t> </a:t>
          </a:r>
          <a:r>
            <a:rPr lang="en-US" sz="1300" kern="1200" baseline="0" dirty="0" err="1"/>
            <a:t>topishdir</a:t>
          </a:r>
          <a:r>
            <a:rPr lang="en-US" sz="1300" kern="1200" baseline="0" dirty="0"/>
            <a:t>. </a:t>
          </a:r>
          <a:endParaRPr lang="ru-RU" sz="1300" kern="1200" dirty="0"/>
        </a:p>
      </dsp:txBody>
      <dsp:txXfrm>
        <a:off x="83550" y="83550"/>
        <a:ext cx="3204768" cy="2685496"/>
      </dsp:txXfrm>
    </dsp:sp>
    <dsp:sp modelId="{629B4776-5E6C-481A-A3A9-FFAD285147CE}">
      <dsp:nvSpPr>
        <dsp:cNvPr id="0" name=""/>
        <dsp:cNvSpPr/>
      </dsp:nvSpPr>
      <dsp:spPr>
        <a:xfrm>
          <a:off x="1085849" y="4032451"/>
          <a:ext cx="6153150" cy="1760708"/>
        </a:xfrm>
        <a:prstGeom prst="roundRect">
          <a:avLst>
            <a:gd name="adj" fmla="val 10000"/>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US" sz="1300" kern="1200" baseline="0"/>
            <a:t>Onlayn brokerlik firmalariga tez-tez tashrif buyuradigan yosh, badavlat sarmoyadorlarga chiqish uchun Charlz Schwab (www.schwab.com) U. S. Trust kompaniyasini sotib oldi, u orqali iste'molchilarning ushbu segmenti uchun jozibador bo'lgan katta miqdordagi bank xizmatlarini taklif qilish mumkin.</a:t>
          </a:r>
          <a:endParaRPr lang="ru-RU" sz="1300" kern="1200"/>
        </a:p>
      </dsp:txBody>
      <dsp:txXfrm>
        <a:off x="1137418" y="4084020"/>
        <a:ext cx="3109974" cy="1657570"/>
      </dsp:txXfrm>
    </dsp:sp>
    <dsp:sp modelId="{56C6091C-8932-4A26-A2A2-F100CF7AF4CC}">
      <dsp:nvSpPr>
        <dsp:cNvPr id="0" name=""/>
        <dsp:cNvSpPr/>
      </dsp:nvSpPr>
      <dsp:spPr>
        <a:xfrm>
          <a:off x="4298962" y="2242458"/>
          <a:ext cx="1854187" cy="1854187"/>
        </a:xfrm>
        <a:prstGeom prst="downArrow">
          <a:avLst>
            <a:gd name="adj1" fmla="val 55000"/>
            <a:gd name="adj2" fmla="val 45000"/>
          </a:avLst>
        </a:prstGeom>
        <a:solidFill>
          <a:schemeClr val="accent1">
            <a:alpha val="90000"/>
            <a:tint val="40000"/>
            <a:hueOff val="0"/>
            <a:satOff val="0"/>
            <a:lumOff val="0"/>
            <a:alphaOff val="0"/>
          </a:schemeClr>
        </a:solidFill>
        <a:ln w="400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ru-RU" sz="3600" kern="1200"/>
        </a:p>
      </dsp:txBody>
      <dsp:txXfrm>
        <a:off x="4716154" y="2242458"/>
        <a:ext cx="1019803" cy="1395276"/>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oleObject" Target="../embeddings/oleObject1.bin"/></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75BF7581-9F8A-461F-9C50-67252E3123CC}" type="datetimeFigureOut">
              <a:rPr lang="ru-RU" smtClean="0"/>
              <a:t>25.10.2021</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89EE74DE-A440-4C1D-AAC4-834DAC5A9D8A}"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Объект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75BF7581-9F8A-461F-9C50-67252E3123CC}" type="datetimeFigureOut">
              <a:rPr lang="ru-RU" smtClean="0"/>
              <a:t>25.10.2021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9EE74DE-A440-4C1D-AAC4-834DAC5A9D8A}"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75BF7581-9F8A-461F-9C50-67252E3123CC}" type="datetimeFigureOut">
              <a:rPr lang="ru-RU" smtClean="0"/>
              <a:t>25.10.2021</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p>
            <a:fld id="{89EE74DE-A440-4C1D-AAC4-834DAC5A9D8A}"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a:t>Образец заголовка</a:t>
            </a:r>
            <a:endParaRPr kumimoji="0" lang="en-US"/>
          </a:p>
        </p:txBody>
      </p:sp>
      <p:sp>
        <p:nvSpPr>
          <p:cNvPr id="3" name="Объект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Объект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75BF7581-9F8A-461F-9C50-67252E3123CC}" type="datetimeFigureOut">
              <a:rPr lang="ru-RU" smtClean="0"/>
              <a:t>25.10.2021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9EE74DE-A440-4C1D-AAC4-834DAC5A9D8A}"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a:t>Образец текста</a:t>
            </a:r>
          </a:p>
        </p:txBody>
      </p:sp>
      <p:sp>
        <p:nvSpPr>
          <p:cNvPr id="5" name="Объект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Объект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Дата 6"/>
          <p:cNvSpPr>
            <a:spLocks noGrp="1"/>
          </p:cNvSpPr>
          <p:nvPr>
            <p:ph type="dt" sz="half" idx="10"/>
          </p:nvPr>
        </p:nvSpPr>
        <p:spPr/>
        <p:txBody>
          <a:bodyPr/>
          <a:lstStyle/>
          <a:p>
            <a:fld id="{75BF7581-9F8A-461F-9C50-67252E3123CC}" type="datetimeFigureOut">
              <a:rPr lang="ru-RU" smtClean="0"/>
              <a:t>25.10.2021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9EE74DE-A440-4C1D-AAC4-834DAC5A9D8A}"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a:t>Образец заголовка</a:t>
            </a:r>
            <a:endParaRPr kumimoji="0" lang="en-US"/>
          </a:p>
        </p:txBody>
      </p:sp>
      <p:sp>
        <p:nvSpPr>
          <p:cNvPr id="3" name="Дата 2"/>
          <p:cNvSpPr>
            <a:spLocks noGrp="1"/>
          </p:cNvSpPr>
          <p:nvPr>
            <p:ph type="dt" sz="half" idx="10"/>
          </p:nvPr>
        </p:nvSpPr>
        <p:spPr/>
        <p:txBody>
          <a:bodyPr/>
          <a:lstStyle/>
          <a:p>
            <a:fld id="{75BF7581-9F8A-461F-9C50-67252E3123CC}" type="datetimeFigureOut">
              <a:rPr lang="ru-RU" smtClean="0"/>
              <a:t>25.10.2021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89EE74DE-A440-4C1D-AAC4-834DAC5A9D8A}"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75BF7581-9F8A-461F-9C50-67252E3123CC}" type="datetimeFigureOut">
              <a:rPr lang="ru-RU" smtClean="0"/>
              <a:t>25.10.2021</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p>
            <a:fld id="{89EE74DE-A440-4C1D-AAC4-834DAC5A9D8A}"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a:t>Образец текста</a:t>
            </a:r>
          </a:p>
        </p:txBody>
      </p:sp>
      <p:sp>
        <p:nvSpPr>
          <p:cNvPr id="4" name="Объект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Дата 4"/>
          <p:cNvSpPr>
            <a:spLocks noGrp="1"/>
          </p:cNvSpPr>
          <p:nvPr>
            <p:ph type="dt" sz="half" idx="10"/>
          </p:nvPr>
        </p:nvSpPr>
        <p:spPr/>
        <p:txBody>
          <a:bodyPr/>
          <a:lstStyle/>
          <a:p>
            <a:fld id="{75BF7581-9F8A-461F-9C50-67252E3123CC}" type="datetimeFigureOut">
              <a:rPr lang="ru-RU" smtClean="0"/>
              <a:t>25.10.2021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9EE74DE-A440-4C1D-AAC4-834DAC5A9D8A}"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a:t>Образец текста</a:t>
            </a:r>
          </a:p>
        </p:txBody>
      </p:sp>
      <p:sp>
        <p:nvSpPr>
          <p:cNvPr id="5" name="Дата 4"/>
          <p:cNvSpPr>
            <a:spLocks noGrp="1"/>
          </p:cNvSpPr>
          <p:nvPr>
            <p:ph type="dt" sz="half" idx="10"/>
          </p:nvPr>
        </p:nvSpPr>
        <p:spPr/>
        <p:txBody>
          <a:bodyPr/>
          <a:lstStyle/>
          <a:p>
            <a:fld id="{75BF7581-9F8A-461F-9C50-67252E3123CC}" type="datetimeFigureOut">
              <a:rPr lang="ru-RU" smtClean="0"/>
              <a:t>25.10.2021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9EE74DE-A440-4C1D-AAC4-834DAC5A9D8A}" type="slidenum">
              <a:rPr lang="ru-RU" smtClean="0"/>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p:txBody>
          <a:bodyPr/>
          <a:lstStyle/>
          <a:p>
            <a:fld id="{75BF7581-9F8A-461F-9C50-67252E3123CC}" type="datetimeFigureOut">
              <a:rPr lang="ru-RU" smtClean="0"/>
              <a:t>25.10.2021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9EE74DE-A440-4C1D-AAC4-834DAC5A9D8A}"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fld id="{75BF7581-9F8A-461F-9C50-67252E3123CC}" type="datetimeFigureOut">
              <a:rPr lang="ru-RU" smtClean="0"/>
              <a:t>25.10.2021</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89EE74DE-A440-4C1D-AAC4-834DAC5A9D8A}" type="slidenum">
              <a:rPr lang="ru-RU" smtClean="0"/>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9482654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1202196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5875125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0319754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8" name="Footer Placeholder 7"/>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5923266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6605954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3" name="Footer Placeholder 2"/>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1244433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4160381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4607852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0102481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3690230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5805151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22206376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989105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5756288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8166579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rPr>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smtClean="0">
                <a:ln>
                  <a:noFill/>
                </a:ln>
                <a:solidFill>
                  <a:srgbClr val="44546A"/>
                </a:solidFill>
                <a:effectLst/>
                <a:uLnTx/>
                <a:uFillTx/>
                <a:latin typeface="Trebuchet MS" panose="020B0603020202020204"/>
                <a:ea typeface="+mn-ea"/>
                <a:cs typeface="Arial" charset="0"/>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34916789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a:prstGeom prst="rect">
            <a:avLst/>
          </a:prstGeo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70840668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基本版） タイトルのみ_Proposal">
    <p:spTree>
      <p:nvGrpSpPr>
        <p:cNvPr id="1" name=""/>
        <p:cNvGrpSpPr/>
        <p:nvPr/>
      </p:nvGrpSpPr>
      <p:grpSpPr>
        <a:xfrm>
          <a:off x="0" y="0"/>
          <a:ext cx="0" cy="0"/>
          <a:chOff x="0" y="0"/>
          <a:chExt cx="0" cy="0"/>
        </a:xfrm>
      </p:grpSpPr>
      <p:graphicFrame>
        <p:nvGraphicFramePr>
          <p:cNvPr id="5" name="オブジェクト 4" hidden="1"/>
          <p:cNvGraphicFramePr>
            <a:graphicFrameLocks noChangeAspect="1"/>
          </p:cNvGraphicFramePr>
          <p:nvPr>
            <p:custDataLst>
              <p:tags r:id="rId2"/>
            </p:custDataLst>
          </p:nvPr>
        </p:nvGraphicFramePr>
        <p:xfrm>
          <a:off x="1467" y="1591"/>
          <a:ext cx="1465" cy="1587"/>
        </p:xfrm>
        <a:graphic>
          <a:graphicData uri="http://schemas.openxmlformats.org/presentationml/2006/ole">
            <mc:AlternateContent xmlns:mc="http://schemas.openxmlformats.org/markup-compatibility/2006">
              <mc:Choice xmlns:v="urn:schemas-microsoft-com:vml" Requires="v">
                <p:oleObj spid="_x0000_s1030" name="think-cell Slide" r:id="rId4" imgW="360" imgH="360" progId="">
                  <p:embed/>
                </p:oleObj>
              </mc:Choice>
              <mc:Fallback>
                <p:oleObj name="think-cell Slide" r:id="rId4" imgW="360" imgH="360" progId="">
                  <p:embed/>
                  <p:pic>
                    <p:nvPicPr>
                      <p:cNvPr id="5" name="オブジェクト 4"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7" y="1591"/>
                        <a:ext cx="1465"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タイトル 1"/>
          <p:cNvSpPr>
            <a:spLocks noGrp="1"/>
          </p:cNvSpPr>
          <p:nvPr>
            <p:ph type="title" hasCustomPrompt="1"/>
          </p:nvPr>
        </p:nvSpPr>
        <p:spPr bwMode="gray">
          <a:xfrm>
            <a:off x="384923" y="136800"/>
            <a:ext cx="8374154" cy="651600"/>
          </a:xfrm>
        </p:spPr>
        <p:txBody>
          <a:bodyPr/>
          <a:lstStyle/>
          <a:p>
            <a:r>
              <a:rPr kumimoji="1" lang="ja-JP" altLang="en-US" dirty="0"/>
              <a:t>キーメッセージを入力（本スライドで一番伝えたいこと＜名詞止め・体言止め不可＞）</a:t>
            </a:r>
          </a:p>
        </p:txBody>
      </p:sp>
      <p:sp>
        <p:nvSpPr>
          <p:cNvPr id="3" name="フッター プレースホルダ 2"/>
          <p:cNvSpPr>
            <a:spLocks noGrp="1"/>
          </p:cNvSpPr>
          <p:nvPr>
            <p:ph type="ftr" sz="quarter" idx="10"/>
          </p:nvPr>
        </p:nvSpPr>
        <p:spPr bwMode="gray"/>
        <p:txBody>
          <a:bodyPr/>
          <a:lstStyle>
            <a:lvl1pPr>
              <a:defRPr>
                <a:solidFill>
                  <a:schemeClr val="tx2"/>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ja-JP" altLang="en-US" sz="900" b="0" i="0" u="none" strike="noStrike" kern="1200" cap="none" spc="0" normalizeH="0" baseline="0" noProof="0">
                <a:ln>
                  <a:noFill/>
                </a:ln>
                <a:solidFill>
                  <a:srgbClr val="44546A"/>
                </a:solidFill>
                <a:effectLst/>
                <a:uLnTx/>
                <a:uFillTx/>
                <a:latin typeface="Trebuchet MS" panose="020B0603020202020204"/>
                <a:cs typeface="+mn-cs"/>
              </a:rPr>
              <a:t>コーポレートガバナンス・コードについて</a:t>
            </a:r>
            <a:endParaRPr kumimoji="0" lang="en-GB" altLang="en-GB" sz="900" b="0" i="0" u="none" strike="noStrike" kern="1200" cap="none" spc="0" normalizeH="0" baseline="0" noProof="0" dirty="0">
              <a:ln>
                <a:noFill/>
              </a:ln>
              <a:solidFill>
                <a:srgbClr val="44546A"/>
              </a:solidFill>
              <a:effectLst/>
              <a:uLnTx/>
              <a:uFillTx/>
              <a:latin typeface="Trebuchet MS" panose="020B0603020202020204"/>
              <a:ea typeface="+mn-ea"/>
              <a:cs typeface="+mn-cs"/>
            </a:endParaRPr>
          </a:p>
        </p:txBody>
      </p:sp>
      <p:sp>
        <p:nvSpPr>
          <p:cNvPr id="4" name="スライド番号プレースホルダ 3"/>
          <p:cNvSpPr>
            <a:spLocks noGrp="1"/>
          </p:cNvSpPr>
          <p:nvPr>
            <p:ph type="sldNum" sz="quarter" idx="11"/>
          </p:nvPr>
        </p:nvSpPr>
        <p:spPr bwMode="gray"/>
        <p:txBody>
          <a:bodyPr/>
          <a:lstStyle>
            <a:lvl1pPr>
              <a:defRPr>
                <a:solidFill>
                  <a:schemeClr val="tx2"/>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AA5FCFE5-FE56-4EF1-80A8-07776887C2A1}" type="slidenum">
              <a:rPr kumimoji="0" lang="ja-JP" altLang="en-US" sz="900" b="0" i="0" u="none" strike="noStrike" kern="1200" cap="none" spc="0" normalizeH="0" baseline="0" noProof="0" smtClean="0">
                <a:ln>
                  <a:noFill/>
                </a:ln>
                <a:solidFill>
                  <a:srgbClr val="44546A"/>
                </a:solidFill>
                <a:effectLst/>
                <a:uLnTx/>
                <a:uFillTx/>
                <a:latin typeface="Trebuchet MS" panose="020B0603020202020204"/>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ja-JP" altLang="en-US" sz="900" b="0" i="0" u="none" strike="noStrike" kern="1200" cap="none" spc="0" normalizeH="0" baseline="0" noProof="0" dirty="0">
              <a:ln>
                <a:noFill/>
              </a:ln>
              <a:solidFill>
                <a:srgbClr val="44546A"/>
              </a:solidFill>
              <a:effectLst/>
              <a:uLnTx/>
              <a:uFillTx/>
              <a:latin typeface="Trebuchet MS" panose="020B0603020202020204"/>
              <a:cs typeface="+mn-cs"/>
            </a:endParaRPr>
          </a:p>
        </p:txBody>
      </p:sp>
      <p:sp>
        <p:nvSpPr>
          <p:cNvPr id="9" name="テキスト プレースホルダー 2"/>
          <p:cNvSpPr>
            <a:spLocks noGrp="1"/>
          </p:cNvSpPr>
          <p:nvPr>
            <p:ph type="body" sz="quarter" idx="15" hasCustomPrompt="1"/>
          </p:nvPr>
        </p:nvSpPr>
        <p:spPr>
          <a:xfrm>
            <a:off x="384458" y="1016000"/>
            <a:ext cx="3987692" cy="432000"/>
          </a:xfrm>
        </p:spPr>
        <p:txBody>
          <a:bodyPr wrap="none" anchor="ctr">
            <a:noAutofit/>
          </a:bodyPr>
          <a:lstStyle>
            <a:lvl1pPr>
              <a:defRPr sz="1292" b="1">
                <a:solidFill>
                  <a:schemeClr val="accent2"/>
                </a:solidFill>
              </a:defRPr>
            </a:lvl1pPr>
          </a:lstStyle>
          <a:p>
            <a:pPr lvl="0"/>
            <a:r>
              <a:rPr kumimoji="1" lang="en-US" altLang="ja-JP" dirty="0"/>
              <a:t>Header</a:t>
            </a:r>
            <a:r>
              <a:rPr kumimoji="1" lang="ja-JP" altLang="en-US" dirty="0"/>
              <a:t>を入力（スライドタイトル）</a:t>
            </a:r>
          </a:p>
        </p:txBody>
      </p:sp>
    </p:spTree>
    <p:extLst>
      <p:ext uri="{BB962C8B-B14F-4D97-AF65-F5344CB8AC3E}">
        <p14:creationId xmlns:p14="http://schemas.microsoft.com/office/powerpoint/2010/main" val="37095237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21484242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4C71EC6-210F-42DE-9C53-41977AD35B3D}" type="datetimeFigureOut">
              <a:rPr lang="ru-RU" smtClean="0"/>
              <a:pPr/>
              <a:t>25.10.2021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8326145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25.10.2021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2921173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25.10.2021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59568793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pPr/>
              <a:t>25.10.2021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2997660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4C71EC6-210F-42DE-9C53-41977AD35B3D}" type="datetimeFigureOut">
              <a:rPr lang="ru-RU" smtClean="0"/>
              <a:pPr/>
              <a:t>25.10.2021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97518904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pPr/>
              <a:t>25.10.2021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9833721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25.10.2021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3972283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25.10.2021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5174892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25.10.2021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56086582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25.10.2021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89114165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25.10.2021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42796028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9144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2404534"/>
            <a:ext cx="5825202" cy="1646302"/>
          </a:xfrm>
        </p:spPr>
        <p:txBody>
          <a:bodyPr anchor="b">
            <a:noAutofit/>
          </a:bodyPr>
          <a:lstStyle>
            <a:lvl1pPr algn="r">
              <a:defRPr sz="405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130300" y="4050834"/>
            <a:ext cx="5825202" cy="1096899"/>
          </a:xfrm>
        </p:spPr>
        <p:txBody>
          <a:bodyPr anchor="t"/>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0A3E79E9-33A2-4E71-8ED4-DF9C0904A5B7}"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284463861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700"/>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A3E79E9-33A2-4E71-8ED4-DF9C0904A5B7}"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312014062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08001" y="2700868"/>
            <a:ext cx="6447501" cy="1826581"/>
          </a:xfrm>
        </p:spPr>
        <p:txBody>
          <a:bodyPr anchor="b"/>
          <a:lstStyle>
            <a:lvl1pPr algn="l">
              <a:defRPr sz="3000" b="0" cap="none"/>
            </a:lvl1pPr>
          </a:lstStyle>
          <a:p>
            <a:r>
              <a:rPr lang="ru-RU"/>
              <a:t>Образец заголовка</a:t>
            </a:r>
            <a:endParaRPr lang="en-US" dirty="0"/>
          </a:p>
        </p:txBody>
      </p:sp>
      <p:sp>
        <p:nvSpPr>
          <p:cNvPr id="3" name="Text Placeholder 2"/>
          <p:cNvSpPr>
            <a:spLocks noGrp="1"/>
          </p:cNvSpPr>
          <p:nvPr>
            <p:ph type="body" idx="1"/>
          </p:nvPr>
        </p:nvSpPr>
        <p:spPr>
          <a:xfrm>
            <a:off x="508001" y="4527448"/>
            <a:ext cx="6447501" cy="860400"/>
          </a:xfrm>
        </p:spPr>
        <p:txBody>
          <a:bodyPr anchor="t"/>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A3E79E9-33A2-4E71-8ED4-DF9C0904A5B7}"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308203488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508001" y="2160589"/>
            <a:ext cx="3138026" cy="38807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17477" y="2160590"/>
            <a:ext cx="3138026" cy="388077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0A3E79E9-33A2-4E71-8ED4-DF9C0904A5B7}" type="datetimeFigureOut">
              <a:rPr lang="ru-RU" smtClean="0"/>
              <a:t>25.10.2021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320354954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506809" y="2160983"/>
            <a:ext cx="3139217"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Content Placeholder 3"/>
          <p:cNvSpPr>
            <a:spLocks noGrp="1"/>
          </p:cNvSpPr>
          <p:nvPr>
            <p:ph sz="half" idx="2"/>
          </p:nvPr>
        </p:nvSpPr>
        <p:spPr>
          <a:xfrm>
            <a:off x="506809" y="2737246"/>
            <a:ext cx="3139217"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16287" y="2160983"/>
            <a:ext cx="3139214"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Content Placeholder 5"/>
          <p:cNvSpPr>
            <a:spLocks noGrp="1"/>
          </p:cNvSpPr>
          <p:nvPr>
            <p:ph sz="quarter" idx="4"/>
          </p:nvPr>
        </p:nvSpPr>
        <p:spPr>
          <a:xfrm>
            <a:off x="3816288" y="2737246"/>
            <a:ext cx="313921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0A3E79E9-33A2-4E71-8ED4-DF9C0904A5B7}" type="datetimeFigureOut">
              <a:rPr lang="ru-RU" smtClean="0"/>
              <a:t>25.10.2021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90321839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0A3E79E9-33A2-4E71-8ED4-DF9C0904A5B7}" type="datetimeFigureOut">
              <a:rPr lang="ru-RU" smtClean="0"/>
              <a:t>25.10.2021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349602825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3E79E9-33A2-4E71-8ED4-DF9C0904A5B7}" type="datetimeFigureOut">
              <a:rPr lang="ru-RU" smtClean="0"/>
              <a:t>25.10.2021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25532917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8001" y="1498604"/>
            <a:ext cx="2890896" cy="1278466"/>
          </a:xfrm>
        </p:spPr>
        <p:txBody>
          <a:bodyPr anchor="b">
            <a:normAutofit/>
          </a:bodyPr>
          <a:lstStyle>
            <a:lvl1pPr>
              <a:defRPr sz="1500"/>
            </a:lvl1pPr>
          </a:lstStyle>
          <a:p>
            <a:r>
              <a:rPr lang="ru-RU"/>
              <a:t>Образец заголовка</a:t>
            </a:r>
            <a:endParaRPr lang="en-US" dirty="0"/>
          </a:p>
        </p:txBody>
      </p:sp>
      <p:sp>
        <p:nvSpPr>
          <p:cNvPr id="3" name="Content Placeholder 2"/>
          <p:cNvSpPr>
            <a:spLocks noGrp="1"/>
          </p:cNvSpPr>
          <p:nvPr>
            <p:ph idx="1"/>
          </p:nvPr>
        </p:nvSpPr>
        <p:spPr>
          <a:xfrm>
            <a:off x="3570346" y="514925"/>
            <a:ext cx="3385156"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08001" y="2777069"/>
            <a:ext cx="2890896" cy="2584449"/>
          </a:xfrm>
        </p:spPr>
        <p:txBody>
          <a:bodyPr>
            <a:normAutofit/>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fld id="{0A3E79E9-33A2-4E71-8ED4-DF9C0904A5B7}" type="datetimeFigureOut">
              <a:rPr lang="ru-RU" smtClean="0"/>
              <a:t>25.10.2021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40481487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8001" y="4800600"/>
            <a:ext cx="6447500" cy="566738"/>
          </a:xfrm>
        </p:spPr>
        <p:txBody>
          <a:bodyPr anchor="b">
            <a:normAutofit/>
          </a:bodyPr>
          <a:lstStyle>
            <a:lvl1pPr algn="l">
              <a:defRPr sz="18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08001" y="609600"/>
            <a:ext cx="6447501" cy="3845718"/>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ru-RU"/>
              <a:t>Вставка рисунка</a:t>
            </a:r>
            <a:endParaRPr lang="en-US" dirty="0"/>
          </a:p>
        </p:txBody>
      </p:sp>
      <p:sp>
        <p:nvSpPr>
          <p:cNvPr id="4" name="Text Placeholder 3"/>
          <p:cNvSpPr>
            <a:spLocks noGrp="1"/>
          </p:cNvSpPr>
          <p:nvPr>
            <p:ph type="body" sz="half" idx="2"/>
          </p:nvPr>
        </p:nvSpPr>
        <p:spPr>
          <a:xfrm>
            <a:off x="508001" y="5367338"/>
            <a:ext cx="6447500" cy="674024"/>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a:t>Образец текста</a:t>
            </a:r>
          </a:p>
        </p:txBody>
      </p:sp>
      <p:sp>
        <p:nvSpPr>
          <p:cNvPr id="5" name="Date Placeholder 4"/>
          <p:cNvSpPr>
            <a:spLocks noGrp="1"/>
          </p:cNvSpPr>
          <p:nvPr>
            <p:ph type="dt" sz="half" idx="10"/>
          </p:nvPr>
        </p:nvSpPr>
        <p:spPr/>
        <p:txBody>
          <a:bodyPr/>
          <a:lstStyle/>
          <a:p>
            <a:fld id="{0A3E79E9-33A2-4E71-8ED4-DF9C0904A5B7}" type="datetimeFigureOut">
              <a:rPr lang="ru-RU" smtClean="0"/>
              <a:t>25.10.2021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406248226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3403600"/>
          </a:xfrm>
        </p:spPr>
        <p:txBody>
          <a:bodyPr anchor="ctr">
            <a:normAutofit/>
          </a:bodyPr>
          <a:lstStyle>
            <a:lvl1pPr algn="l">
              <a:defRPr sz="3300" b="0" cap="none"/>
            </a:lvl1pPr>
          </a:lstStyle>
          <a:p>
            <a:r>
              <a:rPr lang="ru-RU"/>
              <a:t>Образец заголовка</a:t>
            </a:r>
            <a:endParaRPr lang="en-US" dirty="0"/>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A3E79E9-33A2-4E71-8ED4-DF9C0904A5B7}"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35946109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33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024604" y="3632200"/>
            <a:ext cx="5418393" cy="38100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ru-RU"/>
              <a:t>Образец текста</a:t>
            </a:r>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A3E79E9-33A2-4E71-8ED4-DF9C0904A5B7}"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3B12F34-D0D9-4432-930A-C5ADAD71F1D9}" type="slidenum">
              <a:rPr lang="ru-RU" smtClean="0"/>
              <a:t>‹#›</a:t>
            </a:fld>
            <a:endParaRPr lang="ru-RU"/>
          </a:p>
        </p:txBody>
      </p:sp>
      <p:sp>
        <p:nvSpPr>
          <p:cNvPr id="20" name="TextBox 19"/>
          <p:cNvSpPr txBox="1"/>
          <p:nvPr/>
        </p:nvSpPr>
        <p:spPr>
          <a:xfrm>
            <a:off x="406403" y="790378"/>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6669758" y="288655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latin typeface="Arial"/>
              </a:rPr>
              <a:t>”</a:t>
            </a:r>
            <a:endParaRPr lang="en-US" sz="1350" dirty="0">
              <a:solidFill>
                <a:schemeClr val="accent1">
                  <a:lumMod val="60000"/>
                  <a:lumOff val="40000"/>
                </a:schemeClr>
              </a:solidFill>
              <a:latin typeface="Arial"/>
            </a:endParaRPr>
          </a:p>
        </p:txBody>
      </p:sp>
    </p:spTree>
    <p:extLst>
      <p:ext uri="{BB962C8B-B14F-4D97-AF65-F5344CB8AC3E}">
        <p14:creationId xmlns:p14="http://schemas.microsoft.com/office/powerpoint/2010/main" val="175840109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08001" y="1931988"/>
            <a:ext cx="6447501" cy="2595460"/>
          </a:xfrm>
        </p:spPr>
        <p:txBody>
          <a:bodyPr anchor="b">
            <a:normAutofit/>
          </a:bodyPr>
          <a:lstStyle>
            <a:lvl1pPr algn="l">
              <a:defRPr sz="3300" b="0" cap="none"/>
            </a:lvl1pPr>
          </a:lstStyle>
          <a:p>
            <a:r>
              <a:rPr lang="ru-RU"/>
              <a:t>Образец заголовка</a:t>
            </a:r>
            <a:endParaRPr lang="en-US" dirty="0"/>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A3E79E9-33A2-4E71-8ED4-DF9C0904A5B7}"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28790098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33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ru-RU"/>
              <a:t>Образец текста</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A3E79E9-33A2-4E71-8ED4-DF9C0904A5B7}"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3B12F34-D0D9-4432-930A-C5ADAD71F1D9}" type="slidenum">
              <a:rPr lang="ru-RU" smtClean="0"/>
              <a:t>‹#›</a:t>
            </a:fld>
            <a:endParaRPr lang="ru-RU"/>
          </a:p>
        </p:txBody>
      </p:sp>
      <p:sp>
        <p:nvSpPr>
          <p:cNvPr id="24" name="TextBox 23"/>
          <p:cNvSpPr txBox="1"/>
          <p:nvPr/>
        </p:nvSpPr>
        <p:spPr>
          <a:xfrm>
            <a:off x="406403" y="790378"/>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669758" y="288655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4181806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514350" y="609600"/>
            <a:ext cx="6441152" cy="3022600"/>
          </a:xfrm>
        </p:spPr>
        <p:txBody>
          <a:bodyPr anchor="ctr">
            <a:normAutofit/>
          </a:bodyPr>
          <a:lstStyle>
            <a:lvl1pPr algn="l">
              <a:defRPr sz="33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ru-RU"/>
              <a:t>Образец текста</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A3E79E9-33A2-4E71-8ED4-DF9C0904A5B7}"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346610813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A3E79E9-33A2-4E71-8ED4-DF9C0904A5B7}"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102388732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609600"/>
            <a:ext cx="978557"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508001" y="609600"/>
            <a:ext cx="5295113" cy="52514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A3E79E9-33A2-4E71-8ED4-DF9C0904A5B7}" type="datetimeFigureOut">
              <a:rPr lang="ru-RU" smtClean="0"/>
              <a:t>25.10.2021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3B12F34-D0D9-4432-930A-C5ADAD71F1D9}" type="slidenum">
              <a:rPr lang="ru-RU" smtClean="0"/>
              <a:t>‹#›</a:t>
            </a:fld>
            <a:endParaRPr lang="ru-RU"/>
          </a:p>
        </p:txBody>
      </p:sp>
    </p:spTree>
    <p:extLst>
      <p:ext uri="{BB962C8B-B14F-4D97-AF65-F5344CB8AC3E}">
        <p14:creationId xmlns:p14="http://schemas.microsoft.com/office/powerpoint/2010/main" val="518747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theme" Target="../theme/theme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17" Type="http://schemas.openxmlformats.org/officeDocument/2006/relationships/theme" Target="../theme/theme4.xml"/><Relationship Id="rId2" Type="http://schemas.openxmlformats.org/officeDocument/2006/relationships/slideLayout" Target="../slideLayouts/slideLayout44.xml"/><Relationship Id="rId16" Type="http://schemas.openxmlformats.org/officeDocument/2006/relationships/slideLayout" Target="../slideLayouts/slideLayout58.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5" Type="http://schemas.openxmlformats.org/officeDocument/2006/relationships/slideLayout" Target="../slideLayouts/slideLayout5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75BF7581-9F8A-461F-9C50-67252E3123CC}" type="datetimeFigureOut">
              <a:rPr lang="ru-RU" smtClean="0"/>
              <a:t>25.10.2021</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89EE74DE-A440-4C1D-AAC4-834DAC5A9D8A}"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25.10.2021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7336290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25.10.2021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extLst>
      <p:ext uri="{BB962C8B-B14F-4D97-AF65-F5344CB8AC3E}">
        <p14:creationId xmlns:p14="http://schemas.microsoft.com/office/powerpoint/2010/main" val="1238757004"/>
      </p:ext>
    </p:extLst>
  </p:cSld>
  <p:clrMap bg1="dk1" tx1="lt1" bg2="dk2" tx2="lt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9144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08001" y="609600"/>
            <a:ext cx="6447501"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508001" y="2160590"/>
            <a:ext cx="6447501"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403850" y="6041363"/>
            <a:ext cx="683954" cy="365125"/>
          </a:xfrm>
          <a:prstGeom prst="rect">
            <a:avLst/>
          </a:prstGeom>
        </p:spPr>
        <p:txBody>
          <a:bodyPr vert="horz" lIns="91440" tIns="45720" rIns="91440" bIns="45720" rtlCol="0" anchor="ctr"/>
          <a:lstStyle>
            <a:lvl1pPr algn="r">
              <a:defRPr sz="675">
                <a:solidFill>
                  <a:schemeClr val="tx1">
                    <a:tint val="75000"/>
                  </a:schemeClr>
                </a:solidFill>
              </a:defRPr>
            </a:lvl1pPr>
          </a:lstStyle>
          <a:p>
            <a:fld id="{0A3E79E9-33A2-4E71-8ED4-DF9C0904A5B7}" type="datetimeFigureOut">
              <a:rPr lang="ru-RU" smtClean="0"/>
              <a:t>25.10.2021</a:t>
            </a:fld>
            <a:endParaRPr lang="ru-RU"/>
          </a:p>
        </p:txBody>
      </p:sp>
      <p:sp>
        <p:nvSpPr>
          <p:cNvPr id="5" name="Footer Placeholder 4"/>
          <p:cNvSpPr>
            <a:spLocks noGrp="1"/>
          </p:cNvSpPr>
          <p:nvPr>
            <p:ph type="ftr" sz="quarter" idx="3"/>
          </p:nvPr>
        </p:nvSpPr>
        <p:spPr>
          <a:xfrm>
            <a:off x="508001" y="6041363"/>
            <a:ext cx="4723209" cy="365125"/>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42998" y="6041363"/>
            <a:ext cx="512504" cy="365125"/>
          </a:xfrm>
          <a:prstGeom prst="rect">
            <a:avLst/>
          </a:prstGeom>
        </p:spPr>
        <p:txBody>
          <a:bodyPr vert="horz" lIns="91440" tIns="45720" rIns="91440" bIns="45720" rtlCol="0" anchor="ctr"/>
          <a:lstStyle>
            <a:lvl1pPr algn="r">
              <a:defRPr sz="675">
                <a:solidFill>
                  <a:schemeClr val="accent1"/>
                </a:solidFill>
              </a:defRPr>
            </a:lvl1pPr>
          </a:lstStyle>
          <a:p>
            <a:fld id="{83B12F34-D0D9-4432-930A-C5ADAD71F1D9}" type="slidenum">
              <a:rPr lang="ru-RU" smtClean="0"/>
              <a:t>‹#›</a:t>
            </a:fld>
            <a:endParaRPr lang="ru-RU"/>
          </a:p>
        </p:txBody>
      </p:sp>
    </p:spTree>
    <p:extLst>
      <p:ext uri="{BB962C8B-B14F-4D97-AF65-F5344CB8AC3E}">
        <p14:creationId xmlns:p14="http://schemas.microsoft.com/office/powerpoint/2010/main" val="1473639593"/>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Lst>
  <p:txStyles>
    <p:title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419872" y="2254067"/>
            <a:ext cx="5706471" cy="2505825"/>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844083" rtl="0" eaLnBrk="1" fontAlgn="auto" latinLnBrk="0" hangingPunct="1">
              <a:lnSpc>
                <a:spcPct val="100000"/>
              </a:lnSpc>
              <a:spcBef>
                <a:spcPts val="0"/>
              </a:spcBef>
              <a:spcAft>
                <a:spcPts val="0"/>
              </a:spcAft>
              <a:buClrTx/>
              <a:buSzTx/>
              <a:buFontTx/>
              <a:buNone/>
              <a:tabLst/>
              <a:defRPr/>
            </a:pPr>
            <a:r>
              <a:rPr kumimoji="0" lang="ru-RU" sz="2800" b="1" i="1"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1" i="1"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10 </a:t>
            </a:r>
            <a:r>
              <a:rPr kumimoji="0" lang="en-US" sz="2800" b="1" i="1"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Mavzu</a:t>
            </a:r>
            <a:r>
              <a:rPr kumimoji="0" lang="ru-RU" sz="2800" b="1" i="1"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a:t>
            </a:r>
            <a:r>
              <a:rPr kumimoji="0" lang="en-US" sz="2800" b="1" i="1"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Elektron</a:t>
            </a:r>
            <a:r>
              <a:rPr kumimoji="0" lang="en-US" sz="2800" b="1" i="1"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1" i="1"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tijoratda</a:t>
            </a:r>
            <a:r>
              <a:rPr kumimoji="0" lang="en-US" sz="2800" b="1" i="1"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1" i="1"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raqamli</a:t>
            </a:r>
            <a:r>
              <a:rPr kumimoji="0" lang="en-US" sz="2800" b="1" i="1"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rPr>
              <a:t> marketing</a:t>
            </a:r>
            <a:endParaRPr kumimoji="0" lang="ru-RU" sz="2400" b="1" i="1"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 y="2254067"/>
            <a:ext cx="3744582"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79512" y="717409"/>
            <a:ext cx="8517352" cy="1169551"/>
          </a:xfrm>
          <a:prstGeom prst="rect">
            <a:avLst/>
          </a:prstGeom>
        </p:spPr>
        <p:txBody>
          <a:bodyPr wrap="square">
            <a:spAutoFit/>
          </a:bodyPr>
          <a:lstStyle/>
          <a:p>
            <a:pPr marL="0" marR="0" lvl="0" indent="0" algn="ctr" defTabSz="844083" rtl="0" eaLnBrk="1" fontAlgn="auto" latinLnBrk="0" hangingPunct="1">
              <a:lnSpc>
                <a:spcPct val="100000"/>
              </a:lnSpc>
              <a:spcBef>
                <a:spcPts val="0"/>
              </a:spcBef>
              <a:spcAft>
                <a:spcPts val="0"/>
              </a:spcAft>
              <a:buClrTx/>
              <a:buSzTx/>
              <a:buFontTx/>
              <a:buNone/>
              <a:tabLst/>
              <a:defRPr/>
            </a:pP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«Бизнес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ва</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тадбиркорлик</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олий</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мактаби</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a:t>
            </a:r>
            <a:b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endParaRPr kumimoji="0" lang="ru-RU" sz="3500" b="0" i="0" u="none" strike="noStrike" kern="1200" cap="none" spc="0" normalizeH="0" baseline="0" noProof="0" dirty="0">
              <a:ln>
                <a:noFill/>
              </a:ln>
              <a:solidFill>
                <a:srgbClr val="5B9BD5">
                  <a:lumMod val="20000"/>
                  <a:lumOff val="80000"/>
                </a:srgbClr>
              </a:solidFill>
              <a:effectLst/>
              <a:uLnTx/>
              <a:uFillTx/>
              <a:latin typeface="Calibri Light"/>
              <a:ea typeface="+mn-ea"/>
              <a:cs typeface="+mn-cs"/>
            </a:endParaRPr>
          </a:p>
        </p:txBody>
      </p:sp>
      <p:sp>
        <p:nvSpPr>
          <p:cNvPr id="8" name="Прямоугольник 7"/>
          <p:cNvSpPr/>
          <p:nvPr/>
        </p:nvSpPr>
        <p:spPr>
          <a:xfrm>
            <a:off x="4039438" y="5126999"/>
            <a:ext cx="2150346" cy="400110"/>
          </a:xfrm>
          <a:prstGeom prst="rect">
            <a:avLst/>
          </a:prstGeom>
        </p:spPr>
        <p:txBody>
          <a:bodyPr wrap="square">
            <a:spAutoFit/>
          </a:bodyPr>
          <a:lstStyle/>
          <a:p>
            <a:pPr marL="0" marR="0" lvl="0" indent="0" algn="r" defTabSz="844083"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err="1">
                <a:ln>
                  <a:prstDash val="solid"/>
                </a:ln>
                <a:solidFill>
                  <a:srgbClr val="44546A">
                    <a:lumMod val="75000"/>
                  </a:srgbClr>
                </a:solidFill>
                <a:effectLst/>
                <a:uLnTx/>
                <a:uFillTx/>
                <a:latin typeface="Trebuchet MS" panose="020B0603020202020204"/>
                <a:ea typeface="+mn-ea"/>
                <a:cs typeface="Times New Roman" pitchFamily="18" charset="0"/>
              </a:rPr>
              <a:t>Кенжабаев</a:t>
            </a:r>
            <a:r>
              <a:rPr kumimoji="0" lang="ru-RU" sz="2000" b="1" i="0" u="none" strike="noStrike" kern="1200" cap="none" spc="0" normalizeH="0" baseline="0" noProof="0" dirty="0">
                <a:ln>
                  <a:prstDash val="solid"/>
                </a:ln>
                <a:solidFill>
                  <a:srgbClr val="44546A">
                    <a:lumMod val="75000"/>
                  </a:srgbClr>
                </a:solidFill>
                <a:effectLst/>
                <a:uLnTx/>
                <a:uFillTx/>
                <a:latin typeface="Trebuchet MS" panose="020B0603020202020204"/>
                <a:ea typeface="+mn-ea"/>
                <a:cs typeface="Times New Roman" pitchFamily="18" charset="0"/>
              </a:rPr>
              <a:t> А.Т</a:t>
            </a:r>
          </a:p>
        </p:txBody>
      </p:sp>
      <p:sp>
        <p:nvSpPr>
          <p:cNvPr id="9" name="Прямоугольник 8"/>
          <p:cNvSpPr/>
          <p:nvPr/>
        </p:nvSpPr>
        <p:spPr>
          <a:xfrm>
            <a:off x="6444292" y="5126999"/>
            <a:ext cx="1584092" cy="603883"/>
          </a:xfrm>
          <a:prstGeom prst="rect">
            <a:avLst/>
          </a:prstGeom>
        </p:spPr>
        <p:txBody>
          <a:bodyPr wrap="square">
            <a:spAutoFit/>
          </a:body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ru-RU" sz="1662" b="0" i="1" u="none" strike="noStrike" kern="1200" cap="none" spc="0" normalizeH="0" baseline="0" noProof="0" dirty="0">
                <a:ln>
                  <a:noFill/>
                </a:ln>
                <a:solidFill>
                  <a:srgbClr val="44546A">
                    <a:lumMod val="75000"/>
                  </a:srgbClr>
                </a:solidFill>
                <a:effectLst/>
                <a:uLnTx/>
                <a:uFillTx/>
                <a:latin typeface="Trebuchet MS" panose="020B0603020202020204"/>
                <a:ea typeface="+mn-ea"/>
                <a:cs typeface="Times New Roman" pitchFamily="18" charset="0"/>
              </a:rPr>
              <a:t>  </a:t>
            </a:r>
            <a:r>
              <a:rPr kumimoji="0" lang="ru-RU" sz="1662" b="0" i="1" u="none" strike="noStrike" kern="1200" cap="none" spc="0" normalizeH="0" baseline="0" noProof="0" dirty="0" err="1">
                <a:ln>
                  <a:noFill/>
                </a:ln>
                <a:solidFill>
                  <a:srgbClr val="44546A">
                    <a:lumMod val="75000"/>
                  </a:srgbClr>
                </a:solidFill>
                <a:effectLst/>
                <a:uLnTx/>
                <a:uFillTx/>
                <a:latin typeface="Trebuchet MS" panose="020B0603020202020204"/>
                <a:ea typeface="+mn-ea"/>
                <a:cs typeface="Times New Roman" pitchFamily="18" charset="0"/>
              </a:rPr>
              <a:t>и.ф.д</a:t>
            </a:r>
            <a:r>
              <a:rPr kumimoji="0" lang="ru-RU" sz="1662" b="0" i="1" u="none" strike="noStrike" kern="1200" cap="none" spc="0" normalizeH="0" baseline="0" noProof="0" dirty="0">
                <a:ln>
                  <a:noFill/>
                </a:ln>
                <a:solidFill>
                  <a:srgbClr val="44546A">
                    <a:lumMod val="75000"/>
                  </a:srgbClr>
                </a:solidFill>
                <a:effectLst/>
                <a:uLnTx/>
                <a:uFillTx/>
                <a:latin typeface="Trebuchet MS" panose="020B0603020202020204"/>
                <a:ea typeface="+mn-ea"/>
                <a:cs typeface="Times New Roman" pitchFamily="18" charset="0"/>
              </a:rPr>
              <a:t>., профессор</a:t>
            </a:r>
          </a:p>
        </p:txBody>
      </p:sp>
      <p:cxnSp>
        <p:nvCxnSpPr>
          <p:cNvPr id="12" name="Прямая соединительная линия 11"/>
          <p:cNvCxnSpPr/>
          <p:nvPr/>
        </p:nvCxnSpPr>
        <p:spPr>
          <a:xfrm>
            <a:off x="6234940" y="5126999"/>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40367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699792" y="533400"/>
            <a:ext cx="6264696" cy="4911824"/>
          </a:xfrm>
        </p:spPr>
        <p:txBody>
          <a:bodyPr>
            <a:noAutofit/>
          </a:bodyPr>
          <a:lstStyle/>
          <a:p>
            <a:pPr algn="ctr"/>
            <a:r>
              <a:rPr lang="en-US" sz="6000" b="1" dirty="0" err="1">
                <a:solidFill>
                  <a:srgbClr val="002060"/>
                </a:solidFill>
                <a:latin typeface="Times New Roman" pitchFamily="18" charset="0"/>
                <a:cs typeface="Times New Roman" pitchFamily="18" charset="0"/>
              </a:rPr>
              <a:t>Raqamli</a:t>
            </a:r>
            <a:r>
              <a:rPr lang="en-US" sz="6000" b="1" dirty="0">
                <a:solidFill>
                  <a:srgbClr val="002060"/>
                </a:solidFill>
                <a:latin typeface="Times New Roman" pitchFamily="18" charset="0"/>
                <a:cs typeface="Times New Roman" pitchFamily="18" charset="0"/>
              </a:rPr>
              <a:t> </a:t>
            </a:r>
            <a:r>
              <a:rPr lang="en-US" sz="6000" b="1" dirty="0" err="1">
                <a:solidFill>
                  <a:srgbClr val="002060"/>
                </a:solidFill>
                <a:latin typeface="Times New Roman" pitchFamily="18" charset="0"/>
                <a:cs typeface="Times New Roman" pitchFamily="18" charset="0"/>
              </a:rPr>
              <a:t>marketingni</a:t>
            </a:r>
            <a:r>
              <a:rPr lang="en-US" sz="6000" b="1" dirty="0">
                <a:solidFill>
                  <a:srgbClr val="002060"/>
                </a:solidFill>
                <a:latin typeface="Times New Roman" pitchFamily="18" charset="0"/>
                <a:cs typeface="Times New Roman" pitchFamily="18" charset="0"/>
              </a:rPr>
              <a:t> </a:t>
            </a:r>
            <a:r>
              <a:rPr lang="en-US" sz="6000" b="1" dirty="0" err="1">
                <a:solidFill>
                  <a:srgbClr val="002060"/>
                </a:solidFill>
                <a:latin typeface="Times New Roman" pitchFamily="18" charset="0"/>
                <a:cs typeface="Times New Roman" pitchFamily="18" charset="0"/>
              </a:rPr>
              <a:t>boshqarish</a:t>
            </a:r>
            <a:r>
              <a:rPr lang="en-US" sz="6000" b="1" dirty="0">
                <a:solidFill>
                  <a:srgbClr val="002060"/>
                </a:solidFill>
                <a:latin typeface="Times New Roman" pitchFamily="18" charset="0"/>
                <a:cs typeface="Times New Roman" pitchFamily="18" charset="0"/>
              </a:rPr>
              <a:t> </a:t>
            </a:r>
            <a:r>
              <a:rPr lang="en-US" sz="6000" b="1" dirty="0" err="1">
                <a:solidFill>
                  <a:srgbClr val="002060"/>
                </a:solidFill>
                <a:latin typeface="Times New Roman" pitchFamily="18" charset="0"/>
                <a:cs typeface="Times New Roman" pitchFamily="18" charset="0"/>
              </a:rPr>
              <a:t>jarayoni</a:t>
            </a:r>
            <a:endParaRPr lang="ru-RU" sz="60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295542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2">
              <a:lumMod val="40000"/>
              <a:lumOff val="60000"/>
            </a:schemeClr>
          </a:solidFill>
        </p:spPr>
        <p:txBody>
          <a:bodyPr>
            <a:normAutofit/>
          </a:bodyPr>
          <a:lstStyle/>
          <a:p>
            <a:r>
              <a:rPr lang="en-US" sz="5400" dirty="0" err="1">
                <a:solidFill>
                  <a:schemeClr val="tx1"/>
                </a:solidFill>
                <a:latin typeface="Times New Roman" pitchFamily="18" charset="0"/>
                <a:cs typeface="Times New Roman" pitchFamily="18" charset="0"/>
              </a:rPr>
              <a:t>Reja</a:t>
            </a:r>
            <a:r>
              <a:rPr lang="en-US" sz="5400" dirty="0">
                <a:solidFill>
                  <a:schemeClr val="tx1"/>
                </a:solidFill>
                <a:latin typeface="Times New Roman" pitchFamily="18" charset="0"/>
                <a:cs typeface="Times New Roman" pitchFamily="18" charset="0"/>
              </a:rPr>
              <a:t>:</a:t>
            </a:r>
            <a:endParaRPr lang="ru-RU" sz="5400" dirty="0">
              <a:solidFill>
                <a:schemeClr val="tx1"/>
              </a:solidFill>
              <a:latin typeface="Times New Roman" pitchFamily="18" charset="0"/>
              <a:cs typeface="Times New Roman" pitchFamily="18" charset="0"/>
            </a:endParaRPr>
          </a:p>
        </p:txBody>
      </p:sp>
      <p:sp>
        <p:nvSpPr>
          <p:cNvPr id="3" name="Объект 2"/>
          <p:cNvSpPr>
            <a:spLocks noGrp="1"/>
          </p:cNvSpPr>
          <p:nvPr>
            <p:ph idx="1"/>
          </p:nvPr>
        </p:nvSpPr>
        <p:spPr/>
        <p:txBody>
          <a:bodyPr>
            <a:normAutofit/>
          </a:bodyPr>
          <a:lstStyle/>
          <a:p>
            <a:pPr marL="514350" indent="-514350">
              <a:buFont typeface="+mj-lt"/>
              <a:buAutoNum type="arabicPeriod"/>
            </a:pPr>
            <a:r>
              <a:rPr lang="en-US" sz="4800" dirty="0" err="1">
                <a:latin typeface="Times New Roman" pitchFamily="18" charset="0"/>
                <a:cs typeface="Times New Roman" pitchFamily="18" charset="0"/>
              </a:rPr>
              <a:t>Raqamli</a:t>
            </a:r>
            <a:r>
              <a:rPr lang="en-US" sz="4800" dirty="0">
                <a:latin typeface="Times New Roman" pitchFamily="18" charset="0"/>
                <a:cs typeface="Times New Roman" pitchFamily="18" charset="0"/>
              </a:rPr>
              <a:t> </a:t>
            </a:r>
            <a:r>
              <a:rPr lang="en-US" sz="4800" dirty="0" err="1">
                <a:latin typeface="Times New Roman" pitchFamily="18" charset="0"/>
                <a:cs typeface="Times New Roman" pitchFamily="18" charset="0"/>
              </a:rPr>
              <a:t>marketingni</a:t>
            </a:r>
            <a:r>
              <a:rPr lang="en-US" sz="4800" dirty="0">
                <a:latin typeface="Times New Roman" pitchFamily="18" charset="0"/>
                <a:cs typeface="Times New Roman" pitchFamily="18" charset="0"/>
              </a:rPr>
              <a:t> </a:t>
            </a:r>
            <a:r>
              <a:rPr lang="en-US" sz="4800" dirty="0" err="1">
                <a:latin typeface="Times New Roman" pitchFamily="18" charset="0"/>
                <a:cs typeface="Times New Roman" pitchFamily="18" charset="0"/>
              </a:rPr>
              <a:t>boshqarish</a:t>
            </a:r>
            <a:r>
              <a:rPr lang="en-US" sz="4800" dirty="0">
                <a:latin typeface="Times New Roman" pitchFamily="18" charset="0"/>
                <a:cs typeface="Times New Roman" pitchFamily="18" charset="0"/>
              </a:rPr>
              <a:t> </a:t>
            </a:r>
            <a:r>
              <a:rPr lang="en-US" sz="4800" dirty="0" err="1">
                <a:latin typeface="Times New Roman" pitchFamily="18" charset="0"/>
                <a:cs typeface="Times New Roman" pitchFamily="18" charset="0"/>
              </a:rPr>
              <a:t>haqida</a:t>
            </a:r>
            <a:r>
              <a:rPr lang="en-US" sz="4800" dirty="0">
                <a:latin typeface="Times New Roman" pitchFamily="18" charset="0"/>
                <a:cs typeface="Times New Roman" pitchFamily="18" charset="0"/>
              </a:rPr>
              <a:t> </a:t>
            </a:r>
            <a:r>
              <a:rPr lang="en-US" sz="4800" dirty="0" err="1">
                <a:latin typeface="Times New Roman" pitchFamily="18" charset="0"/>
                <a:cs typeface="Times New Roman" pitchFamily="18" charset="0"/>
              </a:rPr>
              <a:t>tushuncha</a:t>
            </a:r>
            <a:r>
              <a:rPr lang="en-US" sz="4800" dirty="0">
                <a:latin typeface="Times New Roman" pitchFamily="18" charset="0"/>
                <a:cs typeface="Times New Roman" pitchFamily="18" charset="0"/>
              </a:rPr>
              <a:t>. </a:t>
            </a:r>
          </a:p>
          <a:p>
            <a:pPr marL="514350" indent="-514350">
              <a:buFont typeface="+mj-lt"/>
              <a:buAutoNum type="arabicPeriod"/>
            </a:pPr>
            <a:r>
              <a:rPr lang="en-US" sz="4800" dirty="0" err="1">
                <a:latin typeface="Times New Roman" pitchFamily="18" charset="0"/>
                <a:cs typeface="Times New Roman" pitchFamily="18" charset="0"/>
              </a:rPr>
              <a:t>Onlayn</a:t>
            </a:r>
            <a:r>
              <a:rPr lang="en-US" sz="4800" dirty="0">
                <a:latin typeface="Times New Roman" pitchFamily="18" charset="0"/>
                <a:cs typeface="Times New Roman" pitchFamily="18" charset="0"/>
              </a:rPr>
              <a:t> </a:t>
            </a:r>
            <a:r>
              <a:rPr lang="en-US" sz="4800" dirty="0" err="1">
                <a:latin typeface="Times New Roman" pitchFamily="18" charset="0"/>
                <a:cs typeface="Times New Roman" pitchFamily="18" charset="0"/>
              </a:rPr>
              <a:t>marketingning</a:t>
            </a:r>
            <a:r>
              <a:rPr lang="en-US" sz="4800" dirty="0">
                <a:latin typeface="Times New Roman" pitchFamily="18" charset="0"/>
                <a:cs typeface="Times New Roman" pitchFamily="18" charset="0"/>
              </a:rPr>
              <a:t> </a:t>
            </a:r>
            <a:r>
              <a:rPr lang="en-US" sz="4800" dirty="0" err="1">
                <a:latin typeface="Times New Roman" pitchFamily="18" charset="0"/>
                <a:cs typeface="Times New Roman" pitchFamily="18" charset="0"/>
              </a:rPr>
              <a:t>istiqbollari</a:t>
            </a:r>
            <a:r>
              <a:rPr lang="en-US" sz="4800" dirty="0">
                <a:latin typeface="Times New Roman" pitchFamily="18" charset="0"/>
                <a:cs typeface="Times New Roman" pitchFamily="18" charset="0"/>
              </a:rPr>
              <a:t> </a:t>
            </a:r>
            <a:r>
              <a:rPr lang="en-US" sz="4800" dirty="0" err="1">
                <a:latin typeface="Times New Roman" pitchFamily="18" charset="0"/>
                <a:cs typeface="Times New Roman" pitchFamily="18" charset="0"/>
              </a:rPr>
              <a:t>va</a:t>
            </a:r>
            <a:r>
              <a:rPr lang="en-US" sz="4800" dirty="0">
                <a:latin typeface="Times New Roman" pitchFamily="18" charset="0"/>
                <a:cs typeface="Times New Roman" pitchFamily="18" charset="0"/>
              </a:rPr>
              <a:t> </a:t>
            </a:r>
            <a:r>
              <a:rPr lang="en-US" sz="4800" dirty="0" err="1">
                <a:latin typeface="Times New Roman" pitchFamily="18" charset="0"/>
                <a:cs typeface="Times New Roman" pitchFamily="18" charset="0"/>
              </a:rPr>
              <a:t>muammolari</a:t>
            </a:r>
            <a:endParaRPr lang="ru-RU" sz="4800" dirty="0">
              <a:latin typeface="Times New Roman" pitchFamily="18" charset="0"/>
              <a:cs typeface="Times New Roman" pitchFamily="18" charset="0"/>
            </a:endParaRPr>
          </a:p>
          <a:p>
            <a:pPr marL="514350" indent="-514350">
              <a:buFont typeface="+mj-lt"/>
              <a:buAutoNum type="arabicPeriod"/>
            </a:pPr>
            <a:endParaRPr lang="ru-RU" sz="4800" dirty="0">
              <a:latin typeface="Times New Roman" pitchFamily="18" charset="0"/>
              <a:cs typeface="Times New Roman" pitchFamily="18" charset="0"/>
            </a:endParaRPr>
          </a:p>
        </p:txBody>
      </p:sp>
    </p:spTree>
    <p:extLst>
      <p:ext uri="{BB962C8B-B14F-4D97-AF65-F5344CB8AC3E}">
        <p14:creationId xmlns:p14="http://schemas.microsoft.com/office/powerpoint/2010/main" val="7755754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7715200" cy="1143000"/>
          </a:xfrm>
        </p:spPr>
        <p:txBody>
          <a:bodyPr>
            <a:noAutofit/>
          </a:bodyPr>
          <a:lstStyle/>
          <a:p>
            <a:pPr algn="ctr"/>
            <a:r>
              <a:rPr lang="en-US" sz="3600" dirty="0" err="1">
                <a:solidFill>
                  <a:schemeClr val="tx1">
                    <a:lumMod val="50000"/>
                    <a:lumOff val="50000"/>
                  </a:schemeClr>
                </a:solidFill>
              </a:rPr>
              <a:t>Raqamli</a:t>
            </a:r>
            <a:r>
              <a:rPr lang="en-US" sz="3600" dirty="0">
                <a:solidFill>
                  <a:schemeClr val="tx1">
                    <a:lumMod val="50000"/>
                    <a:lumOff val="50000"/>
                  </a:schemeClr>
                </a:solidFill>
              </a:rPr>
              <a:t> </a:t>
            </a:r>
            <a:r>
              <a:rPr lang="en-US" sz="3600" dirty="0" err="1">
                <a:solidFill>
                  <a:schemeClr val="tx1">
                    <a:lumMod val="50000"/>
                    <a:lumOff val="50000"/>
                  </a:schemeClr>
                </a:solidFill>
              </a:rPr>
              <a:t>marketingni</a:t>
            </a:r>
            <a:r>
              <a:rPr lang="en-US" sz="3600" dirty="0">
                <a:solidFill>
                  <a:schemeClr val="tx1">
                    <a:lumMod val="50000"/>
                    <a:lumOff val="50000"/>
                  </a:schemeClr>
                </a:solidFill>
              </a:rPr>
              <a:t> </a:t>
            </a:r>
            <a:r>
              <a:rPr lang="en-US" sz="3600" dirty="0" err="1">
                <a:solidFill>
                  <a:schemeClr val="tx1">
                    <a:lumMod val="50000"/>
                    <a:lumOff val="50000"/>
                  </a:schemeClr>
                </a:solidFill>
              </a:rPr>
              <a:t>boshqarish</a:t>
            </a:r>
            <a:r>
              <a:rPr lang="en-US" sz="3600" dirty="0">
                <a:solidFill>
                  <a:schemeClr val="tx1">
                    <a:lumMod val="50000"/>
                    <a:lumOff val="50000"/>
                  </a:schemeClr>
                </a:solidFill>
              </a:rPr>
              <a:t> </a:t>
            </a:r>
            <a:r>
              <a:rPr lang="en-US" sz="3600" dirty="0" err="1">
                <a:solidFill>
                  <a:schemeClr val="tx1">
                    <a:lumMod val="50000"/>
                    <a:lumOff val="50000"/>
                  </a:schemeClr>
                </a:solidFill>
              </a:rPr>
              <a:t>haqida</a:t>
            </a:r>
            <a:r>
              <a:rPr lang="en-US" sz="3600" dirty="0">
                <a:solidFill>
                  <a:schemeClr val="tx1">
                    <a:lumMod val="50000"/>
                    <a:lumOff val="50000"/>
                  </a:schemeClr>
                </a:solidFill>
              </a:rPr>
              <a:t> </a:t>
            </a:r>
            <a:r>
              <a:rPr lang="en-US" sz="3600" dirty="0" err="1">
                <a:solidFill>
                  <a:schemeClr val="tx1">
                    <a:lumMod val="50000"/>
                    <a:lumOff val="50000"/>
                  </a:schemeClr>
                </a:solidFill>
              </a:rPr>
              <a:t>tushuncha</a:t>
            </a:r>
            <a:r>
              <a:rPr lang="en-US" sz="3600" dirty="0">
                <a:solidFill>
                  <a:schemeClr val="tx1">
                    <a:lumMod val="50000"/>
                    <a:lumOff val="50000"/>
                  </a:schemeClr>
                </a:solidFill>
              </a:rPr>
              <a:t>. </a:t>
            </a:r>
            <a:endParaRPr lang="ru-RU" sz="3600" dirty="0">
              <a:solidFill>
                <a:schemeClr val="tx1">
                  <a:lumMod val="50000"/>
                  <a:lumOff val="50000"/>
                </a:schemeClr>
              </a:solidFill>
            </a:endParaRPr>
          </a:p>
        </p:txBody>
      </p:sp>
      <p:sp>
        <p:nvSpPr>
          <p:cNvPr id="3" name="Объект 2"/>
          <p:cNvSpPr>
            <a:spLocks noGrp="1"/>
          </p:cNvSpPr>
          <p:nvPr>
            <p:ph idx="1"/>
          </p:nvPr>
        </p:nvSpPr>
        <p:spPr/>
        <p:txBody>
          <a:bodyPr>
            <a:normAutofit/>
          </a:bodyPr>
          <a:lstStyle/>
          <a:p>
            <a:pPr marL="0" indent="0">
              <a:buNone/>
            </a:pPr>
            <a:r>
              <a:rPr lang="en-US" dirty="0" err="1">
                <a:latin typeface="Times New Roman" pitchFamily="18" charset="0"/>
                <a:cs typeface="Times New Roman" pitchFamily="18" charset="0"/>
              </a:rPr>
              <a:t>Zamonaviy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texnologiyalar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to'g'ridan-to'g'ri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marketingni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yangi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faoliyat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sohalariga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tijorat</a:t>
            </a:r>
            <a:r>
              <a:rPr lang="en-US" dirty="0">
                <a:latin typeface="Times New Roman" pitchFamily="18" charset="0"/>
                <a:cs typeface="Times New Roman" pitchFamily="18" charset="0"/>
              </a:rPr>
              <a:t> (e-</a:t>
            </a:r>
            <a:r>
              <a:rPr lang="en-US" dirty="0" err="1">
                <a:latin typeface="Times New Roman" pitchFamily="18" charset="0"/>
                <a:cs typeface="Times New Roman" pitchFamily="18" charset="0"/>
              </a:rPr>
              <a:t>tijorat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atamasi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vositalar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orqali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amalga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oshiriladigan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ko'lamli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ishbilarmonlik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faoliyatini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birlashtiradi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ma'lumot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almashish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tizimlari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orqali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buyurtma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etkazib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beruvchilarni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bankomatlar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Smart-</a:t>
            </a:r>
            <a:r>
              <a:rPr lang="en-US" dirty="0" err="1">
                <a:latin typeface="Times New Roman" pitchFamily="18" charset="0"/>
                <a:cs typeface="Times New Roman" pitchFamily="18" charset="0"/>
              </a:rPr>
              <a:t>kartalar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hisob-kitoblarini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tezlashtiradigan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osonlashtiradigan</a:t>
            </a:r>
            <a:r>
              <a:rPr lang="en-US" dirty="0">
                <a:latin typeface="Times New Roman" pitchFamily="18" charset="0"/>
                <a:cs typeface="Times New Roman" pitchFamily="18" charset="0"/>
              </a:rPr>
              <a:t> Internet, </a:t>
            </a:r>
            <a:r>
              <a:rPr lang="en-US" dirty="0" err="1">
                <a:latin typeface="Times New Roman" pitchFamily="18" charset="0"/>
                <a:cs typeface="Times New Roman" pitchFamily="18" charset="0"/>
              </a:rPr>
              <a:t>telefaks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e-mail </a:t>
            </a:r>
            <a:r>
              <a:rPr lang="en-US" dirty="0" err="1">
                <a:latin typeface="Times New Roman" pitchFamily="18" charset="0"/>
                <a:cs typeface="Times New Roman" pitchFamily="18" charset="0"/>
              </a:rPr>
              <a:t>operatsiyalarini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amalga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oshirish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barchasi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biznes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faoliyatini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bozor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sifatida</a:t>
            </a:r>
            <a:r>
              <a:rPr lang="en-US" dirty="0">
                <a:latin typeface="Times New Roman" pitchFamily="18" charset="0"/>
                <a:cs typeface="Times New Roman" pitchFamily="18" charset="0"/>
              </a:rPr>
              <a:t> joy"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bozor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sifatida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makon"ga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o'tkazadi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518782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24049149"/>
              </p:ext>
            </p:extLst>
          </p:nvPr>
        </p:nvGraphicFramePr>
        <p:xfrm>
          <a:off x="457200" y="188640"/>
          <a:ext cx="7239000" cy="62670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8891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16632"/>
            <a:ext cx="7239000" cy="6339104"/>
          </a:xfrm>
        </p:spPr>
        <p:txBody>
          <a:bodyPr>
            <a:normAutofit/>
          </a:bodyPr>
          <a:lstStyle/>
          <a:p>
            <a:pPr marL="0" indent="0" algn="ctr">
              <a:buNone/>
            </a:pPr>
            <a:r>
              <a:rPr lang="en-US" sz="2800" dirty="0">
                <a:latin typeface="Times New Roman" pitchFamily="18" charset="0"/>
                <a:cs typeface="Times New Roman" pitchFamily="18" charset="0"/>
              </a:rPr>
              <a:t>Internet - global </a:t>
            </a:r>
            <a:r>
              <a:rPr lang="en-US" sz="2800" dirty="0" err="1">
                <a:latin typeface="Times New Roman" pitchFamily="18" charset="0"/>
                <a:cs typeface="Times New Roman" pitchFamily="18" charset="0"/>
              </a:rPr>
              <a:t>kompyuter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tarmog'i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yordamida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butun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dunyo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bo'ylab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axborot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almashishning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darhol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markazsizlashtirilishi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mumkin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Internetdan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foydalanish</a:t>
            </a:r>
            <a:r>
              <a:rPr lang="en-US" sz="2800" dirty="0">
                <a:latin typeface="Times New Roman" pitchFamily="18" charset="0"/>
                <a:cs typeface="Times New Roman" pitchFamily="18" charset="0"/>
              </a:rPr>
              <a:t> "Netscape Navigator"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"Microsoft Internet Explorer" </a:t>
            </a:r>
            <a:r>
              <a:rPr lang="en-US" sz="2800" dirty="0" err="1">
                <a:latin typeface="Times New Roman" pitchFamily="18" charset="0"/>
                <a:cs typeface="Times New Roman" pitchFamily="18" charset="0"/>
              </a:rPr>
              <a:t>kabi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veb"ni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ishlab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chiqqandan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keyin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sezilarli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darajada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faollashdi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foydalanuvchilarga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Internetni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matnlar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diagrammalar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tasvirlar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tovushlar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to'liq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ishlash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imkonini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beradi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elektron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pochtani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yuborish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qabul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fikr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almashish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xarid</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qanday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ma'lumotni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topish</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ct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35254952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876712"/>
          </a:xfrm>
        </p:spPr>
        <p:txBody>
          <a:bodyPr>
            <a:normAutofit/>
          </a:bodyPr>
          <a:lstStyle/>
          <a:p>
            <a:pPr algn="ctr"/>
            <a:r>
              <a:rPr lang="en-US" dirty="0" err="1"/>
              <a:t>Onlayn</a:t>
            </a:r>
            <a:r>
              <a:rPr lang="en-US" dirty="0"/>
              <a:t> </a:t>
            </a:r>
            <a:r>
              <a:rPr lang="en-US" dirty="0" err="1"/>
              <a:t>iste'molchi</a:t>
            </a:r>
            <a:endParaRPr lang="ru-RU" dirty="0"/>
          </a:p>
        </p:txBody>
      </p:sp>
      <p:sp>
        <p:nvSpPr>
          <p:cNvPr id="3" name="Объект 2"/>
          <p:cNvSpPr>
            <a:spLocks noGrp="1"/>
          </p:cNvSpPr>
          <p:nvPr>
            <p:ph idx="1"/>
          </p:nvPr>
        </p:nvSpPr>
        <p:spPr>
          <a:xfrm>
            <a:off x="457200" y="1412776"/>
            <a:ext cx="7239000" cy="5042960"/>
          </a:xfrm>
        </p:spPr>
        <p:txBody>
          <a:bodyPr>
            <a:normAutofit fontScale="92500" lnSpcReduction="10000"/>
          </a:bodyPr>
          <a:lstStyle/>
          <a:p>
            <a:pPr marL="0" indent="0">
              <a:buNone/>
            </a:pPr>
            <a:r>
              <a:rPr lang="en-US" dirty="0" err="1"/>
              <a:t>Umuman</a:t>
            </a:r>
            <a:r>
              <a:rPr lang="en-US" dirty="0"/>
              <a:t> </a:t>
            </a:r>
            <a:r>
              <a:rPr lang="en-US" dirty="0" err="1"/>
              <a:t>olganda</a:t>
            </a:r>
            <a:r>
              <a:rPr lang="en-US" dirty="0"/>
              <a:t>, Internet </a:t>
            </a:r>
            <a:r>
              <a:rPr lang="en-US" dirty="0" err="1"/>
              <a:t>foydalanuvchilari</a:t>
            </a:r>
            <a:r>
              <a:rPr lang="en-US" dirty="0"/>
              <a:t> </a:t>
            </a:r>
            <a:r>
              <a:rPr lang="en-US" dirty="0" err="1"/>
              <a:t>o'rtacha</a:t>
            </a:r>
            <a:r>
              <a:rPr lang="en-US" dirty="0"/>
              <a:t> </a:t>
            </a:r>
            <a:r>
              <a:rPr lang="en-US" dirty="0" err="1"/>
              <a:t>fuqaroga</a:t>
            </a:r>
            <a:r>
              <a:rPr lang="en-US" dirty="0"/>
              <a:t> </a:t>
            </a:r>
            <a:r>
              <a:rPr lang="en-US" dirty="0" err="1"/>
              <a:t>qaraganda</a:t>
            </a:r>
            <a:r>
              <a:rPr lang="en-US" dirty="0"/>
              <a:t> </a:t>
            </a:r>
            <a:r>
              <a:rPr lang="en-US" dirty="0" err="1"/>
              <a:t>yoshroq</a:t>
            </a:r>
            <a:r>
              <a:rPr lang="en-US" dirty="0"/>
              <a:t>, </a:t>
            </a:r>
            <a:r>
              <a:rPr lang="en-US" dirty="0" err="1"/>
              <a:t>xavfsiz</a:t>
            </a:r>
            <a:r>
              <a:rPr lang="en-US" dirty="0"/>
              <a:t> </a:t>
            </a:r>
            <a:r>
              <a:rPr lang="en-US" dirty="0" err="1"/>
              <a:t>va</a:t>
            </a:r>
            <a:r>
              <a:rPr lang="en-US" dirty="0"/>
              <a:t> </a:t>
            </a:r>
            <a:r>
              <a:rPr lang="en-US" dirty="0" err="1"/>
              <a:t>yaxshi</a:t>
            </a:r>
            <a:r>
              <a:rPr lang="en-US" dirty="0"/>
              <a:t> </a:t>
            </a:r>
            <a:r>
              <a:rPr lang="en-US" dirty="0" err="1"/>
              <a:t>ma'lumotga</a:t>
            </a:r>
            <a:r>
              <a:rPr lang="en-US" dirty="0"/>
              <a:t> </a:t>
            </a:r>
            <a:r>
              <a:rPr lang="en-US" dirty="0" err="1"/>
              <a:t>ega</a:t>
            </a:r>
            <a:r>
              <a:rPr lang="en-US" dirty="0"/>
              <a:t>. </a:t>
            </a:r>
            <a:r>
              <a:rPr lang="en-US" dirty="0" err="1"/>
              <a:t>Erkaklar</a:t>
            </a:r>
            <a:r>
              <a:rPr lang="en-US" dirty="0"/>
              <a:t> </a:t>
            </a:r>
            <a:r>
              <a:rPr lang="en-US" dirty="0" err="1"/>
              <a:t>va</a:t>
            </a:r>
            <a:r>
              <a:rPr lang="en-US" dirty="0"/>
              <a:t> </a:t>
            </a:r>
            <a:r>
              <a:rPr lang="en-US" dirty="0" err="1"/>
              <a:t>ayollarning</a:t>
            </a:r>
            <a:r>
              <a:rPr lang="en-US" dirty="0"/>
              <a:t> </a:t>
            </a:r>
            <a:r>
              <a:rPr lang="en-US" dirty="0" err="1"/>
              <a:t>ulushi</a:t>
            </a:r>
            <a:r>
              <a:rPr lang="en-US" dirty="0"/>
              <a:t> </a:t>
            </a:r>
            <a:r>
              <a:rPr lang="en-US" dirty="0" err="1"/>
              <a:t>deyarli</a:t>
            </a:r>
            <a:r>
              <a:rPr lang="en-US" dirty="0"/>
              <a:t> </a:t>
            </a:r>
            <a:r>
              <a:rPr lang="en-US" dirty="0" err="1"/>
              <a:t>bir</a:t>
            </a:r>
            <a:r>
              <a:rPr lang="en-US" dirty="0"/>
              <a:t> </a:t>
            </a:r>
            <a:r>
              <a:rPr lang="en-US" dirty="0" err="1"/>
              <a:t>xil</a:t>
            </a:r>
            <a:r>
              <a:rPr lang="en-US" dirty="0"/>
              <a:t>. </a:t>
            </a:r>
            <a:r>
              <a:rPr lang="en-US" dirty="0" err="1"/>
              <a:t>Biroq</a:t>
            </a:r>
            <a:r>
              <a:rPr lang="en-US" dirty="0"/>
              <a:t>, Internet </a:t>
            </a:r>
            <a:r>
              <a:rPr lang="en-US" dirty="0" err="1"/>
              <a:t>foydalanuvchilari</a:t>
            </a:r>
            <a:r>
              <a:rPr lang="en-US" dirty="0"/>
              <a:t> </a:t>
            </a:r>
            <a:r>
              <a:rPr lang="en-US" dirty="0" err="1"/>
              <a:t>doirasi</a:t>
            </a:r>
            <a:r>
              <a:rPr lang="en-US" dirty="0"/>
              <a:t> </a:t>
            </a:r>
            <a:r>
              <a:rPr lang="en-US" dirty="0" err="1"/>
              <a:t>doimo</a:t>
            </a:r>
            <a:r>
              <a:rPr lang="en-US" dirty="0"/>
              <a:t> </a:t>
            </a:r>
            <a:r>
              <a:rPr lang="en-US" dirty="0" err="1"/>
              <a:t>kengayib</a:t>
            </a:r>
            <a:r>
              <a:rPr lang="en-US" dirty="0"/>
              <a:t> </a:t>
            </a:r>
            <a:r>
              <a:rPr lang="en-US" dirty="0" err="1"/>
              <a:t>bormoqda</a:t>
            </a:r>
            <a:r>
              <a:rPr lang="en-US" dirty="0"/>
              <a:t>. </a:t>
            </a:r>
            <a:r>
              <a:rPr lang="en-US" dirty="0" err="1"/>
              <a:t>Foydalanuvchilar</a:t>
            </a:r>
            <a:r>
              <a:rPr lang="en-US" dirty="0"/>
              <a:t> </a:t>
            </a:r>
            <a:r>
              <a:rPr lang="en-US" dirty="0" err="1"/>
              <a:t>Internetning</a:t>
            </a:r>
            <a:r>
              <a:rPr lang="en-US" dirty="0"/>
              <a:t> </a:t>
            </a:r>
            <a:r>
              <a:rPr lang="en-US" dirty="0" err="1"/>
              <a:t>ulkan</a:t>
            </a:r>
            <a:r>
              <a:rPr lang="en-US" dirty="0"/>
              <a:t> </a:t>
            </a:r>
            <a:r>
              <a:rPr lang="en-US" dirty="0" err="1"/>
              <a:t>axborot</a:t>
            </a:r>
            <a:r>
              <a:rPr lang="en-US" dirty="0"/>
              <a:t> </a:t>
            </a:r>
            <a:r>
              <a:rPr lang="en-US" dirty="0" err="1"/>
              <a:t>imkoniyatlarini</a:t>
            </a:r>
            <a:r>
              <a:rPr lang="en-US" dirty="0"/>
              <a:t> </a:t>
            </a:r>
            <a:r>
              <a:rPr lang="en-US" dirty="0" err="1"/>
              <a:t>yuqori</a:t>
            </a:r>
            <a:r>
              <a:rPr lang="en-US" dirty="0"/>
              <a:t> </a:t>
            </a:r>
            <a:r>
              <a:rPr lang="en-US" dirty="0" err="1"/>
              <a:t>baholaydilar</a:t>
            </a:r>
            <a:r>
              <a:rPr lang="en-US" dirty="0"/>
              <a:t> </a:t>
            </a:r>
            <a:r>
              <a:rPr lang="en-US" dirty="0" err="1"/>
              <a:t>va</a:t>
            </a:r>
            <a:r>
              <a:rPr lang="en-US" dirty="0"/>
              <a:t> </a:t>
            </a:r>
            <a:r>
              <a:rPr lang="en-US" dirty="0" err="1"/>
              <a:t>ularning</a:t>
            </a:r>
            <a:r>
              <a:rPr lang="en-US" dirty="0"/>
              <a:t> </a:t>
            </a:r>
            <a:r>
              <a:rPr lang="en-US" dirty="0" err="1"/>
              <a:t>yagona</a:t>
            </a:r>
            <a:r>
              <a:rPr lang="en-US" dirty="0"/>
              <a:t> </a:t>
            </a:r>
            <a:r>
              <a:rPr lang="en-US" dirty="0" err="1"/>
              <a:t>maqsadi</a:t>
            </a:r>
            <a:r>
              <a:rPr lang="en-US" dirty="0"/>
              <a:t> </a:t>
            </a:r>
            <a:r>
              <a:rPr lang="en-US" dirty="0" err="1"/>
              <a:t>mahsulot</a:t>
            </a:r>
            <a:r>
              <a:rPr lang="en-US" dirty="0"/>
              <a:t> </a:t>
            </a:r>
            <a:r>
              <a:rPr lang="en-US" dirty="0" err="1"/>
              <a:t>yoki</a:t>
            </a:r>
            <a:r>
              <a:rPr lang="en-US" dirty="0"/>
              <a:t> </a:t>
            </a:r>
            <a:r>
              <a:rPr lang="en-US" dirty="0" err="1"/>
              <a:t>xizmatlarni</a:t>
            </a:r>
            <a:r>
              <a:rPr lang="en-US" dirty="0"/>
              <a:t> </a:t>
            </a:r>
            <a:r>
              <a:rPr lang="en-US" dirty="0" err="1"/>
              <a:t>sotishdir</a:t>
            </a:r>
            <a:r>
              <a:rPr lang="en-US" dirty="0"/>
              <a:t>. </a:t>
            </a:r>
            <a:r>
              <a:rPr lang="en-US" dirty="0" err="1"/>
              <a:t>Ular</a:t>
            </a:r>
            <a:r>
              <a:rPr lang="en-US" dirty="0"/>
              <a:t> </a:t>
            </a:r>
            <a:r>
              <a:rPr lang="en-US" dirty="0" err="1"/>
              <a:t>qanday</a:t>
            </a:r>
            <a:r>
              <a:rPr lang="en-US" dirty="0"/>
              <a:t> marketing </a:t>
            </a:r>
            <a:r>
              <a:rPr lang="en-US" dirty="0" err="1"/>
              <a:t>ma'lumotlarini</a:t>
            </a:r>
            <a:r>
              <a:rPr lang="en-US" dirty="0"/>
              <a:t>, </a:t>
            </a:r>
            <a:r>
              <a:rPr lang="en-US" dirty="0" err="1"/>
              <a:t>qanday</a:t>
            </a:r>
            <a:r>
              <a:rPr lang="en-US" dirty="0"/>
              <a:t> </a:t>
            </a:r>
            <a:r>
              <a:rPr lang="en-US" dirty="0" err="1"/>
              <a:t>mahsulot</a:t>
            </a:r>
            <a:r>
              <a:rPr lang="en-US" dirty="0"/>
              <a:t> </a:t>
            </a:r>
            <a:r>
              <a:rPr lang="en-US" dirty="0" err="1"/>
              <a:t>va</a:t>
            </a:r>
            <a:r>
              <a:rPr lang="en-US" dirty="0"/>
              <a:t> </a:t>
            </a:r>
            <a:r>
              <a:rPr lang="en-US" dirty="0" err="1"/>
              <a:t>xizmatlarni</a:t>
            </a:r>
            <a:r>
              <a:rPr lang="en-US" dirty="0"/>
              <a:t>, </a:t>
            </a:r>
            <a:r>
              <a:rPr lang="en-US" dirty="0" err="1"/>
              <a:t>qanday</a:t>
            </a:r>
            <a:r>
              <a:rPr lang="en-US" dirty="0"/>
              <a:t> </a:t>
            </a:r>
            <a:r>
              <a:rPr lang="en-US" dirty="0" err="1"/>
              <a:t>shartlarda</a:t>
            </a:r>
            <a:r>
              <a:rPr lang="en-US" dirty="0"/>
              <a:t> </a:t>
            </a:r>
            <a:r>
              <a:rPr lang="en-US" dirty="0" err="1"/>
              <a:t>qabul</a:t>
            </a:r>
            <a:r>
              <a:rPr lang="en-US" dirty="0"/>
              <a:t> </a:t>
            </a:r>
            <a:r>
              <a:rPr lang="en-US" dirty="0" err="1"/>
              <a:t>qilishlarini</a:t>
            </a:r>
            <a:r>
              <a:rPr lang="en-US" dirty="0"/>
              <a:t> </a:t>
            </a:r>
            <a:r>
              <a:rPr lang="en-US" dirty="0" err="1"/>
              <a:t>hal</a:t>
            </a:r>
            <a:r>
              <a:rPr lang="en-US" dirty="0"/>
              <a:t> </a:t>
            </a:r>
            <a:r>
              <a:rPr lang="en-US" dirty="0" err="1"/>
              <a:t>qilishadi</a:t>
            </a:r>
            <a:r>
              <a:rPr lang="en-US" dirty="0"/>
              <a:t>. </a:t>
            </a:r>
            <a:r>
              <a:rPr lang="en-US" dirty="0" err="1"/>
              <a:t>Onlayn</a:t>
            </a:r>
            <a:r>
              <a:rPr lang="en-US" dirty="0"/>
              <a:t> </a:t>
            </a:r>
            <a:r>
              <a:rPr lang="en-US" dirty="0" err="1"/>
              <a:t>marketingda</a:t>
            </a:r>
            <a:r>
              <a:rPr lang="en-US" dirty="0"/>
              <a:t> </a:t>
            </a:r>
            <a:r>
              <a:rPr lang="en-US" dirty="0" err="1"/>
              <a:t>etkazib</a:t>
            </a:r>
            <a:r>
              <a:rPr lang="en-US" dirty="0"/>
              <a:t> </a:t>
            </a:r>
            <a:r>
              <a:rPr lang="en-US" dirty="0" err="1"/>
              <a:t>beruvchi</a:t>
            </a:r>
            <a:r>
              <a:rPr lang="en-US" dirty="0"/>
              <a:t> </a:t>
            </a:r>
            <a:r>
              <a:rPr lang="en-US" dirty="0" err="1"/>
              <a:t>kompaniya</a:t>
            </a:r>
            <a:r>
              <a:rPr lang="en-US" dirty="0"/>
              <a:t> </a:t>
            </a:r>
            <a:r>
              <a:rPr lang="en-US" dirty="0" err="1"/>
              <a:t>emas</a:t>
            </a:r>
            <a:r>
              <a:rPr lang="en-US" dirty="0"/>
              <a:t>, </a:t>
            </a:r>
            <a:r>
              <a:rPr lang="en-US" dirty="0" err="1"/>
              <a:t>balki</a:t>
            </a:r>
            <a:r>
              <a:rPr lang="en-US" dirty="0"/>
              <a:t> </a:t>
            </a:r>
            <a:r>
              <a:rPr lang="en-US" dirty="0" err="1"/>
              <a:t>foydalanuvchi</a:t>
            </a:r>
            <a:r>
              <a:rPr lang="en-US" dirty="0"/>
              <a:t> </a:t>
            </a:r>
            <a:r>
              <a:rPr lang="en-US" dirty="0" err="1"/>
              <a:t>o'zaro</a:t>
            </a:r>
            <a:r>
              <a:rPr lang="en-US" dirty="0"/>
              <a:t> </a:t>
            </a:r>
            <a:r>
              <a:rPr lang="en-US" dirty="0" err="1"/>
              <a:t>hamkorlik</a:t>
            </a:r>
            <a:r>
              <a:rPr lang="en-US" dirty="0"/>
              <a:t> </a:t>
            </a:r>
            <a:r>
              <a:rPr lang="en-US" dirty="0" err="1"/>
              <a:t>to'g'risida</a:t>
            </a:r>
            <a:r>
              <a:rPr lang="en-US" dirty="0"/>
              <a:t> </a:t>
            </a:r>
            <a:r>
              <a:rPr lang="en-US" dirty="0" err="1"/>
              <a:t>qaror</a:t>
            </a:r>
            <a:r>
              <a:rPr lang="en-US" dirty="0"/>
              <a:t> </a:t>
            </a:r>
            <a:r>
              <a:rPr lang="en-US" dirty="0" err="1"/>
              <a:t>qabul</a:t>
            </a:r>
            <a:r>
              <a:rPr lang="en-US" dirty="0"/>
              <a:t> </a:t>
            </a:r>
            <a:r>
              <a:rPr lang="en-US" dirty="0" err="1"/>
              <a:t>qiladi</a:t>
            </a:r>
            <a:r>
              <a:rPr lang="en-US" dirty="0"/>
              <a:t> </a:t>
            </a:r>
            <a:r>
              <a:rPr lang="en-US" dirty="0" err="1"/>
              <a:t>va</a:t>
            </a:r>
            <a:r>
              <a:rPr lang="en-US" dirty="0"/>
              <a:t> </a:t>
            </a:r>
            <a:r>
              <a:rPr lang="en-US" dirty="0" err="1"/>
              <a:t>uni</a:t>
            </a:r>
            <a:r>
              <a:rPr lang="en-US" dirty="0"/>
              <a:t> </a:t>
            </a:r>
            <a:r>
              <a:rPr lang="en-US" dirty="0" err="1"/>
              <a:t>boshqaradi</a:t>
            </a:r>
            <a:r>
              <a:rPr lang="en-US" dirty="0"/>
              <a:t>.</a:t>
            </a:r>
            <a:endParaRPr lang="ru-RU" dirty="0"/>
          </a:p>
          <a:p>
            <a:endParaRPr lang="ru-RU" dirty="0"/>
          </a:p>
        </p:txBody>
      </p:sp>
    </p:spTree>
    <p:extLst>
      <p:ext uri="{BB962C8B-B14F-4D97-AF65-F5344CB8AC3E}">
        <p14:creationId xmlns:p14="http://schemas.microsoft.com/office/powerpoint/2010/main" val="323485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7715200" cy="6195088"/>
          </a:xfrm>
        </p:spPr>
        <p:txBody>
          <a:bodyPr>
            <a:noAutofit/>
          </a:bodyPr>
          <a:lstStyle/>
          <a:p>
            <a:pPr marL="0" indent="0" algn="ctr">
              <a:buNone/>
            </a:pPr>
            <a:r>
              <a:rPr lang="en-US" sz="2800" dirty="0" err="1">
                <a:latin typeface="Times New Roman" pitchFamily="18" charset="0"/>
                <a:cs typeface="Times New Roman" pitchFamily="18" charset="0"/>
              </a:rPr>
              <a:t>Onlayn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iste'molchining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yangi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imkoniyatlari</a:t>
            </a:r>
            <a:r>
              <a:rPr lang="en-US" sz="2800" dirty="0">
                <a:latin typeface="Times New Roman" pitchFamily="18" charset="0"/>
                <a:cs typeface="Times New Roman" pitchFamily="18" charset="0"/>
              </a:rPr>
              <a:t> u </a:t>
            </a:r>
            <a:r>
              <a:rPr lang="en-US" sz="2800" dirty="0" err="1">
                <a:latin typeface="Times New Roman" pitchFamily="18" charset="0"/>
                <a:cs typeface="Times New Roman" pitchFamily="18" charset="0"/>
              </a:rPr>
              <a:t>almashinuv</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jarayonining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tashabbuskori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rahbari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bo'lishini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anglatadi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xo'jalik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yurituvchi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sub'ektlar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ularning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vakillari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iste'molchining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almashinuvda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ishtirok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etishga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taklif</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qilishlarini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kutishlari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kerak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Biroq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etkazib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beruvchilar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almashinuv</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jarayoniga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kirgandan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keyin</a:t>
            </a:r>
            <a:r>
              <a:rPr lang="en-US" sz="2800" dirty="0">
                <a:latin typeface="Times New Roman" pitchFamily="18" charset="0"/>
                <a:cs typeface="Times New Roman" pitchFamily="18" charset="0"/>
              </a:rPr>
              <a:t> ham, </a:t>
            </a:r>
            <a:r>
              <a:rPr lang="en-US" sz="2800" dirty="0" err="1">
                <a:latin typeface="Times New Roman" pitchFamily="18" charset="0"/>
                <a:cs typeface="Times New Roman" pitchFamily="18" charset="0"/>
              </a:rPr>
              <a:t>iste'molchilar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o'yin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qoidalarini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o'rnatadilar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ko'pincha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agentlar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vositachilar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tomonidan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devor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ishlab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chiqaruvchilardan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chiqib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ketishadi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Qabul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qiluvchilar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o'zlari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qanday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ma'lumot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kerakligini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qanday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takliflar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qiziqishlarini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qanday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narxni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to'lashga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tayyorligini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aniqlaydilar-bularning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barchasi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ko'pincha</a:t>
            </a:r>
            <a:r>
              <a:rPr lang="en-US" sz="2800" dirty="0">
                <a:latin typeface="Times New Roman" pitchFamily="18" charset="0"/>
                <a:cs typeface="Times New Roman" pitchFamily="18" charset="0"/>
              </a:rPr>
              <a:t> 180°da marketing </a:t>
            </a:r>
            <a:r>
              <a:rPr lang="en-US" sz="2800" dirty="0" err="1">
                <a:latin typeface="Times New Roman" pitchFamily="18" charset="0"/>
                <a:cs typeface="Times New Roman" pitchFamily="18" charset="0"/>
              </a:rPr>
              <a:t>amaliyotini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asrlar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davomida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muqaddas</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qiladi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ct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3448661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8001" y="990254"/>
            <a:ext cx="6447501" cy="990600"/>
          </a:xfrm>
        </p:spPr>
        <p:txBody>
          <a:bodyPr>
            <a:normAutofit/>
          </a:bodyPr>
          <a:lstStyle/>
          <a:p>
            <a:pPr algn="ctr"/>
            <a:r>
              <a:rPr lang="en-US" dirty="0" err="1">
                <a:solidFill>
                  <a:schemeClr val="tx1"/>
                </a:solidFill>
                <a:latin typeface="Times New Roman" panose="02020603050405020304" pitchFamily="18" charset="0"/>
                <a:cs typeface="Times New Roman" panose="02020603050405020304" pitchFamily="18" charset="0"/>
              </a:rPr>
              <a:t>Elektron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do'konning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asosiy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vazifalari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quyidagilardir</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nvPr>
        </p:nvGraphicFramePr>
        <p:xfrm>
          <a:off x="112222" y="1980854"/>
          <a:ext cx="7656022" cy="39014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47609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90953108"/>
              </p:ext>
            </p:extLst>
          </p:nvPr>
        </p:nvGraphicFramePr>
        <p:xfrm>
          <a:off x="179512" y="188640"/>
          <a:ext cx="7920880" cy="65527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6889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7239000" cy="732696"/>
          </a:xfrm>
        </p:spPr>
        <p:txBody>
          <a:bodyPr/>
          <a:lstStyle/>
          <a:p>
            <a:pPr algn="ctr"/>
            <a:r>
              <a:rPr lang="en-US" dirty="0" err="1">
                <a:solidFill>
                  <a:schemeClr val="tx1">
                    <a:lumMod val="50000"/>
                    <a:lumOff val="50000"/>
                  </a:schemeClr>
                </a:solidFill>
                <a:latin typeface="Times New Roman" pitchFamily="18" charset="0"/>
                <a:cs typeface="Times New Roman" pitchFamily="18" charset="0"/>
              </a:rPr>
              <a:t>Onlayn</a:t>
            </a:r>
            <a:r>
              <a:rPr lang="en-US" dirty="0">
                <a:solidFill>
                  <a:schemeClr val="tx1">
                    <a:lumMod val="50000"/>
                    <a:lumOff val="50000"/>
                  </a:schemeClr>
                </a:solidFill>
                <a:latin typeface="Times New Roman" pitchFamily="18" charset="0"/>
                <a:cs typeface="Times New Roman" pitchFamily="18" charset="0"/>
              </a:rPr>
              <a:t> marketing</a:t>
            </a:r>
            <a:endParaRPr lang="ru-RU" dirty="0">
              <a:solidFill>
                <a:schemeClr val="tx1">
                  <a:lumMod val="50000"/>
                  <a:lumOff val="50000"/>
                </a:schemeClr>
              </a:solidFill>
              <a:latin typeface="Times New Roman" pitchFamily="18" charset="0"/>
              <a:cs typeface="Times New Roman"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461120732"/>
              </p:ext>
            </p:extLst>
          </p:nvPr>
        </p:nvGraphicFramePr>
        <p:xfrm>
          <a:off x="179512" y="908720"/>
          <a:ext cx="8784976" cy="576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13173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7239000" cy="732696"/>
          </a:xfrm>
        </p:spPr>
        <p:txBody>
          <a:bodyPr>
            <a:normAutofit fontScale="90000"/>
          </a:bodyPr>
          <a:lstStyle/>
          <a:p>
            <a:r>
              <a:rPr lang="en-US" dirty="0" err="1">
                <a:solidFill>
                  <a:schemeClr val="tx1">
                    <a:lumMod val="50000"/>
                    <a:lumOff val="50000"/>
                  </a:schemeClr>
                </a:solidFill>
              </a:rPr>
              <a:t>Onlayn</a:t>
            </a:r>
            <a:r>
              <a:rPr lang="en-US" dirty="0">
                <a:solidFill>
                  <a:schemeClr val="tx1">
                    <a:lumMod val="50000"/>
                    <a:lumOff val="50000"/>
                  </a:schemeClr>
                </a:solidFill>
              </a:rPr>
              <a:t> </a:t>
            </a:r>
            <a:r>
              <a:rPr lang="en-US" dirty="0" err="1">
                <a:solidFill>
                  <a:schemeClr val="tx1">
                    <a:lumMod val="50000"/>
                    <a:lumOff val="50000"/>
                  </a:schemeClr>
                </a:solidFill>
              </a:rPr>
              <a:t>reklama</a:t>
            </a:r>
            <a:r>
              <a:rPr lang="en-US" dirty="0">
                <a:solidFill>
                  <a:schemeClr val="tx1">
                    <a:lumMod val="50000"/>
                    <a:lumOff val="50000"/>
                  </a:schemeClr>
                </a:solidFill>
              </a:rPr>
              <a:t> </a:t>
            </a:r>
            <a:r>
              <a:rPr lang="en-US" dirty="0" err="1">
                <a:solidFill>
                  <a:schemeClr val="tx1">
                    <a:lumMod val="50000"/>
                    <a:lumOff val="50000"/>
                  </a:schemeClr>
                </a:solidFill>
              </a:rPr>
              <a:t>joylashtirish</a:t>
            </a:r>
            <a:endParaRPr lang="ru-RU" dirty="0">
              <a:solidFill>
                <a:schemeClr val="tx1">
                  <a:lumMod val="50000"/>
                  <a:lumOff val="50000"/>
                </a:schemeClr>
              </a:solidFill>
            </a:endParaRPr>
          </a:p>
        </p:txBody>
      </p:sp>
      <p:sp>
        <p:nvSpPr>
          <p:cNvPr id="3" name="Объект 2"/>
          <p:cNvSpPr>
            <a:spLocks noGrp="1"/>
          </p:cNvSpPr>
          <p:nvPr>
            <p:ph idx="1"/>
          </p:nvPr>
        </p:nvSpPr>
        <p:spPr>
          <a:xfrm>
            <a:off x="107504" y="980728"/>
            <a:ext cx="8280920" cy="5760640"/>
          </a:xfrm>
        </p:spPr>
        <p:txBody>
          <a:bodyPr>
            <a:noAutofit/>
          </a:bodyPr>
          <a:lstStyle/>
          <a:p>
            <a:pPr marL="0" indent="0">
              <a:buNone/>
            </a:pPr>
            <a:r>
              <a:rPr lang="en-US" sz="2800" dirty="0" err="1">
                <a:latin typeface="Times New Roman" pitchFamily="18" charset="0"/>
                <a:cs typeface="Times New Roman" pitchFamily="18" charset="0"/>
              </a:rPr>
              <a:t>Kompaniyalar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onlayn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reklamalarni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uchta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usulda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joylashtirishlari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mumkin</a:t>
            </a:r>
            <a:r>
              <a:rPr lang="en-US" sz="2800" dirty="0">
                <a:latin typeface="Times New Roman" pitchFamily="18" charset="0"/>
                <a:cs typeface="Times New Roman" pitchFamily="18" charset="0"/>
              </a:rPr>
              <a:t>: </a:t>
            </a:r>
          </a:p>
          <a:p>
            <a:pPr marL="0" indent="0">
              <a:buNone/>
            </a:pPr>
            <a:r>
              <a:rPr lang="en-US" sz="2800" dirty="0">
                <a:latin typeface="Times New Roman" pitchFamily="18" charset="0"/>
                <a:cs typeface="Times New Roman" pitchFamily="18" charset="0"/>
              </a:rPr>
              <a:t>(1) </a:t>
            </a:r>
            <a:r>
              <a:rPr lang="en-US" sz="2800" dirty="0" err="1">
                <a:latin typeface="Times New Roman" pitchFamily="18" charset="0"/>
                <a:cs typeface="Times New Roman" pitchFamily="18" charset="0"/>
              </a:rPr>
              <a:t>tijorat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onlayn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xizmatlari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tomonidan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taqdim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etilgan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maxsus</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mavzuli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bo'limlarda</a:t>
            </a:r>
            <a:r>
              <a:rPr lang="en-US" sz="2800" dirty="0">
                <a:latin typeface="Times New Roman" pitchFamily="18" charset="0"/>
                <a:cs typeface="Times New Roman" pitchFamily="18" charset="0"/>
              </a:rPr>
              <a:t>; </a:t>
            </a:r>
          </a:p>
          <a:p>
            <a:pPr marL="0" indent="0">
              <a:buNone/>
            </a:pPr>
            <a:r>
              <a:rPr lang="en-US" sz="2800" dirty="0">
                <a:latin typeface="Times New Roman" pitchFamily="18" charset="0"/>
                <a:cs typeface="Times New Roman" pitchFamily="18" charset="0"/>
              </a:rPr>
              <a:t>(2) </a:t>
            </a:r>
            <a:r>
              <a:rPr lang="en-US" sz="2800" dirty="0" err="1">
                <a:latin typeface="Times New Roman" pitchFamily="18" charset="0"/>
                <a:cs typeface="Times New Roman" pitchFamily="18" charset="0"/>
              </a:rPr>
              <a:t>tijorat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maqsadlarida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foydalanish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mo'ljallangan</a:t>
            </a:r>
            <a:r>
              <a:rPr lang="en-US" sz="2800" dirty="0">
                <a:latin typeface="Times New Roman" pitchFamily="18" charset="0"/>
                <a:cs typeface="Times New Roman" pitchFamily="18" charset="0"/>
              </a:rPr>
              <a:t> Internet </a:t>
            </a:r>
            <a:r>
              <a:rPr lang="en-US" sz="2800" dirty="0" err="1">
                <a:latin typeface="Times New Roman" pitchFamily="18" charset="0"/>
                <a:cs typeface="Times New Roman" pitchFamily="18" charset="0"/>
              </a:rPr>
              <a:t>konferentsiyalarida</a:t>
            </a:r>
            <a:r>
              <a:rPr lang="en-US" sz="2800" dirty="0">
                <a:latin typeface="Times New Roman" pitchFamily="18" charset="0"/>
                <a:cs typeface="Times New Roman" pitchFamily="18" charset="0"/>
              </a:rPr>
              <a:t>; </a:t>
            </a:r>
          </a:p>
          <a:p>
            <a:pPr marL="0" indent="0">
              <a:buNone/>
            </a:pPr>
            <a:r>
              <a:rPr lang="en-US" sz="2800" dirty="0">
                <a:latin typeface="Times New Roman" pitchFamily="18" charset="0"/>
                <a:cs typeface="Times New Roman" pitchFamily="18" charset="0"/>
              </a:rPr>
              <a:t>(3) </a:t>
            </a:r>
            <a:r>
              <a:rPr lang="en-US" sz="2800" dirty="0" err="1">
                <a:latin typeface="Times New Roman" pitchFamily="18" charset="0"/>
                <a:cs typeface="Times New Roman" pitchFamily="18" charset="0"/>
              </a:rPr>
              <a:t>onlayn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xizmatlar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veb-saytlar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ma'lumotlarini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ko'rib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chiqayotgan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foydalanuvchilarning</a:t>
            </a:r>
            <a:r>
              <a:rPr lang="en-US" sz="2800" dirty="0">
                <a:latin typeface="Times New Roman" pitchFamily="18" charset="0"/>
                <a:cs typeface="Times New Roman" pitchFamily="18" charset="0"/>
              </a:rPr>
              <a:t> monitor </a:t>
            </a:r>
            <a:r>
              <a:rPr lang="en-US" sz="2800" dirty="0" err="1">
                <a:latin typeface="Times New Roman" pitchFamily="18" charset="0"/>
                <a:cs typeface="Times New Roman" pitchFamily="18" charset="0"/>
              </a:rPr>
              <a:t>ekranida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paydo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bo'ladigan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onlayn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reklamalarni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to'lash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Bunga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bannerlar</a:t>
            </a:r>
            <a:r>
              <a:rPr lang="en-US" sz="2800" dirty="0">
                <a:latin typeface="Times New Roman" pitchFamily="18" charset="0"/>
                <a:cs typeface="Times New Roman" pitchFamily="18" charset="0"/>
              </a:rPr>
              <a:t>, pop-</a:t>
            </a:r>
            <a:r>
              <a:rPr lang="en-US" sz="2800" dirty="0" err="1">
                <a:latin typeface="Times New Roman" pitchFamily="18" charset="0"/>
                <a:cs typeface="Times New Roman" pitchFamily="18" charset="0"/>
              </a:rPr>
              <a:t>uplar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ekranda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harakatlanadigan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reklamalar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to'siqlar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saytlar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ishlashda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foydalanuvchi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oldida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paydo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to'liq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ekranli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reklamalar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kiradi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1094076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0"/>
            <a:ext cx="7239000" cy="660688"/>
          </a:xfrm>
        </p:spPr>
        <p:txBody>
          <a:bodyPr>
            <a:normAutofit/>
          </a:bodyPr>
          <a:lstStyle/>
          <a:p>
            <a:pPr algn="ctr"/>
            <a:r>
              <a:rPr lang="en-US" dirty="0" err="1"/>
              <a:t>Elektron</a:t>
            </a:r>
            <a:r>
              <a:rPr lang="en-US" dirty="0"/>
              <a:t> </a:t>
            </a:r>
            <a:r>
              <a:rPr lang="en-US" dirty="0" err="1"/>
              <a:t>pochta</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441025185"/>
              </p:ext>
            </p:extLst>
          </p:nvPr>
        </p:nvGraphicFramePr>
        <p:xfrm>
          <a:off x="457200" y="836712"/>
          <a:ext cx="8507288"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4114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775" y="116632"/>
            <a:ext cx="7931224" cy="1143000"/>
          </a:xfrm>
        </p:spPr>
        <p:txBody>
          <a:bodyPr>
            <a:normAutofit fontScale="90000"/>
          </a:bodyPr>
          <a:lstStyle/>
          <a:p>
            <a:pPr algn="ctr"/>
            <a:r>
              <a:rPr lang="en-US" dirty="0" err="1">
                <a:solidFill>
                  <a:schemeClr val="tx1">
                    <a:lumMod val="50000"/>
                    <a:lumOff val="50000"/>
                  </a:schemeClr>
                </a:solidFill>
                <a:latin typeface="Times New Roman" pitchFamily="18" charset="0"/>
                <a:cs typeface="Times New Roman" pitchFamily="18" charset="0"/>
              </a:rPr>
              <a:t>Onlayn</a:t>
            </a:r>
            <a:r>
              <a:rPr lang="en-US" dirty="0">
                <a:solidFill>
                  <a:schemeClr val="tx1">
                    <a:lumMod val="50000"/>
                    <a:lumOff val="50000"/>
                  </a:schemeClr>
                </a:solidFill>
                <a:latin typeface="Times New Roman" pitchFamily="18" charset="0"/>
                <a:cs typeface="Times New Roman" pitchFamily="18" charset="0"/>
              </a:rPr>
              <a:t> </a:t>
            </a:r>
            <a:r>
              <a:rPr lang="en-US" dirty="0" err="1">
                <a:solidFill>
                  <a:schemeClr val="tx1">
                    <a:lumMod val="50000"/>
                    <a:lumOff val="50000"/>
                  </a:schemeClr>
                </a:solidFill>
                <a:latin typeface="Times New Roman" pitchFamily="18" charset="0"/>
                <a:cs typeface="Times New Roman" pitchFamily="18" charset="0"/>
              </a:rPr>
              <a:t>marketingning</a:t>
            </a:r>
            <a:r>
              <a:rPr lang="en-US" dirty="0">
                <a:solidFill>
                  <a:schemeClr val="tx1">
                    <a:lumMod val="50000"/>
                    <a:lumOff val="50000"/>
                  </a:schemeClr>
                </a:solidFill>
                <a:latin typeface="Times New Roman" pitchFamily="18" charset="0"/>
                <a:cs typeface="Times New Roman" pitchFamily="18" charset="0"/>
              </a:rPr>
              <a:t> </a:t>
            </a:r>
            <a:r>
              <a:rPr lang="en-US" dirty="0" err="1">
                <a:solidFill>
                  <a:schemeClr val="tx1">
                    <a:lumMod val="50000"/>
                    <a:lumOff val="50000"/>
                  </a:schemeClr>
                </a:solidFill>
                <a:latin typeface="Times New Roman" pitchFamily="18" charset="0"/>
                <a:cs typeface="Times New Roman" pitchFamily="18" charset="0"/>
              </a:rPr>
              <a:t>istiqbollari</a:t>
            </a:r>
            <a:r>
              <a:rPr lang="en-US" dirty="0">
                <a:solidFill>
                  <a:schemeClr val="tx1">
                    <a:lumMod val="50000"/>
                    <a:lumOff val="50000"/>
                  </a:schemeClr>
                </a:solidFill>
                <a:latin typeface="Times New Roman" pitchFamily="18" charset="0"/>
                <a:cs typeface="Times New Roman" pitchFamily="18" charset="0"/>
              </a:rPr>
              <a:t> </a:t>
            </a:r>
            <a:r>
              <a:rPr lang="en-US" dirty="0" err="1">
                <a:solidFill>
                  <a:schemeClr val="tx1">
                    <a:lumMod val="50000"/>
                    <a:lumOff val="50000"/>
                  </a:schemeClr>
                </a:solidFill>
                <a:latin typeface="Times New Roman" pitchFamily="18" charset="0"/>
                <a:cs typeface="Times New Roman" pitchFamily="18" charset="0"/>
              </a:rPr>
              <a:t>va</a:t>
            </a:r>
            <a:r>
              <a:rPr lang="en-US" dirty="0">
                <a:solidFill>
                  <a:schemeClr val="tx1">
                    <a:lumMod val="50000"/>
                    <a:lumOff val="50000"/>
                  </a:schemeClr>
                </a:solidFill>
                <a:latin typeface="Times New Roman" pitchFamily="18" charset="0"/>
                <a:cs typeface="Times New Roman" pitchFamily="18" charset="0"/>
              </a:rPr>
              <a:t> </a:t>
            </a:r>
            <a:r>
              <a:rPr lang="en-US" dirty="0" err="1">
                <a:solidFill>
                  <a:schemeClr val="tx1">
                    <a:lumMod val="50000"/>
                    <a:lumOff val="50000"/>
                  </a:schemeClr>
                </a:solidFill>
                <a:latin typeface="Times New Roman" pitchFamily="18" charset="0"/>
                <a:cs typeface="Times New Roman" pitchFamily="18" charset="0"/>
              </a:rPr>
              <a:t>muammolari</a:t>
            </a:r>
            <a:endParaRPr lang="ru-RU" dirty="0">
              <a:solidFill>
                <a:schemeClr val="tx1">
                  <a:lumMod val="50000"/>
                  <a:lumOff val="50000"/>
                </a:schemeClr>
              </a:solidFill>
              <a:latin typeface="Times New Roman" pitchFamily="18" charset="0"/>
              <a:cs typeface="Times New Roman" pitchFamily="18" charset="0"/>
            </a:endParaRPr>
          </a:p>
        </p:txBody>
      </p:sp>
      <p:sp>
        <p:nvSpPr>
          <p:cNvPr id="3" name="Объект 2"/>
          <p:cNvSpPr>
            <a:spLocks noGrp="1"/>
          </p:cNvSpPr>
          <p:nvPr>
            <p:ph idx="1"/>
          </p:nvPr>
        </p:nvSpPr>
        <p:spPr>
          <a:xfrm>
            <a:off x="251520" y="1268760"/>
            <a:ext cx="7444680" cy="5186976"/>
          </a:xfrm>
        </p:spPr>
        <p:txBody>
          <a:bodyPr>
            <a:normAutofit lnSpcReduction="10000"/>
          </a:bodyPr>
          <a:lstStyle/>
          <a:p>
            <a:pPr marL="0" indent="0" algn="ctr">
              <a:buNone/>
            </a:pPr>
            <a:r>
              <a:rPr lang="en-US" dirty="0">
                <a:latin typeface="Times New Roman" pitchFamily="18" charset="0"/>
                <a:cs typeface="Times New Roman" pitchFamily="18" charset="0"/>
              </a:rPr>
              <a:t>Real </a:t>
            </a:r>
            <a:r>
              <a:rPr lang="en-US" dirty="0" err="1">
                <a:latin typeface="Times New Roman" pitchFamily="18" charset="0"/>
                <a:cs typeface="Times New Roman" pitchFamily="18" charset="0"/>
              </a:rPr>
              <a:t>vaqtda</a:t>
            </a:r>
            <a:r>
              <a:rPr lang="en-US" dirty="0">
                <a:latin typeface="Times New Roman" pitchFamily="18" charset="0"/>
                <a:cs typeface="Times New Roman" pitchFamily="18" charset="0"/>
              </a:rPr>
              <a:t> marketing </a:t>
            </a:r>
            <a:r>
              <a:rPr lang="en-US" dirty="0" err="1">
                <a:latin typeface="Times New Roman" pitchFamily="18" charset="0"/>
                <a:cs typeface="Times New Roman" pitchFamily="18" charset="0"/>
              </a:rPr>
              <a:t>iqtisodiyotning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barcha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sohalariga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sezilarli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o'zgarishlar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kiritadi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To'g'ridan-to'g'ri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iste'molchilarga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buyurtma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imkoniyati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tijorat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tuzilmalari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kompaniyalar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xususan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sayyohlik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agentliklari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brokerlik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firmalari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sug'urta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agentlari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avtomobil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sotuvchilari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kitob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do'konlari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egalari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xavf</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tug'diradi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vositachilarning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ko'pgina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funktsiyalari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onlayn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xizmatlar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almashtiriladi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onlayn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vositachilar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informatsion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kundaliklarning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paydo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ko'payishi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shaklida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vositachilik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qayta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tashkil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etiladi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xaridlarni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amalga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oshirish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osonlashtiradi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iste'molchilarga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qulay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narxlarni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tanlash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imkonini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938961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24184030"/>
              </p:ext>
            </p:extLst>
          </p:nvPr>
        </p:nvGraphicFramePr>
        <p:xfrm>
          <a:off x="179512" y="260648"/>
          <a:ext cx="7992888" cy="6408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12106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6618117"/>
              </p:ext>
            </p:extLst>
          </p:nvPr>
        </p:nvGraphicFramePr>
        <p:xfrm>
          <a:off x="457200" y="116632"/>
          <a:ext cx="7239000" cy="63391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8123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23528" y="116632"/>
            <a:ext cx="8136904" cy="6555641"/>
          </a:xfrm>
          <a:prstGeom prst="rect">
            <a:avLst/>
          </a:prstGeom>
        </p:spPr>
        <p:txBody>
          <a:bodyPr wrap="square">
            <a:spAutoFit/>
          </a:bodyPr>
          <a:lstStyle/>
          <a:p>
            <a:pPr algn="ctr"/>
            <a:r>
              <a:rPr lang="en-US" sz="2800" dirty="0" err="1">
                <a:latin typeface="Times New Roman" pitchFamily="18" charset="0"/>
                <a:cs typeface="Times New Roman" pitchFamily="18" charset="0"/>
              </a:rPr>
              <a:t>Axloqiy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muammolar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Yuqorida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aytib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o'tilganidek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iste'molchilar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ba'zi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kompaniyalar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tomonidan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axloqiy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tamoyillarni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buzish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shaxsning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boshqa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tashkilotlarga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ma'lumotlarini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ruxsatisiz</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uzatish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imkoniyatidan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xavotirda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Davlat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aralashuvining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tahdidi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xususiy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axborotni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saqlash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siyosatini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amalga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oshirishni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e'lon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qilgan</a:t>
            </a:r>
            <a:r>
              <a:rPr lang="en-US" sz="2800" dirty="0">
                <a:latin typeface="Times New Roman" pitchFamily="18" charset="0"/>
                <a:cs typeface="Times New Roman" pitchFamily="18" charset="0"/>
              </a:rPr>
              <a:t> e-</a:t>
            </a:r>
            <a:r>
              <a:rPr lang="en-US" sz="2800" dirty="0" err="1">
                <a:latin typeface="Times New Roman" pitchFamily="18" charset="0"/>
                <a:cs typeface="Times New Roman" pitchFamily="18" charset="0"/>
              </a:rPr>
              <a:t>tijoratchilar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sonining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ko'payishiga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sabab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bo'ldi</a:t>
            </a:r>
            <a:r>
              <a:rPr lang="en-US" sz="2800" dirty="0">
                <a:latin typeface="Times New Roman" pitchFamily="18" charset="0"/>
                <a:cs typeface="Times New Roman" pitchFamily="18" charset="0"/>
              </a:rPr>
              <a:t>.</a:t>
            </a:r>
          </a:p>
          <a:p>
            <a:pPr algn="ct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Ushbu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printsipga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rioya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holda</a:t>
            </a:r>
            <a:r>
              <a:rPr lang="en-US" sz="2800" dirty="0">
                <a:latin typeface="Times New Roman" pitchFamily="18" charset="0"/>
                <a:cs typeface="Times New Roman" pitchFamily="18" charset="0"/>
              </a:rPr>
              <a:t>, Travelocity </a:t>
            </a:r>
            <a:r>
              <a:rPr lang="en-US" sz="2800" dirty="0" err="1">
                <a:latin typeface="Times New Roman" pitchFamily="18" charset="0"/>
                <a:cs typeface="Times New Roman" pitchFamily="18" charset="0"/>
              </a:rPr>
              <a:t>veb-sayti</a:t>
            </a:r>
            <a:r>
              <a:rPr lang="en-US" sz="2800" dirty="0">
                <a:latin typeface="Times New Roman" pitchFamily="18" charset="0"/>
                <a:cs typeface="Times New Roman" pitchFamily="18" charset="0"/>
              </a:rPr>
              <a:t> (www.travelocity.com) </a:t>
            </a:r>
            <a:r>
              <a:rPr lang="en-US" sz="2800" dirty="0" err="1">
                <a:latin typeface="Times New Roman" pitchFamily="18" charset="0"/>
                <a:cs typeface="Times New Roman" pitchFamily="18" charset="0"/>
              </a:rPr>
              <a:t>tashrif</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buyuruvchilar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turli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ekskursiyalarni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sotib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olishlari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mumkin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iste'molchilar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xavfsizligini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kafolatlaydi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yaxshi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biznes</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Boureau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boshqa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shunga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o'xshash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tashkilotlarning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tasdiqlash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belgilarini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ekranda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joylashtiradi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450943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Foydalanilgan</a:t>
            </a:r>
            <a:r>
              <a:rPr lang="en-US" dirty="0"/>
              <a:t> </a:t>
            </a:r>
            <a:r>
              <a:rPr lang="en-US" dirty="0" err="1"/>
              <a:t>adabiyotlar</a:t>
            </a:r>
            <a:endParaRPr lang="ru-RU" dirty="0"/>
          </a:p>
        </p:txBody>
      </p:sp>
      <p:sp>
        <p:nvSpPr>
          <p:cNvPr id="3" name="Объект 2"/>
          <p:cNvSpPr>
            <a:spLocks noGrp="1"/>
          </p:cNvSpPr>
          <p:nvPr>
            <p:ph idx="1"/>
          </p:nvPr>
        </p:nvSpPr>
        <p:spPr/>
        <p:txBody>
          <a:bodyPr>
            <a:normAutofit fontScale="85000" lnSpcReduction="10000"/>
          </a:bodyPr>
          <a:lstStyle/>
          <a:p>
            <a:pPr lvl="0">
              <a:buFont typeface="Symbol" panose="05050102010706020507" pitchFamily="18" charset="2"/>
              <a:buChar char=""/>
            </a:pPr>
            <a:r>
              <a:rPr lang="uz-Cyrl-UZ" dirty="0">
                <a:latin typeface="Times New Roman" panose="02020603050405020304" pitchFamily="18" charset="0"/>
                <a:ea typeface="Arial" panose="020B0604020202020204" pitchFamily="34" charset="0"/>
              </a:rPr>
              <a:t>Цифровая трансформация бизнеса: Изменение бизнес-модели для организации нового поколения / Питер Вайл, Стефани Ворнер ; Пер. с англ. — М. : Альпина Паблишер, 2019. — 257 с.</a:t>
            </a:r>
            <a:endParaRPr lang="ru-RU" dirty="0">
              <a:latin typeface="Arial" panose="020B0604020202020204" pitchFamily="34" charset="0"/>
              <a:ea typeface="Arial" panose="020B0604020202020204" pitchFamily="34" charset="0"/>
            </a:endParaRPr>
          </a:p>
          <a:p>
            <a:pPr lvl="0">
              <a:buFont typeface="Symbol" panose="05050102010706020507" pitchFamily="18" charset="2"/>
              <a:buChar char=""/>
            </a:pPr>
            <a:r>
              <a:rPr lang="uz-Cyrl-UZ" dirty="0">
                <a:latin typeface="Times New Roman" panose="02020603050405020304" pitchFamily="18" charset="0"/>
                <a:ea typeface="Arial" panose="020B0604020202020204" pitchFamily="34" charset="0"/>
              </a:rPr>
              <a:t>Хакимов З.А., Шарифхо’жаев У.У. Интерактив ва рақамли маркетинг. Ўқув қўлланма. -Т.: “Иқтисодиёт”, 2019 – 270 б.</a:t>
            </a:r>
            <a:endParaRPr lang="ru-RU" dirty="0">
              <a:latin typeface="Arial" panose="020B0604020202020204" pitchFamily="34" charset="0"/>
              <a:ea typeface="Arial" panose="020B0604020202020204" pitchFamily="34" charset="0"/>
            </a:endParaRPr>
          </a:p>
          <a:p>
            <a:pPr lvl="0">
              <a:buFont typeface="Symbol" panose="05050102010706020507" pitchFamily="18" charset="2"/>
              <a:buChar char=""/>
            </a:pPr>
            <a:r>
              <a:rPr lang="uz-Cyrl-UZ" dirty="0">
                <a:latin typeface="Times New Roman" panose="02020603050405020304" pitchFamily="18" charset="0"/>
                <a:ea typeface="Arial" panose="020B0604020202020204" pitchFamily="34" charset="0"/>
              </a:rPr>
              <a:t>Акаев А.А., КенжабаевА.Т., Илхамова Ё.С., Жуманиёзова М.Ю. Иқтисодиётда ахборот комплекслари ва технологиялари. Дарслик.Т.-“Фан ва технология”. 2019.- 510 бет.</a:t>
            </a:r>
            <a:endParaRPr lang="ru-RU">
              <a:latin typeface="Arial" panose="020B0604020202020204" pitchFamily="34" charset="0"/>
              <a:ea typeface="Arial" panose="020B0604020202020204" pitchFamily="34" charset="0"/>
            </a:endParaRPr>
          </a:p>
          <a:p>
            <a:pPr lvl="0" algn="just">
              <a:lnSpc>
                <a:spcPct val="115000"/>
              </a:lnSpc>
              <a:buFont typeface="+mj-lt"/>
              <a:buAutoNum type="arabicPeriod"/>
              <a:tabLst>
                <a:tab pos="630555" algn="l"/>
              </a:tabLst>
            </a:pP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602389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916832"/>
            <a:ext cx="8229600" cy="4775218"/>
          </a:xfrm>
        </p:spPr>
        <p:txBody>
          <a:bodyPr/>
          <a:lstStyle/>
          <a:p>
            <a:r>
              <a:rPr lang="uz-Cyrl-UZ" b="1" dirty="0">
                <a:solidFill>
                  <a:schemeClr val="tx1"/>
                </a:solidFill>
                <a:effectLst>
                  <a:outerShdw blurRad="38100" dist="38100" dir="2700000" algn="tl">
                    <a:srgbClr val="000000">
                      <a:alpha val="43137"/>
                    </a:srgbClr>
                  </a:outerShdw>
                </a:effectLst>
              </a:rPr>
              <a:t>       </a:t>
            </a:r>
          </a:p>
          <a:p>
            <a:endParaRPr lang="uz-Cyrl-UZ" b="1" dirty="0">
              <a:solidFill>
                <a:schemeClr val="tx1"/>
              </a:solidFill>
              <a:effectLst>
                <a:outerShdw blurRad="38100" dist="38100" dir="2700000" algn="tl">
                  <a:srgbClr val="000000">
                    <a:alpha val="43137"/>
                  </a:srgbClr>
                </a:outerShdw>
              </a:effectLst>
            </a:endParaRPr>
          </a:p>
          <a:p>
            <a:endParaRPr lang="uz-Cyrl-UZ" b="1" dirty="0">
              <a:solidFill>
                <a:schemeClr val="tx1"/>
              </a:solidFill>
              <a:effectLst>
                <a:outerShdw blurRad="38100" dist="38100" dir="2700000" algn="tl">
                  <a:srgbClr val="000000">
                    <a:alpha val="43137"/>
                  </a:srgbClr>
                </a:outerShdw>
              </a:effectLst>
            </a:endParaRPr>
          </a:p>
          <a:p>
            <a:r>
              <a:rPr lang="uz-Cyrl-UZ" b="1" dirty="0">
                <a:solidFill>
                  <a:schemeClr val="tx1"/>
                </a:solidFill>
                <a:effectLst>
                  <a:outerShdw blurRad="38100" dist="38100" dir="2700000" algn="tl">
                    <a:srgbClr val="000000">
                      <a:alpha val="43137"/>
                    </a:srgbClr>
                  </a:outerShdw>
                </a:effectLst>
              </a:rPr>
              <a:t>       </a:t>
            </a:r>
            <a:r>
              <a:rPr lang="uz-Cyrl-UZ" sz="28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Э</a:t>
            </a:r>
            <a:r>
              <a:rPr lang="ru-RU" sz="28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Ъ</a:t>
            </a:r>
            <a:r>
              <a:rPr lang="uz-Cyrl-UZ" sz="28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ТИБОРИНГИЗ   УЧУН   РАҲМАТ!</a:t>
            </a:r>
            <a:endParaRPr lang="ru-RU" sz="28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323423688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Грань">
  <a:themeElements>
    <a:clrScheme name="Фиолетовый">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Opulent</Template>
  <TotalTime>39</TotalTime>
  <Words>1372</Words>
  <Application>Microsoft Office PowerPoint</Application>
  <PresentationFormat>Экран (4:3)</PresentationFormat>
  <Paragraphs>55</Paragraphs>
  <Slides>19</Slides>
  <Notes>0</Notes>
  <HiddenSlides>0</HiddenSlides>
  <MMClips>0</MMClips>
  <ScaleCrop>false</ScaleCrop>
  <HeadingPairs>
    <vt:vector size="8" baseType="variant">
      <vt:variant>
        <vt:lpstr>Использованные шрифты</vt:lpstr>
      </vt:variant>
      <vt:variant>
        <vt:i4>9</vt:i4>
      </vt:variant>
      <vt:variant>
        <vt:lpstr>Тема</vt:lpstr>
      </vt:variant>
      <vt:variant>
        <vt:i4>4</vt:i4>
      </vt:variant>
      <vt:variant>
        <vt:lpstr>Внедренные серверы OLE</vt:lpstr>
      </vt:variant>
      <vt:variant>
        <vt:i4>1</vt:i4>
      </vt:variant>
      <vt:variant>
        <vt:lpstr>Заголовки слайдов</vt:lpstr>
      </vt:variant>
      <vt:variant>
        <vt:i4>19</vt:i4>
      </vt:variant>
    </vt:vector>
  </HeadingPairs>
  <TitlesOfParts>
    <vt:vector size="33" baseType="lpstr">
      <vt:lpstr>Arial</vt:lpstr>
      <vt:lpstr>Calibri</vt:lpstr>
      <vt:lpstr>Calibri Light</vt:lpstr>
      <vt:lpstr>Symbol</vt:lpstr>
      <vt:lpstr>Times New Roman</vt:lpstr>
      <vt:lpstr>Trebuchet MS</vt:lpstr>
      <vt:lpstr>Wingdings</vt:lpstr>
      <vt:lpstr>Wingdings 2</vt:lpstr>
      <vt:lpstr>Wingdings 3</vt:lpstr>
      <vt:lpstr>Изящная</vt:lpstr>
      <vt:lpstr>Аспект</vt:lpstr>
      <vt:lpstr>Тема Office</vt:lpstr>
      <vt:lpstr>Грань</vt:lpstr>
      <vt:lpstr>think-cell Slide</vt:lpstr>
      <vt:lpstr>Презентация PowerPoint</vt:lpstr>
      <vt:lpstr>Raqamli marketingni boshqarish jarayoni</vt:lpstr>
      <vt:lpstr>Reja:</vt:lpstr>
      <vt:lpstr>Raqamli marketingni boshqarish haqida tushuncha. </vt:lpstr>
      <vt:lpstr>Презентация PowerPoint</vt:lpstr>
      <vt:lpstr>Презентация PowerPoint</vt:lpstr>
      <vt:lpstr>Onlayn iste'molchi</vt:lpstr>
      <vt:lpstr>Презентация PowerPoint</vt:lpstr>
      <vt:lpstr>Elektron do'konning asosiy vazifalari quyidagilardir:</vt:lpstr>
      <vt:lpstr>Презентация PowerPoint</vt:lpstr>
      <vt:lpstr>Onlayn marketing</vt:lpstr>
      <vt:lpstr>Onlayn reklama joylashtirish</vt:lpstr>
      <vt:lpstr>Elektron pochta</vt:lpstr>
      <vt:lpstr>Onlayn marketingning istiqbollari va muammolari</vt:lpstr>
      <vt:lpstr>Презентация PowerPoint</vt:lpstr>
      <vt:lpstr>Презентация PowerPoint</vt:lpstr>
      <vt:lpstr>Презентация PowerPoint</vt:lpstr>
      <vt:lpstr>Foydalanilgan adabiyotlar</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Raqamli marketingni boshqarish jarayoni</dc:title>
  <dc:creator>User</dc:creator>
  <cp:lastModifiedBy>student RGSBM</cp:lastModifiedBy>
  <cp:revision>8</cp:revision>
  <dcterms:created xsi:type="dcterms:W3CDTF">2020-01-18T16:30:31Z</dcterms:created>
  <dcterms:modified xsi:type="dcterms:W3CDTF">2021-10-25T10:12:01Z</dcterms:modified>
</cp:coreProperties>
</file>