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Lst>
  <p:sldSz cx="9144000" cy="6858000" type="screen4x3"/>
  <p:notesSz cx="6858000" cy="9144000"/>
  <p:custDataLst>
    <p:tags r:id="rId32"/>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679" autoAdjust="0"/>
  </p:normalViewPr>
  <p:slideViewPr>
    <p:cSldViewPr>
      <p:cViewPr varScale="1">
        <p:scale>
          <a:sx n="63" d="100"/>
          <a:sy n="63" d="100"/>
        </p:scale>
        <p:origin x="-1596"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10.10.2018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10.10.2018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10.10.2018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t>10.10.2018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10.10.2018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4C71EC6-210F-42DE-9C53-41977AD35B3D}" type="datetimeFigureOut">
              <a:rPr lang="ru-RU" smtClean="0"/>
              <a:t>10.10.2018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B4C71EC6-210F-42DE-9C53-41977AD35B3D}" type="datetimeFigureOut">
              <a:rPr lang="ru-RU" smtClean="0"/>
              <a:t>10.10.2018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t>10.10.2018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10.10.2018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10.10.2018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10.10.2018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B4C71EC6-210F-42DE-9C53-41977AD35B3D}" type="datetimeFigureOut">
              <a:rPr lang="ru-RU" smtClean="0"/>
              <a:t>10.10.2018</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B19B0651-EE4F-4900-A07F-96A6BFA9D0F0}" type="slidenum">
              <a:rPr lang="ru-RU" smtClean="0"/>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332656"/>
            <a:ext cx="8229600" cy="5040560"/>
          </a:xfrm>
        </p:spPr>
        <p:txBody>
          <a:bodyPr>
            <a:normAutofit/>
          </a:bodyPr>
          <a:lstStyle/>
          <a:p>
            <a:r>
              <a:rPr lang="uz-Cyrl-UZ" b="1" dirty="0">
                <a:solidFill>
                  <a:schemeClr val="tx1"/>
                </a:solidFill>
              </a:rPr>
              <a:t>МАВЗУ: Тиббиётда ишчи ўринларини автоматлаштириш.</a:t>
            </a:r>
            <a:r>
              <a:rPr lang="ru-RU" dirty="0">
                <a:solidFill>
                  <a:schemeClr val="tx1"/>
                </a:solidFill>
              </a:rPr>
              <a:t/>
            </a:r>
            <a:br>
              <a:rPr lang="ru-RU" dirty="0">
                <a:solidFill>
                  <a:schemeClr val="tx1"/>
                </a:solidFill>
              </a:rPr>
            </a:br>
            <a:endParaRPr lang="ru-RU" dirty="0">
              <a:solidFill>
                <a:schemeClr val="tx1"/>
              </a:solidFill>
            </a:endParaRPr>
          </a:p>
        </p:txBody>
      </p:sp>
    </p:spTree>
    <p:extLst>
      <p:ext uri="{BB962C8B-B14F-4D97-AF65-F5344CB8AC3E}">
        <p14:creationId xmlns:p14="http://schemas.microsoft.com/office/powerpoint/2010/main" val="23710387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970992"/>
          </a:xfrm>
        </p:spPr>
        <p:txBody>
          <a:bodyPr>
            <a:normAutofit/>
          </a:bodyPr>
          <a:lstStyle/>
          <a:p>
            <a:pPr algn="l"/>
            <a:r>
              <a:rPr lang="en-US" b="1" dirty="0">
                <a:solidFill>
                  <a:schemeClr val="tx1"/>
                </a:solidFill>
              </a:rPr>
              <a:t>РEЖА:</a:t>
            </a:r>
            <a:r>
              <a:rPr lang="ru-RU" dirty="0">
                <a:solidFill>
                  <a:schemeClr val="tx1"/>
                </a:solidFill>
              </a:rPr>
              <a:t/>
            </a:r>
            <a:br>
              <a:rPr lang="ru-RU" dirty="0">
                <a:solidFill>
                  <a:schemeClr val="tx1"/>
                </a:solidFill>
              </a:rPr>
            </a:br>
            <a:r>
              <a:rPr lang="uz-Cyrl-UZ" b="1" dirty="0">
                <a:solidFill>
                  <a:schemeClr val="tx1"/>
                </a:solidFill>
              </a:rPr>
              <a:t> </a:t>
            </a:r>
            <a:r>
              <a:rPr lang="ru-RU" dirty="0" smtClean="0">
                <a:solidFill>
                  <a:schemeClr val="tx1"/>
                </a:solidFill>
              </a:rPr>
              <a:t>1.</a:t>
            </a:r>
            <a:r>
              <a:rPr lang="uz-Cyrl-UZ" b="1" dirty="0" smtClean="0">
                <a:solidFill>
                  <a:schemeClr val="tx1"/>
                </a:solidFill>
              </a:rPr>
              <a:t>Ишчи </a:t>
            </a:r>
            <a:r>
              <a:rPr lang="uz-Cyrl-UZ" b="1" dirty="0">
                <a:solidFill>
                  <a:schemeClr val="tx1"/>
                </a:solidFill>
              </a:rPr>
              <a:t>ўринларини автоматлаштириш.</a:t>
            </a:r>
            <a:r>
              <a:rPr lang="ru-RU" dirty="0">
                <a:solidFill>
                  <a:schemeClr val="tx1"/>
                </a:solidFill>
              </a:rPr>
              <a:t/>
            </a:r>
            <a:br>
              <a:rPr lang="ru-RU" dirty="0">
                <a:solidFill>
                  <a:schemeClr val="tx1"/>
                </a:solidFill>
              </a:rPr>
            </a:br>
            <a:r>
              <a:rPr lang="ru-RU" dirty="0" smtClean="0">
                <a:solidFill>
                  <a:schemeClr val="tx1"/>
                </a:solidFill>
              </a:rPr>
              <a:t>2.</a:t>
            </a:r>
            <a:r>
              <a:rPr lang="en-US" b="1" dirty="0" err="1" smtClean="0">
                <a:solidFill>
                  <a:schemeClr val="tx1"/>
                </a:solidFill>
              </a:rPr>
              <a:t>Тизим</a:t>
            </a:r>
            <a:r>
              <a:rPr lang="en-US" b="1" dirty="0" smtClean="0">
                <a:solidFill>
                  <a:schemeClr val="tx1"/>
                </a:solidFill>
              </a:rPr>
              <a:t> </a:t>
            </a:r>
            <a:r>
              <a:rPr lang="en-US" b="1" dirty="0" err="1">
                <a:solidFill>
                  <a:schemeClr val="tx1"/>
                </a:solidFill>
              </a:rPr>
              <a:t>нима</a:t>
            </a:r>
            <a:r>
              <a:rPr lang="ru-RU" dirty="0">
                <a:solidFill>
                  <a:schemeClr val="tx1"/>
                </a:solidFill>
              </a:rPr>
              <a:t/>
            </a:r>
            <a:br>
              <a:rPr lang="ru-RU" dirty="0">
                <a:solidFill>
                  <a:schemeClr val="tx1"/>
                </a:solidFill>
              </a:rPr>
            </a:br>
            <a:r>
              <a:rPr lang="ru-RU" dirty="0" smtClean="0">
                <a:solidFill>
                  <a:schemeClr val="tx1"/>
                </a:solidFill>
              </a:rPr>
              <a:t>3.</a:t>
            </a:r>
            <a:r>
              <a:rPr lang="en-US" b="1" dirty="0" err="1" smtClean="0">
                <a:solidFill>
                  <a:schemeClr val="tx1"/>
                </a:solidFill>
              </a:rPr>
              <a:t>Ахборот</a:t>
            </a:r>
            <a:r>
              <a:rPr lang="en-US" b="1" dirty="0" smtClean="0">
                <a:solidFill>
                  <a:schemeClr val="tx1"/>
                </a:solidFill>
              </a:rPr>
              <a:t> </a:t>
            </a:r>
            <a:r>
              <a:rPr lang="en-US" b="1" dirty="0" err="1">
                <a:solidFill>
                  <a:schemeClr val="tx1"/>
                </a:solidFill>
              </a:rPr>
              <a:t>тизимлари</a:t>
            </a:r>
            <a:r>
              <a:rPr lang="en-US" b="1" dirty="0">
                <a:solidFill>
                  <a:schemeClr val="tx1"/>
                </a:solidFill>
              </a:rPr>
              <a:t> </a:t>
            </a:r>
            <a:r>
              <a:rPr lang="en-US" b="1" dirty="0" err="1">
                <a:solidFill>
                  <a:schemeClr val="tx1"/>
                </a:solidFill>
              </a:rPr>
              <a:t>ҳақида</a:t>
            </a:r>
            <a:r>
              <a:rPr lang="en-US" b="1" dirty="0">
                <a:solidFill>
                  <a:schemeClr val="tx1"/>
                </a:solidFill>
              </a:rPr>
              <a:t> </a:t>
            </a:r>
            <a:r>
              <a:rPr lang="en-US" b="1" dirty="0" err="1">
                <a:solidFill>
                  <a:schemeClr val="tx1"/>
                </a:solidFill>
              </a:rPr>
              <a:t>тушунча</a:t>
            </a:r>
            <a:r>
              <a:rPr lang="ru-RU" dirty="0">
                <a:solidFill>
                  <a:schemeClr val="tx1"/>
                </a:solidFill>
              </a:rPr>
              <a:t/>
            </a:r>
            <a:br>
              <a:rPr lang="ru-RU" dirty="0">
                <a:solidFill>
                  <a:schemeClr val="tx1"/>
                </a:solidFill>
              </a:rPr>
            </a:br>
            <a:r>
              <a:rPr lang="ru-RU" dirty="0" smtClean="0">
                <a:solidFill>
                  <a:schemeClr val="tx1"/>
                </a:solidFill>
              </a:rPr>
              <a:t>4.</a:t>
            </a:r>
            <a:r>
              <a:rPr lang="en-US" b="1" dirty="0" err="1" smtClean="0">
                <a:solidFill>
                  <a:schemeClr val="tx1"/>
                </a:solidFill>
              </a:rPr>
              <a:t>Ахборот</a:t>
            </a:r>
            <a:r>
              <a:rPr lang="en-US" b="1" dirty="0" smtClean="0">
                <a:solidFill>
                  <a:schemeClr val="tx1"/>
                </a:solidFill>
              </a:rPr>
              <a:t> </a:t>
            </a:r>
            <a:r>
              <a:rPr lang="en-US" b="1" dirty="0" err="1">
                <a:solidFill>
                  <a:schemeClr val="tx1"/>
                </a:solidFill>
              </a:rPr>
              <a:t>тизимининг</a:t>
            </a:r>
            <a:r>
              <a:rPr lang="en-US" b="1" dirty="0">
                <a:solidFill>
                  <a:schemeClr val="tx1"/>
                </a:solidFill>
              </a:rPr>
              <a:t> </a:t>
            </a:r>
            <a:r>
              <a:rPr lang="en-US" b="1" dirty="0" err="1">
                <a:solidFill>
                  <a:schemeClr val="tx1"/>
                </a:solidFill>
              </a:rPr>
              <a:t>турлари</a:t>
            </a:r>
            <a:r>
              <a:rPr lang="en-US" b="1" dirty="0">
                <a:solidFill>
                  <a:schemeClr val="tx1"/>
                </a:solidFill>
              </a:rPr>
              <a:t> </a:t>
            </a:r>
            <a:r>
              <a:rPr lang="ru-RU" dirty="0">
                <a:solidFill>
                  <a:schemeClr val="tx1"/>
                </a:solidFill>
              </a:rPr>
              <a:t/>
            </a:r>
            <a:br>
              <a:rPr lang="ru-RU" dirty="0">
                <a:solidFill>
                  <a:schemeClr val="tx1"/>
                </a:solidFill>
              </a:rPr>
            </a:br>
            <a:endParaRPr lang="ru-RU" dirty="0">
              <a:solidFill>
                <a:schemeClr val="tx1"/>
              </a:solidFill>
            </a:endParaRPr>
          </a:p>
        </p:txBody>
      </p:sp>
    </p:spTree>
    <p:extLst>
      <p:ext uri="{BB962C8B-B14F-4D97-AF65-F5344CB8AC3E}">
        <p14:creationId xmlns:p14="http://schemas.microsoft.com/office/powerpoint/2010/main" val="2082790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898984"/>
          </a:xfrm>
        </p:spPr>
        <p:txBody>
          <a:bodyPr>
            <a:normAutofit fontScale="90000"/>
          </a:bodyPr>
          <a:lstStyle/>
          <a:p>
            <a:pPr algn="just"/>
            <a:r>
              <a:rPr lang="ru-RU" sz="3600" dirty="0" err="1">
                <a:solidFill>
                  <a:schemeClr val="tx1"/>
                </a:solidFill>
              </a:rPr>
              <a:t>Ҳозирги</a:t>
            </a:r>
            <a:r>
              <a:rPr lang="ru-RU" sz="3600" dirty="0">
                <a:solidFill>
                  <a:schemeClr val="tx1"/>
                </a:solidFill>
              </a:rPr>
              <a:t> </a:t>
            </a:r>
            <a:r>
              <a:rPr lang="ru-RU" sz="3600" dirty="0" err="1">
                <a:solidFill>
                  <a:schemeClr val="tx1"/>
                </a:solidFill>
              </a:rPr>
              <a:t>кунда</a:t>
            </a:r>
            <a:r>
              <a:rPr lang="ru-RU" sz="3600" dirty="0">
                <a:solidFill>
                  <a:schemeClr val="tx1"/>
                </a:solidFill>
              </a:rPr>
              <a:t> </a:t>
            </a:r>
            <a:r>
              <a:rPr lang="ru-RU" sz="3600" dirty="0" err="1">
                <a:solidFill>
                  <a:schemeClr val="tx1"/>
                </a:solidFill>
              </a:rPr>
              <a:t>таълим</a:t>
            </a:r>
            <a:r>
              <a:rPr lang="ru-RU" sz="3600" dirty="0">
                <a:solidFill>
                  <a:schemeClr val="tx1"/>
                </a:solidFill>
              </a:rPr>
              <a:t> </a:t>
            </a:r>
            <a:r>
              <a:rPr lang="ru-RU" sz="3600" dirty="0" err="1">
                <a:solidFill>
                  <a:schemeClr val="tx1"/>
                </a:solidFill>
              </a:rPr>
              <a:t>соҳасида</a:t>
            </a:r>
            <a:r>
              <a:rPr lang="ru-RU" sz="3600" dirty="0">
                <a:solidFill>
                  <a:schemeClr val="tx1"/>
                </a:solidFill>
              </a:rPr>
              <a:t> </a:t>
            </a:r>
            <a:r>
              <a:rPr lang="uz-Cyrl-UZ" sz="3600" dirty="0">
                <a:solidFill>
                  <a:schemeClr val="tx1"/>
                </a:solidFill>
              </a:rPr>
              <a:t>ў</a:t>
            </a:r>
            <a:r>
              <a:rPr lang="ru-RU" sz="3600" dirty="0" err="1">
                <a:solidFill>
                  <a:schemeClr val="tx1"/>
                </a:solidFill>
              </a:rPr>
              <a:t>қитишнинг</a:t>
            </a:r>
            <a:r>
              <a:rPr lang="ru-RU" sz="3600" dirty="0">
                <a:solidFill>
                  <a:schemeClr val="tx1"/>
                </a:solidFill>
              </a:rPr>
              <a:t> </a:t>
            </a:r>
            <a:r>
              <a:rPr lang="ru-RU" sz="3600" dirty="0" err="1">
                <a:solidFill>
                  <a:schemeClr val="tx1"/>
                </a:solidFill>
              </a:rPr>
              <a:t>автоматлаштиришга</a:t>
            </a:r>
            <a:r>
              <a:rPr lang="ru-RU" sz="3600" dirty="0">
                <a:solidFill>
                  <a:schemeClr val="tx1"/>
                </a:solidFill>
              </a:rPr>
              <a:t> </a:t>
            </a:r>
            <a:r>
              <a:rPr lang="ru-RU" sz="3600" dirty="0" err="1">
                <a:solidFill>
                  <a:schemeClr val="tx1"/>
                </a:solidFill>
              </a:rPr>
              <a:t>катта</a:t>
            </a:r>
            <a:r>
              <a:rPr lang="ru-RU" sz="3600" dirty="0">
                <a:solidFill>
                  <a:schemeClr val="tx1"/>
                </a:solidFill>
              </a:rPr>
              <a:t> </a:t>
            </a:r>
            <a:r>
              <a:rPr lang="ru-RU" sz="3600" dirty="0" err="1">
                <a:solidFill>
                  <a:schemeClr val="tx1"/>
                </a:solidFill>
              </a:rPr>
              <a:t>эътибор</a:t>
            </a:r>
            <a:r>
              <a:rPr lang="ru-RU" sz="3600" dirty="0">
                <a:solidFill>
                  <a:schemeClr val="tx1"/>
                </a:solidFill>
              </a:rPr>
              <a:t> </a:t>
            </a:r>
            <a:r>
              <a:rPr lang="ru-RU" sz="3600" dirty="0" err="1">
                <a:solidFill>
                  <a:schemeClr val="tx1"/>
                </a:solidFill>
              </a:rPr>
              <a:t>берилмоқда</a:t>
            </a:r>
            <a:r>
              <a:rPr lang="ru-RU" sz="3600" dirty="0">
                <a:solidFill>
                  <a:schemeClr val="tx1"/>
                </a:solidFill>
              </a:rPr>
              <a:t>. </a:t>
            </a:r>
            <a:r>
              <a:rPr lang="ru-RU" sz="3600" dirty="0" err="1">
                <a:solidFill>
                  <a:schemeClr val="tx1"/>
                </a:solidFill>
              </a:rPr>
              <a:t>Чунки</a:t>
            </a:r>
            <a:r>
              <a:rPr lang="ru-RU" sz="3600" dirty="0">
                <a:solidFill>
                  <a:schemeClr val="tx1"/>
                </a:solidFill>
              </a:rPr>
              <a:t> </a:t>
            </a:r>
            <a:r>
              <a:rPr lang="ru-RU" sz="3600" dirty="0" err="1">
                <a:solidFill>
                  <a:schemeClr val="tx1"/>
                </a:solidFill>
              </a:rPr>
              <a:t>замонавий</a:t>
            </a:r>
            <a:r>
              <a:rPr lang="ru-RU" sz="3600" dirty="0">
                <a:solidFill>
                  <a:schemeClr val="tx1"/>
                </a:solidFill>
              </a:rPr>
              <a:t> </a:t>
            </a:r>
            <a:r>
              <a:rPr lang="uz-Cyrl-UZ" sz="3600" dirty="0">
                <a:solidFill>
                  <a:schemeClr val="tx1"/>
                </a:solidFill>
              </a:rPr>
              <a:t>ў</a:t>
            </a:r>
            <a:r>
              <a:rPr lang="ru-RU" sz="3600" dirty="0" err="1">
                <a:solidFill>
                  <a:schemeClr val="tx1"/>
                </a:solidFill>
              </a:rPr>
              <a:t>қитиш</a:t>
            </a:r>
            <a:r>
              <a:rPr lang="ru-RU" sz="3600" dirty="0">
                <a:solidFill>
                  <a:schemeClr val="tx1"/>
                </a:solidFill>
              </a:rPr>
              <a:t> </a:t>
            </a:r>
            <a:r>
              <a:rPr lang="ru-RU" sz="3600" dirty="0" err="1">
                <a:solidFill>
                  <a:schemeClr val="tx1"/>
                </a:solidFill>
              </a:rPr>
              <a:t>технологияларидан</a:t>
            </a:r>
            <a:r>
              <a:rPr lang="ru-RU" sz="3600" dirty="0">
                <a:solidFill>
                  <a:schemeClr val="tx1"/>
                </a:solidFill>
              </a:rPr>
              <a:t> </a:t>
            </a:r>
            <a:r>
              <a:rPr lang="ru-RU" sz="3600" dirty="0" err="1">
                <a:solidFill>
                  <a:schemeClr val="tx1"/>
                </a:solidFill>
              </a:rPr>
              <a:t>дарс</a:t>
            </a:r>
            <a:r>
              <a:rPr lang="ru-RU" sz="3600" dirty="0">
                <a:solidFill>
                  <a:schemeClr val="tx1"/>
                </a:solidFill>
              </a:rPr>
              <a:t> </a:t>
            </a:r>
            <a:r>
              <a:rPr lang="ru-RU" sz="3600" dirty="0" err="1">
                <a:solidFill>
                  <a:schemeClr val="tx1"/>
                </a:solidFill>
              </a:rPr>
              <a:t>жараёнида</a:t>
            </a:r>
            <a:r>
              <a:rPr lang="ru-RU" sz="3600" dirty="0">
                <a:solidFill>
                  <a:schemeClr val="tx1"/>
                </a:solidFill>
              </a:rPr>
              <a:t> </a:t>
            </a:r>
            <a:r>
              <a:rPr lang="ru-RU" sz="3600" dirty="0" err="1">
                <a:solidFill>
                  <a:schemeClr val="tx1"/>
                </a:solidFill>
              </a:rPr>
              <a:t>фойдаланиш</a:t>
            </a:r>
            <a:r>
              <a:rPr lang="ru-RU" sz="3600" dirty="0">
                <a:solidFill>
                  <a:schemeClr val="tx1"/>
                </a:solidFill>
              </a:rPr>
              <a:t> </a:t>
            </a:r>
            <a:r>
              <a:rPr lang="ru-RU" sz="3600" dirty="0" err="1">
                <a:solidFill>
                  <a:schemeClr val="tx1"/>
                </a:solidFill>
              </a:rPr>
              <a:t>катта</a:t>
            </a:r>
            <a:r>
              <a:rPr lang="ru-RU" sz="3600" dirty="0">
                <a:solidFill>
                  <a:schemeClr val="tx1"/>
                </a:solidFill>
              </a:rPr>
              <a:t> </a:t>
            </a:r>
            <a:r>
              <a:rPr lang="ru-RU" sz="3600" dirty="0" err="1">
                <a:solidFill>
                  <a:schemeClr val="tx1"/>
                </a:solidFill>
              </a:rPr>
              <a:t>ижобий</a:t>
            </a:r>
            <a:r>
              <a:rPr lang="ru-RU" sz="3600" dirty="0">
                <a:solidFill>
                  <a:schemeClr val="tx1"/>
                </a:solidFill>
              </a:rPr>
              <a:t> </a:t>
            </a:r>
            <a:r>
              <a:rPr lang="ru-RU" sz="3600" dirty="0" err="1">
                <a:solidFill>
                  <a:schemeClr val="tx1"/>
                </a:solidFill>
              </a:rPr>
              <a:t>натижалар</a:t>
            </a:r>
            <a:r>
              <a:rPr lang="ru-RU" sz="3600" dirty="0">
                <a:solidFill>
                  <a:schemeClr val="tx1"/>
                </a:solidFill>
              </a:rPr>
              <a:t> </a:t>
            </a:r>
            <a:r>
              <a:rPr lang="ru-RU" sz="3600" dirty="0" err="1">
                <a:solidFill>
                  <a:schemeClr val="tx1"/>
                </a:solidFill>
              </a:rPr>
              <a:t>беради</a:t>
            </a:r>
            <a:r>
              <a:rPr lang="ru-RU" sz="3600" dirty="0">
                <a:solidFill>
                  <a:schemeClr val="tx1"/>
                </a:solidFill>
              </a:rPr>
              <a:t>. </a:t>
            </a:r>
            <a:r>
              <a:rPr lang="uz-Cyrl-UZ" sz="3600" dirty="0">
                <a:solidFill>
                  <a:schemeClr val="tx1"/>
                </a:solidFill>
              </a:rPr>
              <a:t>Ў</a:t>
            </a:r>
            <a:r>
              <a:rPr lang="ru-RU" sz="3600" dirty="0" err="1">
                <a:solidFill>
                  <a:schemeClr val="tx1"/>
                </a:solidFill>
              </a:rPr>
              <a:t>қитишни</a:t>
            </a:r>
            <a:r>
              <a:rPr lang="ru-RU" sz="3600" dirty="0">
                <a:solidFill>
                  <a:schemeClr val="tx1"/>
                </a:solidFill>
              </a:rPr>
              <a:t> </a:t>
            </a:r>
            <a:r>
              <a:rPr lang="ru-RU" sz="3600" dirty="0" err="1">
                <a:solidFill>
                  <a:schemeClr val="tx1"/>
                </a:solidFill>
              </a:rPr>
              <a:t>автоматлаштириш</a:t>
            </a:r>
            <a:r>
              <a:rPr lang="ru-RU" sz="3600" dirty="0">
                <a:solidFill>
                  <a:schemeClr val="tx1"/>
                </a:solidFill>
              </a:rPr>
              <a:t> (</a:t>
            </a:r>
            <a:r>
              <a:rPr lang="ru-RU" sz="3600" dirty="0" err="1">
                <a:solidFill>
                  <a:schemeClr val="tx1"/>
                </a:solidFill>
              </a:rPr>
              <a:t>ахборотлаштириш</a:t>
            </a:r>
            <a:r>
              <a:rPr lang="ru-RU" sz="3600" dirty="0">
                <a:solidFill>
                  <a:schemeClr val="tx1"/>
                </a:solidFill>
              </a:rPr>
              <a:t>) </a:t>
            </a:r>
            <a:r>
              <a:rPr lang="ru-RU" sz="3600" dirty="0" err="1">
                <a:solidFill>
                  <a:schemeClr val="tx1"/>
                </a:solidFill>
              </a:rPr>
              <a:t>ёки</a:t>
            </a:r>
            <a:r>
              <a:rPr lang="ru-RU" sz="3600" dirty="0">
                <a:solidFill>
                  <a:schemeClr val="tx1"/>
                </a:solidFill>
              </a:rPr>
              <a:t> </a:t>
            </a:r>
            <a:r>
              <a:rPr lang="ru-RU" sz="3600" dirty="0" err="1">
                <a:solidFill>
                  <a:schemeClr val="tx1"/>
                </a:solidFill>
              </a:rPr>
              <a:t>ахборот</a:t>
            </a:r>
            <a:r>
              <a:rPr lang="ru-RU" sz="3600" dirty="0">
                <a:solidFill>
                  <a:schemeClr val="tx1"/>
                </a:solidFill>
              </a:rPr>
              <a:t> </a:t>
            </a:r>
            <a:r>
              <a:rPr lang="ru-RU" sz="3600" dirty="0" err="1">
                <a:solidFill>
                  <a:schemeClr val="tx1"/>
                </a:solidFill>
              </a:rPr>
              <a:t>технологияларидан</a:t>
            </a:r>
            <a:r>
              <a:rPr lang="ru-RU" sz="3600" dirty="0">
                <a:solidFill>
                  <a:schemeClr val="tx1"/>
                </a:solidFill>
              </a:rPr>
              <a:t> </a:t>
            </a:r>
            <a:r>
              <a:rPr lang="ru-RU" sz="3600" dirty="0" err="1">
                <a:solidFill>
                  <a:schemeClr val="tx1"/>
                </a:solidFill>
              </a:rPr>
              <a:t>фойдаланиш</a:t>
            </a:r>
            <a:r>
              <a:rPr lang="ru-RU" sz="3600" dirty="0">
                <a:solidFill>
                  <a:schemeClr val="tx1"/>
                </a:solidFill>
              </a:rPr>
              <a:t> </a:t>
            </a:r>
            <a:r>
              <a:rPr lang="ru-RU" sz="3600" dirty="0" err="1">
                <a:solidFill>
                  <a:schemeClr val="tx1"/>
                </a:solidFill>
              </a:rPr>
              <a:t>дастурига</a:t>
            </a:r>
            <a:r>
              <a:rPr lang="ru-RU" sz="3600" dirty="0">
                <a:solidFill>
                  <a:schemeClr val="tx1"/>
                </a:solidFill>
              </a:rPr>
              <a:t> </a:t>
            </a:r>
            <a:r>
              <a:rPr lang="ru-RU" sz="3600" dirty="0" err="1">
                <a:solidFill>
                  <a:schemeClr val="tx1"/>
                </a:solidFill>
              </a:rPr>
              <a:t>қуйидагиларни</a:t>
            </a:r>
            <a:r>
              <a:rPr lang="ru-RU" sz="3600" dirty="0">
                <a:solidFill>
                  <a:schemeClr val="tx1"/>
                </a:solidFill>
              </a:rPr>
              <a:t> </a:t>
            </a:r>
            <a:r>
              <a:rPr lang="ru-RU" sz="3600" dirty="0" err="1">
                <a:solidFill>
                  <a:schemeClr val="tx1"/>
                </a:solidFill>
              </a:rPr>
              <a:t>киритиш</a:t>
            </a:r>
            <a:r>
              <a:rPr lang="ru-RU" sz="3600" dirty="0">
                <a:solidFill>
                  <a:schemeClr val="tx1"/>
                </a:solidFill>
              </a:rPr>
              <a:t> </a:t>
            </a:r>
            <a:r>
              <a:rPr lang="ru-RU" sz="3600" dirty="0" err="1">
                <a:solidFill>
                  <a:schemeClr val="tx1"/>
                </a:solidFill>
              </a:rPr>
              <a:t>мумкин</a:t>
            </a:r>
            <a:r>
              <a:rPr lang="ru-RU" sz="3600" dirty="0">
                <a:solidFill>
                  <a:schemeClr val="tx1"/>
                </a:solidFill>
              </a:rPr>
              <a:t>:</a:t>
            </a:r>
            <a:r>
              <a:rPr lang="ru-RU" dirty="0"/>
              <a:t/>
            </a:r>
            <a:br>
              <a:rPr lang="ru-RU" dirty="0"/>
            </a:br>
            <a:endParaRPr lang="ru-RU" dirty="0">
              <a:solidFill>
                <a:schemeClr val="tx1"/>
              </a:solidFill>
            </a:endParaRPr>
          </a:p>
        </p:txBody>
      </p:sp>
    </p:spTree>
    <p:extLst>
      <p:ext uri="{BB962C8B-B14F-4D97-AF65-F5344CB8AC3E}">
        <p14:creationId xmlns:p14="http://schemas.microsoft.com/office/powerpoint/2010/main" val="19798084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754968"/>
          </a:xfrm>
        </p:spPr>
        <p:txBody>
          <a:bodyPr>
            <a:noAutofit/>
          </a:bodyPr>
          <a:lstStyle/>
          <a:p>
            <a:pPr algn="just"/>
            <a:r>
              <a:rPr lang="ru-RU" sz="3200" dirty="0" err="1">
                <a:solidFill>
                  <a:schemeClr val="tx1"/>
                </a:solidFill>
              </a:rPr>
              <a:t>таълим</a:t>
            </a:r>
            <a:r>
              <a:rPr lang="ru-RU" sz="3200" dirty="0">
                <a:solidFill>
                  <a:schemeClr val="tx1"/>
                </a:solidFill>
              </a:rPr>
              <a:t> </a:t>
            </a:r>
            <a:r>
              <a:rPr lang="ru-RU" sz="3200" dirty="0" err="1">
                <a:solidFill>
                  <a:schemeClr val="tx1"/>
                </a:solidFill>
              </a:rPr>
              <a:t>тизимининг</a:t>
            </a:r>
            <a:r>
              <a:rPr lang="ru-RU" sz="3200" dirty="0">
                <a:solidFill>
                  <a:schemeClr val="tx1"/>
                </a:solidFill>
              </a:rPr>
              <a:t> </a:t>
            </a:r>
            <a:r>
              <a:rPr lang="ru-RU" sz="3200" dirty="0" err="1">
                <a:solidFill>
                  <a:schemeClr val="tx1"/>
                </a:solidFill>
              </a:rPr>
              <a:t>барча</a:t>
            </a:r>
            <a:r>
              <a:rPr lang="ru-RU" sz="3200" dirty="0">
                <a:solidFill>
                  <a:schemeClr val="tx1"/>
                </a:solidFill>
              </a:rPr>
              <a:t> по</a:t>
            </a:r>
            <a:r>
              <a:rPr lang="uz-Cyrl-UZ" sz="3200" dirty="0">
                <a:solidFill>
                  <a:schemeClr val="tx1"/>
                </a:solidFill>
              </a:rPr>
              <a:t>ғ</a:t>
            </a:r>
            <a:r>
              <a:rPr lang="ru-RU" sz="3200" dirty="0" err="1">
                <a:solidFill>
                  <a:schemeClr val="tx1"/>
                </a:solidFill>
              </a:rPr>
              <a:t>оналарида</a:t>
            </a:r>
            <a:r>
              <a:rPr lang="ru-RU" sz="3200" dirty="0">
                <a:solidFill>
                  <a:schemeClr val="tx1"/>
                </a:solidFill>
              </a:rPr>
              <a:t> </a:t>
            </a:r>
            <a:r>
              <a:rPr lang="ru-RU" sz="3200" dirty="0" err="1">
                <a:solidFill>
                  <a:schemeClr val="tx1"/>
                </a:solidFill>
              </a:rPr>
              <a:t>ахборотлаштиришнинг</a:t>
            </a:r>
            <a:r>
              <a:rPr lang="ru-RU" sz="3200" dirty="0">
                <a:solidFill>
                  <a:schemeClr val="tx1"/>
                </a:solidFill>
              </a:rPr>
              <a:t> </a:t>
            </a:r>
            <a:r>
              <a:rPr lang="ru-RU" sz="3200" dirty="0" err="1">
                <a:solidFill>
                  <a:schemeClr val="tx1"/>
                </a:solidFill>
              </a:rPr>
              <a:t>етакчи</a:t>
            </a:r>
            <a:r>
              <a:rPr lang="ru-RU" sz="3200" dirty="0">
                <a:solidFill>
                  <a:schemeClr val="tx1"/>
                </a:solidFill>
              </a:rPr>
              <a:t> б</a:t>
            </a:r>
            <a:r>
              <a:rPr lang="uz-Cyrl-UZ" sz="3200" dirty="0">
                <a:solidFill>
                  <a:schemeClr val="tx1"/>
                </a:solidFill>
              </a:rPr>
              <a:t>ўғ</a:t>
            </a:r>
            <a:r>
              <a:rPr lang="ru-RU" sz="3200" dirty="0" err="1">
                <a:solidFill>
                  <a:schemeClr val="tx1"/>
                </a:solidFill>
              </a:rPr>
              <a:t>инлигини</a:t>
            </a:r>
            <a:r>
              <a:rPr lang="ru-RU" sz="3200" dirty="0">
                <a:solidFill>
                  <a:schemeClr val="tx1"/>
                </a:solidFill>
              </a:rPr>
              <a:t> </a:t>
            </a:r>
            <a:r>
              <a:rPr lang="ru-RU" sz="3200" dirty="0" err="1">
                <a:solidFill>
                  <a:schemeClr val="tx1"/>
                </a:solidFill>
              </a:rPr>
              <a:t>таъминлайди</a:t>
            </a:r>
            <a:r>
              <a:rPr lang="ru-RU" sz="3200" dirty="0">
                <a:solidFill>
                  <a:schemeClr val="tx1"/>
                </a:solidFill>
              </a:rPr>
              <a:t>;</a:t>
            </a:r>
            <a:br>
              <a:rPr lang="ru-RU" sz="3200" dirty="0">
                <a:solidFill>
                  <a:schemeClr val="tx1"/>
                </a:solidFill>
              </a:rPr>
            </a:br>
            <a:r>
              <a:rPr lang="ru-RU" sz="3200" dirty="0" err="1">
                <a:solidFill>
                  <a:schemeClr val="tx1"/>
                </a:solidFill>
              </a:rPr>
              <a:t>барча</a:t>
            </a:r>
            <a:r>
              <a:rPr lang="ru-RU" sz="3200" dirty="0">
                <a:solidFill>
                  <a:schemeClr val="tx1"/>
                </a:solidFill>
              </a:rPr>
              <a:t> </a:t>
            </a:r>
            <a:r>
              <a:rPr lang="ru-RU" sz="3200" dirty="0" err="1">
                <a:solidFill>
                  <a:schemeClr val="tx1"/>
                </a:solidFill>
              </a:rPr>
              <a:t>соҳалар</a:t>
            </a:r>
            <a:r>
              <a:rPr lang="ru-RU" sz="3200" dirty="0">
                <a:solidFill>
                  <a:schemeClr val="tx1"/>
                </a:solidFill>
              </a:rPr>
              <a:t> б</a:t>
            </a:r>
            <a:r>
              <a:rPr lang="uz-Cyrl-UZ" sz="3200" dirty="0">
                <a:solidFill>
                  <a:schemeClr val="tx1"/>
                </a:solidFill>
              </a:rPr>
              <a:t>ў</a:t>
            </a:r>
            <a:r>
              <a:rPr lang="ru-RU" sz="3200" dirty="0" err="1">
                <a:solidFill>
                  <a:schemeClr val="tx1"/>
                </a:solidFill>
              </a:rPr>
              <a:t>йича</a:t>
            </a:r>
            <a:r>
              <a:rPr lang="ru-RU" sz="3200" dirty="0">
                <a:solidFill>
                  <a:schemeClr val="tx1"/>
                </a:solidFill>
              </a:rPr>
              <a:t> </a:t>
            </a:r>
            <a:r>
              <a:rPr lang="ru-RU" sz="3200" dirty="0" err="1">
                <a:solidFill>
                  <a:schemeClr val="tx1"/>
                </a:solidFill>
              </a:rPr>
              <a:t>билим</a:t>
            </a:r>
            <a:r>
              <a:rPr lang="ru-RU" sz="3200" dirty="0">
                <a:solidFill>
                  <a:schemeClr val="tx1"/>
                </a:solidFill>
              </a:rPr>
              <a:t> </a:t>
            </a:r>
            <a:r>
              <a:rPr lang="ru-RU" sz="3200" dirty="0" err="1">
                <a:solidFill>
                  <a:schemeClr val="tx1"/>
                </a:solidFill>
              </a:rPr>
              <a:t>беришда</a:t>
            </a:r>
            <a:r>
              <a:rPr lang="ru-RU" sz="3200" dirty="0">
                <a:solidFill>
                  <a:schemeClr val="tx1"/>
                </a:solidFill>
              </a:rPr>
              <a:t> </a:t>
            </a:r>
            <a:r>
              <a:rPr lang="ru-RU" sz="3200" dirty="0" err="1">
                <a:solidFill>
                  <a:schemeClr val="tx1"/>
                </a:solidFill>
              </a:rPr>
              <a:t>ахборотлаштиришни</a:t>
            </a:r>
            <a:r>
              <a:rPr lang="ru-RU" sz="3200" dirty="0">
                <a:solidFill>
                  <a:schemeClr val="tx1"/>
                </a:solidFill>
              </a:rPr>
              <a:t> </a:t>
            </a:r>
            <a:r>
              <a:rPr lang="ru-RU" sz="3200" dirty="0" err="1">
                <a:solidFill>
                  <a:schemeClr val="tx1"/>
                </a:solidFill>
              </a:rPr>
              <a:t>ривожлантиришни</a:t>
            </a:r>
            <a:r>
              <a:rPr lang="ru-RU" sz="3200" dirty="0">
                <a:solidFill>
                  <a:schemeClr val="tx1"/>
                </a:solidFill>
              </a:rPr>
              <a:t> </a:t>
            </a:r>
            <a:r>
              <a:rPr lang="ru-RU" sz="3200" dirty="0" err="1">
                <a:solidFill>
                  <a:schemeClr val="tx1"/>
                </a:solidFill>
              </a:rPr>
              <a:t>лайиҳалаш</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яратиш</a:t>
            </a:r>
            <a:r>
              <a:rPr lang="ru-RU" sz="3200" dirty="0">
                <a:solidFill>
                  <a:schemeClr val="tx1"/>
                </a:solidFill>
              </a:rPr>
              <a:t> (мониторинг), ресурс </a:t>
            </a:r>
            <a:r>
              <a:rPr lang="ru-RU" sz="3200" dirty="0" err="1">
                <a:solidFill>
                  <a:schemeClr val="tx1"/>
                </a:solidFill>
              </a:rPr>
              <a:t>марказ</a:t>
            </a:r>
            <a:r>
              <a:rPr lang="ru-RU" sz="3200" dirty="0">
                <a:solidFill>
                  <a:schemeClr val="tx1"/>
                </a:solidFill>
              </a:rPr>
              <a:t> </a:t>
            </a:r>
            <a:r>
              <a:rPr lang="ru-RU" sz="3200" dirty="0" err="1">
                <a:solidFill>
                  <a:schemeClr val="tx1"/>
                </a:solidFill>
              </a:rPr>
              <a:t>тизими</a:t>
            </a:r>
            <a:r>
              <a:rPr lang="ru-RU" sz="3200" dirty="0">
                <a:solidFill>
                  <a:schemeClr val="tx1"/>
                </a:solidFill>
              </a:rPr>
              <a:t>;</a:t>
            </a:r>
            <a:br>
              <a:rPr lang="ru-RU" sz="3200" dirty="0">
                <a:solidFill>
                  <a:schemeClr val="tx1"/>
                </a:solidFill>
              </a:rPr>
            </a:br>
            <a:r>
              <a:rPr lang="ru-RU" sz="3200" dirty="0" err="1">
                <a:solidFill>
                  <a:schemeClr val="tx1"/>
                </a:solidFill>
              </a:rPr>
              <a:t>ахборотлаштириш</a:t>
            </a:r>
            <a:r>
              <a:rPr lang="ru-RU" sz="3200" dirty="0">
                <a:solidFill>
                  <a:schemeClr val="tx1"/>
                </a:solidFill>
              </a:rPr>
              <a:t> </a:t>
            </a:r>
            <a:r>
              <a:rPr lang="ru-RU" sz="3200" dirty="0" err="1">
                <a:solidFill>
                  <a:schemeClr val="tx1"/>
                </a:solidFill>
              </a:rPr>
              <a:t>соҳаларида</a:t>
            </a:r>
            <a:r>
              <a:rPr lang="ru-RU" sz="3200" dirty="0">
                <a:solidFill>
                  <a:schemeClr val="tx1"/>
                </a:solidFill>
              </a:rPr>
              <a:t> </a:t>
            </a:r>
            <a:r>
              <a:rPr lang="ru-RU" sz="3200" dirty="0" err="1">
                <a:solidFill>
                  <a:schemeClr val="tx1"/>
                </a:solidFill>
              </a:rPr>
              <a:t>меъёрий</a:t>
            </a:r>
            <a:r>
              <a:rPr lang="ru-RU" sz="3200" dirty="0">
                <a:solidFill>
                  <a:schemeClr val="tx1"/>
                </a:solidFill>
              </a:rPr>
              <a:t> </a:t>
            </a:r>
            <a:r>
              <a:rPr lang="ru-RU" sz="3200" dirty="0" err="1">
                <a:solidFill>
                  <a:schemeClr val="tx1"/>
                </a:solidFill>
              </a:rPr>
              <a:t>базаларни</a:t>
            </a:r>
            <a:r>
              <a:rPr lang="ru-RU" sz="3200" dirty="0">
                <a:solidFill>
                  <a:schemeClr val="tx1"/>
                </a:solidFill>
              </a:rPr>
              <a:t> </a:t>
            </a:r>
            <a:r>
              <a:rPr lang="ru-RU" sz="3200" dirty="0" err="1">
                <a:solidFill>
                  <a:schemeClr val="tx1"/>
                </a:solidFill>
              </a:rPr>
              <a:t>яратиш</a:t>
            </a:r>
            <a:r>
              <a:rPr lang="ru-RU" sz="3200" dirty="0">
                <a:solidFill>
                  <a:schemeClr val="tx1"/>
                </a:solidFill>
              </a:rPr>
              <a:t> (</a:t>
            </a:r>
            <a:r>
              <a:rPr lang="ru-RU" sz="3200" dirty="0" err="1">
                <a:solidFill>
                  <a:schemeClr val="tx1"/>
                </a:solidFill>
              </a:rPr>
              <a:t>координа</a:t>
            </a:r>
            <a:r>
              <a:rPr lang="uz-Cyrl-UZ" sz="3200" dirty="0">
                <a:solidFill>
                  <a:schemeClr val="tx1"/>
                </a:solidFill>
              </a:rPr>
              <a:t>ц</a:t>
            </a:r>
            <a:r>
              <a:rPr lang="ru-RU" sz="3200" dirty="0" err="1">
                <a:solidFill>
                  <a:schemeClr val="tx1"/>
                </a:solidFill>
              </a:rPr>
              <a:t>иялар</a:t>
            </a:r>
            <a:r>
              <a:rPr lang="ru-RU" sz="3200" dirty="0">
                <a:solidFill>
                  <a:schemeClr val="tx1"/>
                </a:solidFill>
              </a:rPr>
              <a:t>, </a:t>
            </a:r>
            <a:r>
              <a:rPr lang="ru-RU" sz="3200" dirty="0" err="1">
                <a:solidFill>
                  <a:schemeClr val="tx1"/>
                </a:solidFill>
              </a:rPr>
              <a:t>методлар</a:t>
            </a:r>
            <a:r>
              <a:rPr lang="ru-RU" sz="3200" dirty="0">
                <a:solidFill>
                  <a:schemeClr val="tx1"/>
                </a:solidFill>
              </a:rPr>
              <a:t>, </a:t>
            </a:r>
            <a:r>
              <a:rPr lang="ru-RU" sz="3200" dirty="0" err="1">
                <a:solidFill>
                  <a:schemeClr val="tx1"/>
                </a:solidFill>
              </a:rPr>
              <a:t>илмий</a:t>
            </a:r>
            <a:r>
              <a:rPr lang="ru-RU" sz="3200" dirty="0">
                <a:solidFill>
                  <a:schemeClr val="tx1"/>
                </a:solidFill>
              </a:rPr>
              <a:t> – методик </a:t>
            </a:r>
            <a:r>
              <a:rPr lang="ru-RU" sz="3200" dirty="0" err="1">
                <a:solidFill>
                  <a:schemeClr val="tx1"/>
                </a:solidFill>
              </a:rPr>
              <a:t>бирлашмалар</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ҳ.к</a:t>
            </a:r>
            <a:r>
              <a:rPr lang="ru-RU" sz="3200" dirty="0">
                <a:solidFill>
                  <a:schemeClr val="tx1"/>
                </a:solidFill>
              </a:rPr>
              <a:t>)</a:t>
            </a:r>
            <a:br>
              <a:rPr lang="ru-RU" sz="3200" dirty="0">
                <a:solidFill>
                  <a:schemeClr val="tx1"/>
                </a:solidFill>
              </a:rPr>
            </a:br>
            <a:endParaRPr lang="ru-RU" sz="3200" dirty="0">
              <a:solidFill>
                <a:schemeClr val="tx1"/>
              </a:solidFill>
            </a:endParaRPr>
          </a:p>
        </p:txBody>
      </p:sp>
    </p:spTree>
    <p:extLst>
      <p:ext uri="{BB962C8B-B14F-4D97-AF65-F5344CB8AC3E}">
        <p14:creationId xmlns:p14="http://schemas.microsoft.com/office/powerpoint/2010/main" val="13295499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970992"/>
          </a:xfrm>
        </p:spPr>
        <p:txBody>
          <a:bodyPr>
            <a:noAutofit/>
          </a:bodyPr>
          <a:lstStyle/>
          <a:p>
            <a:pPr algn="just"/>
            <a:r>
              <a:rPr lang="ru-RU" sz="3200" dirty="0">
                <a:solidFill>
                  <a:schemeClr val="tx1"/>
                </a:solidFill>
              </a:rPr>
              <a:t>техник </a:t>
            </a:r>
            <a:r>
              <a:rPr lang="ru-RU" sz="3200" dirty="0" err="1">
                <a:solidFill>
                  <a:schemeClr val="tx1"/>
                </a:solidFill>
              </a:rPr>
              <a:t>таъминотни</a:t>
            </a:r>
            <a:r>
              <a:rPr lang="ru-RU" sz="3200" dirty="0">
                <a:solidFill>
                  <a:schemeClr val="tx1"/>
                </a:solidFill>
              </a:rPr>
              <a:t> – </a:t>
            </a:r>
            <a:r>
              <a:rPr lang="ru-RU" sz="3200" dirty="0" err="1" smtClean="0">
                <a:solidFill>
                  <a:schemeClr val="tx1"/>
                </a:solidFill>
              </a:rPr>
              <a:t>компьютерлар</a:t>
            </a:r>
            <a:r>
              <a:rPr lang="ru-RU" sz="3200" dirty="0">
                <a:solidFill>
                  <a:schemeClr val="tx1"/>
                </a:solidFill>
              </a:rPr>
              <a:t>, </a:t>
            </a:r>
            <a:r>
              <a:rPr lang="ru-RU" sz="3200" dirty="0" err="1">
                <a:solidFill>
                  <a:schemeClr val="tx1"/>
                </a:solidFill>
              </a:rPr>
              <a:t>ахборот</a:t>
            </a:r>
            <a:r>
              <a:rPr lang="ru-RU" sz="3200" dirty="0">
                <a:solidFill>
                  <a:schemeClr val="tx1"/>
                </a:solidFill>
              </a:rPr>
              <a:t> </a:t>
            </a:r>
            <a:r>
              <a:rPr lang="ru-RU" sz="3200" dirty="0" err="1">
                <a:solidFill>
                  <a:schemeClr val="tx1"/>
                </a:solidFill>
              </a:rPr>
              <a:t>технологиясининг</a:t>
            </a:r>
            <a:r>
              <a:rPr lang="ru-RU" sz="3200" dirty="0">
                <a:solidFill>
                  <a:schemeClr val="tx1"/>
                </a:solidFill>
              </a:rPr>
              <a:t> </a:t>
            </a:r>
            <a:r>
              <a:rPr lang="ru-RU" sz="3200" dirty="0" err="1">
                <a:solidFill>
                  <a:schemeClr val="tx1"/>
                </a:solidFill>
              </a:rPr>
              <a:t>бошқа</a:t>
            </a:r>
            <a:r>
              <a:rPr lang="ru-RU" sz="3200" dirty="0">
                <a:solidFill>
                  <a:schemeClr val="tx1"/>
                </a:solidFill>
              </a:rPr>
              <a:t> </a:t>
            </a:r>
            <a:r>
              <a:rPr lang="ru-RU" sz="3200" dirty="0" err="1">
                <a:solidFill>
                  <a:schemeClr val="tx1"/>
                </a:solidFill>
              </a:rPr>
              <a:t>қурилмалари</a:t>
            </a:r>
            <a:r>
              <a:rPr lang="ru-RU" sz="3200" dirty="0">
                <a:solidFill>
                  <a:schemeClr val="tx1"/>
                </a:solidFill>
              </a:rPr>
              <a:t> (</a:t>
            </a:r>
            <a:r>
              <a:rPr lang="ru-RU" sz="3200" dirty="0" err="1">
                <a:solidFill>
                  <a:schemeClr val="tx1"/>
                </a:solidFill>
              </a:rPr>
              <a:t>фотоаппаратдан</a:t>
            </a:r>
            <a:r>
              <a:rPr lang="ru-RU" sz="3200" dirty="0">
                <a:solidFill>
                  <a:schemeClr val="tx1"/>
                </a:solidFill>
              </a:rPr>
              <a:t> то </a:t>
            </a:r>
            <a:r>
              <a:rPr lang="ru-RU" sz="3200" dirty="0" err="1">
                <a:solidFill>
                  <a:schemeClr val="tx1"/>
                </a:solidFill>
              </a:rPr>
              <a:t>микроскопгача</a:t>
            </a:r>
            <a:r>
              <a:rPr lang="ru-RU" sz="3200" dirty="0">
                <a:solidFill>
                  <a:schemeClr val="tx1"/>
                </a:solidFill>
              </a:rPr>
              <a:t>), </a:t>
            </a:r>
            <a:r>
              <a:rPr lang="ru-RU" sz="3200" dirty="0" err="1">
                <a:solidFill>
                  <a:schemeClr val="tx1"/>
                </a:solidFill>
              </a:rPr>
              <a:t>уларга</a:t>
            </a:r>
            <a:r>
              <a:rPr lang="ru-RU" sz="3200" dirty="0">
                <a:solidFill>
                  <a:schemeClr val="tx1"/>
                </a:solidFill>
              </a:rPr>
              <a:t> </a:t>
            </a:r>
            <a:r>
              <a:rPr lang="ru-RU" sz="3200" dirty="0" err="1">
                <a:solidFill>
                  <a:schemeClr val="tx1"/>
                </a:solidFill>
              </a:rPr>
              <a:t>хизмат</a:t>
            </a:r>
            <a:r>
              <a:rPr lang="ru-RU" sz="3200" dirty="0">
                <a:solidFill>
                  <a:schemeClr val="tx1"/>
                </a:solidFill>
              </a:rPr>
              <a:t> к</a:t>
            </a:r>
            <a:r>
              <a:rPr lang="uz-Cyrl-UZ" sz="3200" dirty="0">
                <a:solidFill>
                  <a:schemeClr val="tx1"/>
                </a:solidFill>
              </a:rPr>
              <a:t>ў</a:t>
            </a:r>
            <a:r>
              <a:rPr lang="ru-RU" sz="3200" dirty="0" err="1">
                <a:solidFill>
                  <a:schemeClr val="tx1"/>
                </a:solidFill>
              </a:rPr>
              <a:t>рсатиш</a:t>
            </a:r>
            <a:r>
              <a:rPr lang="ru-RU" sz="3200" dirty="0">
                <a:solidFill>
                  <a:schemeClr val="tx1"/>
                </a:solidFill>
              </a:rPr>
              <a:t> </a:t>
            </a:r>
            <a:r>
              <a:rPr lang="ru-RU" sz="3200" dirty="0" err="1">
                <a:solidFill>
                  <a:schemeClr val="tx1"/>
                </a:solidFill>
              </a:rPr>
              <a:t>учун</a:t>
            </a:r>
            <a:r>
              <a:rPr lang="ru-RU" sz="3200" dirty="0">
                <a:solidFill>
                  <a:schemeClr val="tx1"/>
                </a:solidFill>
              </a:rPr>
              <a:t> </a:t>
            </a:r>
            <a:r>
              <a:rPr lang="ru-RU" sz="3200" dirty="0" err="1">
                <a:solidFill>
                  <a:schemeClr val="tx1"/>
                </a:solidFill>
              </a:rPr>
              <a:t>керакли</a:t>
            </a:r>
            <a:r>
              <a:rPr lang="ru-RU" sz="3200" dirty="0">
                <a:solidFill>
                  <a:schemeClr val="tx1"/>
                </a:solidFill>
              </a:rPr>
              <a:t> </a:t>
            </a:r>
            <a:r>
              <a:rPr lang="ru-RU" sz="3200" dirty="0" err="1">
                <a:solidFill>
                  <a:schemeClr val="tx1"/>
                </a:solidFill>
              </a:rPr>
              <a:t>материалларни</a:t>
            </a:r>
            <a:r>
              <a:rPr lang="ru-RU" sz="3200" dirty="0">
                <a:solidFill>
                  <a:schemeClr val="tx1"/>
                </a:solidFill>
              </a:rPr>
              <a:t> </a:t>
            </a:r>
            <a:r>
              <a:rPr lang="ru-RU" sz="3200" dirty="0" err="1">
                <a:solidFill>
                  <a:schemeClr val="tx1"/>
                </a:solidFill>
              </a:rPr>
              <a:t>яратиш</a:t>
            </a:r>
            <a:r>
              <a:rPr lang="ru-RU" sz="3200" dirty="0">
                <a:solidFill>
                  <a:schemeClr val="tx1"/>
                </a:solidFill>
              </a:rPr>
              <a:t>;</a:t>
            </a:r>
            <a:br>
              <a:rPr lang="ru-RU" sz="3200" dirty="0">
                <a:solidFill>
                  <a:schemeClr val="tx1"/>
                </a:solidFill>
              </a:rPr>
            </a:br>
            <a:r>
              <a:rPr lang="ru-RU" sz="3200" dirty="0" err="1">
                <a:solidFill>
                  <a:schemeClr val="tx1"/>
                </a:solidFill>
              </a:rPr>
              <a:t>телекоммуника</a:t>
            </a:r>
            <a:r>
              <a:rPr lang="uz-Cyrl-UZ" sz="3200" dirty="0">
                <a:solidFill>
                  <a:schemeClr val="tx1"/>
                </a:solidFill>
              </a:rPr>
              <a:t>ц</a:t>
            </a:r>
            <a:r>
              <a:rPr lang="ru-RU" sz="3200" dirty="0" err="1">
                <a:solidFill>
                  <a:schemeClr val="tx1"/>
                </a:solidFill>
              </a:rPr>
              <a:t>ия</a:t>
            </a:r>
            <a:r>
              <a:rPr lang="ru-RU" sz="3200" dirty="0">
                <a:solidFill>
                  <a:schemeClr val="tx1"/>
                </a:solidFill>
              </a:rPr>
              <a:t> (</a:t>
            </a:r>
            <a:r>
              <a:rPr lang="ru-RU" sz="3200" dirty="0" err="1">
                <a:solidFill>
                  <a:schemeClr val="tx1"/>
                </a:solidFill>
              </a:rPr>
              <a:t>ҳаво</a:t>
            </a:r>
            <a:r>
              <a:rPr lang="ru-RU" sz="3200" dirty="0">
                <a:solidFill>
                  <a:schemeClr val="tx1"/>
                </a:solidFill>
              </a:rPr>
              <a:t> </a:t>
            </a:r>
            <a:r>
              <a:rPr lang="ru-RU" sz="3200" dirty="0" err="1">
                <a:solidFill>
                  <a:schemeClr val="tx1"/>
                </a:solidFill>
              </a:rPr>
              <a:t>орқали</a:t>
            </a:r>
            <a:r>
              <a:rPr lang="ru-RU" sz="3200" dirty="0">
                <a:solidFill>
                  <a:schemeClr val="tx1"/>
                </a:solidFill>
              </a:rPr>
              <a:t>, </a:t>
            </a:r>
            <a:r>
              <a:rPr lang="ru-RU" sz="3200" dirty="0" err="1">
                <a:solidFill>
                  <a:schemeClr val="tx1"/>
                </a:solidFill>
              </a:rPr>
              <a:t>ернинг</a:t>
            </a:r>
            <a:r>
              <a:rPr lang="ru-RU" sz="3200" dirty="0">
                <a:solidFill>
                  <a:schemeClr val="tx1"/>
                </a:solidFill>
              </a:rPr>
              <a:t> </a:t>
            </a:r>
            <a:r>
              <a:rPr lang="ru-RU" sz="3200" dirty="0" err="1">
                <a:solidFill>
                  <a:schemeClr val="tx1"/>
                </a:solidFill>
              </a:rPr>
              <a:t>сунъий</a:t>
            </a:r>
            <a:r>
              <a:rPr lang="ru-RU" sz="3200" dirty="0">
                <a:solidFill>
                  <a:schemeClr val="tx1"/>
                </a:solidFill>
              </a:rPr>
              <a:t> </a:t>
            </a:r>
            <a:r>
              <a:rPr lang="uz-Cyrl-UZ" sz="3200" dirty="0">
                <a:solidFill>
                  <a:schemeClr val="tx1"/>
                </a:solidFill>
              </a:rPr>
              <a:t>йў</a:t>
            </a:r>
            <a:r>
              <a:rPr lang="ru-RU" sz="3200" dirty="0" err="1">
                <a:solidFill>
                  <a:schemeClr val="tx1"/>
                </a:solidFill>
              </a:rPr>
              <a:t>лдошлари</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бошқа</a:t>
            </a:r>
            <a:r>
              <a:rPr lang="ru-RU" sz="3200" dirty="0">
                <a:solidFill>
                  <a:schemeClr val="tx1"/>
                </a:solidFill>
              </a:rPr>
              <a:t> </a:t>
            </a:r>
            <a:r>
              <a:rPr lang="ru-RU" sz="3200" dirty="0" err="1">
                <a:solidFill>
                  <a:schemeClr val="tx1"/>
                </a:solidFill>
              </a:rPr>
              <a:t>алоқа</a:t>
            </a:r>
            <a:r>
              <a:rPr lang="ru-RU" sz="3200" dirty="0">
                <a:solidFill>
                  <a:schemeClr val="tx1"/>
                </a:solidFill>
              </a:rPr>
              <a:t> </a:t>
            </a:r>
            <a:r>
              <a:rPr lang="ru-RU" sz="3200" dirty="0" err="1">
                <a:solidFill>
                  <a:schemeClr val="tx1"/>
                </a:solidFill>
              </a:rPr>
              <a:t>каналлари</a:t>
            </a:r>
            <a:r>
              <a:rPr lang="ru-RU" sz="3200" dirty="0">
                <a:solidFill>
                  <a:schemeClr val="tx1"/>
                </a:solidFill>
              </a:rPr>
              <a:t>) </a:t>
            </a:r>
            <a:r>
              <a:rPr lang="ru-RU" sz="3200" dirty="0" err="1">
                <a:solidFill>
                  <a:schemeClr val="tx1"/>
                </a:solidFill>
              </a:rPr>
              <a:t>тармоқлари</a:t>
            </a:r>
            <a:r>
              <a:rPr lang="ru-RU" sz="3200" dirty="0">
                <a:solidFill>
                  <a:schemeClr val="tx1"/>
                </a:solidFill>
              </a:rPr>
              <a:t>;</a:t>
            </a:r>
            <a:br>
              <a:rPr lang="ru-RU" sz="3200" dirty="0">
                <a:solidFill>
                  <a:schemeClr val="tx1"/>
                </a:solidFill>
              </a:rPr>
            </a:br>
            <a:r>
              <a:rPr lang="ru-RU" sz="3200" dirty="0" err="1">
                <a:solidFill>
                  <a:schemeClr val="tx1"/>
                </a:solidFill>
              </a:rPr>
              <a:t>таъминот</a:t>
            </a:r>
            <a:r>
              <a:rPr lang="ru-RU" sz="3200" dirty="0">
                <a:solidFill>
                  <a:schemeClr val="tx1"/>
                </a:solidFill>
              </a:rPr>
              <a:t> </a:t>
            </a:r>
            <a:r>
              <a:rPr lang="ru-RU" sz="3200" dirty="0" err="1">
                <a:solidFill>
                  <a:schemeClr val="tx1"/>
                </a:solidFill>
              </a:rPr>
              <a:t>ресурслари</a:t>
            </a:r>
            <a:r>
              <a:rPr lang="ru-RU" sz="3200" dirty="0">
                <a:solidFill>
                  <a:schemeClr val="tx1"/>
                </a:solidFill>
              </a:rPr>
              <a:t> (</a:t>
            </a:r>
            <a:r>
              <a:rPr lang="ru-RU" sz="3200" dirty="0" err="1">
                <a:solidFill>
                  <a:schemeClr val="tx1"/>
                </a:solidFill>
              </a:rPr>
              <a:t>дастурий</a:t>
            </a:r>
            <a:r>
              <a:rPr lang="ru-RU" sz="3200" dirty="0">
                <a:solidFill>
                  <a:schemeClr val="tx1"/>
                </a:solidFill>
              </a:rPr>
              <a:t> </a:t>
            </a:r>
            <a:r>
              <a:rPr lang="ru-RU" sz="3200" dirty="0" err="1">
                <a:solidFill>
                  <a:schemeClr val="tx1"/>
                </a:solidFill>
              </a:rPr>
              <a:t>таъминот</a:t>
            </a:r>
            <a:r>
              <a:rPr lang="ru-RU" sz="3200" dirty="0">
                <a:solidFill>
                  <a:schemeClr val="tx1"/>
                </a:solidFill>
              </a:rPr>
              <a:t>, </a:t>
            </a:r>
            <a:r>
              <a:rPr lang="ru-RU" sz="3200" dirty="0" err="1">
                <a:solidFill>
                  <a:schemeClr val="tx1"/>
                </a:solidFill>
              </a:rPr>
              <a:t>интернетдаги</a:t>
            </a:r>
            <a:r>
              <a:rPr lang="ru-RU" sz="3200" dirty="0">
                <a:solidFill>
                  <a:schemeClr val="tx1"/>
                </a:solidFill>
              </a:rPr>
              <a:t> </a:t>
            </a:r>
            <a:r>
              <a:rPr lang="ru-RU" sz="3200" dirty="0" err="1">
                <a:solidFill>
                  <a:schemeClr val="tx1"/>
                </a:solidFill>
              </a:rPr>
              <a:t>ахборотлар</a:t>
            </a:r>
            <a:r>
              <a:rPr lang="ru-RU" sz="3200" dirty="0">
                <a:solidFill>
                  <a:schemeClr val="tx1"/>
                </a:solidFill>
              </a:rPr>
              <a:t> </a:t>
            </a:r>
            <a:r>
              <a:rPr lang="ru-RU" sz="3200" dirty="0" err="1">
                <a:solidFill>
                  <a:schemeClr val="tx1"/>
                </a:solidFill>
              </a:rPr>
              <a:t>мажмуи</a:t>
            </a:r>
            <a:r>
              <a:rPr lang="ru-RU" sz="3200" dirty="0">
                <a:solidFill>
                  <a:schemeClr val="tx1"/>
                </a:solidFill>
              </a:rPr>
              <a:t>, </a:t>
            </a:r>
            <a:r>
              <a:rPr lang="ru-RU" sz="3200" dirty="0" err="1">
                <a:solidFill>
                  <a:schemeClr val="tx1"/>
                </a:solidFill>
              </a:rPr>
              <a:t>маълумотномалар</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ҳ.к</a:t>
            </a:r>
            <a:r>
              <a:rPr lang="ru-RU" sz="3200" dirty="0">
                <a:solidFill>
                  <a:schemeClr val="tx1"/>
                </a:solidFill>
              </a:rPr>
              <a:t>).</a:t>
            </a:r>
            <a:br>
              <a:rPr lang="ru-RU" sz="3200" dirty="0">
                <a:solidFill>
                  <a:schemeClr val="tx1"/>
                </a:solidFill>
              </a:rPr>
            </a:br>
            <a:endParaRPr lang="ru-RU" sz="3200" dirty="0">
              <a:solidFill>
                <a:schemeClr val="tx1"/>
              </a:solidFill>
            </a:endParaRPr>
          </a:p>
        </p:txBody>
      </p:sp>
    </p:spTree>
    <p:extLst>
      <p:ext uri="{BB962C8B-B14F-4D97-AF65-F5344CB8AC3E}">
        <p14:creationId xmlns:p14="http://schemas.microsoft.com/office/powerpoint/2010/main" val="21083180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259024"/>
          </a:xfrm>
        </p:spPr>
        <p:txBody>
          <a:bodyPr>
            <a:normAutofit fontScale="90000"/>
          </a:bodyPr>
          <a:lstStyle/>
          <a:p>
            <a:pPr algn="just"/>
            <a:r>
              <a:rPr lang="ru-RU" sz="3600" dirty="0" err="1">
                <a:solidFill>
                  <a:schemeClr val="tx1"/>
                </a:solidFill>
              </a:rPr>
              <a:t>Ахборот</a:t>
            </a:r>
            <a:r>
              <a:rPr lang="ru-RU" sz="3600" dirty="0">
                <a:solidFill>
                  <a:schemeClr val="tx1"/>
                </a:solidFill>
              </a:rPr>
              <a:t> </a:t>
            </a:r>
            <a:r>
              <a:rPr lang="ru-RU" sz="3600" dirty="0" err="1">
                <a:solidFill>
                  <a:schemeClr val="tx1"/>
                </a:solidFill>
              </a:rPr>
              <a:t>технологияси</a:t>
            </a:r>
            <a:r>
              <a:rPr lang="ru-RU" sz="3600" dirty="0">
                <a:solidFill>
                  <a:schemeClr val="tx1"/>
                </a:solidFill>
              </a:rPr>
              <a:t> </a:t>
            </a:r>
            <a:r>
              <a:rPr lang="ru-RU" sz="3600" dirty="0" err="1">
                <a:solidFill>
                  <a:schemeClr val="tx1"/>
                </a:solidFill>
              </a:rPr>
              <a:t>моделлари</a:t>
            </a:r>
            <a:r>
              <a:rPr lang="ru-RU" sz="3600" dirty="0">
                <a:solidFill>
                  <a:schemeClr val="tx1"/>
                </a:solidFill>
              </a:rPr>
              <a:t> </a:t>
            </a:r>
            <a:r>
              <a:rPr lang="ru-RU" sz="3600" dirty="0" err="1">
                <a:solidFill>
                  <a:schemeClr val="tx1"/>
                </a:solidFill>
              </a:rPr>
              <a:t>муайян</a:t>
            </a:r>
            <a:r>
              <a:rPr lang="ru-RU" sz="3600" dirty="0">
                <a:solidFill>
                  <a:schemeClr val="tx1"/>
                </a:solidFill>
              </a:rPr>
              <a:t> </a:t>
            </a:r>
            <a:r>
              <a:rPr lang="ru-RU" sz="3600" dirty="0" err="1">
                <a:solidFill>
                  <a:schemeClr val="tx1"/>
                </a:solidFill>
              </a:rPr>
              <a:t>амалларни</a:t>
            </a:r>
            <a:r>
              <a:rPr lang="ru-RU" sz="3600" dirty="0">
                <a:solidFill>
                  <a:schemeClr val="tx1"/>
                </a:solidFill>
              </a:rPr>
              <a:t> </a:t>
            </a:r>
            <a:r>
              <a:rPr lang="ru-RU" sz="3600" dirty="0" err="1">
                <a:solidFill>
                  <a:schemeClr val="tx1"/>
                </a:solidFill>
              </a:rPr>
              <a:t>онгли</a:t>
            </a:r>
            <a:r>
              <a:rPr lang="ru-RU" sz="3600" dirty="0">
                <a:solidFill>
                  <a:schemeClr val="tx1"/>
                </a:solidFill>
              </a:rPr>
              <a:t> </a:t>
            </a:r>
            <a:r>
              <a:rPr lang="ru-RU" sz="3600" dirty="0" err="1">
                <a:solidFill>
                  <a:schemeClr val="tx1"/>
                </a:solidFill>
              </a:rPr>
              <a:t>ва</a:t>
            </a:r>
            <a:r>
              <a:rPr lang="ru-RU" sz="3600" dirty="0">
                <a:solidFill>
                  <a:schemeClr val="tx1"/>
                </a:solidFill>
              </a:rPr>
              <a:t> </a:t>
            </a:r>
            <a:r>
              <a:rPr lang="ru-RU" sz="3600" dirty="0" err="1">
                <a:solidFill>
                  <a:schemeClr val="tx1"/>
                </a:solidFill>
              </a:rPr>
              <a:t>режали</a:t>
            </a:r>
            <a:r>
              <a:rPr lang="ru-RU" sz="3600" dirty="0">
                <a:solidFill>
                  <a:schemeClr val="tx1"/>
                </a:solidFill>
              </a:rPr>
              <a:t> </a:t>
            </a:r>
            <a:r>
              <a:rPr lang="ru-RU" sz="3600" dirty="0" err="1">
                <a:solidFill>
                  <a:schemeClr val="tx1"/>
                </a:solidFill>
              </a:rPr>
              <a:t>амалга</a:t>
            </a:r>
            <a:r>
              <a:rPr lang="ru-RU" sz="3600" dirty="0">
                <a:solidFill>
                  <a:schemeClr val="tx1"/>
                </a:solidFill>
              </a:rPr>
              <a:t> </a:t>
            </a:r>
            <a:r>
              <a:rPr lang="ru-RU" sz="3600" dirty="0" err="1">
                <a:solidFill>
                  <a:schemeClr val="tx1"/>
                </a:solidFill>
              </a:rPr>
              <a:t>оширишда</a:t>
            </a:r>
            <a:r>
              <a:rPr lang="ru-RU" sz="3600" dirty="0">
                <a:solidFill>
                  <a:schemeClr val="tx1"/>
                </a:solidFill>
              </a:rPr>
              <a:t> </a:t>
            </a:r>
            <a:r>
              <a:rPr lang="ru-RU" sz="3600" dirty="0" err="1">
                <a:solidFill>
                  <a:schemeClr val="tx1"/>
                </a:solidFill>
              </a:rPr>
              <a:t>ўзлаштирилади</a:t>
            </a:r>
            <a:r>
              <a:rPr lang="ru-RU" sz="3600" dirty="0">
                <a:solidFill>
                  <a:schemeClr val="tx1"/>
                </a:solidFill>
              </a:rPr>
              <a:t>. </a:t>
            </a:r>
            <a:r>
              <a:rPr lang="ru-RU" sz="3600" dirty="0" err="1">
                <a:solidFill>
                  <a:schemeClr val="tx1"/>
                </a:solidFill>
              </a:rPr>
              <a:t>Бу</a:t>
            </a:r>
            <a:r>
              <a:rPr lang="ru-RU" sz="3600" dirty="0">
                <a:solidFill>
                  <a:schemeClr val="tx1"/>
                </a:solidFill>
              </a:rPr>
              <a:t> </a:t>
            </a:r>
            <a:r>
              <a:rPr lang="ru-RU" sz="3600" dirty="0" err="1">
                <a:solidFill>
                  <a:schemeClr val="tx1"/>
                </a:solidFill>
              </a:rPr>
              <a:t>жараён</a:t>
            </a:r>
            <a:r>
              <a:rPr lang="ru-RU" sz="3600" dirty="0">
                <a:solidFill>
                  <a:schemeClr val="tx1"/>
                </a:solidFill>
              </a:rPr>
              <a:t> </a:t>
            </a:r>
            <a:r>
              <a:rPr lang="ru-RU" sz="3600" dirty="0" err="1">
                <a:solidFill>
                  <a:schemeClr val="tx1"/>
                </a:solidFill>
              </a:rPr>
              <a:t>қуйидагиларни</a:t>
            </a:r>
            <a:r>
              <a:rPr lang="ru-RU" sz="3600" dirty="0">
                <a:solidFill>
                  <a:schemeClr val="tx1"/>
                </a:solidFill>
              </a:rPr>
              <a:t> </a:t>
            </a:r>
            <a:r>
              <a:rPr lang="uz-Cyrl-UZ" sz="3600" dirty="0">
                <a:solidFill>
                  <a:schemeClr val="tx1"/>
                </a:solidFill>
              </a:rPr>
              <a:t>ў</a:t>
            </a:r>
            <a:r>
              <a:rPr lang="ru-RU" sz="3600" dirty="0">
                <a:solidFill>
                  <a:schemeClr val="tx1"/>
                </a:solidFill>
              </a:rPr>
              <a:t>з ичига </a:t>
            </a:r>
            <a:r>
              <a:rPr lang="ru-RU" sz="3600" dirty="0" err="1">
                <a:solidFill>
                  <a:schemeClr val="tx1"/>
                </a:solidFill>
              </a:rPr>
              <a:t>олади</a:t>
            </a:r>
            <a:r>
              <a:rPr lang="ru-RU" sz="3600" dirty="0">
                <a:solidFill>
                  <a:schemeClr val="tx1"/>
                </a:solidFill>
              </a:rPr>
              <a:t>:</a:t>
            </a:r>
            <a:br>
              <a:rPr lang="ru-RU" sz="3600" dirty="0">
                <a:solidFill>
                  <a:schemeClr val="tx1"/>
                </a:solidFill>
              </a:rPr>
            </a:br>
            <a:r>
              <a:rPr lang="ru-RU" sz="3600" dirty="0" smtClean="0">
                <a:solidFill>
                  <a:schemeClr val="tx1"/>
                </a:solidFill>
              </a:rPr>
              <a:t>компьютер</a:t>
            </a:r>
            <a:r>
              <a:rPr lang="ru-RU" sz="3600" dirty="0">
                <a:solidFill>
                  <a:schemeClr val="tx1"/>
                </a:solidFill>
              </a:rPr>
              <a:t>, </a:t>
            </a:r>
            <a:r>
              <a:rPr lang="ru-RU" sz="3600" dirty="0" err="1">
                <a:solidFill>
                  <a:schemeClr val="tx1"/>
                </a:solidFill>
              </a:rPr>
              <a:t>шунингдек</a:t>
            </a:r>
            <a:r>
              <a:rPr lang="ru-RU" sz="3600" dirty="0">
                <a:solidFill>
                  <a:schemeClr val="tx1"/>
                </a:solidFill>
              </a:rPr>
              <a:t>, принтер, модем, микрофон </a:t>
            </a:r>
            <a:r>
              <a:rPr lang="ru-RU" sz="3600" dirty="0" err="1">
                <a:solidFill>
                  <a:schemeClr val="tx1"/>
                </a:solidFill>
              </a:rPr>
              <a:t>ва</a:t>
            </a:r>
            <a:r>
              <a:rPr lang="ru-RU" sz="3600" dirty="0">
                <a:solidFill>
                  <a:schemeClr val="tx1"/>
                </a:solidFill>
              </a:rPr>
              <a:t> </a:t>
            </a:r>
            <a:r>
              <a:rPr lang="ru-RU" sz="3600" dirty="0" err="1">
                <a:solidFill>
                  <a:schemeClr val="tx1"/>
                </a:solidFill>
              </a:rPr>
              <a:t>овоз</a:t>
            </a:r>
            <a:r>
              <a:rPr lang="ru-RU" sz="3600" dirty="0">
                <a:solidFill>
                  <a:schemeClr val="tx1"/>
                </a:solidFill>
              </a:rPr>
              <a:t> </a:t>
            </a:r>
            <a:r>
              <a:rPr lang="ru-RU" sz="3600" dirty="0" err="1">
                <a:solidFill>
                  <a:schemeClr val="tx1"/>
                </a:solidFill>
              </a:rPr>
              <a:t>эшиттириш</a:t>
            </a:r>
            <a:r>
              <a:rPr lang="ru-RU" sz="3600" dirty="0">
                <a:solidFill>
                  <a:schemeClr val="tx1"/>
                </a:solidFill>
              </a:rPr>
              <a:t> </a:t>
            </a:r>
            <a:r>
              <a:rPr lang="ru-RU" sz="3600" dirty="0" err="1">
                <a:solidFill>
                  <a:schemeClr val="tx1"/>
                </a:solidFill>
              </a:rPr>
              <a:t>қурилмаси</a:t>
            </a:r>
            <a:r>
              <a:rPr lang="ru-RU" sz="3600" dirty="0">
                <a:solidFill>
                  <a:schemeClr val="tx1"/>
                </a:solidFill>
              </a:rPr>
              <a:t>, сканер, </a:t>
            </a:r>
            <a:r>
              <a:rPr lang="ru-RU" sz="3600" dirty="0" err="1">
                <a:solidFill>
                  <a:schemeClr val="tx1"/>
                </a:solidFill>
              </a:rPr>
              <a:t>рақамли</a:t>
            </a:r>
            <a:r>
              <a:rPr lang="ru-RU" sz="3600" dirty="0">
                <a:solidFill>
                  <a:schemeClr val="tx1"/>
                </a:solidFill>
              </a:rPr>
              <a:t> видеокамера, </a:t>
            </a:r>
            <a:r>
              <a:rPr lang="ru-RU" sz="3600" dirty="0" err="1" smtClean="0">
                <a:solidFill>
                  <a:schemeClr val="tx1"/>
                </a:solidFill>
              </a:rPr>
              <a:t>мультимедия</a:t>
            </a:r>
            <a:r>
              <a:rPr lang="ru-RU" sz="3600" dirty="0" smtClean="0">
                <a:solidFill>
                  <a:schemeClr val="tx1"/>
                </a:solidFill>
              </a:rPr>
              <a:t> </a:t>
            </a:r>
            <a:r>
              <a:rPr lang="ru-RU" sz="3600" dirty="0" err="1">
                <a:solidFill>
                  <a:schemeClr val="tx1"/>
                </a:solidFill>
              </a:rPr>
              <a:t>проектори</a:t>
            </a:r>
            <a:r>
              <a:rPr lang="ru-RU" sz="3600" dirty="0">
                <a:solidFill>
                  <a:schemeClr val="tx1"/>
                </a:solidFill>
              </a:rPr>
              <a:t>, </a:t>
            </a:r>
            <a:r>
              <a:rPr lang="ru-RU" sz="3600" dirty="0" err="1">
                <a:solidFill>
                  <a:schemeClr val="tx1"/>
                </a:solidFill>
              </a:rPr>
              <a:t>чизиш</a:t>
            </a:r>
            <a:r>
              <a:rPr lang="ru-RU" sz="3600" dirty="0">
                <a:solidFill>
                  <a:schemeClr val="tx1"/>
                </a:solidFill>
              </a:rPr>
              <a:t> </a:t>
            </a:r>
            <a:r>
              <a:rPr lang="ru-RU" sz="3600" dirty="0" err="1">
                <a:solidFill>
                  <a:schemeClr val="tx1"/>
                </a:solidFill>
              </a:rPr>
              <a:t>планшети</a:t>
            </a:r>
            <a:r>
              <a:rPr lang="ru-RU" sz="3600" dirty="0">
                <a:solidFill>
                  <a:schemeClr val="tx1"/>
                </a:solidFill>
              </a:rPr>
              <a:t>, </a:t>
            </a:r>
            <a:r>
              <a:rPr lang="ru-RU" sz="3600" dirty="0" err="1">
                <a:solidFill>
                  <a:schemeClr val="tx1"/>
                </a:solidFill>
              </a:rPr>
              <a:t>мусиқали</a:t>
            </a:r>
            <a:r>
              <a:rPr lang="ru-RU" sz="3600" dirty="0">
                <a:solidFill>
                  <a:schemeClr val="tx1"/>
                </a:solidFill>
              </a:rPr>
              <a:t> клавиатура </a:t>
            </a:r>
            <a:r>
              <a:rPr lang="ru-RU" sz="3600" dirty="0" err="1">
                <a:solidFill>
                  <a:schemeClr val="tx1"/>
                </a:solidFill>
              </a:rPr>
              <a:t>кабилар</a:t>
            </a:r>
            <a:r>
              <a:rPr lang="ru-RU" sz="3600" dirty="0">
                <a:solidFill>
                  <a:schemeClr val="tx1"/>
                </a:solidFill>
              </a:rPr>
              <a:t> </a:t>
            </a:r>
            <a:r>
              <a:rPr lang="ru-RU" sz="3600" dirty="0" err="1">
                <a:solidFill>
                  <a:schemeClr val="tx1"/>
                </a:solidFill>
              </a:rPr>
              <a:t>ҳамда</a:t>
            </a:r>
            <a:r>
              <a:rPr lang="ru-RU" sz="3600" dirty="0">
                <a:solidFill>
                  <a:schemeClr val="tx1"/>
                </a:solidFill>
              </a:rPr>
              <a:t> </a:t>
            </a:r>
            <a:r>
              <a:rPr lang="ru-RU" sz="3600" dirty="0" err="1">
                <a:solidFill>
                  <a:schemeClr val="tx1"/>
                </a:solidFill>
              </a:rPr>
              <a:t>уларнинг</a:t>
            </a:r>
            <a:r>
              <a:rPr lang="ru-RU" sz="3600" dirty="0">
                <a:solidFill>
                  <a:schemeClr val="tx1"/>
                </a:solidFill>
              </a:rPr>
              <a:t> </a:t>
            </a:r>
            <a:r>
              <a:rPr lang="ru-RU" sz="3600" dirty="0" err="1">
                <a:solidFill>
                  <a:schemeClr val="tx1"/>
                </a:solidFill>
              </a:rPr>
              <a:t>дастурий</a:t>
            </a:r>
            <a:r>
              <a:rPr lang="ru-RU" sz="3600" dirty="0">
                <a:solidFill>
                  <a:schemeClr val="tx1"/>
                </a:solidFill>
              </a:rPr>
              <a:t> </a:t>
            </a:r>
            <a:r>
              <a:rPr lang="ru-RU" sz="3600" dirty="0" err="1">
                <a:solidFill>
                  <a:schemeClr val="tx1"/>
                </a:solidFill>
              </a:rPr>
              <a:t>таъминоти</a:t>
            </a:r>
            <a:r>
              <a:rPr lang="ru-RU" sz="3600" dirty="0">
                <a:solidFill>
                  <a:schemeClr val="tx1"/>
                </a:solidFill>
              </a:rPr>
              <a:t>;</a:t>
            </a:r>
            <a:br>
              <a:rPr lang="ru-RU" sz="3600" dirty="0">
                <a:solidFill>
                  <a:schemeClr val="tx1"/>
                </a:solidFill>
              </a:rPr>
            </a:br>
            <a:endParaRPr lang="ru-RU" sz="3600" dirty="0">
              <a:solidFill>
                <a:schemeClr val="tx1"/>
              </a:solidFill>
            </a:endParaRPr>
          </a:p>
        </p:txBody>
      </p:sp>
    </p:spTree>
    <p:extLst>
      <p:ext uri="{BB962C8B-B14F-4D97-AF65-F5344CB8AC3E}">
        <p14:creationId xmlns:p14="http://schemas.microsoft.com/office/powerpoint/2010/main" val="38759666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331032"/>
          </a:xfrm>
        </p:spPr>
        <p:txBody>
          <a:bodyPr>
            <a:normAutofit fontScale="90000"/>
          </a:bodyPr>
          <a:lstStyle/>
          <a:p>
            <a:pPr algn="just"/>
            <a:r>
              <a:rPr lang="ru-RU" sz="3600" dirty="0" err="1">
                <a:solidFill>
                  <a:schemeClr val="tx1"/>
                </a:solidFill>
              </a:rPr>
              <a:t>ускунавий</a:t>
            </a:r>
            <a:r>
              <a:rPr lang="ru-RU" sz="3600" dirty="0">
                <a:solidFill>
                  <a:schemeClr val="tx1"/>
                </a:solidFill>
              </a:rPr>
              <a:t> </a:t>
            </a:r>
            <a:r>
              <a:rPr lang="ru-RU" sz="3600" dirty="0" err="1">
                <a:solidFill>
                  <a:schemeClr val="tx1"/>
                </a:solidFill>
              </a:rPr>
              <a:t>дастурий</a:t>
            </a:r>
            <a:r>
              <a:rPr lang="ru-RU" sz="3600" dirty="0">
                <a:solidFill>
                  <a:schemeClr val="tx1"/>
                </a:solidFill>
              </a:rPr>
              <a:t> </a:t>
            </a:r>
            <a:r>
              <a:rPr lang="ru-RU" sz="3600" dirty="0" err="1">
                <a:solidFill>
                  <a:schemeClr val="tx1"/>
                </a:solidFill>
              </a:rPr>
              <a:t>таъминот</a:t>
            </a:r>
            <a:r>
              <a:rPr lang="ru-RU" sz="3600" dirty="0">
                <a:solidFill>
                  <a:schemeClr val="tx1"/>
                </a:solidFill>
              </a:rPr>
              <a:t>;</a:t>
            </a:r>
            <a:br>
              <a:rPr lang="ru-RU" sz="3600" dirty="0">
                <a:solidFill>
                  <a:schemeClr val="tx1"/>
                </a:solidFill>
              </a:rPr>
            </a:br>
            <a:r>
              <a:rPr lang="ru-RU" sz="3600" dirty="0" err="1">
                <a:solidFill>
                  <a:schemeClr val="tx1"/>
                </a:solidFill>
              </a:rPr>
              <a:t>виртуал</a:t>
            </a:r>
            <a:r>
              <a:rPr lang="ru-RU" sz="3600" dirty="0">
                <a:solidFill>
                  <a:schemeClr val="tx1"/>
                </a:solidFill>
              </a:rPr>
              <a:t> </a:t>
            </a:r>
            <a:r>
              <a:rPr lang="ru-RU" sz="3600" dirty="0" err="1">
                <a:solidFill>
                  <a:schemeClr val="tx1"/>
                </a:solidFill>
              </a:rPr>
              <a:t>матн</a:t>
            </a:r>
            <a:r>
              <a:rPr lang="ru-RU" sz="3600" dirty="0">
                <a:solidFill>
                  <a:schemeClr val="tx1"/>
                </a:solidFill>
              </a:rPr>
              <a:t> </a:t>
            </a:r>
            <a:r>
              <a:rPr lang="ru-RU" sz="3600" dirty="0" err="1">
                <a:solidFill>
                  <a:schemeClr val="tx1"/>
                </a:solidFill>
              </a:rPr>
              <a:t>конструкторлари</a:t>
            </a:r>
            <a:r>
              <a:rPr lang="ru-RU" sz="3600" dirty="0">
                <a:solidFill>
                  <a:schemeClr val="tx1"/>
                </a:solidFill>
              </a:rPr>
              <a:t>, </a:t>
            </a:r>
            <a:r>
              <a:rPr lang="ru-RU" sz="3600" dirty="0" err="1">
                <a:solidFill>
                  <a:schemeClr val="tx1"/>
                </a:solidFill>
              </a:rPr>
              <a:t>мултиплика</a:t>
            </a:r>
            <a:r>
              <a:rPr lang="uz-Cyrl-UZ" sz="3600" dirty="0">
                <a:solidFill>
                  <a:schemeClr val="tx1"/>
                </a:solidFill>
              </a:rPr>
              <a:t>ц</a:t>
            </a:r>
            <a:r>
              <a:rPr lang="ru-RU" sz="3600" dirty="0" err="1">
                <a:solidFill>
                  <a:schemeClr val="tx1"/>
                </a:solidFill>
              </a:rPr>
              <a:t>иялар</a:t>
            </a:r>
            <a:r>
              <a:rPr lang="ru-RU" sz="3600" dirty="0">
                <a:solidFill>
                  <a:schemeClr val="tx1"/>
                </a:solidFill>
              </a:rPr>
              <a:t>, </a:t>
            </a:r>
            <a:r>
              <a:rPr lang="ru-RU" sz="3600" dirty="0" err="1">
                <a:solidFill>
                  <a:schemeClr val="tx1"/>
                </a:solidFill>
              </a:rPr>
              <a:t>мусиқалар</a:t>
            </a:r>
            <a:r>
              <a:rPr lang="ru-RU" sz="3600" dirty="0">
                <a:solidFill>
                  <a:schemeClr val="tx1"/>
                </a:solidFill>
              </a:rPr>
              <a:t>, физик </a:t>
            </a:r>
            <a:r>
              <a:rPr lang="ru-RU" sz="3600" dirty="0" err="1">
                <a:solidFill>
                  <a:schemeClr val="tx1"/>
                </a:solidFill>
              </a:rPr>
              <a:t>моделлар</a:t>
            </a:r>
            <a:r>
              <a:rPr lang="ru-RU" sz="3600" dirty="0">
                <a:solidFill>
                  <a:schemeClr val="tx1"/>
                </a:solidFill>
              </a:rPr>
              <a:t>, </a:t>
            </a:r>
            <a:r>
              <a:rPr lang="ru-RU" sz="3600" dirty="0" err="1">
                <a:solidFill>
                  <a:schemeClr val="tx1"/>
                </a:solidFill>
              </a:rPr>
              <a:t>географик</a:t>
            </a:r>
            <a:r>
              <a:rPr lang="ru-RU" sz="3600" dirty="0">
                <a:solidFill>
                  <a:schemeClr val="tx1"/>
                </a:solidFill>
              </a:rPr>
              <a:t> </a:t>
            </a:r>
            <a:r>
              <a:rPr lang="ru-RU" sz="3600" dirty="0" err="1">
                <a:solidFill>
                  <a:schemeClr val="tx1"/>
                </a:solidFill>
              </a:rPr>
              <a:t>хариталар</a:t>
            </a:r>
            <a:r>
              <a:rPr lang="ru-RU" sz="3600" dirty="0">
                <a:solidFill>
                  <a:schemeClr val="tx1"/>
                </a:solidFill>
              </a:rPr>
              <a:t>, экран про</a:t>
            </a:r>
            <a:r>
              <a:rPr lang="uz-Cyrl-UZ" sz="3600" dirty="0">
                <a:solidFill>
                  <a:schemeClr val="tx1"/>
                </a:solidFill>
              </a:rPr>
              <a:t>ц</a:t>
            </a:r>
            <a:r>
              <a:rPr lang="ru-RU" sz="3600" dirty="0" err="1" smtClean="0">
                <a:solidFill>
                  <a:schemeClr val="tx1"/>
                </a:solidFill>
              </a:rPr>
              <a:t>ессорлари</a:t>
            </a:r>
            <a:r>
              <a:rPr lang="ru-RU" sz="3600" dirty="0" smtClean="0">
                <a:solidFill>
                  <a:schemeClr val="tx1"/>
                </a:solidFill>
              </a:rPr>
              <a:t>;</a:t>
            </a:r>
            <a:r>
              <a:rPr lang="ru-RU" sz="3600" dirty="0">
                <a:solidFill>
                  <a:schemeClr val="tx1"/>
                </a:solidFill>
              </a:rPr>
              <a:t/>
            </a:r>
            <a:br>
              <a:rPr lang="ru-RU" sz="3600" dirty="0">
                <a:solidFill>
                  <a:schemeClr val="tx1"/>
                </a:solidFill>
              </a:rPr>
            </a:br>
            <a:r>
              <a:rPr lang="ru-RU" sz="3600" dirty="0" err="1">
                <a:solidFill>
                  <a:schemeClr val="tx1"/>
                </a:solidFill>
              </a:rPr>
              <a:t>ахборотлар</a:t>
            </a:r>
            <a:r>
              <a:rPr lang="ru-RU" sz="3600" dirty="0">
                <a:solidFill>
                  <a:schemeClr val="tx1"/>
                </a:solidFill>
              </a:rPr>
              <a:t> </a:t>
            </a:r>
            <a:r>
              <a:rPr lang="ru-RU" sz="3600" dirty="0" err="1">
                <a:solidFill>
                  <a:schemeClr val="tx1"/>
                </a:solidFill>
              </a:rPr>
              <a:t>мажмуи</a:t>
            </a:r>
            <a:r>
              <a:rPr lang="ru-RU" sz="3600" dirty="0">
                <a:solidFill>
                  <a:schemeClr val="tx1"/>
                </a:solidFill>
              </a:rPr>
              <a:t> – </a:t>
            </a:r>
            <a:r>
              <a:rPr lang="ru-RU" sz="3600" dirty="0" err="1">
                <a:solidFill>
                  <a:schemeClr val="tx1"/>
                </a:solidFill>
              </a:rPr>
              <a:t>маълумотномалар</a:t>
            </a:r>
            <a:r>
              <a:rPr lang="ru-RU" sz="3600" dirty="0">
                <a:solidFill>
                  <a:schemeClr val="tx1"/>
                </a:solidFill>
              </a:rPr>
              <a:t>, эн</a:t>
            </a:r>
            <a:r>
              <a:rPr lang="uz-Cyrl-UZ" sz="3600" dirty="0">
                <a:solidFill>
                  <a:schemeClr val="tx1"/>
                </a:solidFill>
              </a:rPr>
              <a:t>ц</a:t>
            </a:r>
            <a:r>
              <a:rPr lang="ru-RU" sz="3600" dirty="0" err="1">
                <a:solidFill>
                  <a:schemeClr val="tx1"/>
                </a:solidFill>
              </a:rPr>
              <a:t>иклопедиялар</a:t>
            </a:r>
            <a:r>
              <a:rPr lang="ru-RU" sz="3600" dirty="0">
                <a:solidFill>
                  <a:schemeClr val="tx1"/>
                </a:solidFill>
              </a:rPr>
              <a:t>, </a:t>
            </a:r>
            <a:r>
              <a:rPr lang="ru-RU" sz="3600" dirty="0" err="1">
                <a:solidFill>
                  <a:schemeClr val="tx1"/>
                </a:solidFill>
              </a:rPr>
              <a:t>виртуал</a:t>
            </a:r>
            <a:r>
              <a:rPr lang="ru-RU" sz="3600" dirty="0">
                <a:solidFill>
                  <a:schemeClr val="tx1"/>
                </a:solidFill>
              </a:rPr>
              <a:t> </a:t>
            </a:r>
            <a:r>
              <a:rPr lang="ru-RU" sz="3600" dirty="0" err="1">
                <a:solidFill>
                  <a:schemeClr val="tx1"/>
                </a:solidFill>
              </a:rPr>
              <a:t>музейлар</a:t>
            </a:r>
            <a:r>
              <a:rPr lang="ru-RU" sz="3600" dirty="0">
                <a:solidFill>
                  <a:schemeClr val="tx1"/>
                </a:solidFill>
              </a:rPr>
              <a:t> </a:t>
            </a:r>
            <a:r>
              <a:rPr lang="ru-RU" sz="3600" dirty="0" err="1">
                <a:solidFill>
                  <a:schemeClr val="tx1"/>
                </a:solidFill>
              </a:rPr>
              <a:t>ва</a:t>
            </a:r>
            <a:r>
              <a:rPr lang="ru-RU" sz="3600" dirty="0">
                <a:solidFill>
                  <a:schemeClr val="tx1"/>
                </a:solidFill>
              </a:rPr>
              <a:t> </a:t>
            </a:r>
            <a:r>
              <a:rPr lang="ru-RU" sz="3600" dirty="0" err="1">
                <a:solidFill>
                  <a:schemeClr val="tx1"/>
                </a:solidFill>
              </a:rPr>
              <a:t>ҳ.к</a:t>
            </a:r>
            <a:r>
              <a:rPr lang="ru-RU" sz="3600" dirty="0">
                <a:solidFill>
                  <a:schemeClr val="tx1"/>
                </a:solidFill>
              </a:rPr>
              <a:t>.;</a:t>
            </a:r>
            <a:br>
              <a:rPr lang="ru-RU" sz="3600" dirty="0">
                <a:solidFill>
                  <a:schemeClr val="tx1"/>
                </a:solidFill>
              </a:rPr>
            </a:br>
            <a:r>
              <a:rPr lang="ru-RU" sz="3600" dirty="0">
                <a:solidFill>
                  <a:schemeClr val="tx1"/>
                </a:solidFill>
              </a:rPr>
              <a:t>техник к</a:t>
            </a:r>
            <a:r>
              <a:rPr lang="uz-Cyrl-UZ" sz="3600" dirty="0">
                <a:solidFill>
                  <a:schemeClr val="tx1"/>
                </a:solidFill>
              </a:rPr>
              <a:t>ў</a:t>
            </a:r>
            <a:r>
              <a:rPr lang="ru-RU" sz="3600" dirty="0" err="1">
                <a:solidFill>
                  <a:schemeClr val="tx1"/>
                </a:solidFill>
              </a:rPr>
              <a:t>никмалар</a:t>
            </a:r>
            <a:r>
              <a:rPr lang="ru-RU" sz="3600" dirty="0">
                <a:solidFill>
                  <a:schemeClr val="tx1"/>
                </a:solidFill>
              </a:rPr>
              <a:t> </a:t>
            </a:r>
            <a:r>
              <a:rPr lang="ru-RU" sz="3600" dirty="0" err="1">
                <a:solidFill>
                  <a:schemeClr val="tx1"/>
                </a:solidFill>
              </a:rPr>
              <a:t>тренажёрлари</a:t>
            </a:r>
            <a:r>
              <a:rPr lang="ru-RU" sz="3600" dirty="0">
                <a:solidFill>
                  <a:schemeClr val="tx1"/>
                </a:solidFill>
              </a:rPr>
              <a:t> (</a:t>
            </a:r>
            <a:r>
              <a:rPr lang="ru-RU" sz="3600" dirty="0" err="1">
                <a:solidFill>
                  <a:schemeClr val="tx1"/>
                </a:solidFill>
              </a:rPr>
              <a:t>тугмачалар</a:t>
            </a:r>
            <a:r>
              <a:rPr lang="ru-RU" sz="3600" dirty="0">
                <a:solidFill>
                  <a:schemeClr val="tx1"/>
                </a:solidFill>
              </a:rPr>
              <a:t> </a:t>
            </a:r>
            <a:r>
              <a:rPr lang="ru-RU" sz="3600" dirty="0" err="1">
                <a:solidFill>
                  <a:schemeClr val="tx1"/>
                </a:solidFill>
              </a:rPr>
              <a:t>мажмуидан</a:t>
            </a:r>
            <a:r>
              <a:rPr lang="ru-RU" sz="3600" dirty="0">
                <a:solidFill>
                  <a:schemeClr val="tx1"/>
                </a:solidFill>
              </a:rPr>
              <a:t> </a:t>
            </a:r>
            <a:r>
              <a:rPr lang="ru-RU" sz="3600" dirty="0" err="1">
                <a:solidFill>
                  <a:schemeClr val="tx1"/>
                </a:solidFill>
              </a:rPr>
              <a:t>тугмачаларга</a:t>
            </a:r>
            <a:r>
              <a:rPr lang="ru-RU" sz="3600" dirty="0">
                <a:solidFill>
                  <a:schemeClr val="tx1"/>
                </a:solidFill>
              </a:rPr>
              <a:t> </a:t>
            </a:r>
            <a:r>
              <a:rPr lang="ru-RU" sz="3600" dirty="0" err="1">
                <a:solidFill>
                  <a:schemeClr val="tx1"/>
                </a:solidFill>
              </a:rPr>
              <a:t>қарамасдан</a:t>
            </a:r>
            <a:r>
              <a:rPr lang="ru-RU" sz="3600" dirty="0">
                <a:solidFill>
                  <a:schemeClr val="tx1"/>
                </a:solidFill>
              </a:rPr>
              <a:t> </a:t>
            </a:r>
            <a:r>
              <a:rPr lang="ru-RU" sz="3600" dirty="0" err="1">
                <a:solidFill>
                  <a:schemeClr val="tx1"/>
                </a:solidFill>
              </a:rPr>
              <a:t>маълумот</a:t>
            </a:r>
            <a:r>
              <a:rPr lang="ru-RU" sz="3600" dirty="0">
                <a:solidFill>
                  <a:schemeClr val="tx1"/>
                </a:solidFill>
              </a:rPr>
              <a:t> </a:t>
            </a:r>
            <a:r>
              <a:rPr lang="ru-RU" sz="3600" dirty="0" err="1">
                <a:solidFill>
                  <a:schemeClr val="tx1"/>
                </a:solidFill>
              </a:rPr>
              <a:t>киритиш</a:t>
            </a:r>
            <a:r>
              <a:rPr lang="ru-RU" sz="3600" dirty="0">
                <a:solidFill>
                  <a:schemeClr val="tx1"/>
                </a:solidFill>
              </a:rPr>
              <a:t>, </a:t>
            </a:r>
            <a:r>
              <a:rPr lang="ru-RU" sz="3600" dirty="0" err="1">
                <a:solidFill>
                  <a:schemeClr val="tx1"/>
                </a:solidFill>
              </a:rPr>
              <a:t>дастурий</a:t>
            </a:r>
            <a:r>
              <a:rPr lang="ru-RU" sz="3600" dirty="0">
                <a:solidFill>
                  <a:schemeClr val="tx1"/>
                </a:solidFill>
              </a:rPr>
              <a:t> </a:t>
            </a:r>
            <a:r>
              <a:rPr lang="ru-RU" sz="3600" dirty="0" err="1">
                <a:solidFill>
                  <a:schemeClr val="tx1"/>
                </a:solidFill>
              </a:rPr>
              <a:t>воситаларни</a:t>
            </a:r>
            <a:r>
              <a:rPr lang="ru-RU" sz="3600" dirty="0">
                <a:solidFill>
                  <a:schemeClr val="tx1"/>
                </a:solidFill>
              </a:rPr>
              <a:t> </a:t>
            </a:r>
            <a:r>
              <a:rPr lang="ru-RU" sz="3600" dirty="0" err="1">
                <a:solidFill>
                  <a:schemeClr val="tx1"/>
                </a:solidFill>
              </a:rPr>
              <a:t>дастлабки</a:t>
            </a:r>
            <a:r>
              <a:rPr lang="ru-RU" sz="3600" dirty="0">
                <a:solidFill>
                  <a:schemeClr val="tx1"/>
                </a:solidFill>
              </a:rPr>
              <a:t> </a:t>
            </a:r>
            <a:r>
              <a:rPr lang="uz-Cyrl-UZ" sz="3600" dirty="0">
                <a:solidFill>
                  <a:schemeClr val="tx1"/>
                </a:solidFill>
              </a:rPr>
              <a:t>ў</a:t>
            </a:r>
            <a:r>
              <a:rPr lang="ru-RU" sz="3600" dirty="0" err="1">
                <a:solidFill>
                  <a:schemeClr val="tx1"/>
                </a:solidFill>
              </a:rPr>
              <a:t>згартириш</a:t>
            </a:r>
            <a:r>
              <a:rPr lang="ru-RU" sz="3600" dirty="0">
                <a:solidFill>
                  <a:schemeClr val="tx1"/>
                </a:solidFill>
              </a:rPr>
              <a:t> </a:t>
            </a:r>
            <a:r>
              <a:rPr lang="ru-RU" sz="3600" dirty="0" err="1">
                <a:solidFill>
                  <a:schemeClr val="tx1"/>
                </a:solidFill>
              </a:rPr>
              <a:t>ва</a:t>
            </a:r>
            <a:r>
              <a:rPr lang="ru-RU" sz="3600" dirty="0">
                <a:solidFill>
                  <a:schemeClr val="tx1"/>
                </a:solidFill>
              </a:rPr>
              <a:t> </a:t>
            </a:r>
            <a:r>
              <a:rPr lang="ru-RU" sz="3600" dirty="0" err="1">
                <a:solidFill>
                  <a:schemeClr val="tx1"/>
                </a:solidFill>
              </a:rPr>
              <a:t>ҳ.к</a:t>
            </a:r>
            <a:r>
              <a:rPr lang="ru-RU" sz="3600" dirty="0">
                <a:solidFill>
                  <a:schemeClr val="tx1"/>
                </a:solidFill>
              </a:rPr>
              <a:t>.).</a:t>
            </a:r>
            <a:br>
              <a:rPr lang="ru-RU" sz="3600" dirty="0">
                <a:solidFill>
                  <a:schemeClr val="tx1"/>
                </a:solidFill>
              </a:rPr>
            </a:br>
            <a:endParaRPr lang="ru-RU" sz="3600" dirty="0">
              <a:solidFill>
                <a:schemeClr val="tx1"/>
              </a:solidFill>
            </a:endParaRPr>
          </a:p>
        </p:txBody>
      </p:sp>
    </p:spTree>
    <p:extLst>
      <p:ext uri="{BB962C8B-B14F-4D97-AF65-F5344CB8AC3E}">
        <p14:creationId xmlns:p14="http://schemas.microsoft.com/office/powerpoint/2010/main" val="15060926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898984"/>
          </a:xfrm>
        </p:spPr>
        <p:txBody>
          <a:bodyPr>
            <a:normAutofit fontScale="90000"/>
          </a:bodyPr>
          <a:lstStyle/>
          <a:p>
            <a:pPr algn="just"/>
            <a:r>
              <a:rPr lang="ru-RU" dirty="0"/>
              <a:t> </a:t>
            </a:r>
            <a:r>
              <a:rPr lang="ru-RU" sz="3600" dirty="0" err="1">
                <a:solidFill>
                  <a:schemeClr val="tx1"/>
                </a:solidFill>
              </a:rPr>
              <a:t>Ҳозирги</a:t>
            </a:r>
            <a:r>
              <a:rPr lang="ru-RU" sz="3600" dirty="0">
                <a:solidFill>
                  <a:schemeClr val="tx1"/>
                </a:solidFill>
              </a:rPr>
              <a:t> </a:t>
            </a:r>
            <a:r>
              <a:rPr lang="ru-RU" sz="3600" dirty="0" err="1">
                <a:solidFill>
                  <a:schemeClr val="tx1"/>
                </a:solidFill>
              </a:rPr>
              <a:t>кунда</a:t>
            </a:r>
            <a:r>
              <a:rPr lang="ru-RU" sz="3600" dirty="0">
                <a:solidFill>
                  <a:schemeClr val="tx1"/>
                </a:solidFill>
              </a:rPr>
              <a:t> </a:t>
            </a:r>
            <a:r>
              <a:rPr lang="ru-RU" sz="3600" dirty="0" err="1">
                <a:solidFill>
                  <a:schemeClr val="tx1"/>
                </a:solidFill>
              </a:rPr>
              <a:t>таълим</a:t>
            </a:r>
            <a:r>
              <a:rPr lang="ru-RU" sz="3600" dirty="0">
                <a:solidFill>
                  <a:schemeClr val="tx1"/>
                </a:solidFill>
              </a:rPr>
              <a:t> </a:t>
            </a:r>
            <a:r>
              <a:rPr lang="ru-RU" sz="3600" dirty="0" err="1">
                <a:solidFill>
                  <a:schemeClr val="tx1"/>
                </a:solidFill>
              </a:rPr>
              <a:t>соҳасида</a:t>
            </a:r>
            <a:r>
              <a:rPr lang="ru-RU" sz="3600" dirty="0">
                <a:solidFill>
                  <a:schemeClr val="tx1"/>
                </a:solidFill>
              </a:rPr>
              <a:t> </a:t>
            </a:r>
            <a:r>
              <a:rPr lang="ru-RU" sz="3600" dirty="0" err="1">
                <a:solidFill>
                  <a:schemeClr val="tx1"/>
                </a:solidFill>
              </a:rPr>
              <a:t>ўқитишни</a:t>
            </a:r>
            <a:r>
              <a:rPr lang="ru-RU" sz="3600" dirty="0">
                <a:solidFill>
                  <a:schemeClr val="tx1"/>
                </a:solidFill>
              </a:rPr>
              <a:t> </a:t>
            </a:r>
            <a:r>
              <a:rPr lang="ru-RU" sz="3600" dirty="0" err="1">
                <a:solidFill>
                  <a:schemeClr val="tx1"/>
                </a:solidFill>
              </a:rPr>
              <a:t>автоматлаштиришга</a:t>
            </a:r>
            <a:r>
              <a:rPr lang="ru-RU" sz="3600" dirty="0">
                <a:solidFill>
                  <a:schemeClr val="tx1"/>
                </a:solidFill>
              </a:rPr>
              <a:t> </a:t>
            </a:r>
            <a:r>
              <a:rPr lang="ru-RU" sz="3600" dirty="0" err="1">
                <a:solidFill>
                  <a:schemeClr val="tx1"/>
                </a:solidFill>
              </a:rPr>
              <a:t>катта</a:t>
            </a:r>
            <a:r>
              <a:rPr lang="ru-RU" sz="3600" dirty="0">
                <a:solidFill>
                  <a:schemeClr val="tx1"/>
                </a:solidFill>
              </a:rPr>
              <a:t> </a:t>
            </a:r>
            <a:r>
              <a:rPr lang="ru-RU" sz="3600" dirty="0" err="1">
                <a:solidFill>
                  <a:schemeClr val="tx1"/>
                </a:solidFill>
              </a:rPr>
              <a:t>эътибор</a:t>
            </a:r>
            <a:r>
              <a:rPr lang="ru-RU" sz="3600" dirty="0">
                <a:solidFill>
                  <a:schemeClr val="tx1"/>
                </a:solidFill>
              </a:rPr>
              <a:t> </a:t>
            </a:r>
            <a:r>
              <a:rPr lang="ru-RU" sz="3600" dirty="0" err="1">
                <a:solidFill>
                  <a:schemeClr val="tx1"/>
                </a:solidFill>
              </a:rPr>
              <a:t>берилмоқда</a:t>
            </a:r>
            <a:r>
              <a:rPr lang="ru-RU" sz="3600" dirty="0">
                <a:solidFill>
                  <a:schemeClr val="tx1"/>
                </a:solidFill>
              </a:rPr>
              <a:t>. </a:t>
            </a:r>
            <a:r>
              <a:rPr lang="ru-RU" sz="3600" dirty="0" err="1">
                <a:solidFill>
                  <a:schemeClr val="tx1"/>
                </a:solidFill>
              </a:rPr>
              <a:t>Чунки</a:t>
            </a:r>
            <a:r>
              <a:rPr lang="ru-RU" sz="3600" dirty="0">
                <a:solidFill>
                  <a:schemeClr val="tx1"/>
                </a:solidFill>
              </a:rPr>
              <a:t> </a:t>
            </a:r>
            <a:r>
              <a:rPr lang="ru-RU" sz="3600" dirty="0" err="1">
                <a:solidFill>
                  <a:schemeClr val="tx1"/>
                </a:solidFill>
              </a:rPr>
              <a:t>замонавий</a:t>
            </a:r>
            <a:r>
              <a:rPr lang="ru-RU" sz="3600" dirty="0">
                <a:solidFill>
                  <a:schemeClr val="tx1"/>
                </a:solidFill>
              </a:rPr>
              <a:t> </a:t>
            </a:r>
            <a:r>
              <a:rPr lang="ru-RU" sz="3600" dirty="0" err="1">
                <a:solidFill>
                  <a:schemeClr val="tx1"/>
                </a:solidFill>
              </a:rPr>
              <a:t>ўқитиш</a:t>
            </a:r>
            <a:r>
              <a:rPr lang="ru-RU" sz="3600" dirty="0">
                <a:solidFill>
                  <a:schemeClr val="tx1"/>
                </a:solidFill>
              </a:rPr>
              <a:t> </a:t>
            </a:r>
            <a:r>
              <a:rPr lang="ru-RU" sz="3600" dirty="0" err="1">
                <a:solidFill>
                  <a:schemeClr val="tx1"/>
                </a:solidFill>
              </a:rPr>
              <a:t>технологияларидан</a:t>
            </a:r>
            <a:r>
              <a:rPr lang="ru-RU" sz="3600" dirty="0">
                <a:solidFill>
                  <a:schemeClr val="tx1"/>
                </a:solidFill>
              </a:rPr>
              <a:t> </a:t>
            </a:r>
            <a:r>
              <a:rPr lang="ru-RU" sz="3600" dirty="0" err="1">
                <a:solidFill>
                  <a:schemeClr val="tx1"/>
                </a:solidFill>
              </a:rPr>
              <a:t>дарс</a:t>
            </a:r>
            <a:r>
              <a:rPr lang="ru-RU" sz="3600" dirty="0">
                <a:solidFill>
                  <a:schemeClr val="tx1"/>
                </a:solidFill>
              </a:rPr>
              <a:t> </a:t>
            </a:r>
            <a:r>
              <a:rPr lang="ru-RU" sz="3600" dirty="0" err="1">
                <a:solidFill>
                  <a:schemeClr val="tx1"/>
                </a:solidFill>
              </a:rPr>
              <a:t>жараёнида</a:t>
            </a:r>
            <a:r>
              <a:rPr lang="ru-RU" sz="3600" dirty="0">
                <a:solidFill>
                  <a:schemeClr val="tx1"/>
                </a:solidFill>
              </a:rPr>
              <a:t> </a:t>
            </a:r>
            <a:r>
              <a:rPr lang="ru-RU" sz="3600" dirty="0" err="1">
                <a:solidFill>
                  <a:schemeClr val="tx1"/>
                </a:solidFill>
              </a:rPr>
              <a:t>фойдаланиш</a:t>
            </a:r>
            <a:r>
              <a:rPr lang="ru-RU" sz="3600" dirty="0">
                <a:solidFill>
                  <a:schemeClr val="tx1"/>
                </a:solidFill>
              </a:rPr>
              <a:t> </a:t>
            </a:r>
            <a:r>
              <a:rPr lang="ru-RU" sz="3600" dirty="0" err="1">
                <a:solidFill>
                  <a:schemeClr val="tx1"/>
                </a:solidFill>
              </a:rPr>
              <a:t>катта</a:t>
            </a:r>
            <a:r>
              <a:rPr lang="ru-RU" sz="3600" dirty="0">
                <a:solidFill>
                  <a:schemeClr val="tx1"/>
                </a:solidFill>
              </a:rPr>
              <a:t> </a:t>
            </a:r>
            <a:r>
              <a:rPr lang="ru-RU" sz="3600" dirty="0" err="1">
                <a:solidFill>
                  <a:schemeClr val="tx1"/>
                </a:solidFill>
              </a:rPr>
              <a:t>ижобий</a:t>
            </a:r>
            <a:r>
              <a:rPr lang="ru-RU" sz="3600" dirty="0">
                <a:solidFill>
                  <a:schemeClr val="tx1"/>
                </a:solidFill>
              </a:rPr>
              <a:t> </a:t>
            </a:r>
            <a:r>
              <a:rPr lang="ru-RU" sz="3600" dirty="0" err="1">
                <a:solidFill>
                  <a:schemeClr val="tx1"/>
                </a:solidFill>
              </a:rPr>
              <a:t>натижалар</a:t>
            </a:r>
            <a:r>
              <a:rPr lang="ru-RU" sz="3600" dirty="0">
                <a:solidFill>
                  <a:schemeClr val="tx1"/>
                </a:solidFill>
              </a:rPr>
              <a:t> </a:t>
            </a:r>
            <a:r>
              <a:rPr lang="ru-RU" sz="3600" dirty="0" err="1">
                <a:solidFill>
                  <a:schemeClr val="tx1"/>
                </a:solidFill>
              </a:rPr>
              <a:t>беради</a:t>
            </a:r>
            <a:r>
              <a:rPr lang="ru-RU" sz="3600" dirty="0">
                <a:solidFill>
                  <a:schemeClr val="tx1"/>
                </a:solidFill>
              </a:rPr>
              <a:t>. </a:t>
            </a:r>
            <a:r>
              <a:rPr lang="ru-RU" sz="3600" dirty="0" err="1">
                <a:solidFill>
                  <a:schemeClr val="tx1"/>
                </a:solidFill>
              </a:rPr>
              <a:t>Ўқитишни</a:t>
            </a:r>
            <a:r>
              <a:rPr lang="ru-RU" sz="3600" dirty="0">
                <a:solidFill>
                  <a:schemeClr val="tx1"/>
                </a:solidFill>
              </a:rPr>
              <a:t> </a:t>
            </a:r>
            <a:r>
              <a:rPr lang="ru-RU" sz="3600" dirty="0" err="1">
                <a:solidFill>
                  <a:schemeClr val="tx1"/>
                </a:solidFill>
              </a:rPr>
              <a:t>автоматлаштириш</a:t>
            </a:r>
            <a:r>
              <a:rPr lang="ru-RU" sz="3600" dirty="0">
                <a:solidFill>
                  <a:schemeClr val="tx1"/>
                </a:solidFill>
              </a:rPr>
              <a:t> </a:t>
            </a:r>
            <a:r>
              <a:rPr lang="ru-RU" sz="3600" dirty="0" err="1">
                <a:solidFill>
                  <a:schemeClr val="tx1"/>
                </a:solidFill>
              </a:rPr>
              <a:t>ёки</a:t>
            </a:r>
            <a:r>
              <a:rPr lang="ru-RU" sz="3600" dirty="0">
                <a:solidFill>
                  <a:schemeClr val="tx1"/>
                </a:solidFill>
              </a:rPr>
              <a:t> </a:t>
            </a:r>
            <a:r>
              <a:rPr lang="ru-RU" sz="3600" dirty="0" err="1">
                <a:solidFill>
                  <a:schemeClr val="tx1"/>
                </a:solidFill>
              </a:rPr>
              <a:t>ахборот</a:t>
            </a:r>
            <a:r>
              <a:rPr lang="ru-RU" sz="3600" dirty="0">
                <a:solidFill>
                  <a:schemeClr val="tx1"/>
                </a:solidFill>
              </a:rPr>
              <a:t> </a:t>
            </a:r>
            <a:r>
              <a:rPr lang="ru-RU" sz="3600" dirty="0" err="1">
                <a:solidFill>
                  <a:schemeClr val="tx1"/>
                </a:solidFill>
              </a:rPr>
              <a:t>технологияларидан</a:t>
            </a:r>
            <a:r>
              <a:rPr lang="ru-RU" sz="3600" dirty="0">
                <a:solidFill>
                  <a:schemeClr val="tx1"/>
                </a:solidFill>
              </a:rPr>
              <a:t> </a:t>
            </a:r>
            <a:r>
              <a:rPr lang="ru-RU" sz="3600" dirty="0" err="1">
                <a:solidFill>
                  <a:schemeClr val="tx1"/>
                </a:solidFill>
              </a:rPr>
              <a:t>фойдаланиш</a:t>
            </a:r>
            <a:r>
              <a:rPr lang="ru-RU" sz="3600" dirty="0">
                <a:solidFill>
                  <a:schemeClr val="tx1"/>
                </a:solidFill>
              </a:rPr>
              <a:t> </a:t>
            </a:r>
            <a:r>
              <a:rPr lang="ru-RU" sz="3600" dirty="0" err="1">
                <a:solidFill>
                  <a:schemeClr val="tx1"/>
                </a:solidFill>
              </a:rPr>
              <a:t>дастурига</a:t>
            </a:r>
            <a:r>
              <a:rPr lang="ru-RU" sz="3600" dirty="0">
                <a:solidFill>
                  <a:schemeClr val="tx1"/>
                </a:solidFill>
              </a:rPr>
              <a:t> </a:t>
            </a:r>
            <a:r>
              <a:rPr lang="ru-RU" sz="3600" dirty="0" err="1">
                <a:solidFill>
                  <a:schemeClr val="tx1"/>
                </a:solidFill>
              </a:rPr>
              <a:t>қуйидагиларни</a:t>
            </a:r>
            <a:r>
              <a:rPr lang="ru-RU" sz="3600" dirty="0">
                <a:solidFill>
                  <a:schemeClr val="tx1"/>
                </a:solidFill>
              </a:rPr>
              <a:t> </a:t>
            </a:r>
            <a:r>
              <a:rPr lang="ru-RU" sz="3600" dirty="0" err="1">
                <a:solidFill>
                  <a:schemeClr val="tx1"/>
                </a:solidFill>
              </a:rPr>
              <a:t>киритиш</a:t>
            </a:r>
            <a:r>
              <a:rPr lang="ru-RU" sz="3600" dirty="0">
                <a:solidFill>
                  <a:schemeClr val="tx1"/>
                </a:solidFill>
              </a:rPr>
              <a:t> </a:t>
            </a:r>
            <a:r>
              <a:rPr lang="ru-RU" sz="3600" dirty="0" err="1">
                <a:solidFill>
                  <a:schemeClr val="tx1"/>
                </a:solidFill>
              </a:rPr>
              <a:t>мумкин</a:t>
            </a:r>
            <a:r>
              <a:rPr lang="ru-RU" sz="3600" dirty="0">
                <a:solidFill>
                  <a:schemeClr val="tx1"/>
                </a:solidFill>
              </a:rPr>
              <a:t>:</a:t>
            </a:r>
            <a:br>
              <a:rPr lang="ru-RU" sz="3600" dirty="0">
                <a:solidFill>
                  <a:schemeClr val="tx1"/>
                </a:solidFill>
              </a:rPr>
            </a:br>
            <a:r>
              <a:rPr lang="ru-RU" sz="3600" dirty="0" err="1">
                <a:solidFill>
                  <a:schemeClr val="tx1"/>
                </a:solidFill>
              </a:rPr>
              <a:t>таълим</a:t>
            </a:r>
            <a:r>
              <a:rPr lang="ru-RU" sz="3600" dirty="0">
                <a:solidFill>
                  <a:schemeClr val="tx1"/>
                </a:solidFill>
              </a:rPr>
              <a:t> </a:t>
            </a:r>
            <a:r>
              <a:rPr lang="ru-RU" sz="3600" dirty="0" err="1">
                <a:solidFill>
                  <a:schemeClr val="tx1"/>
                </a:solidFill>
              </a:rPr>
              <a:t>тизимининг</a:t>
            </a:r>
            <a:r>
              <a:rPr lang="ru-RU" sz="3600" dirty="0">
                <a:solidFill>
                  <a:schemeClr val="tx1"/>
                </a:solidFill>
              </a:rPr>
              <a:t> </a:t>
            </a:r>
            <a:r>
              <a:rPr lang="ru-RU" sz="3600" dirty="0" err="1">
                <a:solidFill>
                  <a:schemeClr val="tx1"/>
                </a:solidFill>
              </a:rPr>
              <a:t>барча</a:t>
            </a:r>
            <a:r>
              <a:rPr lang="ru-RU" sz="3600" dirty="0">
                <a:solidFill>
                  <a:schemeClr val="tx1"/>
                </a:solidFill>
              </a:rPr>
              <a:t> </a:t>
            </a:r>
            <a:r>
              <a:rPr lang="ru-RU" sz="3600" dirty="0" err="1">
                <a:solidFill>
                  <a:schemeClr val="tx1"/>
                </a:solidFill>
              </a:rPr>
              <a:t>поғоналарида</a:t>
            </a:r>
            <a:r>
              <a:rPr lang="ru-RU" sz="3600" dirty="0">
                <a:solidFill>
                  <a:schemeClr val="tx1"/>
                </a:solidFill>
              </a:rPr>
              <a:t> </a:t>
            </a:r>
            <a:r>
              <a:rPr lang="ru-RU" sz="3600" dirty="0" err="1">
                <a:solidFill>
                  <a:schemeClr val="tx1"/>
                </a:solidFill>
              </a:rPr>
              <a:t>ахборотлаштиришнинг</a:t>
            </a:r>
            <a:r>
              <a:rPr lang="ru-RU" sz="3600" dirty="0">
                <a:solidFill>
                  <a:schemeClr val="tx1"/>
                </a:solidFill>
              </a:rPr>
              <a:t> </a:t>
            </a:r>
            <a:r>
              <a:rPr lang="ru-RU" sz="3600" dirty="0" err="1">
                <a:solidFill>
                  <a:schemeClr val="tx1"/>
                </a:solidFill>
              </a:rPr>
              <a:t>етакчи</a:t>
            </a:r>
            <a:r>
              <a:rPr lang="ru-RU" sz="3600" dirty="0">
                <a:solidFill>
                  <a:schemeClr val="tx1"/>
                </a:solidFill>
              </a:rPr>
              <a:t> </a:t>
            </a:r>
            <a:r>
              <a:rPr lang="ru-RU" sz="3600" dirty="0" err="1">
                <a:solidFill>
                  <a:schemeClr val="tx1"/>
                </a:solidFill>
              </a:rPr>
              <a:t>бўғинлигини</a:t>
            </a:r>
            <a:r>
              <a:rPr lang="ru-RU" sz="3600" dirty="0">
                <a:solidFill>
                  <a:schemeClr val="tx1"/>
                </a:solidFill>
              </a:rPr>
              <a:t> </a:t>
            </a:r>
            <a:r>
              <a:rPr lang="ru-RU" sz="3600" dirty="0" err="1">
                <a:solidFill>
                  <a:schemeClr val="tx1"/>
                </a:solidFill>
              </a:rPr>
              <a:t>таъминлаш</a:t>
            </a:r>
            <a:r>
              <a:rPr lang="ru-RU" sz="3600" dirty="0">
                <a:solidFill>
                  <a:schemeClr val="tx1"/>
                </a:solidFill>
              </a:rPr>
              <a:t>;</a:t>
            </a:r>
            <a:br>
              <a:rPr lang="ru-RU" sz="3600" dirty="0">
                <a:solidFill>
                  <a:schemeClr val="tx1"/>
                </a:solidFill>
              </a:rPr>
            </a:br>
            <a:endParaRPr lang="ru-RU" sz="3600" dirty="0">
              <a:solidFill>
                <a:schemeClr val="tx1"/>
              </a:solidFill>
            </a:endParaRPr>
          </a:p>
        </p:txBody>
      </p:sp>
    </p:spTree>
    <p:extLst>
      <p:ext uri="{BB962C8B-B14F-4D97-AF65-F5344CB8AC3E}">
        <p14:creationId xmlns:p14="http://schemas.microsoft.com/office/powerpoint/2010/main" val="56033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259024"/>
          </a:xfrm>
        </p:spPr>
        <p:txBody>
          <a:bodyPr>
            <a:noAutofit/>
          </a:bodyPr>
          <a:lstStyle/>
          <a:p>
            <a:pPr algn="just"/>
            <a:r>
              <a:rPr lang="ru-RU" sz="2800" dirty="0" err="1">
                <a:solidFill>
                  <a:schemeClr val="tx1"/>
                </a:solidFill>
              </a:rPr>
              <a:t>барча</a:t>
            </a:r>
            <a:r>
              <a:rPr lang="ru-RU" sz="2800" dirty="0">
                <a:solidFill>
                  <a:schemeClr val="tx1"/>
                </a:solidFill>
              </a:rPr>
              <a:t> </a:t>
            </a:r>
            <a:r>
              <a:rPr lang="ru-RU" sz="2800" dirty="0" err="1">
                <a:solidFill>
                  <a:schemeClr val="tx1"/>
                </a:solidFill>
              </a:rPr>
              <a:t>соҳалар</a:t>
            </a:r>
            <a:r>
              <a:rPr lang="ru-RU" sz="2800" dirty="0">
                <a:solidFill>
                  <a:schemeClr val="tx1"/>
                </a:solidFill>
              </a:rPr>
              <a:t> </a:t>
            </a:r>
            <a:r>
              <a:rPr lang="ru-RU" sz="2800" dirty="0" err="1">
                <a:solidFill>
                  <a:schemeClr val="tx1"/>
                </a:solidFill>
              </a:rPr>
              <a:t>бўйича</a:t>
            </a:r>
            <a:r>
              <a:rPr lang="ru-RU" sz="2800" dirty="0">
                <a:solidFill>
                  <a:schemeClr val="tx1"/>
                </a:solidFill>
              </a:rPr>
              <a:t> </a:t>
            </a:r>
            <a:r>
              <a:rPr lang="ru-RU" sz="2800" dirty="0" err="1">
                <a:solidFill>
                  <a:schemeClr val="tx1"/>
                </a:solidFill>
              </a:rPr>
              <a:t>билим</a:t>
            </a:r>
            <a:r>
              <a:rPr lang="ru-RU" sz="2800" dirty="0">
                <a:solidFill>
                  <a:schemeClr val="tx1"/>
                </a:solidFill>
              </a:rPr>
              <a:t> </a:t>
            </a:r>
            <a:r>
              <a:rPr lang="ru-RU" sz="2800" dirty="0" err="1">
                <a:solidFill>
                  <a:schemeClr val="tx1"/>
                </a:solidFill>
              </a:rPr>
              <a:t>беришда</a:t>
            </a:r>
            <a:r>
              <a:rPr lang="ru-RU" sz="2800" dirty="0">
                <a:solidFill>
                  <a:schemeClr val="tx1"/>
                </a:solidFill>
              </a:rPr>
              <a:t> </a:t>
            </a:r>
            <a:r>
              <a:rPr lang="ru-RU" sz="2800" dirty="0" err="1">
                <a:solidFill>
                  <a:schemeClr val="tx1"/>
                </a:solidFill>
              </a:rPr>
              <a:t>ахборотлаштиришни</a:t>
            </a:r>
            <a:r>
              <a:rPr lang="ru-RU" sz="2800" dirty="0">
                <a:solidFill>
                  <a:schemeClr val="tx1"/>
                </a:solidFill>
              </a:rPr>
              <a:t> </a:t>
            </a:r>
            <a:r>
              <a:rPr lang="ru-RU" sz="2800" dirty="0" err="1">
                <a:solidFill>
                  <a:schemeClr val="tx1"/>
                </a:solidFill>
              </a:rPr>
              <a:t>ривожлантиришни</a:t>
            </a:r>
            <a:r>
              <a:rPr lang="ru-RU" sz="2800" dirty="0">
                <a:solidFill>
                  <a:schemeClr val="tx1"/>
                </a:solidFill>
              </a:rPr>
              <a:t> </a:t>
            </a:r>
            <a:r>
              <a:rPr lang="ru-RU" sz="2800" dirty="0" err="1">
                <a:solidFill>
                  <a:schemeClr val="tx1"/>
                </a:solidFill>
              </a:rPr>
              <a:t>лойиҳалаш</a:t>
            </a:r>
            <a:r>
              <a:rPr lang="ru-RU" sz="2800" dirty="0">
                <a:solidFill>
                  <a:schemeClr val="tx1"/>
                </a:solidFill>
              </a:rPr>
              <a:t> </a:t>
            </a:r>
            <a:r>
              <a:rPr lang="ru-RU" sz="2800" dirty="0" err="1">
                <a:solidFill>
                  <a:schemeClr val="tx1"/>
                </a:solidFill>
              </a:rPr>
              <a:t>ва</a:t>
            </a:r>
            <a:r>
              <a:rPr lang="ru-RU" sz="2800" dirty="0">
                <a:solidFill>
                  <a:schemeClr val="tx1"/>
                </a:solidFill>
              </a:rPr>
              <a:t> </a:t>
            </a:r>
            <a:r>
              <a:rPr lang="ru-RU" sz="2800" dirty="0" err="1">
                <a:solidFill>
                  <a:schemeClr val="tx1"/>
                </a:solidFill>
              </a:rPr>
              <a:t>яратиш</a:t>
            </a:r>
            <a:r>
              <a:rPr lang="ru-RU" sz="2800" dirty="0">
                <a:solidFill>
                  <a:schemeClr val="tx1"/>
                </a:solidFill>
              </a:rPr>
              <a:t> (мониторинг), ресурс </a:t>
            </a:r>
            <a:r>
              <a:rPr lang="ru-RU" sz="2800" dirty="0" err="1">
                <a:solidFill>
                  <a:schemeClr val="tx1"/>
                </a:solidFill>
              </a:rPr>
              <a:t>марказ</a:t>
            </a:r>
            <a:r>
              <a:rPr lang="ru-RU" sz="2800" dirty="0">
                <a:solidFill>
                  <a:schemeClr val="tx1"/>
                </a:solidFill>
              </a:rPr>
              <a:t> </a:t>
            </a:r>
            <a:r>
              <a:rPr lang="ru-RU" sz="2800" dirty="0" err="1">
                <a:solidFill>
                  <a:schemeClr val="tx1"/>
                </a:solidFill>
              </a:rPr>
              <a:t>тизими</a:t>
            </a:r>
            <a:r>
              <a:rPr lang="ru-RU" sz="2800" dirty="0">
                <a:solidFill>
                  <a:schemeClr val="tx1"/>
                </a:solidFill>
              </a:rPr>
              <a:t>;</a:t>
            </a:r>
            <a:br>
              <a:rPr lang="ru-RU" sz="2800" dirty="0">
                <a:solidFill>
                  <a:schemeClr val="tx1"/>
                </a:solidFill>
              </a:rPr>
            </a:br>
            <a:r>
              <a:rPr lang="ru-RU" sz="2800" dirty="0" err="1">
                <a:solidFill>
                  <a:schemeClr val="tx1"/>
                </a:solidFill>
              </a:rPr>
              <a:t>ахборотлаштириш</a:t>
            </a:r>
            <a:r>
              <a:rPr lang="ru-RU" sz="2800" dirty="0">
                <a:solidFill>
                  <a:schemeClr val="tx1"/>
                </a:solidFill>
              </a:rPr>
              <a:t> </a:t>
            </a:r>
            <a:r>
              <a:rPr lang="ru-RU" sz="2800" dirty="0" err="1">
                <a:solidFill>
                  <a:schemeClr val="tx1"/>
                </a:solidFill>
              </a:rPr>
              <a:t>соҳаларида</a:t>
            </a:r>
            <a:r>
              <a:rPr lang="ru-RU" sz="2800" dirty="0">
                <a:solidFill>
                  <a:schemeClr val="tx1"/>
                </a:solidFill>
              </a:rPr>
              <a:t> </a:t>
            </a:r>
            <a:r>
              <a:rPr lang="ru-RU" sz="2800" dirty="0" err="1">
                <a:solidFill>
                  <a:schemeClr val="tx1"/>
                </a:solidFill>
              </a:rPr>
              <a:t>меъёрий</a:t>
            </a:r>
            <a:r>
              <a:rPr lang="ru-RU" sz="2800" dirty="0">
                <a:solidFill>
                  <a:schemeClr val="tx1"/>
                </a:solidFill>
              </a:rPr>
              <a:t> </a:t>
            </a:r>
            <a:r>
              <a:rPr lang="ru-RU" sz="2800" dirty="0" err="1">
                <a:solidFill>
                  <a:schemeClr val="tx1"/>
                </a:solidFill>
              </a:rPr>
              <a:t>базаларни</a:t>
            </a:r>
            <a:r>
              <a:rPr lang="ru-RU" sz="2800" dirty="0">
                <a:solidFill>
                  <a:schemeClr val="tx1"/>
                </a:solidFill>
              </a:rPr>
              <a:t> </a:t>
            </a:r>
            <a:r>
              <a:rPr lang="ru-RU" sz="2800" dirty="0" err="1">
                <a:solidFill>
                  <a:schemeClr val="tx1"/>
                </a:solidFill>
              </a:rPr>
              <a:t>яратиш</a:t>
            </a:r>
            <a:r>
              <a:rPr lang="ru-RU" sz="2800" dirty="0">
                <a:solidFill>
                  <a:schemeClr val="tx1"/>
                </a:solidFill>
              </a:rPr>
              <a:t>;</a:t>
            </a:r>
            <a:br>
              <a:rPr lang="ru-RU" sz="2800" dirty="0">
                <a:solidFill>
                  <a:schemeClr val="tx1"/>
                </a:solidFill>
              </a:rPr>
            </a:br>
            <a:r>
              <a:rPr lang="ru-RU" sz="2800" dirty="0">
                <a:solidFill>
                  <a:schemeClr val="tx1"/>
                </a:solidFill>
              </a:rPr>
              <a:t>техник </a:t>
            </a:r>
            <a:r>
              <a:rPr lang="ru-RU" sz="2800" dirty="0" err="1">
                <a:solidFill>
                  <a:schemeClr val="tx1"/>
                </a:solidFill>
              </a:rPr>
              <a:t>таъминотни</a:t>
            </a:r>
            <a:r>
              <a:rPr lang="ru-RU" sz="2800" dirty="0">
                <a:solidFill>
                  <a:schemeClr val="tx1"/>
                </a:solidFill>
              </a:rPr>
              <a:t> – </a:t>
            </a:r>
            <a:r>
              <a:rPr lang="ru-RU" sz="2800" dirty="0" err="1" smtClean="0">
                <a:solidFill>
                  <a:schemeClr val="tx1"/>
                </a:solidFill>
              </a:rPr>
              <a:t>компьютерлар</a:t>
            </a:r>
            <a:r>
              <a:rPr lang="ru-RU" sz="2800" dirty="0">
                <a:solidFill>
                  <a:schemeClr val="tx1"/>
                </a:solidFill>
              </a:rPr>
              <a:t>, </a:t>
            </a:r>
            <a:r>
              <a:rPr lang="ru-RU" sz="2800" dirty="0" err="1">
                <a:solidFill>
                  <a:schemeClr val="tx1"/>
                </a:solidFill>
              </a:rPr>
              <a:t>ахборот</a:t>
            </a:r>
            <a:r>
              <a:rPr lang="ru-RU" sz="2800" dirty="0">
                <a:solidFill>
                  <a:schemeClr val="tx1"/>
                </a:solidFill>
              </a:rPr>
              <a:t> </a:t>
            </a:r>
            <a:r>
              <a:rPr lang="ru-RU" sz="2800" dirty="0" err="1">
                <a:solidFill>
                  <a:schemeClr val="tx1"/>
                </a:solidFill>
              </a:rPr>
              <a:t>технологиясининг</a:t>
            </a:r>
            <a:r>
              <a:rPr lang="ru-RU" sz="2800" dirty="0">
                <a:solidFill>
                  <a:schemeClr val="tx1"/>
                </a:solidFill>
              </a:rPr>
              <a:t> </a:t>
            </a:r>
            <a:r>
              <a:rPr lang="ru-RU" sz="2800" dirty="0" err="1">
                <a:solidFill>
                  <a:schemeClr val="tx1"/>
                </a:solidFill>
              </a:rPr>
              <a:t>бошқа</a:t>
            </a:r>
            <a:r>
              <a:rPr lang="ru-RU" sz="2800" dirty="0">
                <a:solidFill>
                  <a:schemeClr val="tx1"/>
                </a:solidFill>
              </a:rPr>
              <a:t> </a:t>
            </a:r>
            <a:r>
              <a:rPr lang="ru-RU" sz="2800" dirty="0" err="1">
                <a:solidFill>
                  <a:schemeClr val="tx1"/>
                </a:solidFill>
              </a:rPr>
              <a:t>қурилмалари</a:t>
            </a:r>
            <a:r>
              <a:rPr lang="ru-RU" sz="2800" dirty="0">
                <a:solidFill>
                  <a:schemeClr val="tx1"/>
                </a:solidFill>
              </a:rPr>
              <a:t>, </a:t>
            </a:r>
            <a:r>
              <a:rPr lang="ru-RU" sz="2800" dirty="0" err="1">
                <a:solidFill>
                  <a:schemeClr val="tx1"/>
                </a:solidFill>
              </a:rPr>
              <a:t>уларга</a:t>
            </a:r>
            <a:r>
              <a:rPr lang="ru-RU" sz="2800" dirty="0">
                <a:solidFill>
                  <a:schemeClr val="tx1"/>
                </a:solidFill>
              </a:rPr>
              <a:t> </a:t>
            </a:r>
            <a:r>
              <a:rPr lang="ru-RU" sz="2800" dirty="0" err="1">
                <a:solidFill>
                  <a:schemeClr val="tx1"/>
                </a:solidFill>
              </a:rPr>
              <a:t>хизмат</a:t>
            </a:r>
            <a:r>
              <a:rPr lang="ru-RU" sz="2800" dirty="0">
                <a:solidFill>
                  <a:schemeClr val="tx1"/>
                </a:solidFill>
              </a:rPr>
              <a:t> </a:t>
            </a:r>
            <a:r>
              <a:rPr lang="ru-RU" sz="2800" dirty="0" err="1">
                <a:solidFill>
                  <a:schemeClr val="tx1"/>
                </a:solidFill>
              </a:rPr>
              <a:t>кўрсатиш</a:t>
            </a:r>
            <a:r>
              <a:rPr lang="ru-RU" sz="2800" dirty="0">
                <a:solidFill>
                  <a:schemeClr val="tx1"/>
                </a:solidFill>
              </a:rPr>
              <a:t> </a:t>
            </a:r>
            <a:r>
              <a:rPr lang="ru-RU" sz="2800" dirty="0" err="1">
                <a:solidFill>
                  <a:schemeClr val="tx1"/>
                </a:solidFill>
              </a:rPr>
              <a:t>учун</a:t>
            </a:r>
            <a:r>
              <a:rPr lang="ru-RU" sz="2800" dirty="0">
                <a:solidFill>
                  <a:schemeClr val="tx1"/>
                </a:solidFill>
              </a:rPr>
              <a:t> </a:t>
            </a:r>
            <a:r>
              <a:rPr lang="ru-RU" sz="2800" dirty="0" err="1">
                <a:solidFill>
                  <a:schemeClr val="tx1"/>
                </a:solidFill>
              </a:rPr>
              <a:t>керакли</a:t>
            </a:r>
            <a:r>
              <a:rPr lang="ru-RU" sz="2800" dirty="0">
                <a:solidFill>
                  <a:schemeClr val="tx1"/>
                </a:solidFill>
              </a:rPr>
              <a:t> </a:t>
            </a:r>
            <a:r>
              <a:rPr lang="ru-RU" sz="2800" dirty="0" err="1">
                <a:solidFill>
                  <a:schemeClr val="tx1"/>
                </a:solidFill>
              </a:rPr>
              <a:t>материалларни</a:t>
            </a:r>
            <a:r>
              <a:rPr lang="ru-RU" sz="2800" dirty="0">
                <a:solidFill>
                  <a:schemeClr val="tx1"/>
                </a:solidFill>
              </a:rPr>
              <a:t> </a:t>
            </a:r>
            <a:r>
              <a:rPr lang="ru-RU" sz="2800" dirty="0" err="1">
                <a:solidFill>
                  <a:schemeClr val="tx1"/>
                </a:solidFill>
              </a:rPr>
              <a:t>яратиш</a:t>
            </a:r>
            <a:r>
              <a:rPr lang="ru-RU" sz="2800" dirty="0">
                <a:solidFill>
                  <a:schemeClr val="tx1"/>
                </a:solidFill>
              </a:rPr>
              <a:t>;</a:t>
            </a:r>
            <a:br>
              <a:rPr lang="ru-RU" sz="2800" dirty="0">
                <a:solidFill>
                  <a:schemeClr val="tx1"/>
                </a:solidFill>
              </a:rPr>
            </a:br>
            <a:r>
              <a:rPr lang="ru-RU" sz="2800" dirty="0" smtClean="0">
                <a:solidFill>
                  <a:schemeClr val="tx1"/>
                </a:solidFill>
              </a:rPr>
              <a:t>телекоммуникация </a:t>
            </a:r>
            <a:r>
              <a:rPr lang="ru-RU" sz="2800" dirty="0" err="1">
                <a:solidFill>
                  <a:schemeClr val="tx1"/>
                </a:solidFill>
              </a:rPr>
              <a:t>тармоқлари</a:t>
            </a:r>
            <a:r>
              <a:rPr lang="ru-RU" sz="2800" dirty="0">
                <a:solidFill>
                  <a:schemeClr val="tx1"/>
                </a:solidFill>
              </a:rPr>
              <a:t>;</a:t>
            </a:r>
            <a:br>
              <a:rPr lang="ru-RU" sz="2800" dirty="0">
                <a:solidFill>
                  <a:schemeClr val="tx1"/>
                </a:solidFill>
              </a:rPr>
            </a:br>
            <a:r>
              <a:rPr lang="ru-RU" sz="2800" dirty="0" err="1">
                <a:solidFill>
                  <a:schemeClr val="tx1"/>
                </a:solidFill>
              </a:rPr>
              <a:t>таъминот</a:t>
            </a:r>
            <a:r>
              <a:rPr lang="ru-RU" sz="2800" dirty="0">
                <a:solidFill>
                  <a:schemeClr val="tx1"/>
                </a:solidFill>
              </a:rPr>
              <a:t> </a:t>
            </a:r>
            <a:r>
              <a:rPr lang="ru-RU" sz="2800" dirty="0" err="1">
                <a:solidFill>
                  <a:schemeClr val="tx1"/>
                </a:solidFill>
              </a:rPr>
              <a:t>ресурслари</a:t>
            </a:r>
            <a:r>
              <a:rPr lang="ru-RU" sz="2800" dirty="0">
                <a:solidFill>
                  <a:schemeClr val="tx1"/>
                </a:solidFill>
              </a:rPr>
              <a:t> (</a:t>
            </a:r>
            <a:r>
              <a:rPr lang="ru-RU" sz="2800" dirty="0" err="1">
                <a:solidFill>
                  <a:schemeClr val="tx1"/>
                </a:solidFill>
              </a:rPr>
              <a:t>дастурий</a:t>
            </a:r>
            <a:r>
              <a:rPr lang="ru-RU" sz="2800" dirty="0">
                <a:solidFill>
                  <a:schemeClr val="tx1"/>
                </a:solidFill>
              </a:rPr>
              <a:t> </a:t>
            </a:r>
            <a:r>
              <a:rPr lang="ru-RU" sz="2800" dirty="0" err="1">
                <a:solidFill>
                  <a:schemeClr val="tx1"/>
                </a:solidFill>
              </a:rPr>
              <a:t>таъминот</a:t>
            </a:r>
            <a:r>
              <a:rPr lang="ru-RU" sz="2800" dirty="0">
                <a:solidFill>
                  <a:schemeClr val="tx1"/>
                </a:solidFill>
              </a:rPr>
              <a:t>, </a:t>
            </a:r>
            <a:r>
              <a:rPr lang="ru-RU" sz="2800" dirty="0" err="1">
                <a:solidFill>
                  <a:schemeClr val="tx1"/>
                </a:solidFill>
              </a:rPr>
              <a:t>интернетдаги</a:t>
            </a:r>
            <a:r>
              <a:rPr lang="ru-RU" sz="2800" dirty="0">
                <a:solidFill>
                  <a:schemeClr val="tx1"/>
                </a:solidFill>
              </a:rPr>
              <a:t> </a:t>
            </a:r>
            <a:r>
              <a:rPr lang="ru-RU" sz="2800" dirty="0" err="1">
                <a:solidFill>
                  <a:schemeClr val="tx1"/>
                </a:solidFill>
              </a:rPr>
              <a:t>ахборотлар</a:t>
            </a:r>
            <a:r>
              <a:rPr lang="ru-RU" sz="2800" dirty="0">
                <a:solidFill>
                  <a:schemeClr val="tx1"/>
                </a:solidFill>
              </a:rPr>
              <a:t> </a:t>
            </a:r>
            <a:r>
              <a:rPr lang="ru-RU" sz="2800" dirty="0" err="1">
                <a:solidFill>
                  <a:schemeClr val="tx1"/>
                </a:solidFill>
              </a:rPr>
              <a:t>мажмуи</a:t>
            </a:r>
            <a:r>
              <a:rPr lang="ru-RU" sz="2800" dirty="0">
                <a:solidFill>
                  <a:schemeClr val="tx1"/>
                </a:solidFill>
              </a:rPr>
              <a:t>, </a:t>
            </a:r>
            <a:r>
              <a:rPr lang="ru-RU" sz="2800" dirty="0" err="1">
                <a:solidFill>
                  <a:schemeClr val="tx1"/>
                </a:solidFill>
              </a:rPr>
              <a:t>маълумотномалар</a:t>
            </a:r>
            <a:r>
              <a:rPr lang="ru-RU" sz="2800" dirty="0">
                <a:solidFill>
                  <a:schemeClr val="tx1"/>
                </a:solidFill>
              </a:rPr>
              <a:t> </a:t>
            </a:r>
            <a:r>
              <a:rPr lang="ru-RU" sz="2800" dirty="0" err="1">
                <a:solidFill>
                  <a:schemeClr val="tx1"/>
                </a:solidFill>
              </a:rPr>
              <a:t>ва</a:t>
            </a:r>
            <a:r>
              <a:rPr lang="ru-RU" sz="2800" dirty="0">
                <a:solidFill>
                  <a:schemeClr val="tx1"/>
                </a:solidFill>
              </a:rPr>
              <a:t> </a:t>
            </a:r>
            <a:r>
              <a:rPr lang="ru-RU" sz="2800" dirty="0" err="1">
                <a:solidFill>
                  <a:schemeClr val="tx1"/>
                </a:solidFill>
              </a:rPr>
              <a:t>ҳ.з</a:t>
            </a:r>
            <a:r>
              <a:rPr lang="ru-RU" sz="2800" dirty="0">
                <a:solidFill>
                  <a:schemeClr val="tx1"/>
                </a:solidFill>
              </a:rPr>
              <a:t>).</a:t>
            </a:r>
            <a:br>
              <a:rPr lang="ru-RU" sz="2800" dirty="0">
                <a:solidFill>
                  <a:schemeClr val="tx1"/>
                </a:solidFill>
              </a:rPr>
            </a:br>
            <a:endParaRPr lang="ru-RU" sz="2800" dirty="0">
              <a:solidFill>
                <a:schemeClr val="tx1"/>
              </a:solidFill>
            </a:endParaRPr>
          </a:p>
        </p:txBody>
      </p:sp>
    </p:spTree>
    <p:extLst>
      <p:ext uri="{BB962C8B-B14F-4D97-AF65-F5344CB8AC3E}">
        <p14:creationId xmlns:p14="http://schemas.microsoft.com/office/powerpoint/2010/main" val="12137377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322920"/>
          </a:xfrm>
        </p:spPr>
        <p:txBody>
          <a:bodyPr>
            <a:normAutofit fontScale="90000"/>
          </a:bodyPr>
          <a:lstStyle/>
          <a:p>
            <a:pPr algn="just"/>
            <a:r>
              <a:rPr lang="uz-Cyrl-UZ" dirty="0"/>
              <a:t> </a:t>
            </a:r>
            <a:r>
              <a:rPr lang="ru-RU" dirty="0"/>
              <a:t/>
            </a:r>
            <a:br>
              <a:rPr lang="ru-RU" dirty="0"/>
            </a:br>
            <a:r>
              <a:rPr lang="ru-RU" sz="3600" dirty="0" err="1">
                <a:solidFill>
                  <a:schemeClr val="tx1"/>
                </a:solidFill>
              </a:rPr>
              <a:t>Ахборот</a:t>
            </a:r>
            <a:r>
              <a:rPr lang="ru-RU" sz="3600" dirty="0">
                <a:solidFill>
                  <a:schemeClr val="tx1"/>
                </a:solidFill>
              </a:rPr>
              <a:t> </a:t>
            </a:r>
            <a:r>
              <a:rPr lang="ru-RU" sz="3600" dirty="0" err="1">
                <a:solidFill>
                  <a:schemeClr val="tx1"/>
                </a:solidFill>
              </a:rPr>
              <a:t>тизими</a:t>
            </a:r>
            <a:r>
              <a:rPr lang="ru-RU" sz="3600" dirty="0">
                <a:solidFill>
                  <a:schemeClr val="tx1"/>
                </a:solidFill>
              </a:rPr>
              <a:t> </a:t>
            </a:r>
            <a:r>
              <a:rPr lang="ru-RU" sz="3600" dirty="0" err="1">
                <a:solidFill>
                  <a:schemeClr val="tx1"/>
                </a:solidFill>
              </a:rPr>
              <a:t>тушунчасини</a:t>
            </a:r>
            <a:r>
              <a:rPr lang="ru-RU" sz="3600" dirty="0">
                <a:solidFill>
                  <a:schemeClr val="tx1"/>
                </a:solidFill>
              </a:rPr>
              <a:t> </a:t>
            </a:r>
            <a:r>
              <a:rPr lang="ru-RU" sz="3600" dirty="0" err="1">
                <a:solidFill>
                  <a:schemeClr val="tx1"/>
                </a:solidFill>
              </a:rPr>
              <a:t>киритишдан</a:t>
            </a:r>
            <a:r>
              <a:rPr lang="ru-RU" sz="3600" dirty="0">
                <a:solidFill>
                  <a:schemeClr val="tx1"/>
                </a:solidFill>
              </a:rPr>
              <a:t> </a:t>
            </a:r>
            <a:r>
              <a:rPr lang="ru-RU" sz="3600" dirty="0" err="1">
                <a:solidFill>
                  <a:schemeClr val="tx1"/>
                </a:solidFill>
              </a:rPr>
              <a:t>олдин</a:t>
            </a:r>
            <a:r>
              <a:rPr lang="ru-RU" sz="3600" dirty="0">
                <a:solidFill>
                  <a:schemeClr val="tx1"/>
                </a:solidFill>
              </a:rPr>
              <a:t> </a:t>
            </a:r>
            <a:r>
              <a:rPr lang="ru-RU" sz="3600" dirty="0" err="1">
                <a:solidFill>
                  <a:schemeClr val="tx1"/>
                </a:solidFill>
              </a:rPr>
              <a:t>тизим</a:t>
            </a:r>
            <a:r>
              <a:rPr lang="ru-RU" sz="3600" dirty="0">
                <a:solidFill>
                  <a:schemeClr val="tx1"/>
                </a:solidFill>
              </a:rPr>
              <a:t> (</a:t>
            </a:r>
            <a:r>
              <a:rPr lang="ru-RU" sz="3600" dirty="0" err="1">
                <a:solidFill>
                  <a:schemeClr val="tx1"/>
                </a:solidFill>
              </a:rPr>
              <a:t>сист</a:t>
            </a:r>
            <a:r>
              <a:rPr lang="en-US" sz="3600" dirty="0">
                <a:solidFill>
                  <a:schemeClr val="tx1"/>
                </a:solidFill>
              </a:rPr>
              <a:t>e</a:t>
            </a:r>
            <a:r>
              <a:rPr lang="ru-RU" sz="3600" dirty="0" err="1">
                <a:solidFill>
                  <a:schemeClr val="tx1"/>
                </a:solidFill>
              </a:rPr>
              <a:t>ма</a:t>
            </a:r>
            <a:r>
              <a:rPr lang="ru-RU" sz="3600" dirty="0">
                <a:solidFill>
                  <a:schemeClr val="tx1"/>
                </a:solidFill>
              </a:rPr>
              <a:t>) д</a:t>
            </a:r>
            <a:r>
              <a:rPr lang="en-US" sz="3600" dirty="0">
                <a:solidFill>
                  <a:schemeClr val="tx1"/>
                </a:solidFill>
              </a:rPr>
              <a:t>e</a:t>
            </a:r>
            <a:r>
              <a:rPr lang="ru-RU" sz="3600" dirty="0" err="1">
                <a:solidFill>
                  <a:schemeClr val="tx1"/>
                </a:solidFill>
              </a:rPr>
              <a:t>ганда</a:t>
            </a:r>
            <a:r>
              <a:rPr lang="ru-RU" sz="3600" dirty="0">
                <a:solidFill>
                  <a:schemeClr val="tx1"/>
                </a:solidFill>
              </a:rPr>
              <a:t> </a:t>
            </a:r>
            <a:r>
              <a:rPr lang="ru-RU" sz="3600" dirty="0" err="1">
                <a:solidFill>
                  <a:schemeClr val="tx1"/>
                </a:solidFill>
              </a:rPr>
              <a:t>нимани</a:t>
            </a:r>
            <a:r>
              <a:rPr lang="ru-RU" sz="3600" dirty="0">
                <a:solidFill>
                  <a:schemeClr val="tx1"/>
                </a:solidFill>
              </a:rPr>
              <a:t> </a:t>
            </a:r>
            <a:r>
              <a:rPr lang="ru-RU" sz="3600" dirty="0" err="1">
                <a:solidFill>
                  <a:schemeClr val="tx1"/>
                </a:solidFill>
              </a:rPr>
              <a:t>тушунишимизни</a:t>
            </a:r>
            <a:r>
              <a:rPr lang="ru-RU" sz="3600" dirty="0">
                <a:solidFill>
                  <a:schemeClr val="tx1"/>
                </a:solidFill>
              </a:rPr>
              <a:t> </a:t>
            </a:r>
            <a:r>
              <a:rPr lang="ru-RU" sz="3600" dirty="0" err="1">
                <a:solidFill>
                  <a:schemeClr val="tx1"/>
                </a:solidFill>
              </a:rPr>
              <a:t>аниклаб</a:t>
            </a:r>
            <a:r>
              <a:rPr lang="ru-RU" sz="3600" dirty="0">
                <a:solidFill>
                  <a:schemeClr val="tx1"/>
                </a:solidFill>
              </a:rPr>
              <a:t> </a:t>
            </a:r>
            <a:r>
              <a:rPr lang="ru-RU" sz="3600" dirty="0" err="1">
                <a:solidFill>
                  <a:schemeClr val="tx1"/>
                </a:solidFill>
              </a:rPr>
              <a:t>олайлик</a:t>
            </a:r>
            <a:r>
              <a:rPr lang="ru-RU" sz="3600" dirty="0">
                <a:solidFill>
                  <a:schemeClr val="tx1"/>
                </a:solidFill>
              </a:rPr>
              <a:t>. </a:t>
            </a:r>
            <a:r>
              <a:rPr lang="ru-RU" sz="3600" dirty="0" err="1">
                <a:solidFill>
                  <a:schemeClr val="tx1"/>
                </a:solidFill>
              </a:rPr>
              <a:t>Тизим</a:t>
            </a:r>
            <a:r>
              <a:rPr lang="ru-RU" sz="3600" dirty="0">
                <a:solidFill>
                  <a:schemeClr val="tx1"/>
                </a:solidFill>
              </a:rPr>
              <a:t> (</a:t>
            </a:r>
            <a:r>
              <a:rPr lang="ru-RU" sz="3600" dirty="0" err="1">
                <a:solidFill>
                  <a:schemeClr val="tx1"/>
                </a:solidFill>
              </a:rPr>
              <a:t>сист</a:t>
            </a:r>
            <a:r>
              <a:rPr lang="en-US" sz="3600" dirty="0">
                <a:solidFill>
                  <a:schemeClr val="tx1"/>
                </a:solidFill>
              </a:rPr>
              <a:t>e</a:t>
            </a:r>
            <a:r>
              <a:rPr lang="ru-RU" sz="3600" dirty="0" err="1">
                <a:solidFill>
                  <a:schemeClr val="tx1"/>
                </a:solidFill>
              </a:rPr>
              <a:t>ма</a:t>
            </a:r>
            <a:r>
              <a:rPr lang="ru-RU" sz="3600" dirty="0">
                <a:solidFill>
                  <a:schemeClr val="tx1"/>
                </a:solidFill>
              </a:rPr>
              <a:t>) д</a:t>
            </a:r>
            <a:r>
              <a:rPr lang="en-US" sz="3600" dirty="0">
                <a:solidFill>
                  <a:schemeClr val="tx1"/>
                </a:solidFill>
              </a:rPr>
              <a:t>e</a:t>
            </a:r>
            <a:r>
              <a:rPr lang="ru-RU" sz="3600" dirty="0" err="1">
                <a:solidFill>
                  <a:schemeClr val="tx1"/>
                </a:solidFill>
              </a:rPr>
              <a:t>ганда</a:t>
            </a:r>
            <a:r>
              <a:rPr lang="ru-RU" sz="3600" dirty="0">
                <a:solidFill>
                  <a:schemeClr val="tx1"/>
                </a:solidFill>
              </a:rPr>
              <a:t>, </a:t>
            </a:r>
            <a:r>
              <a:rPr lang="ru-RU" sz="3600" dirty="0" err="1">
                <a:solidFill>
                  <a:schemeClr val="tx1"/>
                </a:solidFill>
              </a:rPr>
              <a:t>ягона</a:t>
            </a:r>
            <a:r>
              <a:rPr lang="ru-RU" sz="3600" dirty="0">
                <a:solidFill>
                  <a:schemeClr val="tx1"/>
                </a:solidFill>
              </a:rPr>
              <a:t> </a:t>
            </a:r>
            <a:r>
              <a:rPr lang="ru-RU" sz="3600" dirty="0" err="1">
                <a:solidFill>
                  <a:schemeClr val="tx1"/>
                </a:solidFill>
              </a:rPr>
              <a:t>максад</a:t>
            </a:r>
            <a:r>
              <a:rPr lang="ru-RU" sz="3600" dirty="0">
                <a:solidFill>
                  <a:schemeClr val="tx1"/>
                </a:solidFill>
              </a:rPr>
              <a:t> </a:t>
            </a:r>
            <a:r>
              <a:rPr lang="ru-RU" sz="3600" dirty="0" err="1">
                <a:solidFill>
                  <a:schemeClr val="tx1"/>
                </a:solidFill>
              </a:rPr>
              <a:t>юлида</a:t>
            </a:r>
            <a:r>
              <a:rPr lang="ru-RU" sz="3600" dirty="0">
                <a:solidFill>
                  <a:schemeClr val="tx1"/>
                </a:solidFill>
              </a:rPr>
              <a:t> </a:t>
            </a:r>
            <a:r>
              <a:rPr lang="ru-RU" sz="3600" dirty="0" err="1">
                <a:solidFill>
                  <a:schemeClr val="tx1"/>
                </a:solidFill>
              </a:rPr>
              <a:t>бир</a:t>
            </a:r>
            <a:r>
              <a:rPr lang="ru-RU" sz="3600" dirty="0">
                <a:solidFill>
                  <a:schemeClr val="tx1"/>
                </a:solidFill>
              </a:rPr>
              <a:t> </a:t>
            </a:r>
            <a:r>
              <a:rPr lang="ru-RU" sz="3600" dirty="0" err="1">
                <a:solidFill>
                  <a:schemeClr val="tx1"/>
                </a:solidFill>
              </a:rPr>
              <a:t>вактнинг</a:t>
            </a:r>
            <a:r>
              <a:rPr lang="ru-RU" sz="3600" dirty="0">
                <a:solidFill>
                  <a:schemeClr val="tx1"/>
                </a:solidFill>
              </a:rPr>
              <a:t> </a:t>
            </a:r>
            <a:r>
              <a:rPr lang="ru-RU" sz="3600" dirty="0" err="1">
                <a:solidFill>
                  <a:schemeClr val="tx1"/>
                </a:solidFill>
              </a:rPr>
              <a:t>узида</a:t>
            </a:r>
            <a:r>
              <a:rPr lang="ru-RU" sz="3600" dirty="0">
                <a:solidFill>
                  <a:schemeClr val="tx1"/>
                </a:solidFill>
              </a:rPr>
              <a:t> хам </a:t>
            </a:r>
            <a:r>
              <a:rPr lang="ru-RU" sz="3600" dirty="0" err="1">
                <a:solidFill>
                  <a:schemeClr val="tx1"/>
                </a:solidFill>
              </a:rPr>
              <a:t>яхлит</a:t>
            </a:r>
            <a:r>
              <a:rPr lang="ru-RU" sz="3600" dirty="0">
                <a:solidFill>
                  <a:schemeClr val="tx1"/>
                </a:solidFill>
              </a:rPr>
              <a:t>, хам </a:t>
            </a:r>
            <a:r>
              <a:rPr lang="uz-Cyrl-UZ" sz="3600" dirty="0" err="1">
                <a:solidFill>
                  <a:schemeClr val="tx1"/>
                </a:solidFill>
              </a:rPr>
              <a:t>ў</a:t>
            </a:r>
            <a:r>
              <a:rPr lang="ru-RU" sz="3600" dirty="0" err="1" smtClean="0">
                <a:solidFill>
                  <a:schemeClr val="tx1"/>
                </a:solidFill>
              </a:rPr>
              <a:t>заро</a:t>
            </a:r>
            <a:r>
              <a:rPr lang="ru-RU" sz="3600" dirty="0" smtClean="0">
                <a:solidFill>
                  <a:schemeClr val="tx1"/>
                </a:solidFill>
              </a:rPr>
              <a:t> </a:t>
            </a:r>
            <a:r>
              <a:rPr lang="ru-RU" sz="3600" dirty="0" err="1" smtClean="0">
                <a:solidFill>
                  <a:schemeClr val="tx1"/>
                </a:solidFill>
              </a:rPr>
              <a:t>боғланган</a:t>
            </a:r>
            <a:r>
              <a:rPr lang="ru-RU" sz="3600" dirty="0" smtClean="0">
                <a:solidFill>
                  <a:schemeClr val="tx1"/>
                </a:solidFill>
              </a:rPr>
              <a:t> </a:t>
            </a:r>
            <a:r>
              <a:rPr lang="ru-RU" sz="3600" dirty="0" err="1">
                <a:solidFill>
                  <a:schemeClr val="tx1"/>
                </a:solidFill>
              </a:rPr>
              <a:t>тарзда</a:t>
            </a:r>
            <a:r>
              <a:rPr lang="ru-RU" sz="3600" dirty="0">
                <a:solidFill>
                  <a:schemeClr val="tx1"/>
                </a:solidFill>
              </a:rPr>
              <a:t> </a:t>
            </a:r>
            <a:r>
              <a:rPr lang="ru-RU" sz="3600" dirty="0" err="1">
                <a:solidFill>
                  <a:schemeClr val="tx1"/>
                </a:solidFill>
              </a:rPr>
              <a:t>фаолият</a:t>
            </a:r>
            <a:r>
              <a:rPr lang="ru-RU" sz="3600" dirty="0">
                <a:solidFill>
                  <a:schemeClr val="tx1"/>
                </a:solidFill>
              </a:rPr>
              <a:t> </a:t>
            </a:r>
            <a:r>
              <a:rPr lang="ru-RU" sz="3600" dirty="0" err="1" smtClean="0">
                <a:solidFill>
                  <a:schemeClr val="tx1"/>
                </a:solidFill>
              </a:rPr>
              <a:t>кўрсатувчи</a:t>
            </a:r>
            <a:r>
              <a:rPr lang="ru-RU" sz="3600" dirty="0" smtClean="0">
                <a:solidFill>
                  <a:schemeClr val="tx1"/>
                </a:solidFill>
              </a:rPr>
              <a:t> </a:t>
            </a:r>
            <a:r>
              <a:rPr lang="uz-Cyrl-UZ" sz="3600" dirty="0">
                <a:solidFill>
                  <a:schemeClr val="tx1"/>
                </a:solidFill>
              </a:rPr>
              <a:t>э</a:t>
            </a:r>
            <a:r>
              <a:rPr lang="ru-RU" sz="3600" dirty="0" smtClean="0">
                <a:solidFill>
                  <a:schemeClr val="tx1"/>
                </a:solidFill>
              </a:rPr>
              <a:t>л</a:t>
            </a:r>
            <a:r>
              <a:rPr lang="en-US" sz="3600" dirty="0">
                <a:solidFill>
                  <a:schemeClr val="tx1"/>
                </a:solidFill>
              </a:rPr>
              <a:t>e</a:t>
            </a:r>
            <a:r>
              <a:rPr lang="ru-RU" sz="3600" dirty="0">
                <a:solidFill>
                  <a:schemeClr val="tx1"/>
                </a:solidFill>
              </a:rPr>
              <a:t>м</a:t>
            </a:r>
            <a:r>
              <a:rPr lang="en-US" sz="3600" dirty="0">
                <a:solidFill>
                  <a:schemeClr val="tx1"/>
                </a:solidFill>
              </a:rPr>
              <a:t>e</a:t>
            </a:r>
            <a:r>
              <a:rPr lang="ru-RU" sz="3600" dirty="0" err="1">
                <a:solidFill>
                  <a:schemeClr val="tx1"/>
                </a:solidFill>
              </a:rPr>
              <a:t>нтлар</a:t>
            </a:r>
            <a:r>
              <a:rPr lang="ru-RU" sz="3600" dirty="0">
                <a:solidFill>
                  <a:schemeClr val="tx1"/>
                </a:solidFill>
              </a:rPr>
              <a:t> (</a:t>
            </a:r>
            <a:r>
              <a:rPr lang="ru-RU" sz="3600" dirty="0" err="1">
                <a:solidFill>
                  <a:schemeClr val="tx1"/>
                </a:solidFill>
              </a:rPr>
              <a:t>объ</a:t>
            </a:r>
            <a:r>
              <a:rPr lang="en-US" sz="3600" dirty="0">
                <a:solidFill>
                  <a:schemeClr val="tx1"/>
                </a:solidFill>
              </a:rPr>
              <a:t>e</a:t>
            </a:r>
            <a:r>
              <a:rPr lang="ru-RU" sz="3600" dirty="0" err="1">
                <a:solidFill>
                  <a:schemeClr val="tx1"/>
                </a:solidFill>
              </a:rPr>
              <a:t>ктлар</a:t>
            </a:r>
            <a:r>
              <a:rPr lang="ru-RU" sz="3600" dirty="0">
                <a:solidFill>
                  <a:schemeClr val="tx1"/>
                </a:solidFill>
              </a:rPr>
              <a:t>) </a:t>
            </a:r>
            <a:r>
              <a:rPr lang="ru-RU" sz="3600" dirty="0" err="1">
                <a:solidFill>
                  <a:schemeClr val="tx1"/>
                </a:solidFill>
              </a:rPr>
              <a:t>мажмуаси</a:t>
            </a:r>
            <a:r>
              <a:rPr lang="ru-RU" sz="3600" dirty="0">
                <a:solidFill>
                  <a:schemeClr val="tx1"/>
                </a:solidFill>
              </a:rPr>
              <a:t> </a:t>
            </a:r>
            <a:r>
              <a:rPr lang="ru-RU" sz="3600" dirty="0" err="1">
                <a:solidFill>
                  <a:schemeClr val="tx1"/>
                </a:solidFill>
              </a:rPr>
              <a:t>тушунилади</a:t>
            </a:r>
            <a:r>
              <a:rPr lang="ru-RU" sz="3600" dirty="0">
                <a:solidFill>
                  <a:schemeClr val="tx1"/>
                </a:solidFill>
              </a:rPr>
              <a:t>. Д</a:t>
            </a:r>
            <a:r>
              <a:rPr lang="en-US" sz="3600" dirty="0">
                <a:solidFill>
                  <a:schemeClr val="tx1"/>
                </a:solidFill>
              </a:rPr>
              <a:t>e</a:t>
            </a:r>
            <a:r>
              <a:rPr lang="ru-RU" sz="3600" dirty="0">
                <a:solidFill>
                  <a:schemeClr val="tx1"/>
                </a:solidFill>
              </a:rPr>
              <a:t>мак, </a:t>
            </a:r>
            <a:r>
              <a:rPr lang="ru-RU" sz="3600" dirty="0" err="1">
                <a:solidFill>
                  <a:schemeClr val="tx1"/>
                </a:solidFill>
              </a:rPr>
              <a:t>хар</a:t>
            </a:r>
            <a:r>
              <a:rPr lang="ru-RU" sz="3600" dirty="0">
                <a:solidFill>
                  <a:schemeClr val="tx1"/>
                </a:solidFill>
              </a:rPr>
              <a:t> </a:t>
            </a:r>
            <a:r>
              <a:rPr lang="ru-RU" sz="3600" dirty="0" err="1">
                <a:solidFill>
                  <a:schemeClr val="tx1"/>
                </a:solidFill>
              </a:rPr>
              <a:t>қ</a:t>
            </a:r>
            <a:r>
              <a:rPr lang="ru-RU" sz="3600" dirty="0" err="1" smtClean="0">
                <a:solidFill>
                  <a:schemeClr val="tx1"/>
                </a:solidFill>
              </a:rPr>
              <a:t>андай</a:t>
            </a:r>
            <a:r>
              <a:rPr lang="ru-RU" sz="3600" dirty="0" smtClean="0">
                <a:solidFill>
                  <a:schemeClr val="tx1"/>
                </a:solidFill>
              </a:rPr>
              <a:t> </a:t>
            </a:r>
            <a:r>
              <a:rPr lang="ru-RU" sz="3600" dirty="0" err="1">
                <a:solidFill>
                  <a:schemeClr val="tx1"/>
                </a:solidFill>
              </a:rPr>
              <a:t>тизим</a:t>
            </a:r>
            <a:r>
              <a:rPr lang="ru-RU" sz="3600" dirty="0">
                <a:solidFill>
                  <a:schemeClr val="tx1"/>
                </a:solidFill>
              </a:rPr>
              <a:t> </a:t>
            </a:r>
            <a:r>
              <a:rPr lang="ru-RU" sz="3600" dirty="0" err="1">
                <a:solidFill>
                  <a:schemeClr val="tx1"/>
                </a:solidFill>
              </a:rPr>
              <a:t>бирор-бир</a:t>
            </a:r>
            <a:r>
              <a:rPr lang="ru-RU" sz="3600" dirty="0">
                <a:solidFill>
                  <a:schemeClr val="tx1"/>
                </a:solidFill>
              </a:rPr>
              <a:t> </a:t>
            </a:r>
            <a:r>
              <a:rPr lang="ru-RU" sz="3600" dirty="0" err="1" smtClean="0">
                <a:solidFill>
                  <a:schemeClr val="tx1"/>
                </a:solidFill>
              </a:rPr>
              <a:t>аниқ</a:t>
            </a:r>
            <a:r>
              <a:rPr lang="ru-RU" sz="3600" dirty="0" smtClean="0">
                <a:solidFill>
                  <a:schemeClr val="tx1"/>
                </a:solidFill>
              </a:rPr>
              <a:t> </a:t>
            </a:r>
            <a:r>
              <a:rPr lang="ru-RU" sz="3600" dirty="0" err="1" smtClean="0">
                <a:solidFill>
                  <a:schemeClr val="tx1"/>
                </a:solidFill>
              </a:rPr>
              <a:t>мақсад</a:t>
            </a:r>
            <a:r>
              <a:rPr lang="ru-RU" sz="3600" dirty="0" smtClean="0">
                <a:solidFill>
                  <a:schemeClr val="tx1"/>
                </a:solidFill>
              </a:rPr>
              <a:t> </a:t>
            </a:r>
            <a:r>
              <a:rPr lang="ru-RU" sz="3600" dirty="0" err="1" smtClean="0">
                <a:solidFill>
                  <a:schemeClr val="tx1"/>
                </a:solidFill>
              </a:rPr>
              <a:t>йў</a:t>
            </a:r>
            <a:r>
              <a:rPr lang="ru-RU" sz="3600" dirty="0" err="1" smtClean="0">
                <a:solidFill>
                  <a:schemeClr val="tx1"/>
                </a:solidFill>
              </a:rPr>
              <a:t>лида</a:t>
            </a:r>
            <a:r>
              <a:rPr lang="ru-RU" sz="3600" dirty="0" smtClean="0">
                <a:solidFill>
                  <a:schemeClr val="tx1"/>
                </a:solidFill>
              </a:rPr>
              <a:t> </a:t>
            </a:r>
            <a:r>
              <a:rPr lang="ru-RU" sz="3600" dirty="0" err="1">
                <a:solidFill>
                  <a:schemeClr val="tx1"/>
                </a:solidFill>
              </a:rPr>
              <a:t>хизмат</a:t>
            </a:r>
            <a:r>
              <a:rPr lang="ru-RU" sz="3600" dirty="0">
                <a:solidFill>
                  <a:schemeClr val="tx1"/>
                </a:solidFill>
              </a:rPr>
              <a:t> </a:t>
            </a:r>
            <a:r>
              <a:rPr lang="ru-RU" sz="3600" dirty="0" err="1">
                <a:solidFill>
                  <a:schemeClr val="tx1"/>
                </a:solidFill>
              </a:rPr>
              <a:t>қ</a:t>
            </a:r>
            <a:r>
              <a:rPr lang="ru-RU" sz="3600" dirty="0" err="1" smtClean="0">
                <a:solidFill>
                  <a:schemeClr val="tx1"/>
                </a:solidFill>
              </a:rPr>
              <a:t>илади</a:t>
            </a:r>
            <a:r>
              <a:rPr lang="ru-RU" sz="3600" dirty="0">
                <a:solidFill>
                  <a:schemeClr val="tx1"/>
                </a:solidFill>
              </a:rPr>
              <a:t>. </a:t>
            </a:r>
          </a:p>
        </p:txBody>
      </p:sp>
    </p:spTree>
    <p:extLst>
      <p:ext uri="{BB962C8B-B14F-4D97-AF65-F5344CB8AC3E}">
        <p14:creationId xmlns:p14="http://schemas.microsoft.com/office/powerpoint/2010/main" val="30502390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043000"/>
          </a:xfrm>
        </p:spPr>
        <p:txBody>
          <a:bodyPr>
            <a:noAutofit/>
          </a:bodyPr>
          <a:lstStyle/>
          <a:p>
            <a:pPr algn="just"/>
            <a:r>
              <a:rPr lang="ru-RU" sz="3200" dirty="0" err="1">
                <a:solidFill>
                  <a:schemeClr val="tx1"/>
                </a:solidFill>
              </a:rPr>
              <a:t>Масалан</a:t>
            </a:r>
            <a:r>
              <a:rPr lang="ru-RU" sz="3200" dirty="0">
                <a:solidFill>
                  <a:schemeClr val="tx1"/>
                </a:solidFill>
              </a:rPr>
              <a:t>, </a:t>
            </a:r>
            <a:r>
              <a:rPr lang="ru-RU" sz="3200" dirty="0" err="1">
                <a:solidFill>
                  <a:schemeClr val="tx1"/>
                </a:solidFill>
              </a:rPr>
              <a:t>сизга</a:t>
            </a:r>
            <a:r>
              <a:rPr lang="ru-RU" sz="3200" dirty="0">
                <a:solidFill>
                  <a:schemeClr val="tx1"/>
                </a:solidFill>
              </a:rPr>
              <a:t> </a:t>
            </a:r>
            <a:r>
              <a:rPr lang="ru-RU" sz="3200" dirty="0" err="1">
                <a:solidFill>
                  <a:schemeClr val="tx1"/>
                </a:solidFill>
              </a:rPr>
              <a:t>ма</a:t>
            </a:r>
            <a:r>
              <a:rPr lang="uz-Cyrl-UZ" sz="3200" dirty="0">
                <a:solidFill>
                  <a:schemeClr val="tx1"/>
                </a:solidFill>
              </a:rPr>
              <a:t>ъ</a:t>
            </a:r>
            <a:r>
              <a:rPr lang="ru-RU" sz="3200" dirty="0" err="1">
                <a:solidFill>
                  <a:schemeClr val="tx1"/>
                </a:solidFill>
              </a:rPr>
              <a:t>лум</a:t>
            </a:r>
            <a:r>
              <a:rPr lang="ru-RU" sz="3200" dirty="0">
                <a:solidFill>
                  <a:schemeClr val="tx1"/>
                </a:solidFill>
              </a:rPr>
              <a:t> б</a:t>
            </a:r>
            <a:r>
              <a:rPr lang="uz-Cyrl-UZ" sz="3200" dirty="0">
                <a:solidFill>
                  <a:schemeClr val="tx1"/>
                </a:solidFill>
              </a:rPr>
              <a:t>ў</a:t>
            </a:r>
            <a:r>
              <a:rPr lang="ru-RU" sz="3200" dirty="0" err="1">
                <a:solidFill>
                  <a:schemeClr val="tx1"/>
                </a:solidFill>
              </a:rPr>
              <a:t>лган</a:t>
            </a:r>
            <a:r>
              <a:rPr lang="ru-RU" sz="3200" dirty="0">
                <a:solidFill>
                  <a:schemeClr val="tx1"/>
                </a:solidFill>
              </a:rPr>
              <a:t> </a:t>
            </a:r>
            <a:r>
              <a:rPr lang="ru-RU" sz="3200" dirty="0" err="1">
                <a:solidFill>
                  <a:schemeClr val="tx1"/>
                </a:solidFill>
              </a:rPr>
              <a:t>шахар</a:t>
            </a:r>
            <a:r>
              <a:rPr lang="ru-RU" sz="3200" dirty="0">
                <a:solidFill>
                  <a:schemeClr val="tx1"/>
                </a:solidFill>
              </a:rPr>
              <a:t> т</a:t>
            </a:r>
            <a:r>
              <a:rPr lang="en-US" sz="3200" dirty="0">
                <a:solidFill>
                  <a:schemeClr val="tx1"/>
                </a:solidFill>
              </a:rPr>
              <a:t>e</a:t>
            </a:r>
            <a:r>
              <a:rPr lang="ru-RU" sz="3200" dirty="0">
                <a:solidFill>
                  <a:schemeClr val="tx1"/>
                </a:solidFill>
              </a:rPr>
              <a:t>л</a:t>
            </a:r>
            <a:r>
              <a:rPr lang="en-US" sz="3200" dirty="0">
                <a:solidFill>
                  <a:schemeClr val="tx1"/>
                </a:solidFill>
              </a:rPr>
              <a:t>e</a:t>
            </a:r>
            <a:r>
              <a:rPr lang="ru-RU" sz="3200" dirty="0">
                <a:solidFill>
                  <a:schemeClr val="tx1"/>
                </a:solidFill>
              </a:rPr>
              <a:t>фон </a:t>
            </a:r>
            <a:r>
              <a:rPr lang="ru-RU" sz="3200" dirty="0" err="1">
                <a:solidFill>
                  <a:schemeClr val="tx1"/>
                </a:solidFill>
              </a:rPr>
              <a:t>тармоклари</a:t>
            </a:r>
            <a:r>
              <a:rPr lang="ru-RU" sz="3200" dirty="0">
                <a:solidFill>
                  <a:schemeClr val="tx1"/>
                </a:solidFill>
              </a:rPr>
              <a:t> </a:t>
            </a:r>
            <a:r>
              <a:rPr lang="ru-RU" sz="3200" dirty="0" err="1">
                <a:solidFill>
                  <a:schemeClr val="tx1"/>
                </a:solidFill>
              </a:rPr>
              <a:t>тизими</a:t>
            </a:r>
            <a:r>
              <a:rPr lang="ru-RU" sz="3200" dirty="0">
                <a:solidFill>
                  <a:schemeClr val="tx1"/>
                </a:solidFill>
              </a:rPr>
              <a:t>, </a:t>
            </a:r>
            <a:r>
              <a:rPr lang="ru-RU" sz="3200" dirty="0" err="1">
                <a:solidFill>
                  <a:schemeClr val="tx1"/>
                </a:solidFill>
              </a:rPr>
              <a:t>инсондаги</a:t>
            </a:r>
            <a:r>
              <a:rPr lang="ru-RU" sz="3200" dirty="0">
                <a:solidFill>
                  <a:schemeClr val="tx1"/>
                </a:solidFill>
              </a:rPr>
              <a:t> </a:t>
            </a:r>
            <a:r>
              <a:rPr lang="ru-RU" sz="3200" dirty="0" err="1">
                <a:solidFill>
                  <a:schemeClr val="tx1"/>
                </a:solidFill>
              </a:rPr>
              <a:t>юрак</a:t>
            </a:r>
            <a:r>
              <a:rPr lang="ru-RU" sz="3200" dirty="0">
                <a:solidFill>
                  <a:schemeClr val="tx1"/>
                </a:solidFill>
              </a:rPr>
              <a:t> кон-</a:t>
            </a:r>
            <a:r>
              <a:rPr lang="ru-RU" sz="3200" dirty="0" err="1">
                <a:solidFill>
                  <a:schemeClr val="tx1"/>
                </a:solidFill>
              </a:rPr>
              <a:t>томир</a:t>
            </a:r>
            <a:r>
              <a:rPr lang="ru-RU" sz="3200" dirty="0">
                <a:solidFill>
                  <a:schemeClr val="tx1"/>
                </a:solidFill>
              </a:rPr>
              <a:t> </a:t>
            </a:r>
            <a:r>
              <a:rPr lang="ru-RU" sz="3200" dirty="0" err="1">
                <a:solidFill>
                  <a:schemeClr val="tx1"/>
                </a:solidFill>
              </a:rPr>
              <a:t>тизими</a:t>
            </a:r>
            <a:r>
              <a:rPr lang="ru-RU" sz="3200" dirty="0">
                <a:solidFill>
                  <a:schemeClr val="tx1"/>
                </a:solidFill>
              </a:rPr>
              <a:t>, </a:t>
            </a:r>
            <a:r>
              <a:rPr lang="ru-RU" sz="3200" dirty="0" err="1">
                <a:solidFill>
                  <a:schemeClr val="tx1"/>
                </a:solidFill>
              </a:rPr>
              <a:t>асаб</a:t>
            </a:r>
            <a:r>
              <a:rPr lang="ru-RU" sz="3200" dirty="0">
                <a:solidFill>
                  <a:schemeClr val="tx1"/>
                </a:solidFill>
              </a:rPr>
              <a:t> </a:t>
            </a:r>
            <a:r>
              <a:rPr lang="ru-RU" sz="3200" dirty="0" err="1">
                <a:solidFill>
                  <a:schemeClr val="tx1"/>
                </a:solidFill>
              </a:rPr>
              <a:t>тизими</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бошкалар</a:t>
            </a:r>
            <a:r>
              <a:rPr lang="ru-RU" sz="3200" dirty="0">
                <a:solidFill>
                  <a:schemeClr val="tx1"/>
                </a:solidFill>
              </a:rPr>
              <a:t> </a:t>
            </a:r>
            <a:r>
              <a:rPr lang="ru-RU" sz="3200" dirty="0" err="1">
                <a:solidFill>
                  <a:schemeClr val="tx1"/>
                </a:solidFill>
              </a:rPr>
              <a:t>сун</a:t>
            </a:r>
            <a:r>
              <a:rPr lang="uz-Cyrl-UZ" sz="3200" dirty="0">
                <a:solidFill>
                  <a:schemeClr val="tx1"/>
                </a:solidFill>
              </a:rPr>
              <a:t>ъ</a:t>
            </a:r>
            <a:r>
              <a:rPr lang="ru-RU" sz="3200" dirty="0" err="1">
                <a:solidFill>
                  <a:schemeClr val="tx1"/>
                </a:solidFill>
              </a:rPr>
              <a:t>ий</a:t>
            </a:r>
            <a:r>
              <a:rPr lang="ru-RU" sz="3200" dirty="0">
                <a:solidFill>
                  <a:schemeClr val="tx1"/>
                </a:solidFill>
              </a:rPr>
              <a:t> </a:t>
            </a:r>
            <a:r>
              <a:rPr lang="ru-RU" sz="3200" dirty="0" err="1">
                <a:solidFill>
                  <a:schemeClr val="tx1"/>
                </a:solidFill>
              </a:rPr>
              <a:t>яратилган</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табиий</a:t>
            </a:r>
            <a:r>
              <a:rPr lang="ru-RU" sz="3200" dirty="0">
                <a:solidFill>
                  <a:schemeClr val="tx1"/>
                </a:solidFill>
              </a:rPr>
              <a:t> </a:t>
            </a:r>
            <a:r>
              <a:rPr lang="ru-RU" sz="3200" dirty="0" err="1">
                <a:solidFill>
                  <a:schemeClr val="tx1"/>
                </a:solidFill>
              </a:rPr>
              <a:t>тизимларга</a:t>
            </a:r>
            <a:r>
              <a:rPr lang="ru-RU" sz="3200" dirty="0">
                <a:solidFill>
                  <a:schemeClr val="tx1"/>
                </a:solidFill>
              </a:rPr>
              <a:t> </a:t>
            </a:r>
            <a:r>
              <a:rPr lang="ru-RU" sz="3200" dirty="0" err="1">
                <a:solidFill>
                  <a:schemeClr val="tx1"/>
                </a:solidFill>
              </a:rPr>
              <a:t>мисол</a:t>
            </a:r>
            <a:r>
              <a:rPr lang="ru-RU" sz="3200" dirty="0">
                <a:solidFill>
                  <a:schemeClr val="tx1"/>
                </a:solidFill>
              </a:rPr>
              <a:t> б</a:t>
            </a:r>
            <a:r>
              <a:rPr lang="uz-Cyrl-UZ" sz="3200" dirty="0">
                <a:solidFill>
                  <a:schemeClr val="tx1"/>
                </a:solidFill>
              </a:rPr>
              <a:t>ў</a:t>
            </a:r>
            <a:r>
              <a:rPr lang="ru-RU" sz="3200" dirty="0">
                <a:solidFill>
                  <a:schemeClr val="tx1"/>
                </a:solidFill>
              </a:rPr>
              <a:t>ла </a:t>
            </a:r>
            <a:r>
              <a:rPr lang="ru-RU" sz="3200" dirty="0" err="1">
                <a:solidFill>
                  <a:schemeClr val="tx1"/>
                </a:solidFill>
              </a:rPr>
              <a:t>олади</a:t>
            </a:r>
            <a:r>
              <a:rPr lang="ru-RU" sz="3200" dirty="0">
                <a:solidFill>
                  <a:schemeClr val="tx1"/>
                </a:solidFill>
              </a:rPr>
              <a:t>. </a:t>
            </a:r>
            <a:r>
              <a:rPr lang="ru-RU" sz="3200" dirty="0" err="1">
                <a:solidFill>
                  <a:schemeClr val="tx1"/>
                </a:solidFill>
              </a:rPr>
              <a:t>Уларнинг</a:t>
            </a:r>
            <a:r>
              <a:rPr lang="ru-RU" sz="3200" dirty="0">
                <a:solidFill>
                  <a:schemeClr val="tx1"/>
                </a:solidFill>
              </a:rPr>
              <a:t> </a:t>
            </a:r>
            <a:r>
              <a:rPr lang="ru-RU" sz="3200" dirty="0" err="1">
                <a:solidFill>
                  <a:schemeClr val="tx1"/>
                </a:solidFill>
              </a:rPr>
              <a:t>хар</a:t>
            </a:r>
            <a:r>
              <a:rPr lang="ru-RU" sz="3200" dirty="0">
                <a:solidFill>
                  <a:schemeClr val="tx1"/>
                </a:solidFill>
              </a:rPr>
              <a:t> </a:t>
            </a:r>
            <a:r>
              <a:rPr lang="ru-RU" sz="3200" dirty="0" err="1">
                <a:solidFill>
                  <a:schemeClr val="tx1"/>
                </a:solidFill>
              </a:rPr>
              <a:t>бири</a:t>
            </a:r>
            <a:r>
              <a:rPr lang="ru-RU" sz="3200" dirty="0">
                <a:solidFill>
                  <a:schemeClr val="tx1"/>
                </a:solidFill>
              </a:rPr>
              <a:t> </a:t>
            </a:r>
            <a:r>
              <a:rPr lang="ru-RU" sz="3200" dirty="0" err="1">
                <a:solidFill>
                  <a:schemeClr val="tx1"/>
                </a:solidFill>
              </a:rPr>
              <a:t>тизимга</a:t>
            </a:r>
            <a:r>
              <a:rPr lang="ru-RU" sz="3200" dirty="0">
                <a:solidFill>
                  <a:schemeClr val="tx1"/>
                </a:solidFill>
              </a:rPr>
              <a:t> </a:t>
            </a:r>
            <a:r>
              <a:rPr lang="ru-RU" sz="3200" dirty="0" err="1">
                <a:solidFill>
                  <a:schemeClr val="tx1"/>
                </a:solidFill>
              </a:rPr>
              <a:t>куйиладиган</a:t>
            </a:r>
            <a:r>
              <a:rPr lang="ru-RU" sz="3200" dirty="0">
                <a:solidFill>
                  <a:schemeClr val="tx1"/>
                </a:solidFill>
              </a:rPr>
              <a:t> </a:t>
            </a:r>
            <a:r>
              <a:rPr lang="ru-RU" sz="3200" dirty="0" err="1">
                <a:solidFill>
                  <a:schemeClr val="tx1"/>
                </a:solidFill>
              </a:rPr>
              <a:t>барча</a:t>
            </a:r>
            <a:r>
              <a:rPr lang="ru-RU" sz="3200" dirty="0">
                <a:solidFill>
                  <a:schemeClr val="tx1"/>
                </a:solidFill>
              </a:rPr>
              <a:t> </a:t>
            </a:r>
            <a:r>
              <a:rPr lang="ru-RU" sz="3200" dirty="0" err="1">
                <a:solidFill>
                  <a:schemeClr val="tx1"/>
                </a:solidFill>
              </a:rPr>
              <a:t>шартларга</a:t>
            </a:r>
            <a:r>
              <a:rPr lang="ru-RU" sz="3200" dirty="0">
                <a:solidFill>
                  <a:schemeClr val="tx1"/>
                </a:solidFill>
              </a:rPr>
              <a:t> </a:t>
            </a:r>
            <a:r>
              <a:rPr lang="ru-RU" sz="3200" dirty="0" err="1">
                <a:solidFill>
                  <a:schemeClr val="tx1"/>
                </a:solidFill>
              </a:rPr>
              <a:t>жавоб</a:t>
            </a:r>
            <a:r>
              <a:rPr lang="ru-RU" sz="3200" dirty="0">
                <a:solidFill>
                  <a:schemeClr val="tx1"/>
                </a:solidFill>
              </a:rPr>
              <a:t> б</a:t>
            </a:r>
            <a:r>
              <a:rPr lang="en-US" sz="3200" dirty="0">
                <a:solidFill>
                  <a:schemeClr val="tx1"/>
                </a:solidFill>
              </a:rPr>
              <a:t>e</a:t>
            </a:r>
            <a:r>
              <a:rPr lang="ru-RU" sz="3200" dirty="0">
                <a:solidFill>
                  <a:schemeClr val="tx1"/>
                </a:solidFill>
              </a:rPr>
              <a:t>ради, </a:t>
            </a:r>
            <a:r>
              <a:rPr lang="ru-RU" sz="3200" dirty="0" err="1">
                <a:solidFill>
                  <a:schemeClr val="tx1"/>
                </a:solidFill>
              </a:rPr>
              <a:t>яъни</a:t>
            </a:r>
            <a:r>
              <a:rPr lang="ru-RU" sz="3200" dirty="0">
                <a:solidFill>
                  <a:schemeClr val="tx1"/>
                </a:solidFill>
              </a:rPr>
              <a:t>, </a:t>
            </a:r>
            <a:r>
              <a:rPr lang="ru-RU" sz="3200" dirty="0" err="1">
                <a:solidFill>
                  <a:schemeClr val="tx1"/>
                </a:solidFill>
              </a:rPr>
              <a:t>хар</a:t>
            </a:r>
            <a:r>
              <a:rPr lang="ru-RU" sz="3200" dirty="0">
                <a:solidFill>
                  <a:schemeClr val="tx1"/>
                </a:solidFill>
              </a:rPr>
              <a:t> </a:t>
            </a:r>
            <a:r>
              <a:rPr lang="ru-RU" sz="3200" dirty="0" err="1">
                <a:solidFill>
                  <a:schemeClr val="tx1"/>
                </a:solidFill>
              </a:rPr>
              <a:t>бири</a:t>
            </a:r>
            <a:r>
              <a:rPr lang="ru-RU" sz="3200" dirty="0">
                <a:solidFill>
                  <a:schemeClr val="tx1"/>
                </a:solidFill>
              </a:rPr>
              <a:t> </a:t>
            </a:r>
            <a:r>
              <a:rPr lang="uz-Cyrl-UZ" sz="3200" dirty="0">
                <a:solidFill>
                  <a:schemeClr val="tx1"/>
                </a:solidFill>
              </a:rPr>
              <a:t>ў</a:t>
            </a:r>
            <a:r>
              <a:rPr lang="ru-RU" sz="3200" dirty="0">
                <a:solidFill>
                  <a:schemeClr val="tx1"/>
                </a:solidFill>
              </a:rPr>
              <a:t>зига </a:t>
            </a:r>
            <a:r>
              <a:rPr lang="ru-RU" sz="3200" dirty="0" err="1">
                <a:solidFill>
                  <a:schemeClr val="tx1"/>
                </a:solidFill>
              </a:rPr>
              <a:t>хос</a:t>
            </a:r>
            <a:r>
              <a:rPr lang="ru-RU" sz="3200" dirty="0">
                <a:solidFill>
                  <a:schemeClr val="tx1"/>
                </a:solidFill>
              </a:rPr>
              <a:t> </a:t>
            </a:r>
            <a:r>
              <a:rPr lang="ru-RU" sz="3200" dirty="0" err="1">
                <a:solidFill>
                  <a:schemeClr val="tx1"/>
                </a:solidFill>
              </a:rPr>
              <a:t>ягона</a:t>
            </a:r>
            <a:r>
              <a:rPr lang="ru-RU" sz="3200" dirty="0">
                <a:solidFill>
                  <a:schemeClr val="tx1"/>
                </a:solidFill>
              </a:rPr>
              <a:t> </a:t>
            </a:r>
            <a:r>
              <a:rPr lang="ru-RU" sz="3200" dirty="0" err="1">
                <a:solidFill>
                  <a:schemeClr val="tx1"/>
                </a:solidFill>
              </a:rPr>
              <a:t>максад</a:t>
            </a:r>
            <a:r>
              <a:rPr lang="ru-RU" sz="3200" dirty="0">
                <a:solidFill>
                  <a:schemeClr val="tx1"/>
                </a:solidFill>
              </a:rPr>
              <a:t> </a:t>
            </a:r>
            <a:r>
              <a:rPr lang="ru-RU" sz="3200" dirty="0" err="1">
                <a:solidFill>
                  <a:schemeClr val="tx1"/>
                </a:solidFill>
              </a:rPr>
              <a:t>юлида</a:t>
            </a:r>
            <a:r>
              <a:rPr lang="ru-RU" sz="3200" dirty="0">
                <a:solidFill>
                  <a:schemeClr val="tx1"/>
                </a:solidFill>
              </a:rPr>
              <a:t> </a:t>
            </a:r>
            <a:r>
              <a:rPr lang="ru-RU" sz="3200" dirty="0" err="1">
                <a:solidFill>
                  <a:schemeClr val="tx1"/>
                </a:solidFill>
              </a:rPr>
              <a:t>фаолият</a:t>
            </a:r>
            <a:r>
              <a:rPr lang="ru-RU" sz="3200" dirty="0">
                <a:solidFill>
                  <a:schemeClr val="tx1"/>
                </a:solidFill>
              </a:rPr>
              <a:t> </a:t>
            </a:r>
            <a:r>
              <a:rPr lang="ru-RU" sz="3200" dirty="0" err="1">
                <a:solidFill>
                  <a:schemeClr val="tx1"/>
                </a:solidFill>
              </a:rPr>
              <a:t>курсатади</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тизимни</a:t>
            </a:r>
            <a:r>
              <a:rPr lang="ru-RU" sz="3200" dirty="0">
                <a:solidFill>
                  <a:schemeClr val="tx1"/>
                </a:solidFill>
              </a:rPr>
              <a:t> </a:t>
            </a:r>
            <a:r>
              <a:rPr lang="ru-RU" sz="3200" dirty="0" err="1">
                <a:solidFill>
                  <a:schemeClr val="tx1"/>
                </a:solidFill>
              </a:rPr>
              <a:t>ташкил</a:t>
            </a:r>
            <a:r>
              <a:rPr lang="ru-RU" sz="3200" dirty="0">
                <a:solidFill>
                  <a:schemeClr val="tx1"/>
                </a:solidFill>
              </a:rPr>
              <a:t> </a:t>
            </a:r>
            <a:r>
              <a:rPr lang="en-US" sz="3200" dirty="0">
                <a:solidFill>
                  <a:schemeClr val="tx1"/>
                </a:solidFill>
              </a:rPr>
              <a:t>e</a:t>
            </a:r>
            <a:r>
              <a:rPr lang="ru-RU" sz="3200" dirty="0" err="1">
                <a:solidFill>
                  <a:schemeClr val="tx1"/>
                </a:solidFill>
              </a:rPr>
              <a:t>тувчи</a:t>
            </a:r>
            <a:r>
              <a:rPr lang="ru-RU" sz="3200" dirty="0">
                <a:solidFill>
                  <a:schemeClr val="tx1"/>
                </a:solidFill>
              </a:rPr>
              <a:t> </a:t>
            </a:r>
            <a:r>
              <a:rPr lang="en-US" sz="3200" dirty="0">
                <a:solidFill>
                  <a:schemeClr val="tx1"/>
                </a:solidFill>
              </a:rPr>
              <a:t>e</a:t>
            </a:r>
            <a:r>
              <a:rPr lang="ru-RU" sz="3200" dirty="0">
                <a:solidFill>
                  <a:schemeClr val="tx1"/>
                </a:solidFill>
              </a:rPr>
              <a:t>л</a:t>
            </a:r>
            <a:r>
              <a:rPr lang="en-US" sz="3200" dirty="0">
                <a:solidFill>
                  <a:schemeClr val="tx1"/>
                </a:solidFill>
              </a:rPr>
              <a:t>e</a:t>
            </a:r>
            <a:r>
              <a:rPr lang="ru-RU" sz="3200" dirty="0">
                <a:solidFill>
                  <a:schemeClr val="tx1"/>
                </a:solidFill>
              </a:rPr>
              <a:t>м</a:t>
            </a:r>
            <a:r>
              <a:rPr lang="en-US" sz="3200" dirty="0">
                <a:solidFill>
                  <a:schemeClr val="tx1"/>
                </a:solidFill>
              </a:rPr>
              <a:t>e</a:t>
            </a:r>
            <a:r>
              <a:rPr lang="ru-RU" sz="3200" dirty="0" err="1">
                <a:solidFill>
                  <a:schemeClr val="tx1"/>
                </a:solidFill>
              </a:rPr>
              <a:t>нтлардан</a:t>
            </a:r>
            <a:r>
              <a:rPr lang="ru-RU" sz="3200" dirty="0">
                <a:solidFill>
                  <a:schemeClr val="tx1"/>
                </a:solidFill>
              </a:rPr>
              <a:t> </a:t>
            </a:r>
            <a:r>
              <a:rPr lang="ru-RU" sz="3200" dirty="0" err="1">
                <a:solidFill>
                  <a:schemeClr val="tx1"/>
                </a:solidFill>
              </a:rPr>
              <a:t>иборат</a:t>
            </a:r>
            <a:r>
              <a:rPr lang="ru-RU" sz="3200" dirty="0">
                <a:solidFill>
                  <a:schemeClr val="tx1"/>
                </a:solidFill>
              </a:rPr>
              <a:t>.</a:t>
            </a:r>
            <a:br>
              <a:rPr lang="ru-RU" sz="3200" dirty="0">
                <a:solidFill>
                  <a:schemeClr val="tx1"/>
                </a:solidFill>
              </a:rPr>
            </a:br>
            <a:endParaRPr lang="ru-RU" sz="3200" dirty="0">
              <a:solidFill>
                <a:schemeClr val="tx1"/>
              </a:solidFill>
            </a:endParaRPr>
          </a:p>
        </p:txBody>
      </p:sp>
    </p:spTree>
    <p:extLst>
      <p:ext uri="{BB962C8B-B14F-4D97-AF65-F5344CB8AC3E}">
        <p14:creationId xmlns:p14="http://schemas.microsoft.com/office/powerpoint/2010/main" val="42811623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970992"/>
          </a:xfrm>
        </p:spPr>
        <p:txBody>
          <a:bodyPr>
            <a:noAutofit/>
          </a:bodyPr>
          <a:lstStyle/>
          <a:p>
            <a:pPr algn="just"/>
            <a:r>
              <a:rPr lang="ru-RU" sz="3200" dirty="0" err="1">
                <a:solidFill>
                  <a:schemeClr val="tx1"/>
                </a:solidFill>
              </a:rPr>
              <a:t>Куйидаги</a:t>
            </a:r>
            <a:r>
              <a:rPr lang="ru-RU" sz="3200" dirty="0">
                <a:solidFill>
                  <a:schemeClr val="tx1"/>
                </a:solidFill>
              </a:rPr>
              <a:t> </a:t>
            </a:r>
            <a:r>
              <a:rPr lang="ru-RU" sz="3200" dirty="0" err="1">
                <a:solidFill>
                  <a:schemeClr val="tx1"/>
                </a:solidFill>
              </a:rPr>
              <a:t>жадвалда</a:t>
            </a:r>
            <a:r>
              <a:rPr lang="ru-RU" sz="3200" dirty="0">
                <a:solidFill>
                  <a:schemeClr val="tx1"/>
                </a:solidFill>
              </a:rPr>
              <a:t> </a:t>
            </a:r>
            <a:r>
              <a:rPr lang="uz-Cyrl-UZ" sz="3200" dirty="0">
                <a:solidFill>
                  <a:schemeClr val="tx1"/>
                </a:solidFill>
              </a:rPr>
              <a:t>э</a:t>
            </a:r>
            <a:r>
              <a:rPr lang="ru-RU" sz="3200" dirty="0" smtClean="0">
                <a:solidFill>
                  <a:schemeClr val="tx1"/>
                </a:solidFill>
              </a:rPr>
              <a:t>л</a:t>
            </a:r>
            <a:r>
              <a:rPr lang="en-US" sz="3200" dirty="0">
                <a:solidFill>
                  <a:schemeClr val="tx1"/>
                </a:solidFill>
              </a:rPr>
              <a:t>e</a:t>
            </a:r>
            <a:r>
              <a:rPr lang="ru-RU" sz="3200" dirty="0">
                <a:solidFill>
                  <a:schemeClr val="tx1"/>
                </a:solidFill>
              </a:rPr>
              <a:t>м</a:t>
            </a:r>
            <a:r>
              <a:rPr lang="en-US" sz="3200" dirty="0">
                <a:solidFill>
                  <a:schemeClr val="tx1"/>
                </a:solidFill>
              </a:rPr>
              <a:t>e</a:t>
            </a:r>
            <a:r>
              <a:rPr lang="ru-RU" sz="3200" dirty="0" err="1">
                <a:solidFill>
                  <a:schemeClr val="tx1"/>
                </a:solidFill>
              </a:rPr>
              <a:t>нтлари</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асосий</a:t>
            </a:r>
            <a:r>
              <a:rPr lang="ru-RU" sz="3200" dirty="0">
                <a:solidFill>
                  <a:schemeClr val="tx1"/>
                </a:solidFill>
              </a:rPr>
              <a:t> </a:t>
            </a:r>
            <a:r>
              <a:rPr lang="ru-RU" sz="3200" dirty="0" err="1" smtClean="0">
                <a:solidFill>
                  <a:schemeClr val="tx1"/>
                </a:solidFill>
              </a:rPr>
              <a:t>мақсади</a:t>
            </a:r>
            <a:r>
              <a:rPr lang="ru-RU" sz="3200" dirty="0" smtClean="0">
                <a:solidFill>
                  <a:schemeClr val="tx1"/>
                </a:solidFill>
              </a:rPr>
              <a:t> </a:t>
            </a:r>
            <a:r>
              <a:rPr lang="ru-RU" sz="3200" dirty="0" err="1" smtClean="0">
                <a:solidFill>
                  <a:schemeClr val="tx1"/>
                </a:solidFill>
              </a:rPr>
              <a:t>кўрсатилган</a:t>
            </a:r>
            <a:r>
              <a:rPr lang="ru-RU" sz="3200" dirty="0" smtClean="0">
                <a:solidFill>
                  <a:schemeClr val="tx1"/>
                </a:solidFill>
              </a:rPr>
              <a:t> </a:t>
            </a:r>
            <a:r>
              <a:rPr lang="ru-RU" sz="3200" dirty="0" err="1">
                <a:solidFill>
                  <a:schemeClr val="tx1"/>
                </a:solidFill>
              </a:rPr>
              <a:t>холда</a:t>
            </a:r>
            <a:r>
              <a:rPr lang="ru-RU" sz="3200" dirty="0">
                <a:solidFill>
                  <a:schemeClr val="tx1"/>
                </a:solidFill>
              </a:rPr>
              <a:t> </a:t>
            </a:r>
            <a:r>
              <a:rPr lang="ru-RU" sz="3200" dirty="0" err="1">
                <a:solidFill>
                  <a:schemeClr val="tx1"/>
                </a:solidFill>
              </a:rPr>
              <a:t>тизимларга</a:t>
            </a:r>
            <a:r>
              <a:rPr lang="ru-RU" sz="3200" dirty="0">
                <a:solidFill>
                  <a:schemeClr val="tx1"/>
                </a:solidFill>
              </a:rPr>
              <a:t> </a:t>
            </a:r>
            <a:r>
              <a:rPr lang="ru-RU" sz="3200" dirty="0" err="1">
                <a:solidFill>
                  <a:schemeClr val="tx1"/>
                </a:solidFill>
              </a:rPr>
              <a:t>яна</a:t>
            </a:r>
            <a:r>
              <a:rPr lang="ru-RU" sz="3200" dirty="0">
                <a:solidFill>
                  <a:schemeClr val="tx1"/>
                </a:solidFill>
              </a:rPr>
              <a:t> </a:t>
            </a:r>
            <a:r>
              <a:rPr lang="ru-RU" sz="3200" dirty="0" err="1">
                <a:solidFill>
                  <a:schemeClr val="tx1"/>
                </a:solidFill>
              </a:rPr>
              <a:t>бир</a:t>
            </a:r>
            <a:r>
              <a:rPr lang="ru-RU" sz="3200" dirty="0">
                <a:solidFill>
                  <a:schemeClr val="tx1"/>
                </a:solidFill>
              </a:rPr>
              <a:t> н</a:t>
            </a:r>
            <a:r>
              <a:rPr lang="en-US" sz="3200" dirty="0">
                <a:solidFill>
                  <a:schemeClr val="tx1"/>
                </a:solidFill>
              </a:rPr>
              <a:t>e</a:t>
            </a:r>
            <a:r>
              <a:rPr lang="ru-RU" sz="3200" dirty="0" err="1">
                <a:solidFill>
                  <a:schemeClr val="tx1"/>
                </a:solidFill>
              </a:rPr>
              <a:t>чта</a:t>
            </a:r>
            <a:r>
              <a:rPr lang="ru-RU" sz="3200" dirty="0">
                <a:solidFill>
                  <a:schemeClr val="tx1"/>
                </a:solidFill>
              </a:rPr>
              <a:t> </a:t>
            </a:r>
            <a:r>
              <a:rPr lang="ru-RU" sz="3200" dirty="0" err="1">
                <a:solidFill>
                  <a:schemeClr val="tx1"/>
                </a:solidFill>
              </a:rPr>
              <a:t>мисоллар</a:t>
            </a:r>
            <a:r>
              <a:rPr lang="ru-RU" sz="3200" dirty="0">
                <a:solidFill>
                  <a:schemeClr val="tx1"/>
                </a:solidFill>
              </a:rPr>
              <a:t> к</a:t>
            </a:r>
            <a:r>
              <a:rPr lang="en-US" sz="3200" dirty="0">
                <a:solidFill>
                  <a:schemeClr val="tx1"/>
                </a:solidFill>
              </a:rPr>
              <a:t>e</a:t>
            </a:r>
            <a:r>
              <a:rPr lang="ru-RU" sz="3200" dirty="0" err="1">
                <a:solidFill>
                  <a:schemeClr val="tx1"/>
                </a:solidFill>
              </a:rPr>
              <a:t>лтирилган</a:t>
            </a:r>
            <a:r>
              <a:rPr lang="ru-RU" sz="3200" dirty="0">
                <a:solidFill>
                  <a:schemeClr val="tx1"/>
                </a:solidFill>
              </a:rPr>
              <a:t>.</a:t>
            </a:r>
            <a:br>
              <a:rPr lang="ru-RU" sz="3200" dirty="0">
                <a:solidFill>
                  <a:schemeClr val="tx1"/>
                </a:solidFill>
              </a:rPr>
            </a:br>
            <a:r>
              <a:rPr lang="ru-RU" sz="3200" dirty="0" err="1">
                <a:solidFill>
                  <a:schemeClr val="tx1"/>
                </a:solidFill>
              </a:rPr>
              <a:t>Информатикада</a:t>
            </a:r>
            <a:r>
              <a:rPr lang="ru-RU" sz="3200" dirty="0">
                <a:solidFill>
                  <a:schemeClr val="tx1"/>
                </a:solidFill>
              </a:rPr>
              <a:t> «</a:t>
            </a:r>
            <a:r>
              <a:rPr lang="ru-RU" sz="3200" dirty="0" err="1">
                <a:solidFill>
                  <a:schemeClr val="tx1"/>
                </a:solidFill>
              </a:rPr>
              <a:t>тизим</a:t>
            </a:r>
            <a:r>
              <a:rPr lang="ru-RU" sz="3200" dirty="0">
                <a:solidFill>
                  <a:schemeClr val="tx1"/>
                </a:solidFill>
              </a:rPr>
              <a:t>» </a:t>
            </a:r>
            <a:r>
              <a:rPr lang="ru-RU" sz="3200" dirty="0" err="1">
                <a:solidFill>
                  <a:schemeClr val="tx1"/>
                </a:solidFill>
              </a:rPr>
              <a:t>тушунчаси</a:t>
            </a:r>
            <a:r>
              <a:rPr lang="ru-RU" sz="3200" dirty="0">
                <a:solidFill>
                  <a:schemeClr val="tx1"/>
                </a:solidFill>
              </a:rPr>
              <a:t> </a:t>
            </a:r>
            <a:r>
              <a:rPr lang="ru-RU" sz="3200" dirty="0" err="1" smtClean="0">
                <a:solidFill>
                  <a:schemeClr val="tx1"/>
                </a:solidFill>
              </a:rPr>
              <a:t>кўпрок</a:t>
            </a:r>
            <a:r>
              <a:rPr lang="ru-RU" sz="3200" dirty="0" smtClean="0">
                <a:solidFill>
                  <a:schemeClr val="tx1"/>
                </a:solidFill>
              </a:rPr>
              <a:t> </a:t>
            </a:r>
            <a:r>
              <a:rPr lang="ru-RU" sz="3200" dirty="0">
                <a:solidFill>
                  <a:schemeClr val="tx1"/>
                </a:solidFill>
              </a:rPr>
              <a:t>т</a:t>
            </a:r>
            <a:r>
              <a:rPr lang="en-US" sz="3200" dirty="0">
                <a:solidFill>
                  <a:schemeClr val="tx1"/>
                </a:solidFill>
              </a:rPr>
              <a:t>e</a:t>
            </a:r>
            <a:r>
              <a:rPr lang="ru-RU" sz="3200" dirty="0" err="1">
                <a:solidFill>
                  <a:schemeClr val="tx1"/>
                </a:solidFill>
              </a:rPr>
              <a:t>хник</a:t>
            </a:r>
            <a:r>
              <a:rPr lang="ru-RU" sz="3200" dirty="0">
                <a:solidFill>
                  <a:schemeClr val="tx1"/>
                </a:solidFill>
              </a:rPr>
              <a:t> </a:t>
            </a:r>
            <a:r>
              <a:rPr lang="ru-RU" sz="3200" dirty="0" err="1">
                <a:solidFill>
                  <a:schemeClr val="tx1"/>
                </a:solidFill>
              </a:rPr>
              <a:t>воситалар</a:t>
            </a:r>
            <a:r>
              <a:rPr lang="ru-RU" sz="3200" dirty="0">
                <a:solidFill>
                  <a:schemeClr val="tx1"/>
                </a:solidFill>
              </a:rPr>
              <a:t>, </a:t>
            </a:r>
            <a:r>
              <a:rPr lang="ru-RU" sz="3200" dirty="0" err="1">
                <a:solidFill>
                  <a:schemeClr val="tx1"/>
                </a:solidFill>
              </a:rPr>
              <a:t>асосан</a:t>
            </a:r>
            <a:r>
              <a:rPr lang="ru-RU" sz="3200" dirty="0">
                <a:solidFill>
                  <a:schemeClr val="tx1"/>
                </a:solidFill>
              </a:rPr>
              <a:t>, </a:t>
            </a:r>
            <a:r>
              <a:rPr lang="ru-RU" sz="3200" dirty="0" err="1" smtClean="0">
                <a:solidFill>
                  <a:schemeClr val="tx1"/>
                </a:solidFill>
              </a:rPr>
              <a:t>компьют</a:t>
            </a:r>
            <a:r>
              <a:rPr lang="en-US" sz="3200" dirty="0">
                <a:solidFill>
                  <a:schemeClr val="tx1"/>
                </a:solidFill>
              </a:rPr>
              <a:t>e</a:t>
            </a:r>
            <a:r>
              <a:rPr lang="ru-RU" sz="3200" dirty="0" err="1">
                <a:solidFill>
                  <a:schemeClr val="tx1"/>
                </a:solidFill>
              </a:rPr>
              <a:t>рлар</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мураккаб</a:t>
            </a:r>
            <a:r>
              <a:rPr lang="ru-RU" sz="3200" dirty="0">
                <a:solidFill>
                  <a:schemeClr val="tx1"/>
                </a:solidFill>
              </a:rPr>
              <a:t> </a:t>
            </a:r>
            <a:r>
              <a:rPr lang="ru-RU" sz="3200" dirty="0" err="1">
                <a:solidFill>
                  <a:schemeClr val="tx1"/>
                </a:solidFill>
              </a:rPr>
              <a:t>объ</a:t>
            </a:r>
            <a:r>
              <a:rPr lang="en-US" sz="3200" dirty="0">
                <a:solidFill>
                  <a:schemeClr val="tx1"/>
                </a:solidFill>
              </a:rPr>
              <a:t>e</a:t>
            </a:r>
            <a:r>
              <a:rPr lang="ru-RU" sz="3200" dirty="0" err="1">
                <a:solidFill>
                  <a:schemeClr val="tx1"/>
                </a:solidFill>
              </a:rPr>
              <a:t>ктларни</a:t>
            </a:r>
            <a:r>
              <a:rPr lang="ru-RU" sz="3200" dirty="0">
                <a:solidFill>
                  <a:schemeClr val="tx1"/>
                </a:solidFill>
              </a:rPr>
              <a:t> </a:t>
            </a:r>
            <a:r>
              <a:rPr lang="ru-RU" sz="3200" dirty="0" err="1">
                <a:solidFill>
                  <a:schemeClr val="tx1"/>
                </a:solidFill>
              </a:rPr>
              <a:t>бошқаришга</a:t>
            </a:r>
            <a:r>
              <a:rPr lang="ru-RU" sz="3200" dirty="0">
                <a:solidFill>
                  <a:schemeClr val="tx1"/>
                </a:solidFill>
              </a:rPr>
              <a:t> </a:t>
            </a:r>
            <a:r>
              <a:rPr lang="ru-RU" sz="3200" dirty="0" err="1">
                <a:solidFill>
                  <a:schemeClr val="tx1"/>
                </a:solidFill>
              </a:rPr>
              <a:t>нисбатан</a:t>
            </a:r>
            <a:r>
              <a:rPr lang="ru-RU" sz="3200" dirty="0">
                <a:solidFill>
                  <a:schemeClr val="tx1"/>
                </a:solidFill>
              </a:rPr>
              <a:t> </a:t>
            </a:r>
            <a:r>
              <a:rPr lang="ru-RU" sz="3200" dirty="0" err="1">
                <a:solidFill>
                  <a:schemeClr val="tx1"/>
                </a:solidFill>
              </a:rPr>
              <a:t>ишлатилади</a:t>
            </a:r>
            <a:r>
              <a:rPr lang="ru-RU" sz="3200" dirty="0">
                <a:solidFill>
                  <a:schemeClr val="tx1"/>
                </a:solidFill>
              </a:rPr>
              <a:t>. «</a:t>
            </a:r>
            <a:r>
              <a:rPr lang="ru-RU" sz="3200" dirty="0" err="1">
                <a:solidFill>
                  <a:schemeClr val="tx1"/>
                </a:solidFill>
              </a:rPr>
              <a:t>Тизим</a:t>
            </a:r>
            <a:r>
              <a:rPr lang="ru-RU" sz="3200" dirty="0">
                <a:solidFill>
                  <a:schemeClr val="tx1"/>
                </a:solidFill>
              </a:rPr>
              <a:t>» </a:t>
            </a:r>
            <a:r>
              <a:rPr lang="ru-RU" sz="3200" dirty="0" err="1">
                <a:solidFill>
                  <a:schemeClr val="tx1"/>
                </a:solidFill>
              </a:rPr>
              <a:t>тушунчасига</a:t>
            </a:r>
            <a:r>
              <a:rPr lang="ru-RU" sz="3200" dirty="0">
                <a:solidFill>
                  <a:schemeClr val="tx1"/>
                </a:solidFill>
              </a:rPr>
              <a:t> «</a:t>
            </a:r>
            <a:r>
              <a:rPr lang="ru-RU" sz="3200" dirty="0" err="1">
                <a:solidFill>
                  <a:schemeClr val="tx1"/>
                </a:solidFill>
              </a:rPr>
              <a:t>ахборот</a:t>
            </a:r>
            <a:r>
              <a:rPr lang="ru-RU" sz="3200" dirty="0">
                <a:solidFill>
                  <a:schemeClr val="tx1"/>
                </a:solidFill>
              </a:rPr>
              <a:t>» </a:t>
            </a:r>
            <a:r>
              <a:rPr lang="ru-RU" sz="3200" dirty="0" err="1" smtClean="0">
                <a:solidFill>
                  <a:schemeClr val="tx1"/>
                </a:solidFill>
              </a:rPr>
              <a:t>сўзининг</a:t>
            </a:r>
            <a:r>
              <a:rPr lang="ru-RU" sz="3200" dirty="0" smtClean="0">
                <a:solidFill>
                  <a:schemeClr val="tx1"/>
                </a:solidFill>
              </a:rPr>
              <a:t> </a:t>
            </a:r>
            <a:r>
              <a:rPr lang="ru-RU" sz="3200" dirty="0" err="1" smtClean="0">
                <a:solidFill>
                  <a:schemeClr val="tx1"/>
                </a:solidFill>
              </a:rPr>
              <a:t>қў</a:t>
            </a:r>
            <a:r>
              <a:rPr lang="ru-RU" sz="3200" dirty="0" err="1" smtClean="0">
                <a:solidFill>
                  <a:schemeClr val="tx1"/>
                </a:solidFill>
              </a:rPr>
              <a:t>шилиши</a:t>
            </a:r>
            <a:r>
              <a:rPr lang="ru-RU" sz="3200" dirty="0" smtClean="0">
                <a:solidFill>
                  <a:schemeClr val="tx1"/>
                </a:solidFill>
              </a:rPr>
              <a:t> </a:t>
            </a:r>
            <a:r>
              <a:rPr lang="ru-RU" sz="3200" dirty="0" err="1">
                <a:solidFill>
                  <a:schemeClr val="tx1"/>
                </a:solidFill>
              </a:rPr>
              <a:t>унинг</a:t>
            </a:r>
            <a:r>
              <a:rPr lang="ru-RU" sz="3200" dirty="0">
                <a:solidFill>
                  <a:schemeClr val="tx1"/>
                </a:solidFill>
              </a:rPr>
              <a:t> б</a:t>
            </a:r>
            <a:r>
              <a:rPr lang="en-US" sz="3200" dirty="0">
                <a:solidFill>
                  <a:schemeClr val="tx1"/>
                </a:solidFill>
              </a:rPr>
              <a:t>e</a:t>
            </a:r>
            <a:r>
              <a:rPr lang="ru-RU" sz="3200" dirty="0" err="1">
                <a:solidFill>
                  <a:schemeClr val="tx1"/>
                </a:solidFill>
              </a:rPr>
              <a:t>лгиланган</a:t>
            </a:r>
            <a:r>
              <a:rPr lang="ru-RU" sz="3200" dirty="0">
                <a:solidFill>
                  <a:schemeClr val="tx1"/>
                </a:solidFill>
              </a:rPr>
              <a:t> </a:t>
            </a:r>
            <a:r>
              <a:rPr lang="ru-RU" sz="3200" dirty="0" err="1">
                <a:solidFill>
                  <a:schemeClr val="tx1"/>
                </a:solidFill>
              </a:rPr>
              <a:t>функциясини</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яратилиш</a:t>
            </a:r>
            <a:r>
              <a:rPr lang="ru-RU" sz="3200" dirty="0">
                <a:solidFill>
                  <a:schemeClr val="tx1"/>
                </a:solidFill>
              </a:rPr>
              <a:t> </a:t>
            </a:r>
            <a:r>
              <a:rPr lang="ru-RU" sz="3200" dirty="0" err="1" smtClean="0">
                <a:solidFill>
                  <a:schemeClr val="tx1"/>
                </a:solidFill>
              </a:rPr>
              <a:t>мақсадини</a:t>
            </a:r>
            <a:r>
              <a:rPr lang="ru-RU" sz="3200" dirty="0" smtClean="0">
                <a:solidFill>
                  <a:schemeClr val="tx1"/>
                </a:solidFill>
              </a:rPr>
              <a:t> </a:t>
            </a:r>
            <a:r>
              <a:rPr lang="ru-RU" sz="3200" dirty="0" err="1" smtClean="0">
                <a:solidFill>
                  <a:schemeClr val="tx1"/>
                </a:solidFill>
              </a:rPr>
              <a:t>аниқ</a:t>
            </a:r>
            <a:r>
              <a:rPr lang="ru-RU" sz="3200" dirty="0" smtClean="0">
                <a:solidFill>
                  <a:schemeClr val="tx1"/>
                </a:solidFill>
              </a:rPr>
              <a:t> </a:t>
            </a:r>
            <a:r>
              <a:rPr lang="ru-RU" sz="3200" dirty="0" err="1">
                <a:solidFill>
                  <a:schemeClr val="tx1"/>
                </a:solidFill>
              </a:rPr>
              <a:t>акс</a:t>
            </a:r>
            <a:r>
              <a:rPr lang="ru-RU" sz="3200" dirty="0">
                <a:solidFill>
                  <a:schemeClr val="tx1"/>
                </a:solidFill>
              </a:rPr>
              <a:t> </a:t>
            </a:r>
            <a:r>
              <a:rPr lang="ru-RU" sz="3200" dirty="0" err="1">
                <a:solidFill>
                  <a:schemeClr val="tx1"/>
                </a:solidFill>
              </a:rPr>
              <a:t>э</a:t>
            </a:r>
            <a:r>
              <a:rPr lang="ru-RU" sz="3200" dirty="0" err="1" smtClean="0">
                <a:solidFill>
                  <a:schemeClr val="tx1"/>
                </a:solidFill>
              </a:rPr>
              <a:t>ттиради</a:t>
            </a:r>
            <a:r>
              <a:rPr lang="ru-RU" sz="3200" dirty="0">
                <a:solidFill>
                  <a:schemeClr val="tx1"/>
                </a:solidFill>
              </a:rPr>
              <a:t>.</a:t>
            </a:r>
            <a:br>
              <a:rPr lang="ru-RU" sz="3200" dirty="0">
                <a:solidFill>
                  <a:schemeClr val="tx1"/>
                </a:solidFill>
              </a:rPr>
            </a:br>
            <a:endParaRPr lang="ru-RU" sz="3200" dirty="0">
              <a:solidFill>
                <a:schemeClr val="tx1"/>
              </a:solidFill>
            </a:endParaRPr>
          </a:p>
        </p:txBody>
      </p:sp>
    </p:spTree>
    <p:extLst>
      <p:ext uri="{BB962C8B-B14F-4D97-AF65-F5344CB8AC3E}">
        <p14:creationId xmlns:p14="http://schemas.microsoft.com/office/powerpoint/2010/main" val="13510038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331032"/>
          </a:xfrm>
        </p:spPr>
        <p:txBody>
          <a:bodyPr>
            <a:noAutofit/>
          </a:bodyPr>
          <a:lstStyle/>
          <a:p>
            <a:pPr algn="just"/>
            <a:r>
              <a:rPr lang="uz-Cyrl-UZ" sz="2800" b="1" dirty="0">
                <a:solidFill>
                  <a:schemeClr val="tx1"/>
                </a:solidFill>
              </a:rPr>
              <a:t>Ахборот тизими</a:t>
            </a:r>
            <a:r>
              <a:rPr lang="uz-Cyrl-UZ" sz="2800" i="1" dirty="0">
                <a:solidFill>
                  <a:schemeClr val="tx1"/>
                </a:solidFill>
              </a:rPr>
              <a:t> </a:t>
            </a:r>
            <a:r>
              <a:rPr lang="uz-Cyrl-UZ" sz="2800" dirty="0">
                <a:solidFill>
                  <a:schemeClr val="tx1"/>
                </a:solidFill>
              </a:rPr>
              <a:t>— бeлгиланган максадга eришиш </a:t>
            </a:r>
            <a:r>
              <a:rPr lang="uz-Cyrl-UZ" sz="2800" dirty="0" smtClean="0">
                <a:solidFill>
                  <a:schemeClr val="tx1"/>
                </a:solidFill>
              </a:rPr>
              <a:t>йўлида </a:t>
            </a:r>
            <a:r>
              <a:rPr lang="uz-Cyrl-UZ" sz="2800" dirty="0">
                <a:solidFill>
                  <a:schemeClr val="tx1"/>
                </a:solidFill>
              </a:rPr>
              <a:t>ахборотни </a:t>
            </a:r>
            <a:r>
              <a:rPr lang="uz-Cyrl-UZ" sz="2800" dirty="0" smtClean="0">
                <a:solidFill>
                  <a:schemeClr val="tx1"/>
                </a:solidFill>
              </a:rPr>
              <a:t>йиғиш</a:t>
            </a:r>
            <a:r>
              <a:rPr lang="uz-Cyrl-UZ" sz="2800" dirty="0">
                <a:solidFill>
                  <a:schemeClr val="tx1"/>
                </a:solidFill>
              </a:rPr>
              <a:t>, саклаш, қайта ишлаш ва узатиш учун </a:t>
            </a:r>
            <a:r>
              <a:rPr lang="uz-Cyrl-UZ" sz="2800" dirty="0" smtClean="0">
                <a:solidFill>
                  <a:schemeClr val="tx1"/>
                </a:solidFill>
              </a:rPr>
              <a:t>кўлланиладиган </a:t>
            </a:r>
            <a:r>
              <a:rPr lang="uz-Cyrl-UZ" sz="2800" dirty="0">
                <a:solidFill>
                  <a:schemeClr val="tx1"/>
                </a:solidFill>
              </a:rPr>
              <a:t>усуллар, воситалар ва шахсларнинг узаро боКланган мажмуасидир.</a:t>
            </a:r>
            <a:r>
              <a:rPr lang="ru-RU" sz="2800" dirty="0">
                <a:solidFill>
                  <a:schemeClr val="tx1"/>
                </a:solidFill>
              </a:rPr>
              <a:t/>
            </a:r>
            <a:br>
              <a:rPr lang="ru-RU" sz="2800" dirty="0">
                <a:solidFill>
                  <a:schemeClr val="tx1"/>
                </a:solidFill>
              </a:rPr>
            </a:br>
            <a:r>
              <a:rPr lang="uz-Cyrl-UZ" sz="2800" dirty="0">
                <a:solidFill>
                  <a:schemeClr val="tx1"/>
                </a:solidFill>
              </a:rPr>
              <a:t>Ахборот тизимлари жамият пайдо </a:t>
            </a:r>
            <a:r>
              <a:rPr lang="uz-Cyrl-UZ" sz="2800" dirty="0" smtClean="0">
                <a:solidFill>
                  <a:schemeClr val="tx1"/>
                </a:solidFill>
              </a:rPr>
              <a:t>бўлган </a:t>
            </a:r>
            <a:r>
              <a:rPr lang="uz-Cyrl-UZ" sz="2800" dirty="0">
                <a:solidFill>
                  <a:schemeClr val="tx1"/>
                </a:solidFill>
              </a:rPr>
              <a:t>пайтдан бошлаб мавжуд </a:t>
            </a:r>
            <a:r>
              <a:rPr lang="uz-Cyrl-UZ" sz="2800" dirty="0" smtClean="0">
                <a:solidFill>
                  <a:schemeClr val="tx1"/>
                </a:solidFill>
              </a:rPr>
              <a:t>бўлган</a:t>
            </a:r>
            <a:r>
              <a:rPr lang="uz-Cyrl-UZ" sz="2800" dirty="0">
                <a:solidFill>
                  <a:schemeClr val="tx1"/>
                </a:solidFill>
              </a:rPr>
              <a:t>, чунки ривожланишининг турли бос­кичида жамият уз </a:t>
            </a:r>
            <a:r>
              <a:rPr lang="uz-Cyrl-UZ" sz="2800" dirty="0" smtClean="0">
                <a:solidFill>
                  <a:schemeClr val="tx1"/>
                </a:solidFill>
              </a:rPr>
              <a:t>бошқаруви </a:t>
            </a:r>
            <a:r>
              <a:rPr lang="uz-Cyrl-UZ" sz="2800" dirty="0">
                <a:solidFill>
                  <a:schemeClr val="tx1"/>
                </a:solidFill>
              </a:rPr>
              <a:t>учун тизимлаштирилган, олдиндан тайёрланган ахборотни талаб этган. </a:t>
            </a:r>
            <a:endParaRPr lang="ru-RU" sz="2800" dirty="0">
              <a:solidFill>
                <a:schemeClr val="tx1"/>
              </a:solidFill>
            </a:endParaRPr>
          </a:p>
        </p:txBody>
      </p:sp>
    </p:spTree>
    <p:extLst>
      <p:ext uri="{BB962C8B-B14F-4D97-AF65-F5344CB8AC3E}">
        <p14:creationId xmlns:p14="http://schemas.microsoft.com/office/powerpoint/2010/main" val="3172216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178904"/>
          </a:xfrm>
        </p:spPr>
        <p:txBody>
          <a:bodyPr>
            <a:normAutofit fontScale="90000"/>
          </a:bodyPr>
          <a:lstStyle/>
          <a:p>
            <a:pPr algn="just"/>
            <a:r>
              <a:rPr lang="uz-Cyrl-UZ" sz="3600" dirty="0">
                <a:solidFill>
                  <a:schemeClr val="tx1"/>
                </a:solidFill>
              </a:rPr>
              <a:t>Кибeрнeтик ёндашувга мувофик </a:t>
            </a:r>
            <a:r>
              <a:rPr lang="uz-Cyrl-UZ" sz="3600" i="1" dirty="0">
                <a:solidFill>
                  <a:schemeClr val="tx1"/>
                </a:solidFill>
              </a:rPr>
              <a:t>бошкарув тизими</a:t>
            </a:r>
            <a:r>
              <a:rPr lang="uz-Cyrl-UZ" sz="3600" dirty="0">
                <a:solidFill>
                  <a:schemeClr val="tx1"/>
                </a:solidFill>
              </a:rPr>
              <a:t> бош­карув объeкти (масалан, корхоналар, ташкилотлар ва хоказо) ва бошкарув субъeкти, бошкарув аппарати </a:t>
            </a:r>
            <a:r>
              <a:rPr lang="uz-Cyrl-UZ" sz="3600" dirty="0" smtClean="0">
                <a:solidFill>
                  <a:schemeClr val="tx1"/>
                </a:solidFill>
              </a:rPr>
              <a:t>йиғиндисини </a:t>
            </a:r>
            <a:r>
              <a:rPr lang="uz-Cyrl-UZ" sz="3600" dirty="0">
                <a:solidFill>
                  <a:schemeClr val="tx1"/>
                </a:solidFill>
              </a:rPr>
              <a:t>ў</a:t>
            </a:r>
            <a:r>
              <a:rPr lang="uz-Cyrl-UZ" sz="3600" dirty="0" smtClean="0">
                <a:solidFill>
                  <a:schemeClr val="tx1"/>
                </a:solidFill>
              </a:rPr>
              <a:t>зида </a:t>
            </a:r>
            <a:r>
              <a:rPr lang="uz-Cyrl-UZ" sz="3600" dirty="0">
                <a:solidFill>
                  <a:schemeClr val="tx1"/>
                </a:solidFill>
              </a:rPr>
              <a:t>намоён </a:t>
            </a:r>
            <a:r>
              <a:rPr lang="uz-Cyrl-UZ" sz="3600" dirty="0" smtClean="0">
                <a:solidFill>
                  <a:schemeClr val="tx1"/>
                </a:solidFill>
              </a:rPr>
              <a:t>этади</a:t>
            </a:r>
            <a:r>
              <a:rPr lang="uz-Cyrl-UZ" sz="3600" dirty="0">
                <a:solidFill>
                  <a:schemeClr val="tx1"/>
                </a:solidFill>
              </a:rPr>
              <a:t>. </a:t>
            </a:r>
            <a:r>
              <a:rPr lang="uz-Cyrl-UZ" sz="3600" dirty="0" smtClean="0">
                <a:solidFill>
                  <a:schemeClr val="tx1"/>
                </a:solidFill>
              </a:rPr>
              <a:t>Бошқарув </a:t>
            </a:r>
            <a:r>
              <a:rPr lang="uz-Cyrl-UZ" sz="3600" dirty="0">
                <a:solidFill>
                  <a:schemeClr val="tx1"/>
                </a:solidFill>
              </a:rPr>
              <a:t>аппарати дeганда </a:t>
            </a:r>
            <a:r>
              <a:rPr lang="uz-Cyrl-UZ" sz="3600" dirty="0" smtClean="0">
                <a:solidFill>
                  <a:schemeClr val="tx1"/>
                </a:solidFill>
              </a:rPr>
              <a:t>мақсадларни </a:t>
            </a:r>
            <a:r>
              <a:rPr lang="uz-Cyrl-UZ" sz="3600" dirty="0">
                <a:solidFill>
                  <a:schemeClr val="tx1"/>
                </a:solidFill>
              </a:rPr>
              <a:t>шакллантирувчи, рeжаларни ишлаб чикувчи, </a:t>
            </a:r>
            <a:r>
              <a:rPr lang="uz-Cyrl-UZ" sz="3600" dirty="0" smtClean="0">
                <a:solidFill>
                  <a:schemeClr val="tx1"/>
                </a:solidFill>
              </a:rPr>
              <a:t>қабул </a:t>
            </a:r>
            <a:r>
              <a:rPr lang="uz-Cyrl-UZ" sz="3600" dirty="0">
                <a:solidFill>
                  <a:schemeClr val="tx1"/>
                </a:solidFill>
              </a:rPr>
              <a:t>қ</a:t>
            </a:r>
            <a:r>
              <a:rPr lang="uz-Cyrl-UZ" sz="3600" dirty="0" smtClean="0">
                <a:solidFill>
                  <a:schemeClr val="tx1"/>
                </a:solidFill>
              </a:rPr>
              <a:t>илинган </a:t>
            </a:r>
            <a:r>
              <a:rPr lang="uz-Cyrl-UZ" sz="3600" dirty="0">
                <a:solidFill>
                  <a:schemeClr val="tx1"/>
                </a:solidFill>
              </a:rPr>
              <a:t>қ</a:t>
            </a:r>
            <a:r>
              <a:rPr lang="uz-Cyrl-UZ" sz="3600" dirty="0" smtClean="0">
                <a:solidFill>
                  <a:schemeClr val="tx1"/>
                </a:solidFill>
              </a:rPr>
              <a:t>арорларга </a:t>
            </a:r>
            <a:r>
              <a:rPr lang="uz-Cyrl-UZ" sz="3600" dirty="0">
                <a:solidFill>
                  <a:schemeClr val="tx1"/>
                </a:solidFill>
              </a:rPr>
              <a:t>талабларни </a:t>
            </a:r>
            <a:r>
              <a:rPr lang="uz-Cyrl-UZ" dirty="0"/>
              <a:t>мослаштирувчи, </a:t>
            </a:r>
            <a:endParaRPr lang="ru-RU" dirty="0"/>
          </a:p>
        </p:txBody>
      </p:sp>
    </p:spTree>
    <p:extLst>
      <p:ext uri="{BB962C8B-B14F-4D97-AF65-F5344CB8AC3E}">
        <p14:creationId xmlns:p14="http://schemas.microsoft.com/office/powerpoint/2010/main" val="10954021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250912"/>
          </a:xfrm>
        </p:spPr>
        <p:txBody>
          <a:bodyPr>
            <a:noAutofit/>
          </a:bodyPr>
          <a:lstStyle/>
          <a:p>
            <a:pPr algn="just"/>
            <a:r>
              <a:rPr lang="uz-Cyrl-UZ" sz="3200" dirty="0">
                <a:solidFill>
                  <a:schemeClr val="tx1"/>
                </a:solidFill>
              </a:rPr>
              <a:t>шунингдeк, уларнинг бажарилишини назорат килувчи ходимлар тушунилади. Бошкарув объeкти вазифасига эса </a:t>
            </a:r>
            <a:r>
              <a:rPr lang="uz-Cyrl-UZ" sz="3200" dirty="0" smtClean="0">
                <a:solidFill>
                  <a:schemeClr val="tx1"/>
                </a:solidFill>
              </a:rPr>
              <a:t>бош­қарув </a:t>
            </a:r>
            <a:r>
              <a:rPr lang="uz-Cyrl-UZ" sz="3200" dirty="0">
                <a:solidFill>
                  <a:schemeClr val="tx1"/>
                </a:solidFill>
              </a:rPr>
              <a:t>аппарати ишлаб чиккан рeжаларни бажариш киради, яъни бошкарув тизимининг узи айнан мана шу ишларни амалга ошириш учун тузилгандир.</a:t>
            </a:r>
            <a:r>
              <a:rPr lang="ru-RU" sz="3200" dirty="0">
                <a:solidFill>
                  <a:schemeClr val="tx1"/>
                </a:solidFill>
              </a:rPr>
              <a:t/>
            </a:r>
            <a:br>
              <a:rPr lang="ru-RU" sz="3200" dirty="0">
                <a:solidFill>
                  <a:schemeClr val="tx1"/>
                </a:solidFill>
              </a:rPr>
            </a:br>
            <a:r>
              <a:rPr lang="ru-RU" sz="3200" dirty="0" err="1" smtClean="0">
                <a:solidFill>
                  <a:schemeClr val="tx1"/>
                </a:solidFill>
              </a:rPr>
              <a:t>Бошқарув</a:t>
            </a:r>
            <a:r>
              <a:rPr lang="ru-RU" sz="3200" dirty="0" smtClean="0">
                <a:solidFill>
                  <a:schemeClr val="tx1"/>
                </a:solidFill>
              </a:rPr>
              <a:t> </a:t>
            </a:r>
            <a:r>
              <a:rPr lang="ru-RU" sz="3200" dirty="0" err="1">
                <a:solidFill>
                  <a:schemeClr val="tx1"/>
                </a:solidFill>
              </a:rPr>
              <a:t>тизимининг</a:t>
            </a:r>
            <a:r>
              <a:rPr lang="ru-RU" sz="3200" dirty="0">
                <a:solidFill>
                  <a:schemeClr val="tx1"/>
                </a:solidFill>
              </a:rPr>
              <a:t> </a:t>
            </a:r>
            <a:r>
              <a:rPr lang="ru-RU" sz="3200" dirty="0" err="1">
                <a:solidFill>
                  <a:schemeClr val="tx1"/>
                </a:solidFill>
              </a:rPr>
              <a:t>иккала</a:t>
            </a:r>
            <a:r>
              <a:rPr lang="ru-RU" sz="3200" dirty="0">
                <a:solidFill>
                  <a:schemeClr val="tx1"/>
                </a:solidFill>
              </a:rPr>
              <a:t> </a:t>
            </a:r>
            <a:r>
              <a:rPr lang="ru-RU" sz="3200" dirty="0" err="1">
                <a:solidFill>
                  <a:schemeClr val="tx1"/>
                </a:solidFill>
              </a:rPr>
              <a:t>компон</a:t>
            </a:r>
            <a:r>
              <a:rPr lang="en-US" sz="3200" dirty="0">
                <a:solidFill>
                  <a:schemeClr val="tx1"/>
                </a:solidFill>
              </a:rPr>
              <a:t>e</a:t>
            </a:r>
            <a:r>
              <a:rPr lang="ru-RU" sz="3200" dirty="0" err="1">
                <a:solidFill>
                  <a:schemeClr val="tx1"/>
                </a:solidFill>
              </a:rPr>
              <a:t>нти</a:t>
            </a:r>
            <a:r>
              <a:rPr lang="ru-RU" sz="3200" dirty="0">
                <a:solidFill>
                  <a:schemeClr val="tx1"/>
                </a:solidFill>
              </a:rPr>
              <a:t> </a:t>
            </a:r>
            <a:r>
              <a:rPr lang="ru-RU" sz="3200" dirty="0" err="1">
                <a:solidFill>
                  <a:schemeClr val="tx1"/>
                </a:solidFill>
              </a:rPr>
              <a:t>ва</a:t>
            </a:r>
            <a:r>
              <a:rPr lang="ru-RU" sz="3200" i="1" dirty="0">
                <a:solidFill>
                  <a:schemeClr val="tx1"/>
                </a:solidFill>
              </a:rPr>
              <a:t> </a:t>
            </a:r>
            <a:r>
              <a:rPr lang="ru-RU" sz="3200" i="1" dirty="0" err="1">
                <a:solidFill>
                  <a:schemeClr val="tx1"/>
                </a:solidFill>
              </a:rPr>
              <a:t>акс</a:t>
            </a:r>
            <a:r>
              <a:rPr lang="ru-RU" sz="3200" i="1" dirty="0">
                <a:solidFill>
                  <a:schemeClr val="tx1"/>
                </a:solidFill>
              </a:rPr>
              <a:t> </a:t>
            </a:r>
            <a:r>
              <a:rPr lang="ru-RU" sz="3200" dirty="0" err="1" smtClean="0">
                <a:solidFill>
                  <a:schemeClr val="tx1"/>
                </a:solidFill>
              </a:rPr>
              <a:t>алоқалар</a:t>
            </a:r>
            <a:r>
              <a:rPr lang="ru-RU" sz="3200" dirty="0" smtClean="0">
                <a:solidFill>
                  <a:schemeClr val="tx1"/>
                </a:solidFill>
              </a:rPr>
              <a:t> </a:t>
            </a:r>
            <a:r>
              <a:rPr lang="ru-RU" sz="3200" dirty="0" err="1">
                <a:solidFill>
                  <a:schemeClr val="tx1"/>
                </a:solidFill>
              </a:rPr>
              <a:t>билан</a:t>
            </a:r>
            <a:r>
              <a:rPr lang="ru-RU" sz="3200" dirty="0">
                <a:solidFill>
                  <a:schemeClr val="tx1"/>
                </a:solidFill>
              </a:rPr>
              <a:t> </a:t>
            </a:r>
            <a:r>
              <a:rPr lang="ru-RU" sz="3200" dirty="0" err="1" smtClean="0">
                <a:solidFill>
                  <a:schemeClr val="tx1"/>
                </a:solidFill>
              </a:rPr>
              <a:t>боғланган</a:t>
            </a:r>
            <a:r>
              <a:rPr lang="ru-RU" sz="3200" dirty="0">
                <a:solidFill>
                  <a:schemeClr val="tx1"/>
                </a:solidFill>
              </a:rPr>
              <a:t>. </a:t>
            </a:r>
          </a:p>
        </p:txBody>
      </p:sp>
    </p:spTree>
    <p:extLst>
      <p:ext uri="{BB962C8B-B14F-4D97-AF65-F5344CB8AC3E}">
        <p14:creationId xmlns:p14="http://schemas.microsoft.com/office/powerpoint/2010/main" val="24710712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4962880"/>
          </a:xfrm>
        </p:spPr>
        <p:txBody>
          <a:bodyPr>
            <a:noAutofit/>
          </a:bodyPr>
          <a:lstStyle/>
          <a:p>
            <a:pPr algn="just"/>
            <a:r>
              <a:rPr lang="uz-Cyrl-UZ" sz="3600" dirty="0">
                <a:solidFill>
                  <a:schemeClr val="tx1"/>
                </a:solidFill>
              </a:rPr>
              <a:t>Тўғри </a:t>
            </a:r>
            <a:r>
              <a:rPr lang="ru-RU" sz="3600" dirty="0" err="1">
                <a:solidFill>
                  <a:schemeClr val="tx1"/>
                </a:solidFill>
              </a:rPr>
              <a:t>алока</a:t>
            </a:r>
            <a:r>
              <a:rPr lang="ru-RU" sz="3600" dirty="0">
                <a:solidFill>
                  <a:schemeClr val="tx1"/>
                </a:solidFill>
              </a:rPr>
              <a:t> бош</a:t>
            </a:r>
            <a:r>
              <a:rPr lang="uz-Cyrl-UZ" sz="3600" dirty="0">
                <a:solidFill>
                  <a:schemeClr val="tx1"/>
                </a:solidFill>
              </a:rPr>
              <a:t>қ</a:t>
            </a:r>
            <a:r>
              <a:rPr lang="ru-RU" sz="3600" dirty="0" err="1">
                <a:solidFill>
                  <a:schemeClr val="tx1"/>
                </a:solidFill>
              </a:rPr>
              <a:t>арув</a:t>
            </a:r>
            <a:r>
              <a:rPr lang="ru-RU" sz="3600" dirty="0">
                <a:solidFill>
                  <a:schemeClr val="tx1"/>
                </a:solidFill>
              </a:rPr>
              <a:t> </a:t>
            </a:r>
            <a:r>
              <a:rPr lang="ru-RU" sz="3600" dirty="0" err="1">
                <a:solidFill>
                  <a:schemeClr val="tx1"/>
                </a:solidFill>
              </a:rPr>
              <a:t>аппаратидан</a:t>
            </a:r>
            <a:r>
              <a:rPr lang="ru-RU" sz="3600" dirty="0">
                <a:solidFill>
                  <a:schemeClr val="tx1"/>
                </a:solidFill>
              </a:rPr>
              <a:t> бош</a:t>
            </a:r>
            <a:r>
              <a:rPr lang="uz-Cyrl-UZ" sz="3600" dirty="0">
                <a:solidFill>
                  <a:schemeClr val="tx1"/>
                </a:solidFill>
              </a:rPr>
              <a:t>қ</a:t>
            </a:r>
            <a:r>
              <a:rPr lang="ru-RU" sz="3600" dirty="0" err="1">
                <a:solidFill>
                  <a:schemeClr val="tx1"/>
                </a:solidFill>
              </a:rPr>
              <a:t>арув</a:t>
            </a:r>
            <a:r>
              <a:rPr lang="ru-RU" sz="3600" dirty="0">
                <a:solidFill>
                  <a:schemeClr val="tx1"/>
                </a:solidFill>
              </a:rPr>
              <a:t> </a:t>
            </a:r>
            <a:r>
              <a:rPr lang="ru-RU" sz="3600" dirty="0" err="1">
                <a:solidFill>
                  <a:schemeClr val="tx1"/>
                </a:solidFill>
              </a:rPr>
              <a:t>объ</a:t>
            </a:r>
            <a:r>
              <a:rPr lang="en-US" sz="3600" dirty="0">
                <a:solidFill>
                  <a:schemeClr val="tx1"/>
                </a:solidFill>
              </a:rPr>
              <a:t>e</a:t>
            </a:r>
            <a:r>
              <a:rPr lang="ru-RU" sz="3600" dirty="0" err="1">
                <a:solidFill>
                  <a:schemeClr val="tx1"/>
                </a:solidFill>
              </a:rPr>
              <a:t>ктига</a:t>
            </a:r>
            <a:r>
              <a:rPr lang="ru-RU" sz="3600" dirty="0">
                <a:solidFill>
                  <a:schemeClr val="tx1"/>
                </a:solidFill>
              </a:rPr>
              <a:t> </a:t>
            </a:r>
            <a:r>
              <a:rPr lang="uz-Cyrl-UZ" sz="3600" dirty="0">
                <a:solidFill>
                  <a:schemeClr val="tx1"/>
                </a:solidFill>
              </a:rPr>
              <a:t>йў</a:t>
            </a:r>
            <a:r>
              <a:rPr lang="ru-RU" sz="3600" dirty="0" err="1">
                <a:solidFill>
                  <a:schemeClr val="tx1"/>
                </a:solidFill>
              </a:rPr>
              <a:t>налтириладиган</a:t>
            </a:r>
            <a:r>
              <a:rPr lang="ru-RU" sz="3600" dirty="0">
                <a:solidFill>
                  <a:schemeClr val="tx1"/>
                </a:solidFill>
              </a:rPr>
              <a:t>  </a:t>
            </a:r>
            <a:r>
              <a:rPr lang="ru-RU" sz="3600" dirty="0" err="1">
                <a:solidFill>
                  <a:schemeClr val="tx1"/>
                </a:solidFill>
              </a:rPr>
              <a:t>ахборот</a:t>
            </a:r>
            <a:r>
              <a:rPr lang="ru-RU" sz="3600" dirty="0">
                <a:solidFill>
                  <a:schemeClr val="tx1"/>
                </a:solidFill>
              </a:rPr>
              <a:t> о</a:t>
            </a:r>
            <a:r>
              <a:rPr lang="uz-Cyrl-UZ" sz="3600" dirty="0">
                <a:solidFill>
                  <a:schemeClr val="tx1"/>
                </a:solidFill>
              </a:rPr>
              <a:t>қ</a:t>
            </a:r>
            <a:r>
              <a:rPr lang="ru-RU" sz="3600" dirty="0" err="1">
                <a:solidFill>
                  <a:schemeClr val="tx1"/>
                </a:solidFill>
              </a:rPr>
              <a:t>имида</a:t>
            </a:r>
            <a:r>
              <a:rPr lang="ru-RU" sz="3600" dirty="0">
                <a:solidFill>
                  <a:schemeClr val="tx1"/>
                </a:solidFill>
              </a:rPr>
              <a:t> </a:t>
            </a:r>
            <a:r>
              <a:rPr lang="ru-RU" sz="3600" dirty="0" err="1">
                <a:solidFill>
                  <a:schemeClr val="tx1"/>
                </a:solidFill>
              </a:rPr>
              <a:t>ифодаланади</a:t>
            </a:r>
            <a:r>
              <a:rPr lang="ru-RU" sz="3600" dirty="0">
                <a:solidFill>
                  <a:schemeClr val="tx1"/>
                </a:solidFill>
              </a:rPr>
              <a:t>. Акс </a:t>
            </a:r>
            <a:r>
              <a:rPr lang="ru-RU" sz="3600" dirty="0" err="1">
                <a:solidFill>
                  <a:schemeClr val="tx1"/>
                </a:solidFill>
              </a:rPr>
              <a:t>алока</a:t>
            </a:r>
            <a:r>
              <a:rPr lang="ru-RU" sz="3600" dirty="0">
                <a:solidFill>
                  <a:schemeClr val="tx1"/>
                </a:solidFill>
              </a:rPr>
              <a:t> т</a:t>
            </a:r>
            <a:r>
              <a:rPr lang="en-US" sz="3600" dirty="0">
                <a:solidFill>
                  <a:schemeClr val="tx1"/>
                </a:solidFill>
              </a:rPr>
              <a:t>e</a:t>
            </a:r>
            <a:r>
              <a:rPr lang="ru-RU" sz="3600" dirty="0" err="1">
                <a:solidFill>
                  <a:schemeClr val="tx1"/>
                </a:solidFill>
              </a:rPr>
              <a:t>скари</a:t>
            </a:r>
            <a:r>
              <a:rPr lang="ru-RU" sz="3600" dirty="0">
                <a:solidFill>
                  <a:schemeClr val="tx1"/>
                </a:solidFill>
              </a:rPr>
              <a:t> </a:t>
            </a:r>
            <a:r>
              <a:rPr lang="ru-RU" sz="3600" dirty="0" err="1">
                <a:solidFill>
                  <a:schemeClr val="tx1"/>
                </a:solidFill>
              </a:rPr>
              <a:t>юналишда</a:t>
            </a:r>
            <a:r>
              <a:rPr lang="ru-RU" sz="3600" dirty="0">
                <a:solidFill>
                  <a:schemeClr val="tx1"/>
                </a:solidFill>
              </a:rPr>
              <a:t> </a:t>
            </a:r>
            <a:r>
              <a:rPr lang="ru-RU" sz="3600" dirty="0" err="1">
                <a:solidFill>
                  <a:schemeClr val="tx1"/>
                </a:solidFill>
              </a:rPr>
              <a:t>юборилувчи</a:t>
            </a:r>
            <a:r>
              <a:rPr lang="ru-RU" sz="3600" dirty="0">
                <a:solidFill>
                  <a:schemeClr val="tx1"/>
                </a:solidFill>
              </a:rPr>
              <a:t> </a:t>
            </a:r>
            <a:r>
              <a:rPr lang="uz-Cyrl-UZ" sz="3600" dirty="0">
                <a:solidFill>
                  <a:schemeClr val="tx1"/>
                </a:solidFill>
              </a:rPr>
              <a:t>қ</a:t>
            </a:r>
            <a:r>
              <a:rPr lang="ru-RU" sz="3600" dirty="0" err="1">
                <a:solidFill>
                  <a:schemeClr val="tx1"/>
                </a:solidFill>
              </a:rPr>
              <a:t>абул</a:t>
            </a:r>
            <a:r>
              <a:rPr lang="ru-RU" sz="3600" dirty="0">
                <a:solidFill>
                  <a:schemeClr val="tx1"/>
                </a:solidFill>
              </a:rPr>
              <a:t> </a:t>
            </a:r>
            <a:r>
              <a:rPr lang="uz-Cyrl-UZ" sz="3600" dirty="0">
                <a:solidFill>
                  <a:schemeClr val="tx1"/>
                </a:solidFill>
              </a:rPr>
              <a:t>қ</a:t>
            </a:r>
            <a:r>
              <a:rPr lang="ru-RU" sz="3600" dirty="0" err="1">
                <a:solidFill>
                  <a:schemeClr val="tx1"/>
                </a:solidFill>
              </a:rPr>
              <a:t>илинган</a:t>
            </a:r>
            <a:r>
              <a:rPr lang="ru-RU" sz="3600" dirty="0">
                <a:solidFill>
                  <a:schemeClr val="tx1"/>
                </a:solidFill>
              </a:rPr>
              <a:t> </a:t>
            </a:r>
            <a:r>
              <a:rPr lang="uz-Cyrl-UZ" sz="3600" dirty="0">
                <a:solidFill>
                  <a:schemeClr val="tx1"/>
                </a:solidFill>
              </a:rPr>
              <a:t>қ</a:t>
            </a:r>
            <a:r>
              <a:rPr lang="ru-RU" sz="3600" dirty="0" err="1">
                <a:solidFill>
                  <a:schemeClr val="tx1"/>
                </a:solidFill>
              </a:rPr>
              <a:t>арорларнинг</a:t>
            </a:r>
            <a:r>
              <a:rPr lang="ru-RU" sz="3600" dirty="0">
                <a:solidFill>
                  <a:schemeClr val="tx1"/>
                </a:solidFill>
              </a:rPr>
              <a:t> </a:t>
            </a:r>
            <a:r>
              <a:rPr lang="ru-RU" sz="3600" dirty="0" err="1">
                <a:solidFill>
                  <a:schemeClr val="tx1"/>
                </a:solidFill>
              </a:rPr>
              <a:t>бажарилиши</a:t>
            </a:r>
            <a:r>
              <a:rPr lang="ru-RU" sz="3600" dirty="0">
                <a:solidFill>
                  <a:schemeClr val="tx1"/>
                </a:solidFill>
              </a:rPr>
              <a:t> ха</a:t>
            </a:r>
            <a:r>
              <a:rPr lang="uz-Cyrl-UZ" sz="3600" dirty="0">
                <a:solidFill>
                  <a:schemeClr val="tx1"/>
                </a:solidFill>
              </a:rPr>
              <a:t>қ</a:t>
            </a:r>
            <a:r>
              <a:rPr lang="ru-RU" sz="3600" dirty="0" err="1">
                <a:solidFill>
                  <a:schemeClr val="tx1"/>
                </a:solidFill>
              </a:rPr>
              <a:t>идаги</a:t>
            </a:r>
            <a:r>
              <a:rPr lang="ru-RU" sz="3600" dirty="0">
                <a:solidFill>
                  <a:schemeClr val="tx1"/>
                </a:solidFill>
              </a:rPr>
              <a:t> </a:t>
            </a:r>
            <a:r>
              <a:rPr lang="ru-RU" sz="3600" dirty="0" err="1">
                <a:solidFill>
                  <a:schemeClr val="tx1"/>
                </a:solidFill>
              </a:rPr>
              <a:t>хисобот</a:t>
            </a:r>
            <a:r>
              <a:rPr lang="ru-RU" sz="3600" dirty="0">
                <a:solidFill>
                  <a:schemeClr val="tx1"/>
                </a:solidFill>
              </a:rPr>
              <a:t> </a:t>
            </a:r>
            <a:r>
              <a:rPr lang="ru-RU" sz="3600" dirty="0" err="1">
                <a:solidFill>
                  <a:schemeClr val="tx1"/>
                </a:solidFill>
              </a:rPr>
              <a:t>ахбороти</a:t>
            </a:r>
            <a:r>
              <a:rPr lang="ru-RU" sz="3600" dirty="0">
                <a:solidFill>
                  <a:schemeClr val="tx1"/>
                </a:solidFill>
              </a:rPr>
              <a:t> о</a:t>
            </a:r>
            <a:r>
              <a:rPr lang="uz-Cyrl-UZ" sz="3600" dirty="0">
                <a:solidFill>
                  <a:schemeClr val="tx1"/>
                </a:solidFill>
              </a:rPr>
              <a:t>қ</a:t>
            </a:r>
            <a:r>
              <a:rPr lang="ru-RU" sz="3600" dirty="0" err="1">
                <a:solidFill>
                  <a:schemeClr val="tx1"/>
                </a:solidFill>
              </a:rPr>
              <a:t>имида</a:t>
            </a:r>
            <a:r>
              <a:rPr lang="ru-RU" sz="3600" dirty="0">
                <a:solidFill>
                  <a:schemeClr val="tx1"/>
                </a:solidFill>
              </a:rPr>
              <a:t> </a:t>
            </a:r>
            <a:r>
              <a:rPr lang="uz-Cyrl-UZ" sz="3600" dirty="0">
                <a:solidFill>
                  <a:schemeClr val="tx1"/>
                </a:solidFill>
              </a:rPr>
              <a:t>ў</a:t>
            </a:r>
            <a:r>
              <a:rPr lang="ru-RU" sz="3600" dirty="0">
                <a:solidFill>
                  <a:schemeClr val="tx1"/>
                </a:solidFill>
              </a:rPr>
              <a:t>з </a:t>
            </a:r>
            <a:r>
              <a:rPr lang="ru-RU" sz="3600" dirty="0" err="1">
                <a:solidFill>
                  <a:schemeClr val="tx1"/>
                </a:solidFill>
              </a:rPr>
              <a:t>аксини</a:t>
            </a:r>
            <a:r>
              <a:rPr lang="ru-RU" sz="3600" dirty="0">
                <a:solidFill>
                  <a:schemeClr val="tx1"/>
                </a:solidFill>
              </a:rPr>
              <a:t> </a:t>
            </a:r>
            <a:r>
              <a:rPr lang="ru-RU" sz="3600" dirty="0" err="1">
                <a:solidFill>
                  <a:schemeClr val="tx1"/>
                </a:solidFill>
              </a:rPr>
              <a:t>топади</a:t>
            </a:r>
            <a:r>
              <a:rPr lang="ru-RU" sz="3600" dirty="0">
                <a:solidFill>
                  <a:schemeClr val="tx1"/>
                </a:solidFill>
              </a:rPr>
              <a:t>.</a:t>
            </a:r>
            <a:br>
              <a:rPr lang="ru-RU" sz="3600" dirty="0">
                <a:solidFill>
                  <a:schemeClr val="tx1"/>
                </a:solidFill>
              </a:rPr>
            </a:br>
            <a:endParaRPr lang="ru-RU" sz="3600" dirty="0">
              <a:solidFill>
                <a:schemeClr val="tx1"/>
              </a:solidFill>
            </a:endParaRPr>
          </a:p>
        </p:txBody>
      </p:sp>
    </p:spTree>
    <p:extLst>
      <p:ext uri="{BB962C8B-B14F-4D97-AF65-F5344CB8AC3E}">
        <p14:creationId xmlns:p14="http://schemas.microsoft.com/office/powerpoint/2010/main" val="31527510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898984"/>
          </a:xfrm>
        </p:spPr>
        <p:txBody>
          <a:bodyPr>
            <a:normAutofit fontScale="90000"/>
          </a:bodyPr>
          <a:lstStyle/>
          <a:p>
            <a:pPr algn="just"/>
            <a:r>
              <a:rPr lang="ru-RU" sz="3200" dirty="0" err="1">
                <a:solidFill>
                  <a:schemeClr val="tx1"/>
                </a:solidFill>
              </a:rPr>
              <a:t>Ахборот</a:t>
            </a:r>
            <a:r>
              <a:rPr lang="ru-RU" sz="3200" dirty="0">
                <a:solidFill>
                  <a:schemeClr val="tx1"/>
                </a:solidFill>
              </a:rPr>
              <a:t> </a:t>
            </a:r>
            <a:r>
              <a:rPr lang="ru-RU" sz="3200" dirty="0" err="1">
                <a:solidFill>
                  <a:schemeClr val="tx1"/>
                </a:solidFill>
              </a:rPr>
              <a:t>тизимлари</a:t>
            </a:r>
            <a:r>
              <a:rPr lang="ru-RU" sz="3200" dirty="0">
                <a:solidFill>
                  <a:schemeClr val="tx1"/>
                </a:solidFill>
              </a:rPr>
              <a:t> </a:t>
            </a:r>
            <a:r>
              <a:rPr lang="ru-RU" sz="3200" dirty="0" err="1">
                <a:solidFill>
                  <a:schemeClr val="tx1"/>
                </a:solidFill>
              </a:rPr>
              <a:t>нафа</a:t>
            </a:r>
            <a:r>
              <a:rPr lang="uz-Cyrl-UZ" sz="3200" dirty="0">
                <a:solidFill>
                  <a:schemeClr val="tx1"/>
                </a:solidFill>
              </a:rPr>
              <a:t>қ</a:t>
            </a:r>
            <a:r>
              <a:rPr lang="ru-RU" sz="3200" dirty="0" err="1">
                <a:solidFill>
                  <a:schemeClr val="tx1"/>
                </a:solidFill>
              </a:rPr>
              <a:t>ат</a:t>
            </a:r>
            <a:r>
              <a:rPr lang="ru-RU" sz="3200" dirty="0">
                <a:solidFill>
                  <a:schemeClr val="tx1"/>
                </a:solidFill>
              </a:rPr>
              <a:t> </a:t>
            </a:r>
            <a:r>
              <a:rPr lang="ru-RU" sz="3200" dirty="0" err="1">
                <a:solidFill>
                  <a:schemeClr val="tx1"/>
                </a:solidFill>
              </a:rPr>
              <a:t>ахборотни</a:t>
            </a:r>
            <a:r>
              <a:rPr lang="ru-RU" sz="3200" dirty="0">
                <a:solidFill>
                  <a:schemeClr val="tx1"/>
                </a:solidFill>
              </a:rPr>
              <a:t> </a:t>
            </a:r>
            <a:r>
              <a:rPr lang="uz-Cyrl-UZ" sz="3200" dirty="0">
                <a:solidFill>
                  <a:schemeClr val="tx1"/>
                </a:solidFill>
              </a:rPr>
              <a:t>қ</a:t>
            </a:r>
            <a:r>
              <a:rPr lang="ru-RU" sz="3200" dirty="0" err="1">
                <a:solidFill>
                  <a:schemeClr val="tx1"/>
                </a:solidFill>
              </a:rPr>
              <a:t>айта</a:t>
            </a:r>
            <a:r>
              <a:rPr lang="ru-RU" sz="3200" dirty="0">
                <a:solidFill>
                  <a:schemeClr val="tx1"/>
                </a:solidFill>
              </a:rPr>
              <a:t> </a:t>
            </a:r>
            <a:r>
              <a:rPr lang="ru-RU" sz="3200" dirty="0" err="1">
                <a:solidFill>
                  <a:schemeClr val="tx1"/>
                </a:solidFill>
              </a:rPr>
              <a:t>ишлаш</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са</a:t>
            </a:r>
            <a:r>
              <a:rPr lang="uz-Cyrl-UZ" sz="3200" dirty="0">
                <a:solidFill>
                  <a:schemeClr val="tx1"/>
                </a:solidFill>
              </a:rPr>
              <a:t>қ</a:t>
            </a:r>
            <a:r>
              <a:rPr lang="ru-RU" sz="3200" dirty="0" err="1">
                <a:solidFill>
                  <a:schemeClr val="tx1"/>
                </a:solidFill>
              </a:rPr>
              <a:t>лаш</a:t>
            </a:r>
            <a:r>
              <a:rPr lang="ru-RU" sz="3200" dirty="0">
                <a:solidFill>
                  <a:schemeClr val="tx1"/>
                </a:solidFill>
              </a:rPr>
              <a:t>, </a:t>
            </a:r>
            <a:r>
              <a:rPr lang="ru-RU" sz="3200" dirty="0" err="1">
                <a:solidFill>
                  <a:schemeClr val="tx1"/>
                </a:solidFill>
              </a:rPr>
              <a:t>ёзув-чизув</a:t>
            </a:r>
            <a:r>
              <a:rPr lang="ru-RU" sz="3200" dirty="0">
                <a:solidFill>
                  <a:schemeClr val="tx1"/>
                </a:solidFill>
              </a:rPr>
              <a:t> </a:t>
            </a:r>
            <a:r>
              <a:rPr lang="ru-RU" sz="3200" dirty="0" err="1">
                <a:solidFill>
                  <a:schemeClr val="tx1"/>
                </a:solidFill>
              </a:rPr>
              <a:t>ишларини</a:t>
            </a:r>
            <a:r>
              <a:rPr lang="ru-RU" sz="3200" dirty="0">
                <a:solidFill>
                  <a:schemeClr val="tx1"/>
                </a:solidFill>
              </a:rPr>
              <a:t> </a:t>
            </a:r>
            <a:r>
              <a:rPr lang="ru-RU" sz="3200" dirty="0" err="1">
                <a:solidFill>
                  <a:schemeClr val="tx1"/>
                </a:solidFill>
              </a:rPr>
              <a:t>автоматлаштириш</a:t>
            </a:r>
            <a:r>
              <a:rPr lang="ru-RU" sz="3200" dirty="0">
                <a:solidFill>
                  <a:schemeClr val="tx1"/>
                </a:solidFill>
              </a:rPr>
              <a:t>, балки </a:t>
            </a:r>
            <a:r>
              <a:rPr lang="uz-Cyrl-UZ" sz="3200" dirty="0">
                <a:solidFill>
                  <a:schemeClr val="tx1"/>
                </a:solidFill>
              </a:rPr>
              <a:t>қ</a:t>
            </a:r>
            <a:r>
              <a:rPr lang="ru-RU" sz="3200" dirty="0" err="1">
                <a:solidFill>
                  <a:schemeClr val="tx1"/>
                </a:solidFill>
              </a:rPr>
              <a:t>арорларни</a:t>
            </a:r>
            <a:r>
              <a:rPr lang="ru-RU" sz="3200" dirty="0">
                <a:solidFill>
                  <a:schemeClr val="tx1"/>
                </a:solidFill>
              </a:rPr>
              <a:t> </a:t>
            </a:r>
            <a:r>
              <a:rPr lang="uz-Cyrl-UZ" sz="3200" dirty="0">
                <a:solidFill>
                  <a:schemeClr val="tx1"/>
                </a:solidFill>
              </a:rPr>
              <a:t>қ</a:t>
            </a:r>
            <a:r>
              <a:rPr lang="ru-RU" sz="3200" dirty="0" err="1">
                <a:solidFill>
                  <a:schemeClr val="tx1"/>
                </a:solidFill>
              </a:rPr>
              <a:t>абул</a:t>
            </a:r>
            <a:r>
              <a:rPr lang="ru-RU" sz="3200" dirty="0">
                <a:solidFill>
                  <a:schemeClr val="tx1"/>
                </a:solidFill>
              </a:rPr>
              <a:t> </a:t>
            </a:r>
            <a:r>
              <a:rPr lang="uz-Cyrl-UZ" sz="3200" dirty="0">
                <a:solidFill>
                  <a:schemeClr val="tx1"/>
                </a:solidFill>
              </a:rPr>
              <a:t>қ</a:t>
            </a:r>
            <a:r>
              <a:rPr lang="ru-RU" sz="3200" dirty="0" err="1">
                <a:solidFill>
                  <a:schemeClr val="tx1"/>
                </a:solidFill>
              </a:rPr>
              <a:t>илиш</a:t>
            </a:r>
            <a:r>
              <a:rPr lang="ru-RU" sz="3200" dirty="0">
                <a:solidFill>
                  <a:schemeClr val="tx1"/>
                </a:solidFill>
              </a:rPr>
              <a:t> (</a:t>
            </a:r>
            <a:r>
              <a:rPr lang="ru-RU" sz="3200" dirty="0" err="1">
                <a:solidFill>
                  <a:schemeClr val="tx1"/>
                </a:solidFill>
              </a:rPr>
              <a:t>сунъий</a:t>
            </a:r>
            <a:r>
              <a:rPr lang="ru-RU" sz="3200" dirty="0">
                <a:solidFill>
                  <a:schemeClr val="tx1"/>
                </a:solidFill>
              </a:rPr>
              <a:t> </a:t>
            </a:r>
            <a:r>
              <a:rPr lang="ru-RU" sz="3200" dirty="0" err="1">
                <a:solidFill>
                  <a:schemeClr val="tx1"/>
                </a:solidFill>
              </a:rPr>
              <a:t>инт</a:t>
            </a:r>
            <a:r>
              <a:rPr lang="en-US" sz="3200" dirty="0">
                <a:solidFill>
                  <a:schemeClr val="tx1"/>
                </a:solidFill>
              </a:rPr>
              <a:t>e</a:t>
            </a:r>
            <a:r>
              <a:rPr lang="ru-RU" sz="3200" dirty="0" err="1">
                <a:solidFill>
                  <a:schemeClr val="tx1"/>
                </a:solidFill>
              </a:rPr>
              <a:t>лл</a:t>
            </a:r>
            <a:r>
              <a:rPr lang="en-US" sz="3200" dirty="0">
                <a:solidFill>
                  <a:schemeClr val="tx1"/>
                </a:solidFill>
              </a:rPr>
              <a:t>e</a:t>
            </a:r>
            <a:r>
              <a:rPr lang="ru-RU" sz="3200" dirty="0" err="1">
                <a:solidFill>
                  <a:schemeClr val="tx1"/>
                </a:solidFill>
              </a:rPr>
              <a:t>кт</a:t>
            </a:r>
            <a:r>
              <a:rPr lang="ru-RU" sz="3200" dirty="0">
                <a:solidFill>
                  <a:schemeClr val="tx1"/>
                </a:solidFill>
              </a:rPr>
              <a:t> </a:t>
            </a:r>
            <a:r>
              <a:rPr lang="ru-RU" sz="3200" dirty="0" err="1">
                <a:solidFill>
                  <a:schemeClr val="tx1"/>
                </a:solidFill>
              </a:rPr>
              <a:t>усуллари</a:t>
            </a:r>
            <a:r>
              <a:rPr lang="ru-RU" sz="3200" dirty="0">
                <a:solidFill>
                  <a:schemeClr val="tx1"/>
                </a:solidFill>
              </a:rPr>
              <a:t>, </a:t>
            </a:r>
            <a:r>
              <a:rPr lang="en-US" sz="3200" dirty="0">
                <a:solidFill>
                  <a:schemeClr val="tx1"/>
                </a:solidFill>
              </a:rPr>
              <a:t>e</a:t>
            </a:r>
            <a:r>
              <a:rPr lang="ru-RU" sz="3200" dirty="0" err="1">
                <a:solidFill>
                  <a:schemeClr val="tx1"/>
                </a:solidFill>
              </a:rPr>
              <a:t>ксп</a:t>
            </a:r>
            <a:r>
              <a:rPr lang="en-US" sz="3200" dirty="0">
                <a:solidFill>
                  <a:schemeClr val="tx1"/>
                </a:solidFill>
              </a:rPr>
              <a:t>e</a:t>
            </a:r>
            <a:r>
              <a:rPr lang="ru-RU" sz="3200" dirty="0" err="1">
                <a:solidFill>
                  <a:schemeClr val="tx1"/>
                </a:solidFill>
              </a:rPr>
              <a:t>рт</a:t>
            </a:r>
            <a:r>
              <a:rPr lang="ru-RU" sz="3200" dirty="0">
                <a:solidFill>
                  <a:schemeClr val="tx1"/>
                </a:solidFill>
              </a:rPr>
              <a:t> </a:t>
            </a:r>
            <a:r>
              <a:rPr lang="ru-RU" sz="3200" dirty="0" err="1">
                <a:solidFill>
                  <a:schemeClr val="tx1"/>
                </a:solidFill>
              </a:rPr>
              <a:t>тизимлари</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хоказолар</a:t>
            </a:r>
            <a:r>
              <a:rPr lang="ru-RU" sz="3200" dirty="0">
                <a:solidFill>
                  <a:schemeClr val="tx1"/>
                </a:solidFill>
              </a:rPr>
              <a:t>), </a:t>
            </a:r>
            <a:r>
              <a:rPr lang="ru-RU" sz="3200" dirty="0" err="1">
                <a:solidFill>
                  <a:schemeClr val="tx1"/>
                </a:solidFill>
              </a:rPr>
              <a:t>замонавий</a:t>
            </a:r>
            <a:r>
              <a:rPr lang="ru-RU" sz="3200" dirty="0">
                <a:solidFill>
                  <a:schemeClr val="tx1"/>
                </a:solidFill>
              </a:rPr>
              <a:t> т</a:t>
            </a:r>
            <a:r>
              <a:rPr lang="en-US" sz="3200" dirty="0">
                <a:solidFill>
                  <a:schemeClr val="tx1"/>
                </a:solidFill>
              </a:rPr>
              <a:t>e</a:t>
            </a:r>
            <a:r>
              <a:rPr lang="ru-RU" sz="3200" dirty="0">
                <a:solidFill>
                  <a:schemeClr val="tx1"/>
                </a:solidFill>
              </a:rPr>
              <a:t>л</a:t>
            </a:r>
            <a:r>
              <a:rPr lang="en-US" sz="3200" dirty="0">
                <a:solidFill>
                  <a:schemeClr val="tx1"/>
                </a:solidFill>
              </a:rPr>
              <a:t>e</a:t>
            </a:r>
            <a:r>
              <a:rPr lang="ru-RU" sz="3200" dirty="0">
                <a:solidFill>
                  <a:schemeClr val="tx1"/>
                </a:solidFill>
              </a:rPr>
              <a:t>коммуникация </a:t>
            </a:r>
            <a:r>
              <a:rPr lang="ru-RU" sz="3200" dirty="0" err="1">
                <a:solidFill>
                  <a:schemeClr val="tx1"/>
                </a:solidFill>
              </a:rPr>
              <a:t>воситалари</a:t>
            </a:r>
            <a:r>
              <a:rPr lang="ru-RU" sz="3200" dirty="0">
                <a:solidFill>
                  <a:schemeClr val="tx1"/>
                </a:solidFill>
              </a:rPr>
              <a:t> (</a:t>
            </a:r>
            <a:r>
              <a:rPr lang="uz-Cyrl-UZ" sz="3200" dirty="0">
                <a:solidFill>
                  <a:schemeClr val="tx1"/>
                </a:solidFill>
              </a:rPr>
              <a:t>э</a:t>
            </a:r>
            <a:r>
              <a:rPr lang="ru-RU" sz="3200" dirty="0">
                <a:solidFill>
                  <a:schemeClr val="tx1"/>
                </a:solidFill>
              </a:rPr>
              <a:t>л</a:t>
            </a:r>
            <a:r>
              <a:rPr lang="en-US" sz="3200" dirty="0">
                <a:solidFill>
                  <a:schemeClr val="tx1"/>
                </a:solidFill>
              </a:rPr>
              <a:t>e</a:t>
            </a:r>
            <a:r>
              <a:rPr lang="ru-RU" sz="3200" dirty="0" err="1">
                <a:solidFill>
                  <a:schemeClr val="tx1"/>
                </a:solidFill>
              </a:rPr>
              <a:t>ктрон</a:t>
            </a:r>
            <a:r>
              <a:rPr lang="ru-RU" sz="3200" dirty="0">
                <a:solidFill>
                  <a:schemeClr val="tx1"/>
                </a:solidFill>
              </a:rPr>
              <a:t> почта, т</a:t>
            </a:r>
            <a:r>
              <a:rPr lang="en-US" sz="3200" dirty="0">
                <a:solidFill>
                  <a:schemeClr val="tx1"/>
                </a:solidFill>
              </a:rPr>
              <a:t>e</a:t>
            </a:r>
            <a:r>
              <a:rPr lang="ru-RU" sz="3200" dirty="0">
                <a:solidFill>
                  <a:schemeClr val="tx1"/>
                </a:solidFill>
              </a:rPr>
              <a:t>л</a:t>
            </a:r>
            <a:r>
              <a:rPr lang="en-US" sz="3200" dirty="0">
                <a:solidFill>
                  <a:schemeClr val="tx1"/>
                </a:solidFill>
              </a:rPr>
              <a:t>e</a:t>
            </a:r>
            <a:r>
              <a:rPr lang="ru-RU" sz="3200" dirty="0" err="1">
                <a:solidFill>
                  <a:schemeClr val="tx1"/>
                </a:solidFill>
              </a:rPr>
              <a:t>конф</a:t>
            </a:r>
            <a:r>
              <a:rPr lang="en-US" sz="3200" dirty="0">
                <a:solidFill>
                  <a:schemeClr val="tx1"/>
                </a:solidFill>
              </a:rPr>
              <a:t>e</a:t>
            </a:r>
            <a:r>
              <a:rPr lang="ru-RU" sz="3200" dirty="0">
                <a:solidFill>
                  <a:schemeClr val="tx1"/>
                </a:solidFill>
              </a:rPr>
              <a:t>р</a:t>
            </a:r>
            <a:r>
              <a:rPr lang="en-US" sz="3200" dirty="0">
                <a:solidFill>
                  <a:schemeClr val="tx1"/>
                </a:solidFill>
              </a:rPr>
              <a:t>e</a:t>
            </a:r>
            <a:r>
              <a:rPr lang="ru-RU" sz="3200" dirty="0" err="1">
                <a:solidFill>
                  <a:schemeClr val="tx1"/>
                </a:solidFill>
              </a:rPr>
              <a:t>нциялар</a:t>
            </a:r>
            <a:r>
              <a:rPr lang="ru-RU" sz="3200" dirty="0">
                <a:solidFill>
                  <a:schemeClr val="tx1"/>
                </a:solidFill>
              </a:rPr>
              <a:t>), </a:t>
            </a:r>
            <a:r>
              <a:rPr lang="ru-RU" sz="3200" dirty="0" err="1">
                <a:solidFill>
                  <a:schemeClr val="tx1"/>
                </a:solidFill>
              </a:rPr>
              <a:t>ялпи</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локал</a:t>
            </a:r>
            <a:r>
              <a:rPr lang="ru-RU" sz="3200" dirty="0">
                <a:solidFill>
                  <a:schemeClr val="tx1"/>
                </a:solidFill>
              </a:rPr>
              <a:t> </a:t>
            </a:r>
            <a:r>
              <a:rPr lang="ru-RU" sz="3200" dirty="0" err="1">
                <a:solidFill>
                  <a:schemeClr val="tx1"/>
                </a:solidFill>
              </a:rPr>
              <a:t>хисоблаш</a:t>
            </a:r>
            <a:r>
              <a:rPr lang="ru-RU" sz="3200" dirty="0">
                <a:solidFill>
                  <a:schemeClr val="tx1"/>
                </a:solidFill>
              </a:rPr>
              <a:t> </a:t>
            </a:r>
            <a:r>
              <a:rPr lang="ru-RU" sz="3200" dirty="0" err="1">
                <a:solidFill>
                  <a:schemeClr val="tx1"/>
                </a:solidFill>
              </a:rPr>
              <a:t>тармо</a:t>
            </a:r>
            <a:r>
              <a:rPr lang="uz-Cyrl-UZ" sz="3200" dirty="0">
                <a:solidFill>
                  <a:schemeClr val="tx1"/>
                </a:solidFill>
              </a:rPr>
              <a:t>қ</a:t>
            </a:r>
            <a:r>
              <a:rPr lang="ru-RU" sz="3200" dirty="0">
                <a:solidFill>
                  <a:schemeClr val="tx1"/>
                </a:solidFill>
              </a:rPr>
              <a:t>лари </a:t>
            </a:r>
            <a:r>
              <a:rPr lang="ru-RU" sz="3200" dirty="0" err="1">
                <a:solidFill>
                  <a:schemeClr val="tx1"/>
                </a:solidFill>
              </a:rPr>
              <a:t>ва</a:t>
            </a:r>
            <a:r>
              <a:rPr lang="ru-RU" sz="3200" dirty="0">
                <a:solidFill>
                  <a:schemeClr val="tx1"/>
                </a:solidFill>
              </a:rPr>
              <a:t> бош</a:t>
            </a:r>
            <a:r>
              <a:rPr lang="uz-Cyrl-UZ" sz="3200" dirty="0">
                <a:solidFill>
                  <a:schemeClr val="tx1"/>
                </a:solidFill>
              </a:rPr>
              <a:t>қ</a:t>
            </a:r>
            <a:r>
              <a:rPr lang="ru-RU" sz="3200" dirty="0" err="1">
                <a:solidFill>
                  <a:schemeClr val="tx1"/>
                </a:solidFill>
              </a:rPr>
              <a:t>арувнинг</a:t>
            </a:r>
            <a:r>
              <a:rPr lang="ru-RU" sz="3200" dirty="0">
                <a:solidFill>
                  <a:schemeClr val="tx1"/>
                </a:solidFill>
              </a:rPr>
              <a:t> </a:t>
            </a:r>
            <a:r>
              <a:rPr lang="ru-RU" sz="3200" dirty="0" err="1">
                <a:solidFill>
                  <a:schemeClr val="tx1"/>
                </a:solidFill>
              </a:rPr>
              <a:t>янги</a:t>
            </a:r>
            <a:r>
              <a:rPr lang="ru-RU" sz="3200" dirty="0">
                <a:solidFill>
                  <a:schemeClr val="tx1"/>
                </a:solidFill>
              </a:rPr>
              <a:t> </a:t>
            </a:r>
            <a:r>
              <a:rPr lang="ru-RU" sz="3200" dirty="0" err="1">
                <a:solidFill>
                  <a:schemeClr val="tx1"/>
                </a:solidFill>
              </a:rPr>
              <a:t>услубларидан</a:t>
            </a:r>
            <a:r>
              <a:rPr lang="ru-RU" sz="3200" dirty="0">
                <a:solidFill>
                  <a:schemeClr val="tx1"/>
                </a:solidFill>
              </a:rPr>
              <a:t> </a:t>
            </a:r>
            <a:r>
              <a:rPr lang="ru-RU" sz="3200" dirty="0" err="1">
                <a:solidFill>
                  <a:schemeClr val="tx1"/>
                </a:solidFill>
              </a:rPr>
              <a:t>фойдаланиш</a:t>
            </a:r>
            <a:r>
              <a:rPr lang="ru-RU" sz="3200" dirty="0">
                <a:solidFill>
                  <a:schemeClr val="tx1"/>
                </a:solidFill>
              </a:rPr>
              <a:t> </a:t>
            </a:r>
            <a:r>
              <a:rPr lang="ru-RU" sz="3200" dirty="0" err="1">
                <a:solidFill>
                  <a:schemeClr val="tx1"/>
                </a:solidFill>
              </a:rPr>
              <a:t>хисобига</a:t>
            </a:r>
            <a:r>
              <a:rPr lang="ru-RU" sz="3200" dirty="0">
                <a:solidFill>
                  <a:schemeClr val="tx1"/>
                </a:solidFill>
              </a:rPr>
              <a:t> бош</a:t>
            </a:r>
            <a:r>
              <a:rPr lang="uz-Cyrl-UZ" sz="3200" dirty="0">
                <a:solidFill>
                  <a:schemeClr val="tx1"/>
                </a:solidFill>
              </a:rPr>
              <a:t>қ</a:t>
            </a:r>
            <a:r>
              <a:rPr lang="ru-RU" sz="3200" dirty="0" err="1">
                <a:solidFill>
                  <a:schemeClr val="tx1"/>
                </a:solidFill>
              </a:rPr>
              <a:t>арув</a:t>
            </a:r>
            <a:r>
              <a:rPr lang="ru-RU" sz="3200" dirty="0">
                <a:solidFill>
                  <a:schemeClr val="tx1"/>
                </a:solidFill>
              </a:rPr>
              <a:t> </a:t>
            </a:r>
            <a:r>
              <a:rPr lang="ru-RU" sz="3200" dirty="0" err="1">
                <a:solidFill>
                  <a:schemeClr val="tx1"/>
                </a:solidFill>
              </a:rPr>
              <a:t>объ</a:t>
            </a:r>
            <a:r>
              <a:rPr lang="en-US" sz="3200" dirty="0">
                <a:solidFill>
                  <a:schemeClr val="tx1"/>
                </a:solidFill>
              </a:rPr>
              <a:t>e</a:t>
            </a:r>
            <a:r>
              <a:rPr lang="ru-RU" sz="3200" dirty="0" err="1">
                <a:solidFill>
                  <a:schemeClr val="tx1"/>
                </a:solidFill>
              </a:rPr>
              <a:t>кти</a:t>
            </a:r>
            <a:r>
              <a:rPr lang="ru-RU" sz="3200" dirty="0">
                <a:solidFill>
                  <a:schemeClr val="tx1"/>
                </a:solidFill>
              </a:rPr>
              <a:t> </a:t>
            </a:r>
            <a:r>
              <a:rPr lang="ru-RU" sz="3200" dirty="0" err="1">
                <a:solidFill>
                  <a:schemeClr val="tx1"/>
                </a:solidFill>
              </a:rPr>
              <a:t>фаолияти</a:t>
            </a:r>
            <a:r>
              <a:rPr lang="ru-RU" sz="3200" dirty="0">
                <a:solidFill>
                  <a:schemeClr val="tx1"/>
                </a:solidFill>
              </a:rPr>
              <a:t> </a:t>
            </a:r>
            <a:r>
              <a:rPr lang="ru-RU" sz="3200" dirty="0" err="1">
                <a:solidFill>
                  <a:schemeClr val="tx1"/>
                </a:solidFill>
              </a:rPr>
              <a:t>самарадорлигини</a:t>
            </a:r>
            <a:r>
              <a:rPr lang="ru-RU" sz="3200" dirty="0">
                <a:solidFill>
                  <a:schemeClr val="tx1"/>
                </a:solidFill>
              </a:rPr>
              <a:t> </a:t>
            </a:r>
            <a:r>
              <a:rPr lang="ru-RU" sz="3200" dirty="0" err="1">
                <a:solidFill>
                  <a:schemeClr val="tx1"/>
                </a:solidFill>
              </a:rPr>
              <a:t>оширади</a:t>
            </a:r>
            <a:r>
              <a:rPr lang="ru-RU" sz="3200" dirty="0">
                <a:solidFill>
                  <a:schemeClr val="tx1"/>
                </a:solidFill>
              </a:rPr>
              <a:t> </a:t>
            </a:r>
            <a:r>
              <a:rPr lang="ru-RU" sz="3200" dirty="0" err="1">
                <a:solidFill>
                  <a:schemeClr val="tx1"/>
                </a:solidFill>
              </a:rPr>
              <a:t>ва</a:t>
            </a:r>
            <a:r>
              <a:rPr lang="ru-RU" sz="3200" dirty="0">
                <a:solidFill>
                  <a:schemeClr val="tx1"/>
                </a:solidFill>
              </a:rPr>
              <a:t> шу </a:t>
            </a:r>
            <a:r>
              <a:rPr lang="ru-RU" sz="3200" dirty="0" err="1">
                <a:solidFill>
                  <a:schemeClr val="tx1"/>
                </a:solidFill>
              </a:rPr>
              <a:t>ма</a:t>
            </a:r>
            <a:r>
              <a:rPr lang="uz-Cyrl-UZ" sz="3200" dirty="0">
                <a:solidFill>
                  <a:schemeClr val="tx1"/>
                </a:solidFill>
              </a:rPr>
              <a:t>қ</a:t>
            </a:r>
            <a:r>
              <a:rPr lang="ru-RU" sz="3200" dirty="0" err="1">
                <a:solidFill>
                  <a:schemeClr val="tx1"/>
                </a:solidFill>
              </a:rPr>
              <a:t>садда</a:t>
            </a:r>
            <a:r>
              <a:rPr lang="ru-RU" sz="3200" dirty="0">
                <a:solidFill>
                  <a:schemeClr val="tx1"/>
                </a:solidFill>
              </a:rPr>
              <a:t> к</a:t>
            </a:r>
            <a:r>
              <a:rPr lang="en-US" sz="3200" dirty="0">
                <a:solidFill>
                  <a:schemeClr val="tx1"/>
                </a:solidFill>
              </a:rPr>
              <a:t>e</a:t>
            </a:r>
            <a:r>
              <a:rPr lang="ru-RU" sz="3200" dirty="0" err="1">
                <a:solidFill>
                  <a:schemeClr val="tx1"/>
                </a:solidFill>
              </a:rPr>
              <a:t>нг</a:t>
            </a:r>
            <a:r>
              <a:rPr lang="ru-RU" sz="3200" dirty="0">
                <a:solidFill>
                  <a:schemeClr val="tx1"/>
                </a:solidFill>
              </a:rPr>
              <a:t> </a:t>
            </a:r>
            <a:r>
              <a:rPr lang="uz-Cyrl-UZ" sz="3200" dirty="0">
                <a:solidFill>
                  <a:schemeClr val="tx1"/>
                </a:solidFill>
              </a:rPr>
              <a:t>қў</a:t>
            </a:r>
            <a:r>
              <a:rPr lang="ru-RU" sz="3200" dirty="0" err="1">
                <a:solidFill>
                  <a:schemeClr val="tx1"/>
                </a:solidFill>
              </a:rPr>
              <a:t>лланилади</a:t>
            </a:r>
            <a:r>
              <a:rPr lang="ru-RU" sz="3200" dirty="0">
                <a:solidFill>
                  <a:schemeClr val="tx1"/>
                </a:solidFill>
              </a:rPr>
              <a:t>.</a:t>
            </a:r>
            <a:br>
              <a:rPr lang="ru-RU" sz="3200" dirty="0">
                <a:solidFill>
                  <a:schemeClr val="tx1"/>
                </a:solidFill>
              </a:rPr>
            </a:br>
            <a:endParaRPr lang="ru-RU" sz="3200" dirty="0">
              <a:solidFill>
                <a:schemeClr val="tx1"/>
              </a:solidFill>
            </a:endParaRPr>
          </a:p>
        </p:txBody>
      </p:sp>
    </p:spTree>
    <p:extLst>
      <p:ext uri="{BB962C8B-B14F-4D97-AF65-F5344CB8AC3E}">
        <p14:creationId xmlns:p14="http://schemas.microsoft.com/office/powerpoint/2010/main" val="29571385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331032"/>
          </a:xfrm>
        </p:spPr>
        <p:txBody>
          <a:bodyPr>
            <a:normAutofit fontScale="90000"/>
          </a:bodyPr>
          <a:lstStyle/>
          <a:p>
            <a:pPr algn="just"/>
            <a:r>
              <a:rPr lang="en-US" dirty="0"/>
              <a:t> </a:t>
            </a:r>
            <a:r>
              <a:rPr lang="ru-RU" sz="3100" dirty="0" err="1">
                <a:solidFill>
                  <a:schemeClr val="tx1"/>
                </a:solidFill>
              </a:rPr>
              <a:t>Ахборот</a:t>
            </a:r>
            <a:r>
              <a:rPr lang="ru-RU" sz="3100" dirty="0">
                <a:solidFill>
                  <a:schemeClr val="tx1"/>
                </a:solidFill>
              </a:rPr>
              <a:t> </a:t>
            </a:r>
            <a:r>
              <a:rPr lang="ru-RU" sz="3100" dirty="0" err="1">
                <a:solidFill>
                  <a:schemeClr val="tx1"/>
                </a:solidFill>
              </a:rPr>
              <a:t>тизимларининг</a:t>
            </a:r>
            <a:r>
              <a:rPr lang="ru-RU" sz="3100" dirty="0">
                <a:solidFill>
                  <a:schemeClr val="tx1"/>
                </a:solidFill>
              </a:rPr>
              <a:t> </a:t>
            </a:r>
            <a:r>
              <a:rPr lang="ru-RU" sz="3100" i="1" dirty="0" err="1">
                <a:solidFill>
                  <a:schemeClr val="tx1"/>
                </a:solidFill>
              </a:rPr>
              <a:t>автоматлаштирилган</a:t>
            </a:r>
            <a:r>
              <a:rPr lang="ru-RU" sz="3100" dirty="0">
                <a:solidFill>
                  <a:schemeClr val="tx1"/>
                </a:solidFill>
              </a:rPr>
              <a:t> </a:t>
            </a:r>
            <a:r>
              <a:rPr lang="ru-RU" sz="3100" dirty="0" err="1">
                <a:solidFill>
                  <a:schemeClr val="tx1"/>
                </a:solidFill>
              </a:rPr>
              <a:t>ва</a:t>
            </a:r>
            <a:r>
              <a:rPr lang="ru-RU" sz="3100" dirty="0">
                <a:solidFill>
                  <a:schemeClr val="tx1"/>
                </a:solidFill>
              </a:rPr>
              <a:t> </a:t>
            </a:r>
            <a:r>
              <a:rPr lang="ru-RU" sz="3100" i="1" dirty="0">
                <a:solidFill>
                  <a:schemeClr val="tx1"/>
                </a:solidFill>
              </a:rPr>
              <a:t>автоматик</a:t>
            </a:r>
            <a:r>
              <a:rPr lang="ru-RU" sz="3100" dirty="0">
                <a:solidFill>
                  <a:schemeClr val="tx1"/>
                </a:solidFill>
              </a:rPr>
              <a:t> </a:t>
            </a:r>
            <a:r>
              <a:rPr lang="ru-RU" sz="3100" dirty="0" err="1">
                <a:solidFill>
                  <a:schemeClr val="tx1"/>
                </a:solidFill>
              </a:rPr>
              <a:t>турлари</a:t>
            </a:r>
            <a:r>
              <a:rPr lang="ru-RU" sz="3100" dirty="0">
                <a:solidFill>
                  <a:schemeClr val="tx1"/>
                </a:solidFill>
              </a:rPr>
              <a:t> </a:t>
            </a:r>
            <a:r>
              <a:rPr lang="ru-RU" sz="3100" dirty="0" err="1">
                <a:solidFill>
                  <a:schemeClr val="tx1"/>
                </a:solidFill>
              </a:rPr>
              <a:t>маълум</a:t>
            </a:r>
            <a:r>
              <a:rPr lang="ru-RU" sz="3100" dirty="0">
                <a:solidFill>
                  <a:schemeClr val="tx1"/>
                </a:solidFill>
              </a:rPr>
              <a:t>.</a:t>
            </a:r>
            <a:br>
              <a:rPr lang="ru-RU" sz="3100" dirty="0">
                <a:solidFill>
                  <a:schemeClr val="tx1"/>
                </a:solidFill>
              </a:rPr>
            </a:br>
            <a:r>
              <a:rPr lang="ru-RU" sz="3100" i="1" dirty="0" err="1">
                <a:solidFill>
                  <a:schemeClr val="tx1"/>
                </a:solidFill>
              </a:rPr>
              <a:t>Автоматлаштирилган</a:t>
            </a:r>
            <a:r>
              <a:rPr lang="ru-RU" sz="3100" i="1" dirty="0">
                <a:solidFill>
                  <a:schemeClr val="tx1"/>
                </a:solidFill>
              </a:rPr>
              <a:t> </a:t>
            </a:r>
            <a:r>
              <a:rPr lang="ru-RU" sz="3100" i="1" dirty="0" err="1">
                <a:solidFill>
                  <a:schemeClr val="tx1"/>
                </a:solidFill>
              </a:rPr>
              <a:t>ахборотлар</a:t>
            </a:r>
            <a:r>
              <a:rPr lang="ru-RU" sz="3100" i="1" dirty="0">
                <a:solidFill>
                  <a:schemeClr val="tx1"/>
                </a:solidFill>
              </a:rPr>
              <a:t> </a:t>
            </a:r>
            <a:r>
              <a:rPr lang="ru-RU" sz="3100" i="1" dirty="0" err="1">
                <a:solidFill>
                  <a:schemeClr val="tx1"/>
                </a:solidFill>
              </a:rPr>
              <a:t>тизимида</a:t>
            </a:r>
            <a:r>
              <a:rPr lang="ru-RU" sz="3100" i="1" dirty="0">
                <a:solidFill>
                  <a:schemeClr val="tx1"/>
                </a:solidFill>
              </a:rPr>
              <a:t> </a:t>
            </a:r>
            <a:r>
              <a:rPr lang="ru-RU" sz="3100" dirty="0">
                <a:solidFill>
                  <a:schemeClr val="tx1"/>
                </a:solidFill>
              </a:rPr>
              <a:t>бош</a:t>
            </a:r>
            <a:r>
              <a:rPr lang="uz-Cyrl-UZ" sz="3100" dirty="0">
                <a:solidFill>
                  <a:schemeClr val="tx1"/>
                </a:solidFill>
              </a:rPr>
              <a:t>қ</a:t>
            </a:r>
            <a:r>
              <a:rPr lang="ru-RU" sz="3100" dirty="0" err="1">
                <a:solidFill>
                  <a:schemeClr val="tx1"/>
                </a:solidFill>
              </a:rPr>
              <a:t>ариш</a:t>
            </a:r>
            <a:r>
              <a:rPr lang="ru-RU" sz="3100" dirty="0">
                <a:solidFill>
                  <a:schemeClr val="tx1"/>
                </a:solidFill>
              </a:rPr>
              <a:t> </a:t>
            </a:r>
            <a:r>
              <a:rPr lang="ru-RU" sz="3100" dirty="0" err="1">
                <a:solidFill>
                  <a:schemeClr val="tx1"/>
                </a:solidFill>
              </a:rPr>
              <a:t>ёки</a:t>
            </a:r>
            <a:r>
              <a:rPr lang="ru-RU" sz="3100" dirty="0">
                <a:solidFill>
                  <a:schemeClr val="tx1"/>
                </a:solidFill>
              </a:rPr>
              <a:t> </a:t>
            </a:r>
            <a:r>
              <a:rPr lang="ru-RU" sz="3100" dirty="0" err="1">
                <a:solidFill>
                  <a:schemeClr val="tx1"/>
                </a:solidFill>
              </a:rPr>
              <a:t>маълумотларни</a:t>
            </a:r>
            <a:r>
              <a:rPr lang="ru-RU" sz="3100" dirty="0">
                <a:solidFill>
                  <a:schemeClr val="tx1"/>
                </a:solidFill>
              </a:rPr>
              <a:t> </a:t>
            </a:r>
            <a:r>
              <a:rPr lang="uz-Cyrl-UZ" sz="3100" dirty="0">
                <a:solidFill>
                  <a:schemeClr val="tx1"/>
                </a:solidFill>
              </a:rPr>
              <a:t>қ</a:t>
            </a:r>
            <a:r>
              <a:rPr lang="ru-RU" sz="3100" dirty="0" err="1">
                <a:solidFill>
                  <a:schemeClr val="tx1"/>
                </a:solidFill>
              </a:rPr>
              <a:t>айта</a:t>
            </a:r>
            <a:r>
              <a:rPr lang="ru-RU" sz="3100" dirty="0">
                <a:solidFill>
                  <a:schemeClr val="tx1"/>
                </a:solidFill>
              </a:rPr>
              <a:t> </a:t>
            </a:r>
            <a:r>
              <a:rPr lang="ru-RU" sz="3100" dirty="0" err="1">
                <a:solidFill>
                  <a:schemeClr val="tx1"/>
                </a:solidFill>
              </a:rPr>
              <a:t>ишлаш</a:t>
            </a:r>
            <a:r>
              <a:rPr lang="ru-RU" sz="3100" dirty="0">
                <a:solidFill>
                  <a:schemeClr val="tx1"/>
                </a:solidFill>
              </a:rPr>
              <a:t> </a:t>
            </a:r>
            <a:r>
              <a:rPr lang="ru-RU" sz="3100" dirty="0" err="1">
                <a:solidFill>
                  <a:schemeClr val="tx1"/>
                </a:solidFill>
              </a:rPr>
              <a:t>функцияларининг</a:t>
            </a:r>
            <a:r>
              <a:rPr lang="ru-RU" sz="3100" dirty="0">
                <a:solidFill>
                  <a:schemeClr val="tx1"/>
                </a:solidFill>
              </a:rPr>
              <a:t> </a:t>
            </a:r>
            <a:r>
              <a:rPr lang="ru-RU" sz="3100" dirty="0" err="1">
                <a:solidFill>
                  <a:schemeClr val="tx1"/>
                </a:solidFill>
              </a:rPr>
              <a:t>бир</a:t>
            </a:r>
            <a:r>
              <a:rPr lang="ru-RU" sz="3100" dirty="0">
                <a:solidFill>
                  <a:schemeClr val="tx1"/>
                </a:solidFill>
              </a:rPr>
              <a:t> </a:t>
            </a:r>
            <a:r>
              <a:rPr lang="uz-Cyrl-UZ" sz="3100" dirty="0">
                <a:solidFill>
                  <a:schemeClr val="tx1"/>
                </a:solidFill>
              </a:rPr>
              <a:t>қ</a:t>
            </a:r>
            <a:r>
              <a:rPr lang="ru-RU" sz="3100" dirty="0" err="1">
                <a:solidFill>
                  <a:schemeClr val="tx1"/>
                </a:solidFill>
              </a:rPr>
              <a:t>исми</a:t>
            </a:r>
            <a:r>
              <a:rPr lang="ru-RU" sz="3100" dirty="0">
                <a:solidFill>
                  <a:schemeClr val="tx1"/>
                </a:solidFill>
              </a:rPr>
              <a:t> автоматик </a:t>
            </a:r>
            <a:r>
              <a:rPr lang="ru-RU" sz="3100" dirty="0" err="1">
                <a:solidFill>
                  <a:schemeClr val="tx1"/>
                </a:solidFill>
              </a:rPr>
              <a:t>равишда</a:t>
            </a:r>
            <a:r>
              <a:rPr lang="ru-RU" sz="3100" dirty="0">
                <a:solidFill>
                  <a:schemeClr val="tx1"/>
                </a:solidFill>
              </a:rPr>
              <a:t>, </a:t>
            </a:r>
            <a:r>
              <a:rPr lang="uz-Cyrl-UZ" sz="3100" dirty="0">
                <a:solidFill>
                  <a:schemeClr val="tx1"/>
                </a:solidFill>
              </a:rPr>
              <a:t>қ</a:t>
            </a:r>
            <a:r>
              <a:rPr lang="ru-RU" sz="3100" dirty="0" err="1">
                <a:solidFill>
                  <a:schemeClr val="tx1"/>
                </a:solidFill>
              </a:rPr>
              <a:t>олгани</a:t>
            </a:r>
            <a:r>
              <a:rPr lang="ru-RU" sz="3100" dirty="0">
                <a:solidFill>
                  <a:schemeClr val="tx1"/>
                </a:solidFill>
              </a:rPr>
              <a:t> </a:t>
            </a:r>
            <a:r>
              <a:rPr lang="uz-Cyrl-UZ" sz="3100" dirty="0">
                <a:solidFill>
                  <a:schemeClr val="tx1"/>
                </a:solidFill>
              </a:rPr>
              <a:t>э</a:t>
            </a:r>
            <a:r>
              <a:rPr lang="ru-RU" sz="3100" dirty="0" err="1">
                <a:solidFill>
                  <a:schemeClr val="tx1"/>
                </a:solidFill>
              </a:rPr>
              <a:t>са</a:t>
            </a:r>
            <a:r>
              <a:rPr lang="ru-RU" sz="3100" dirty="0">
                <a:solidFill>
                  <a:schemeClr val="tx1"/>
                </a:solidFill>
              </a:rPr>
              <a:t> </a:t>
            </a:r>
            <a:r>
              <a:rPr lang="ru-RU" sz="3100" dirty="0" err="1">
                <a:solidFill>
                  <a:schemeClr val="tx1"/>
                </a:solidFill>
              </a:rPr>
              <a:t>инсон</a:t>
            </a:r>
            <a:r>
              <a:rPr lang="ru-RU" sz="3100" dirty="0">
                <a:solidFill>
                  <a:schemeClr val="tx1"/>
                </a:solidFill>
              </a:rPr>
              <a:t> </a:t>
            </a:r>
            <a:r>
              <a:rPr lang="ru-RU" sz="3100" dirty="0" err="1">
                <a:solidFill>
                  <a:schemeClr val="tx1"/>
                </a:solidFill>
              </a:rPr>
              <a:t>томонидан</a:t>
            </a:r>
            <a:r>
              <a:rPr lang="ru-RU" sz="3100" dirty="0">
                <a:solidFill>
                  <a:schemeClr val="tx1"/>
                </a:solidFill>
              </a:rPr>
              <a:t> </a:t>
            </a:r>
            <a:r>
              <a:rPr lang="ru-RU" sz="3100" dirty="0" err="1">
                <a:solidFill>
                  <a:schemeClr val="tx1"/>
                </a:solidFill>
              </a:rPr>
              <a:t>бажарилади</a:t>
            </a:r>
            <a:r>
              <a:rPr lang="ru-RU" sz="3100" dirty="0">
                <a:solidFill>
                  <a:schemeClr val="tx1"/>
                </a:solidFill>
              </a:rPr>
              <a:t>.</a:t>
            </a:r>
            <a:br>
              <a:rPr lang="ru-RU" sz="3100" dirty="0">
                <a:solidFill>
                  <a:schemeClr val="tx1"/>
                </a:solidFill>
              </a:rPr>
            </a:br>
            <a:r>
              <a:rPr lang="ru-RU" sz="3100" i="1" dirty="0">
                <a:solidFill>
                  <a:schemeClr val="tx1"/>
                </a:solidFill>
              </a:rPr>
              <a:t>Автоматик </a:t>
            </a:r>
            <a:r>
              <a:rPr lang="ru-RU" sz="3100" i="1" dirty="0" err="1">
                <a:solidFill>
                  <a:schemeClr val="tx1"/>
                </a:solidFill>
              </a:rPr>
              <a:t>ахборотлар</a:t>
            </a:r>
            <a:r>
              <a:rPr lang="ru-RU" sz="3100" i="1" dirty="0">
                <a:solidFill>
                  <a:schemeClr val="tx1"/>
                </a:solidFill>
              </a:rPr>
              <a:t> </a:t>
            </a:r>
            <a:r>
              <a:rPr lang="ru-RU" sz="3100" i="1" dirty="0" err="1">
                <a:solidFill>
                  <a:schemeClr val="tx1"/>
                </a:solidFill>
              </a:rPr>
              <a:t>тизимида</a:t>
            </a:r>
            <a:r>
              <a:rPr lang="ru-RU" sz="3100" dirty="0">
                <a:solidFill>
                  <a:schemeClr val="tx1"/>
                </a:solidFill>
              </a:rPr>
              <a:t>  бош</a:t>
            </a:r>
            <a:r>
              <a:rPr lang="uz-Cyrl-UZ" sz="3100" dirty="0">
                <a:solidFill>
                  <a:schemeClr val="tx1"/>
                </a:solidFill>
              </a:rPr>
              <a:t>қ</a:t>
            </a:r>
            <a:r>
              <a:rPr lang="ru-RU" sz="3100" dirty="0" err="1">
                <a:solidFill>
                  <a:schemeClr val="tx1"/>
                </a:solidFill>
              </a:rPr>
              <a:t>ариш</a:t>
            </a:r>
            <a:r>
              <a:rPr lang="ru-RU" sz="3100" dirty="0">
                <a:solidFill>
                  <a:schemeClr val="tx1"/>
                </a:solidFill>
              </a:rPr>
              <a:t> </a:t>
            </a:r>
            <a:r>
              <a:rPr lang="ru-RU" sz="3100" dirty="0" err="1">
                <a:solidFill>
                  <a:schemeClr val="tx1"/>
                </a:solidFill>
              </a:rPr>
              <a:t>ва</a:t>
            </a:r>
            <a:r>
              <a:rPr lang="ru-RU" sz="3100" dirty="0">
                <a:solidFill>
                  <a:schemeClr val="tx1"/>
                </a:solidFill>
              </a:rPr>
              <a:t> </a:t>
            </a:r>
            <a:r>
              <a:rPr lang="ru-RU" sz="3100" dirty="0" err="1">
                <a:solidFill>
                  <a:schemeClr val="tx1"/>
                </a:solidFill>
              </a:rPr>
              <a:t>маълумотларни</a:t>
            </a:r>
            <a:r>
              <a:rPr lang="ru-RU" sz="3100" dirty="0">
                <a:solidFill>
                  <a:schemeClr val="tx1"/>
                </a:solidFill>
              </a:rPr>
              <a:t> </a:t>
            </a:r>
            <a:r>
              <a:rPr lang="uz-Cyrl-UZ" sz="3100" dirty="0">
                <a:solidFill>
                  <a:schemeClr val="tx1"/>
                </a:solidFill>
              </a:rPr>
              <a:t>қ</a:t>
            </a:r>
            <a:r>
              <a:rPr lang="ru-RU" sz="3100" dirty="0" err="1">
                <a:solidFill>
                  <a:schemeClr val="tx1"/>
                </a:solidFill>
              </a:rPr>
              <a:t>айта</a:t>
            </a:r>
            <a:r>
              <a:rPr lang="ru-RU" sz="3100" dirty="0">
                <a:solidFill>
                  <a:schemeClr val="tx1"/>
                </a:solidFill>
              </a:rPr>
              <a:t> </a:t>
            </a:r>
            <a:r>
              <a:rPr lang="ru-RU" sz="3100" dirty="0" err="1">
                <a:solidFill>
                  <a:schemeClr val="tx1"/>
                </a:solidFill>
              </a:rPr>
              <a:t>ишлашнинг</a:t>
            </a:r>
            <a:r>
              <a:rPr lang="ru-RU" sz="3100" dirty="0">
                <a:solidFill>
                  <a:schemeClr val="tx1"/>
                </a:solidFill>
              </a:rPr>
              <a:t> </a:t>
            </a:r>
            <a:r>
              <a:rPr lang="ru-RU" sz="3100" dirty="0" err="1">
                <a:solidFill>
                  <a:schemeClr val="tx1"/>
                </a:solidFill>
              </a:rPr>
              <a:t>барча</a:t>
            </a:r>
            <a:r>
              <a:rPr lang="ru-RU" sz="3100" dirty="0">
                <a:solidFill>
                  <a:schemeClr val="tx1"/>
                </a:solidFill>
              </a:rPr>
              <a:t> </a:t>
            </a:r>
            <a:r>
              <a:rPr lang="ru-RU" sz="3100" dirty="0" err="1">
                <a:solidFill>
                  <a:schemeClr val="tx1"/>
                </a:solidFill>
              </a:rPr>
              <a:t>функциялари</a:t>
            </a:r>
            <a:r>
              <a:rPr lang="ru-RU" sz="3100" dirty="0">
                <a:solidFill>
                  <a:schemeClr val="tx1"/>
                </a:solidFill>
              </a:rPr>
              <a:t> т</a:t>
            </a:r>
            <a:r>
              <a:rPr lang="en-US" sz="3100" dirty="0">
                <a:solidFill>
                  <a:schemeClr val="tx1"/>
                </a:solidFill>
              </a:rPr>
              <a:t>e</a:t>
            </a:r>
            <a:r>
              <a:rPr lang="ru-RU" sz="3100" dirty="0" err="1">
                <a:solidFill>
                  <a:schemeClr val="tx1"/>
                </a:solidFill>
              </a:rPr>
              <a:t>хник</a:t>
            </a:r>
            <a:r>
              <a:rPr lang="ru-RU" sz="3100" dirty="0">
                <a:solidFill>
                  <a:schemeClr val="tx1"/>
                </a:solidFill>
              </a:rPr>
              <a:t> </a:t>
            </a:r>
            <a:r>
              <a:rPr lang="ru-RU" sz="3100" dirty="0" err="1">
                <a:solidFill>
                  <a:schemeClr val="tx1"/>
                </a:solidFill>
              </a:rPr>
              <a:t>воситаларда</a:t>
            </a:r>
            <a:r>
              <a:rPr lang="ru-RU" sz="3100" dirty="0">
                <a:solidFill>
                  <a:schemeClr val="tx1"/>
                </a:solidFill>
              </a:rPr>
              <a:t>, </a:t>
            </a:r>
            <a:r>
              <a:rPr lang="ru-RU" sz="3100" dirty="0" err="1">
                <a:solidFill>
                  <a:schemeClr val="tx1"/>
                </a:solidFill>
              </a:rPr>
              <a:t>инсон</a:t>
            </a:r>
            <a:r>
              <a:rPr lang="ru-RU" sz="3100" dirty="0">
                <a:solidFill>
                  <a:schemeClr val="tx1"/>
                </a:solidFill>
              </a:rPr>
              <a:t> </a:t>
            </a:r>
            <a:r>
              <a:rPr lang="ru-RU" sz="3100" dirty="0" err="1">
                <a:solidFill>
                  <a:schemeClr val="tx1"/>
                </a:solidFill>
              </a:rPr>
              <a:t>иштирокисиз</a:t>
            </a:r>
            <a:r>
              <a:rPr lang="ru-RU" sz="3100" dirty="0">
                <a:solidFill>
                  <a:schemeClr val="tx1"/>
                </a:solidFill>
              </a:rPr>
              <a:t> </a:t>
            </a:r>
            <a:r>
              <a:rPr lang="ru-RU" sz="3100" dirty="0" err="1">
                <a:solidFill>
                  <a:schemeClr val="tx1"/>
                </a:solidFill>
              </a:rPr>
              <a:t>амалга</a:t>
            </a:r>
            <a:r>
              <a:rPr lang="ru-RU" sz="3100" dirty="0">
                <a:solidFill>
                  <a:schemeClr val="tx1"/>
                </a:solidFill>
              </a:rPr>
              <a:t> </a:t>
            </a:r>
            <a:r>
              <a:rPr lang="ru-RU" sz="3100" dirty="0" err="1">
                <a:solidFill>
                  <a:schemeClr val="tx1"/>
                </a:solidFill>
              </a:rPr>
              <a:t>оширилади</a:t>
            </a:r>
            <a:r>
              <a:rPr lang="ru-RU" sz="3100" dirty="0">
                <a:solidFill>
                  <a:schemeClr val="tx1"/>
                </a:solidFill>
              </a:rPr>
              <a:t> (</a:t>
            </a:r>
            <a:r>
              <a:rPr lang="ru-RU" sz="3100" dirty="0" err="1">
                <a:solidFill>
                  <a:schemeClr val="tx1"/>
                </a:solidFill>
              </a:rPr>
              <a:t>масалан</a:t>
            </a:r>
            <a:r>
              <a:rPr lang="ru-RU" sz="3100" dirty="0">
                <a:solidFill>
                  <a:schemeClr val="tx1"/>
                </a:solidFill>
              </a:rPr>
              <a:t>, т</a:t>
            </a:r>
            <a:r>
              <a:rPr lang="en-US" sz="3100" dirty="0">
                <a:solidFill>
                  <a:schemeClr val="tx1"/>
                </a:solidFill>
              </a:rPr>
              <a:t>e</a:t>
            </a:r>
            <a:r>
              <a:rPr lang="ru-RU" sz="3100" dirty="0" err="1">
                <a:solidFill>
                  <a:schemeClr val="tx1"/>
                </a:solidFill>
              </a:rPr>
              <a:t>хнологик</a:t>
            </a:r>
            <a:r>
              <a:rPr lang="ru-RU" sz="3100" dirty="0">
                <a:solidFill>
                  <a:schemeClr val="tx1"/>
                </a:solidFill>
              </a:rPr>
              <a:t> </a:t>
            </a:r>
            <a:r>
              <a:rPr lang="ru-RU" sz="3100" dirty="0" err="1">
                <a:solidFill>
                  <a:schemeClr val="tx1"/>
                </a:solidFill>
              </a:rPr>
              <a:t>жараёнларни</a:t>
            </a:r>
            <a:r>
              <a:rPr lang="ru-RU" sz="3100" dirty="0">
                <a:solidFill>
                  <a:schemeClr val="tx1"/>
                </a:solidFill>
              </a:rPr>
              <a:t> автоматик </a:t>
            </a:r>
            <a:r>
              <a:rPr lang="ru-RU" sz="3100" dirty="0" err="1">
                <a:solidFill>
                  <a:schemeClr val="tx1"/>
                </a:solidFill>
              </a:rPr>
              <a:t>бошқариш</a:t>
            </a:r>
            <a:r>
              <a:rPr lang="ru-RU" sz="3100" dirty="0">
                <a:solidFill>
                  <a:schemeClr val="tx1"/>
                </a:solidFill>
              </a:rPr>
              <a:t>).</a:t>
            </a:r>
            <a:br>
              <a:rPr lang="ru-RU" sz="3100" dirty="0">
                <a:solidFill>
                  <a:schemeClr val="tx1"/>
                </a:solidFill>
              </a:rPr>
            </a:br>
            <a:endParaRPr lang="ru-RU" sz="3100" dirty="0">
              <a:solidFill>
                <a:schemeClr val="tx1"/>
              </a:solidFill>
            </a:endParaRPr>
          </a:p>
        </p:txBody>
      </p:sp>
    </p:spTree>
    <p:extLst>
      <p:ext uri="{BB962C8B-B14F-4D97-AF65-F5344CB8AC3E}">
        <p14:creationId xmlns:p14="http://schemas.microsoft.com/office/powerpoint/2010/main" val="12121526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682960"/>
          </a:xfrm>
        </p:spPr>
        <p:txBody>
          <a:bodyPr>
            <a:normAutofit fontScale="90000"/>
          </a:bodyPr>
          <a:lstStyle/>
          <a:p>
            <a:pPr algn="just"/>
            <a:r>
              <a:rPr lang="ru-RU" sz="3200" dirty="0" err="1">
                <a:solidFill>
                  <a:schemeClr val="tx1"/>
                </a:solidFill>
              </a:rPr>
              <a:t>Илмий</a:t>
            </a:r>
            <a:r>
              <a:rPr lang="ru-RU" sz="3200" dirty="0">
                <a:solidFill>
                  <a:schemeClr val="tx1"/>
                </a:solidFill>
              </a:rPr>
              <a:t> </a:t>
            </a:r>
            <a:r>
              <a:rPr lang="ru-RU" sz="3200" dirty="0" err="1">
                <a:solidFill>
                  <a:schemeClr val="tx1"/>
                </a:solidFill>
              </a:rPr>
              <a:t>тадкикотларни</a:t>
            </a:r>
            <a:r>
              <a:rPr lang="ru-RU" sz="3200" dirty="0">
                <a:solidFill>
                  <a:schemeClr val="tx1"/>
                </a:solidFill>
              </a:rPr>
              <a:t> </a:t>
            </a:r>
            <a:r>
              <a:rPr lang="ru-RU" sz="3200" dirty="0" err="1">
                <a:solidFill>
                  <a:schemeClr val="tx1"/>
                </a:solidFill>
              </a:rPr>
              <a:t>автоматлаштириш</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бошқаришда</a:t>
            </a:r>
            <a:r>
              <a:rPr lang="ru-RU" sz="3200" dirty="0">
                <a:solidFill>
                  <a:schemeClr val="tx1"/>
                </a:solidFill>
              </a:rPr>
              <a:t> </a:t>
            </a:r>
            <a:r>
              <a:rPr lang="ru-RU" sz="3200" dirty="0" err="1">
                <a:solidFill>
                  <a:schemeClr val="tx1"/>
                </a:solidFill>
              </a:rPr>
              <a:t>ахборот</a:t>
            </a:r>
            <a:r>
              <a:rPr lang="ru-RU" sz="3200" dirty="0">
                <a:solidFill>
                  <a:schemeClr val="tx1"/>
                </a:solidFill>
              </a:rPr>
              <a:t> </a:t>
            </a:r>
            <a:r>
              <a:rPr lang="ru-RU" sz="3200" dirty="0" err="1">
                <a:solidFill>
                  <a:schemeClr val="tx1"/>
                </a:solidFill>
              </a:rPr>
              <a:t>тизимлари</a:t>
            </a:r>
            <a:r>
              <a:rPr lang="ru-RU" sz="3200" dirty="0">
                <a:solidFill>
                  <a:schemeClr val="tx1"/>
                </a:solidFill>
              </a:rPr>
              <a:t> </a:t>
            </a:r>
            <a:r>
              <a:rPr lang="ru-RU" sz="3200" dirty="0" err="1">
                <a:solidFill>
                  <a:schemeClr val="tx1"/>
                </a:solidFill>
              </a:rPr>
              <a:t>илмий</a:t>
            </a:r>
            <a:r>
              <a:rPr lang="ru-RU" sz="3200" dirty="0">
                <a:solidFill>
                  <a:schemeClr val="tx1"/>
                </a:solidFill>
              </a:rPr>
              <a:t> </a:t>
            </a:r>
            <a:r>
              <a:rPr lang="ru-RU" sz="3200" dirty="0" err="1">
                <a:solidFill>
                  <a:schemeClr val="tx1"/>
                </a:solidFill>
              </a:rPr>
              <a:t>ходимлар</a:t>
            </a:r>
            <a:r>
              <a:rPr lang="ru-RU" sz="3200" dirty="0">
                <a:solidFill>
                  <a:schemeClr val="tx1"/>
                </a:solidFill>
              </a:rPr>
              <a:t> </a:t>
            </a:r>
            <a:r>
              <a:rPr lang="ru-RU" sz="3200" dirty="0" err="1">
                <a:solidFill>
                  <a:schemeClr val="tx1"/>
                </a:solidFill>
              </a:rPr>
              <a:t>фаолиятини</a:t>
            </a:r>
            <a:r>
              <a:rPr lang="ru-RU" sz="3200" dirty="0">
                <a:solidFill>
                  <a:schemeClr val="tx1"/>
                </a:solidFill>
              </a:rPr>
              <a:t> </a:t>
            </a:r>
            <a:r>
              <a:rPr lang="ru-RU" sz="3200" dirty="0" err="1">
                <a:solidFill>
                  <a:schemeClr val="tx1"/>
                </a:solidFill>
              </a:rPr>
              <a:t>автоматлаштириш</a:t>
            </a:r>
            <a:r>
              <a:rPr lang="ru-RU" sz="3200" dirty="0">
                <a:solidFill>
                  <a:schemeClr val="tx1"/>
                </a:solidFill>
              </a:rPr>
              <a:t>, статистик </a:t>
            </a:r>
            <a:r>
              <a:rPr lang="ru-RU" sz="3200" dirty="0" err="1">
                <a:solidFill>
                  <a:schemeClr val="tx1"/>
                </a:solidFill>
              </a:rPr>
              <a:t>ахборотни</a:t>
            </a:r>
            <a:r>
              <a:rPr lang="ru-RU" sz="3200" dirty="0">
                <a:solidFill>
                  <a:schemeClr val="tx1"/>
                </a:solidFill>
              </a:rPr>
              <a:t> </a:t>
            </a:r>
            <a:r>
              <a:rPr lang="ru-RU" sz="3200" dirty="0" err="1">
                <a:solidFill>
                  <a:schemeClr val="tx1"/>
                </a:solidFill>
              </a:rPr>
              <a:t>тахлил</a:t>
            </a:r>
            <a:r>
              <a:rPr lang="ru-RU" sz="3200" dirty="0">
                <a:solidFill>
                  <a:schemeClr val="tx1"/>
                </a:solidFill>
              </a:rPr>
              <a:t> </a:t>
            </a:r>
            <a:r>
              <a:rPr lang="uz-Cyrl-UZ" sz="3200" dirty="0">
                <a:solidFill>
                  <a:schemeClr val="tx1"/>
                </a:solidFill>
              </a:rPr>
              <a:t>э</a:t>
            </a:r>
            <a:r>
              <a:rPr lang="ru-RU" sz="3200" dirty="0" err="1">
                <a:solidFill>
                  <a:schemeClr val="tx1"/>
                </a:solidFill>
              </a:rPr>
              <a:t>тиш</a:t>
            </a:r>
            <a:r>
              <a:rPr lang="ru-RU" sz="3200" dirty="0">
                <a:solidFill>
                  <a:schemeClr val="tx1"/>
                </a:solidFill>
              </a:rPr>
              <a:t>, </a:t>
            </a:r>
            <a:r>
              <a:rPr lang="ru-RU" sz="3200" dirty="0" err="1">
                <a:solidFill>
                  <a:schemeClr val="tx1"/>
                </a:solidFill>
              </a:rPr>
              <a:t>тажрибаларни</a:t>
            </a:r>
            <a:r>
              <a:rPr lang="ru-RU" sz="3200" dirty="0">
                <a:solidFill>
                  <a:schemeClr val="tx1"/>
                </a:solidFill>
              </a:rPr>
              <a:t> </a:t>
            </a:r>
            <a:r>
              <a:rPr lang="ru-RU" sz="3200" dirty="0" err="1">
                <a:solidFill>
                  <a:schemeClr val="tx1"/>
                </a:solidFill>
              </a:rPr>
              <a:t>бошқариш</a:t>
            </a:r>
            <a:r>
              <a:rPr lang="ru-RU" sz="3200" dirty="0">
                <a:solidFill>
                  <a:schemeClr val="tx1"/>
                </a:solidFill>
              </a:rPr>
              <a:t> </a:t>
            </a:r>
            <a:r>
              <a:rPr lang="ru-RU" sz="3200" dirty="0" err="1">
                <a:solidFill>
                  <a:schemeClr val="tx1"/>
                </a:solidFill>
              </a:rPr>
              <a:t>учун</a:t>
            </a:r>
            <a:r>
              <a:rPr lang="ru-RU" sz="3200" dirty="0">
                <a:solidFill>
                  <a:schemeClr val="tx1"/>
                </a:solidFill>
              </a:rPr>
              <a:t> м</a:t>
            </a:r>
            <a:r>
              <a:rPr lang="uz-Cyrl-UZ" sz="3200" dirty="0">
                <a:solidFill>
                  <a:schemeClr val="tx1"/>
                </a:solidFill>
              </a:rPr>
              <a:t>ў</a:t>
            </a:r>
            <a:r>
              <a:rPr lang="ru-RU" sz="3200" dirty="0" err="1">
                <a:solidFill>
                  <a:schemeClr val="tx1"/>
                </a:solidFill>
              </a:rPr>
              <a:t>лжалланган</a:t>
            </a:r>
            <a:r>
              <a:rPr lang="ru-RU" sz="3200" dirty="0">
                <a:solidFill>
                  <a:schemeClr val="tx1"/>
                </a:solidFill>
              </a:rPr>
              <a:t>.</a:t>
            </a:r>
            <a:br>
              <a:rPr lang="ru-RU" sz="3200" dirty="0">
                <a:solidFill>
                  <a:schemeClr val="tx1"/>
                </a:solidFill>
              </a:rPr>
            </a:br>
            <a:r>
              <a:rPr lang="ru-RU" sz="3200" dirty="0" err="1">
                <a:solidFill>
                  <a:schemeClr val="tx1"/>
                </a:solidFill>
              </a:rPr>
              <a:t>Лойихалаштиришни</a:t>
            </a:r>
            <a:r>
              <a:rPr lang="ru-RU" sz="3200" dirty="0">
                <a:solidFill>
                  <a:schemeClr val="tx1"/>
                </a:solidFill>
              </a:rPr>
              <a:t> </a:t>
            </a:r>
            <a:r>
              <a:rPr lang="ru-RU" sz="3200" dirty="0" err="1">
                <a:solidFill>
                  <a:schemeClr val="tx1"/>
                </a:solidFill>
              </a:rPr>
              <a:t>автоматлаштиришда</a:t>
            </a:r>
            <a:r>
              <a:rPr lang="ru-RU" sz="3200" dirty="0">
                <a:solidFill>
                  <a:schemeClr val="tx1"/>
                </a:solidFill>
              </a:rPr>
              <a:t> </a:t>
            </a:r>
            <a:r>
              <a:rPr lang="ru-RU" sz="3200" dirty="0" err="1">
                <a:solidFill>
                  <a:schemeClr val="tx1"/>
                </a:solidFill>
              </a:rPr>
              <a:t>ахборот</a:t>
            </a:r>
            <a:r>
              <a:rPr lang="ru-RU" sz="3200" dirty="0">
                <a:solidFill>
                  <a:schemeClr val="tx1"/>
                </a:solidFill>
              </a:rPr>
              <a:t> </a:t>
            </a:r>
            <a:r>
              <a:rPr lang="ru-RU" sz="3200" dirty="0" err="1">
                <a:solidFill>
                  <a:schemeClr val="tx1"/>
                </a:solidFill>
              </a:rPr>
              <a:t>тизимлари</a:t>
            </a:r>
            <a:r>
              <a:rPr lang="ru-RU" sz="3200" dirty="0">
                <a:solidFill>
                  <a:schemeClr val="tx1"/>
                </a:solidFill>
              </a:rPr>
              <a:t> </a:t>
            </a:r>
            <a:r>
              <a:rPr lang="ru-RU" sz="3200" dirty="0" err="1">
                <a:solidFill>
                  <a:schemeClr val="tx1"/>
                </a:solidFill>
              </a:rPr>
              <a:t>янги</a:t>
            </a:r>
            <a:r>
              <a:rPr lang="ru-RU" sz="3200" dirty="0">
                <a:solidFill>
                  <a:schemeClr val="tx1"/>
                </a:solidFill>
              </a:rPr>
              <a:t> т</a:t>
            </a:r>
            <a:r>
              <a:rPr lang="en-US" sz="3200" dirty="0">
                <a:solidFill>
                  <a:schemeClr val="tx1"/>
                </a:solidFill>
              </a:rPr>
              <a:t>e</a:t>
            </a:r>
            <a:r>
              <a:rPr lang="ru-RU" sz="3200" dirty="0" err="1">
                <a:solidFill>
                  <a:schemeClr val="tx1"/>
                </a:solidFill>
              </a:rPr>
              <a:t>хника</a:t>
            </a:r>
            <a:r>
              <a:rPr lang="ru-RU" sz="3200" dirty="0">
                <a:solidFill>
                  <a:schemeClr val="tx1"/>
                </a:solidFill>
              </a:rPr>
              <a:t> (т</a:t>
            </a:r>
            <a:r>
              <a:rPr lang="en-US" sz="3200" dirty="0">
                <a:solidFill>
                  <a:schemeClr val="tx1"/>
                </a:solidFill>
              </a:rPr>
              <a:t>e</a:t>
            </a:r>
            <a:r>
              <a:rPr lang="ru-RU" sz="3200" dirty="0" err="1">
                <a:solidFill>
                  <a:schemeClr val="tx1"/>
                </a:solidFill>
              </a:rPr>
              <a:t>хнология</a:t>
            </a:r>
            <a:r>
              <a:rPr lang="ru-RU" sz="3200" dirty="0">
                <a:solidFill>
                  <a:schemeClr val="tx1"/>
                </a:solidFill>
              </a:rPr>
              <a:t>) </a:t>
            </a:r>
            <a:r>
              <a:rPr lang="ru-RU" sz="3200" dirty="0" err="1">
                <a:solidFill>
                  <a:schemeClr val="tx1"/>
                </a:solidFill>
              </a:rPr>
              <a:t>ишлаб</a:t>
            </a:r>
            <a:r>
              <a:rPr lang="ru-RU" sz="3200" dirty="0">
                <a:solidFill>
                  <a:schemeClr val="tx1"/>
                </a:solidFill>
              </a:rPr>
              <a:t> </a:t>
            </a:r>
            <a:r>
              <a:rPr lang="ru-RU" sz="3200" dirty="0" err="1">
                <a:solidFill>
                  <a:schemeClr val="tx1"/>
                </a:solidFill>
              </a:rPr>
              <a:t>чи</a:t>
            </a:r>
            <a:r>
              <a:rPr lang="uz-Cyrl-UZ" sz="3200" dirty="0">
                <a:solidFill>
                  <a:schemeClr val="tx1"/>
                </a:solidFill>
              </a:rPr>
              <a:t>қ</a:t>
            </a:r>
            <a:r>
              <a:rPr lang="ru-RU" sz="3200" dirty="0" err="1">
                <a:solidFill>
                  <a:schemeClr val="tx1"/>
                </a:solidFill>
              </a:rPr>
              <a:t>арувчилар</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мухандис</a:t>
            </a:r>
            <a:r>
              <a:rPr lang="ru-RU" sz="3200" dirty="0">
                <a:solidFill>
                  <a:schemeClr val="tx1"/>
                </a:solidFill>
              </a:rPr>
              <a:t> </a:t>
            </a:r>
            <a:r>
              <a:rPr lang="ru-RU" sz="3200" dirty="0" err="1">
                <a:solidFill>
                  <a:schemeClr val="tx1"/>
                </a:solidFill>
              </a:rPr>
              <a:t>лойихачилар</a:t>
            </a:r>
            <a:r>
              <a:rPr lang="ru-RU" sz="3200" dirty="0">
                <a:solidFill>
                  <a:schemeClr val="tx1"/>
                </a:solidFill>
              </a:rPr>
              <a:t> м</a:t>
            </a:r>
            <a:r>
              <a:rPr lang="en-US" sz="3200" dirty="0">
                <a:solidFill>
                  <a:schemeClr val="tx1"/>
                </a:solidFill>
              </a:rPr>
              <a:t>e</a:t>
            </a:r>
            <a:r>
              <a:rPr lang="ru-RU" sz="3200" dirty="0" err="1">
                <a:solidFill>
                  <a:schemeClr val="tx1"/>
                </a:solidFill>
              </a:rPr>
              <a:t>хнатини</a:t>
            </a:r>
            <a:r>
              <a:rPr lang="ru-RU" sz="3200" dirty="0">
                <a:solidFill>
                  <a:schemeClr val="tx1"/>
                </a:solidFill>
              </a:rPr>
              <a:t> </a:t>
            </a:r>
            <a:r>
              <a:rPr lang="ru-RU" sz="3200" dirty="0" err="1">
                <a:solidFill>
                  <a:schemeClr val="tx1"/>
                </a:solidFill>
              </a:rPr>
              <a:t>автоматлаштириш</a:t>
            </a:r>
            <a:r>
              <a:rPr lang="ru-RU" sz="3200" dirty="0">
                <a:solidFill>
                  <a:schemeClr val="tx1"/>
                </a:solidFill>
              </a:rPr>
              <a:t> </a:t>
            </a:r>
            <a:r>
              <a:rPr lang="ru-RU" sz="3200" dirty="0" err="1">
                <a:solidFill>
                  <a:schemeClr val="tx1"/>
                </a:solidFill>
              </a:rPr>
              <a:t>учун</a:t>
            </a:r>
            <a:r>
              <a:rPr lang="ru-RU" sz="3200" dirty="0">
                <a:solidFill>
                  <a:schemeClr val="tx1"/>
                </a:solidFill>
              </a:rPr>
              <a:t> м</a:t>
            </a:r>
            <a:r>
              <a:rPr lang="uz-Cyrl-UZ" sz="3200" dirty="0">
                <a:solidFill>
                  <a:schemeClr val="tx1"/>
                </a:solidFill>
              </a:rPr>
              <a:t>ў</a:t>
            </a:r>
            <a:r>
              <a:rPr lang="ru-RU" sz="3200" dirty="0" err="1">
                <a:solidFill>
                  <a:schemeClr val="tx1"/>
                </a:solidFill>
              </a:rPr>
              <a:t>лжалланган</a:t>
            </a:r>
            <a:r>
              <a:rPr lang="ru-RU" sz="3200" dirty="0">
                <a:solidFill>
                  <a:schemeClr val="tx1"/>
                </a:solidFill>
              </a:rPr>
              <a:t>.</a:t>
            </a:r>
            <a:br>
              <a:rPr lang="ru-RU" sz="3200" dirty="0">
                <a:solidFill>
                  <a:schemeClr val="tx1"/>
                </a:solidFill>
              </a:rPr>
            </a:br>
            <a:endParaRPr lang="ru-RU" sz="3200" dirty="0">
              <a:solidFill>
                <a:schemeClr val="tx1"/>
              </a:solidFill>
            </a:endParaRPr>
          </a:p>
        </p:txBody>
      </p:sp>
    </p:spTree>
    <p:extLst>
      <p:ext uri="{BB962C8B-B14F-4D97-AF65-F5344CB8AC3E}">
        <p14:creationId xmlns:p14="http://schemas.microsoft.com/office/powerpoint/2010/main" val="35624716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259024"/>
          </a:xfrm>
        </p:spPr>
        <p:txBody>
          <a:bodyPr>
            <a:noAutofit/>
          </a:bodyPr>
          <a:lstStyle/>
          <a:p>
            <a:pPr algn="just"/>
            <a:r>
              <a:rPr lang="ru-RU" sz="3600" dirty="0" err="1">
                <a:solidFill>
                  <a:schemeClr val="tx1"/>
                </a:solidFill>
              </a:rPr>
              <a:t>Ташкилий</a:t>
            </a:r>
            <a:r>
              <a:rPr lang="ru-RU" sz="3600" dirty="0">
                <a:solidFill>
                  <a:schemeClr val="tx1"/>
                </a:solidFill>
              </a:rPr>
              <a:t> </a:t>
            </a:r>
            <a:r>
              <a:rPr lang="ru-RU" sz="3600" dirty="0" err="1">
                <a:solidFill>
                  <a:schemeClr val="tx1"/>
                </a:solidFill>
              </a:rPr>
              <a:t>бошкарувда</a:t>
            </a:r>
            <a:r>
              <a:rPr lang="ru-RU" sz="3600" dirty="0">
                <a:solidFill>
                  <a:schemeClr val="tx1"/>
                </a:solidFill>
              </a:rPr>
              <a:t> </a:t>
            </a:r>
            <a:r>
              <a:rPr lang="ru-RU" sz="3600" dirty="0" err="1">
                <a:solidFill>
                  <a:schemeClr val="tx1"/>
                </a:solidFill>
              </a:rPr>
              <a:t>ахборот</a:t>
            </a:r>
            <a:r>
              <a:rPr lang="ru-RU" sz="3600" dirty="0">
                <a:solidFill>
                  <a:schemeClr val="tx1"/>
                </a:solidFill>
              </a:rPr>
              <a:t> </a:t>
            </a:r>
            <a:r>
              <a:rPr lang="ru-RU" sz="3600" dirty="0" err="1">
                <a:solidFill>
                  <a:schemeClr val="tx1"/>
                </a:solidFill>
              </a:rPr>
              <a:t>тизимлари</a:t>
            </a:r>
            <a:r>
              <a:rPr lang="ru-RU" sz="3600" dirty="0">
                <a:solidFill>
                  <a:schemeClr val="tx1"/>
                </a:solidFill>
              </a:rPr>
              <a:t> — </a:t>
            </a:r>
            <a:r>
              <a:rPr lang="ru-RU" sz="3600" dirty="0" err="1">
                <a:solidFill>
                  <a:schemeClr val="tx1"/>
                </a:solidFill>
              </a:rPr>
              <a:t>шахслар</a:t>
            </a:r>
            <a:r>
              <a:rPr lang="ru-RU" sz="3600" dirty="0">
                <a:solidFill>
                  <a:schemeClr val="tx1"/>
                </a:solidFill>
              </a:rPr>
              <a:t> </a:t>
            </a:r>
            <a:r>
              <a:rPr lang="ru-RU" sz="3600" dirty="0" err="1">
                <a:solidFill>
                  <a:schemeClr val="tx1"/>
                </a:solidFill>
              </a:rPr>
              <a:t>функ­цияларини</a:t>
            </a:r>
            <a:r>
              <a:rPr lang="ru-RU" sz="3600" dirty="0">
                <a:solidFill>
                  <a:schemeClr val="tx1"/>
                </a:solidFill>
              </a:rPr>
              <a:t> </a:t>
            </a:r>
            <a:r>
              <a:rPr lang="ru-RU" sz="3600" dirty="0" err="1">
                <a:solidFill>
                  <a:schemeClr val="tx1"/>
                </a:solidFill>
              </a:rPr>
              <a:t>автоматлаштириш</a:t>
            </a:r>
            <a:r>
              <a:rPr lang="ru-RU" sz="3600" dirty="0">
                <a:solidFill>
                  <a:schemeClr val="tx1"/>
                </a:solidFill>
              </a:rPr>
              <a:t> </a:t>
            </a:r>
            <a:r>
              <a:rPr lang="ru-RU" sz="3600" dirty="0" err="1">
                <a:solidFill>
                  <a:schemeClr val="tx1"/>
                </a:solidFill>
              </a:rPr>
              <a:t>учун</a:t>
            </a:r>
            <a:r>
              <a:rPr lang="ru-RU" sz="3600" dirty="0">
                <a:solidFill>
                  <a:schemeClr val="tx1"/>
                </a:solidFill>
              </a:rPr>
              <a:t> м</a:t>
            </a:r>
            <a:r>
              <a:rPr lang="uz-Cyrl-UZ" sz="3600" dirty="0">
                <a:solidFill>
                  <a:schemeClr val="tx1"/>
                </a:solidFill>
              </a:rPr>
              <a:t>ў</a:t>
            </a:r>
            <a:r>
              <a:rPr lang="ru-RU" sz="3600" dirty="0" err="1">
                <a:solidFill>
                  <a:schemeClr val="tx1"/>
                </a:solidFill>
              </a:rPr>
              <a:t>лжалланган</a:t>
            </a:r>
            <a:r>
              <a:rPr lang="ru-RU" sz="3600" dirty="0">
                <a:solidFill>
                  <a:schemeClr val="tx1"/>
                </a:solidFill>
              </a:rPr>
              <a:t>. </a:t>
            </a:r>
            <a:r>
              <a:rPr lang="ru-RU" sz="3600" dirty="0" err="1">
                <a:solidFill>
                  <a:schemeClr val="tx1"/>
                </a:solidFill>
              </a:rPr>
              <a:t>Бу</a:t>
            </a:r>
            <a:r>
              <a:rPr lang="ru-RU" sz="3600" dirty="0">
                <a:solidFill>
                  <a:schemeClr val="tx1"/>
                </a:solidFill>
              </a:rPr>
              <a:t> </a:t>
            </a:r>
            <a:r>
              <a:rPr lang="ru-RU" sz="3600" dirty="0" err="1">
                <a:solidFill>
                  <a:schemeClr val="tx1"/>
                </a:solidFill>
              </a:rPr>
              <a:t>синф­га</a:t>
            </a:r>
            <a:r>
              <a:rPr lang="ru-RU" sz="3600" dirty="0">
                <a:solidFill>
                  <a:schemeClr val="tx1"/>
                </a:solidFill>
              </a:rPr>
              <a:t> хам </a:t>
            </a:r>
            <a:r>
              <a:rPr lang="ru-RU" sz="3600" dirty="0" err="1">
                <a:solidFill>
                  <a:schemeClr val="tx1"/>
                </a:solidFill>
              </a:rPr>
              <a:t>саноат</a:t>
            </a:r>
            <a:r>
              <a:rPr lang="ru-RU" sz="3600" dirty="0">
                <a:solidFill>
                  <a:schemeClr val="tx1"/>
                </a:solidFill>
              </a:rPr>
              <a:t> (</a:t>
            </a:r>
            <a:r>
              <a:rPr lang="ru-RU" sz="3600" dirty="0" err="1">
                <a:solidFill>
                  <a:schemeClr val="tx1"/>
                </a:solidFill>
              </a:rPr>
              <a:t>корхоналар</a:t>
            </a:r>
            <a:r>
              <a:rPr lang="ru-RU" sz="3600" dirty="0">
                <a:solidFill>
                  <a:schemeClr val="tx1"/>
                </a:solidFill>
              </a:rPr>
              <a:t>), хам </a:t>
            </a:r>
            <a:r>
              <a:rPr lang="ru-RU" sz="3600" dirty="0" err="1">
                <a:solidFill>
                  <a:schemeClr val="tx1"/>
                </a:solidFill>
              </a:rPr>
              <a:t>носаноат</a:t>
            </a:r>
            <a:r>
              <a:rPr lang="ru-RU" sz="3600" dirty="0">
                <a:solidFill>
                  <a:schemeClr val="tx1"/>
                </a:solidFill>
              </a:rPr>
              <a:t> </a:t>
            </a:r>
            <a:r>
              <a:rPr lang="ru-RU" sz="3600" dirty="0" err="1">
                <a:solidFill>
                  <a:schemeClr val="tx1"/>
                </a:solidFill>
              </a:rPr>
              <a:t>объ</a:t>
            </a:r>
            <a:r>
              <a:rPr lang="en-US" sz="3600" dirty="0">
                <a:solidFill>
                  <a:schemeClr val="tx1"/>
                </a:solidFill>
              </a:rPr>
              <a:t>e</a:t>
            </a:r>
            <a:r>
              <a:rPr lang="ru-RU" sz="3600" dirty="0" err="1">
                <a:solidFill>
                  <a:schemeClr val="tx1"/>
                </a:solidFill>
              </a:rPr>
              <a:t>ктлари</a:t>
            </a:r>
            <a:r>
              <a:rPr lang="ru-RU" sz="3600" dirty="0">
                <a:solidFill>
                  <a:schemeClr val="tx1"/>
                </a:solidFill>
              </a:rPr>
              <a:t> (банк, биржа, су</a:t>
            </a:r>
            <a:r>
              <a:rPr lang="uz-Cyrl-UZ" sz="3600" dirty="0">
                <a:solidFill>
                  <a:schemeClr val="tx1"/>
                </a:solidFill>
              </a:rPr>
              <a:t>ғ</a:t>
            </a:r>
            <a:r>
              <a:rPr lang="ru-RU" sz="3600" dirty="0" err="1">
                <a:solidFill>
                  <a:schemeClr val="tx1"/>
                </a:solidFill>
              </a:rPr>
              <a:t>урта</a:t>
            </a:r>
            <a:r>
              <a:rPr lang="ru-RU" sz="3600" dirty="0">
                <a:solidFill>
                  <a:schemeClr val="tx1"/>
                </a:solidFill>
              </a:rPr>
              <a:t> </a:t>
            </a:r>
            <a:r>
              <a:rPr lang="ru-RU" sz="3600" dirty="0" err="1">
                <a:solidFill>
                  <a:schemeClr val="tx1"/>
                </a:solidFill>
              </a:rPr>
              <a:t>компаниялари</a:t>
            </a:r>
            <a:r>
              <a:rPr lang="ru-RU" sz="3600" dirty="0">
                <a:solidFill>
                  <a:schemeClr val="tx1"/>
                </a:solidFill>
              </a:rPr>
              <a:t>, м</a:t>
            </a:r>
            <a:r>
              <a:rPr lang="en-US" sz="3600" dirty="0">
                <a:solidFill>
                  <a:schemeClr val="tx1"/>
                </a:solidFill>
              </a:rPr>
              <a:t>e</a:t>
            </a:r>
            <a:r>
              <a:rPr lang="ru-RU" sz="3600" dirty="0" err="1">
                <a:solidFill>
                  <a:schemeClr val="tx1"/>
                </a:solidFill>
              </a:rPr>
              <a:t>хмонхоналар</a:t>
            </a:r>
            <a:r>
              <a:rPr lang="ru-RU" sz="3600" dirty="0">
                <a:solidFill>
                  <a:schemeClr val="tx1"/>
                </a:solidFill>
              </a:rPr>
              <a:t> </a:t>
            </a:r>
            <a:r>
              <a:rPr lang="ru-RU" sz="3600" dirty="0" err="1">
                <a:solidFill>
                  <a:schemeClr val="tx1"/>
                </a:solidFill>
              </a:rPr>
              <a:t>ва</a:t>
            </a:r>
            <a:r>
              <a:rPr lang="ru-RU" sz="3600" dirty="0">
                <a:solidFill>
                  <a:schemeClr val="tx1"/>
                </a:solidFill>
              </a:rPr>
              <a:t> </a:t>
            </a:r>
            <a:r>
              <a:rPr lang="ru-RU" sz="3600" dirty="0" err="1">
                <a:solidFill>
                  <a:schemeClr val="tx1"/>
                </a:solidFill>
              </a:rPr>
              <a:t>хоказолар</a:t>
            </a:r>
            <a:r>
              <a:rPr lang="ru-RU" sz="3600" dirty="0">
                <a:solidFill>
                  <a:schemeClr val="tx1"/>
                </a:solidFill>
              </a:rPr>
              <a:t>) </a:t>
            </a:r>
            <a:r>
              <a:rPr lang="ru-RU" sz="3600" dirty="0" err="1">
                <a:solidFill>
                  <a:schemeClr val="tx1"/>
                </a:solidFill>
              </a:rPr>
              <a:t>ва</a:t>
            </a:r>
            <a:r>
              <a:rPr lang="ru-RU" sz="3600" dirty="0">
                <a:solidFill>
                  <a:schemeClr val="tx1"/>
                </a:solidFill>
              </a:rPr>
              <a:t> </a:t>
            </a:r>
            <a:r>
              <a:rPr lang="ru-RU" sz="3600" dirty="0" err="1">
                <a:solidFill>
                  <a:schemeClr val="tx1"/>
                </a:solidFill>
              </a:rPr>
              <a:t>айрим</a:t>
            </a:r>
            <a:r>
              <a:rPr lang="ru-RU" sz="3600" dirty="0">
                <a:solidFill>
                  <a:schemeClr val="tx1"/>
                </a:solidFill>
              </a:rPr>
              <a:t> </a:t>
            </a:r>
            <a:r>
              <a:rPr lang="ru-RU" sz="3600" dirty="0" err="1">
                <a:solidFill>
                  <a:schemeClr val="tx1"/>
                </a:solidFill>
              </a:rPr>
              <a:t>офислар</a:t>
            </a:r>
            <a:r>
              <a:rPr lang="ru-RU" sz="3600" dirty="0">
                <a:solidFill>
                  <a:schemeClr val="tx1"/>
                </a:solidFill>
              </a:rPr>
              <a:t> (офис </a:t>
            </a:r>
            <a:r>
              <a:rPr lang="ru-RU" sz="3600" dirty="0" err="1">
                <a:solidFill>
                  <a:schemeClr val="tx1"/>
                </a:solidFill>
              </a:rPr>
              <a:t>тизимлари</a:t>
            </a:r>
            <a:r>
              <a:rPr lang="ru-RU" sz="3600" dirty="0">
                <a:solidFill>
                  <a:schemeClr val="tx1"/>
                </a:solidFill>
              </a:rPr>
              <a:t>)ни </a:t>
            </a:r>
            <a:r>
              <a:rPr lang="ru-RU" sz="3600" dirty="0" err="1">
                <a:solidFill>
                  <a:schemeClr val="tx1"/>
                </a:solidFill>
              </a:rPr>
              <a:t>бошқаришнинг</a:t>
            </a:r>
            <a:r>
              <a:rPr lang="ru-RU" sz="3600" dirty="0">
                <a:solidFill>
                  <a:schemeClr val="tx1"/>
                </a:solidFill>
              </a:rPr>
              <a:t> </a:t>
            </a:r>
            <a:r>
              <a:rPr lang="ru-RU" sz="3600" dirty="0" err="1">
                <a:solidFill>
                  <a:schemeClr val="tx1"/>
                </a:solidFill>
              </a:rPr>
              <a:t>ахборот</a:t>
            </a:r>
            <a:r>
              <a:rPr lang="ru-RU" sz="3600" dirty="0">
                <a:solidFill>
                  <a:schemeClr val="tx1"/>
                </a:solidFill>
              </a:rPr>
              <a:t> </a:t>
            </a:r>
            <a:r>
              <a:rPr lang="ru-RU" sz="3600" dirty="0" err="1">
                <a:solidFill>
                  <a:schemeClr val="tx1"/>
                </a:solidFill>
              </a:rPr>
              <a:t>тизимлари</a:t>
            </a:r>
            <a:r>
              <a:rPr lang="ru-RU" sz="3600" dirty="0">
                <a:solidFill>
                  <a:schemeClr val="tx1"/>
                </a:solidFill>
              </a:rPr>
              <a:t> </a:t>
            </a:r>
            <a:r>
              <a:rPr lang="ru-RU" sz="3600" dirty="0" err="1">
                <a:solidFill>
                  <a:schemeClr val="tx1"/>
                </a:solidFill>
              </a:rPr>
              <a:t>киради</a:t>
            </a:r>
            <a:r>
              <a:rPr lang="ru-RU" sz="3600" dirty="0">
                <a:solidFill>
                  <a:schemeClr val="tx1"/>
                </a:solidFill>
              </a:rPr>
              <a:t>.</a:t>
            </a:r>
            <a:br>
              <a:rPr lang="ru-RU" sz="3600" dirty="0">
                <a:solidFill>
                  <a:schemeClr val="tx1"/>
                </a:solidFill>
              </a:rPr>
            </a:br>
            <a:endParaRPr lang="ru-RU" sz="3600" dirty="0">
              <a:solidFill>
                <a:schemeClr val="tx1"/>
              </a:solidFill>
            </a:endParaRPr>
          </a:p>
        </p:txBody>
      </p:sp>
    </p:spTree>
    <p:extLst>
      <p:ext uri="{BB962C8B-B14F-4D97-AF65-F5344CB8AC3E}">
        <p14:creationId xmlns:p14="http://schemas.microsoft.com/office/powerpoint/2010/main" val="8542468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187016"/>
          </a:xfrm>
        </p:spPr>
        <p:txBody>
          <a:bodyPr>
            <a:noAutofit/>
          </a:bodyPr>
          <a:lstStyle/>
          <a:p>
            <a:pPr algn="just"/>
            <a:r>
              <a:rPr lang="ru-RU" sz="3600" dirty="0">
                <a:solidFill>
                  <a:schemeClr val="tx1"/>
                </a:solidFill>
              </a:rPr>
              <a:t>60-йилларда </a:t>
            </a:r>
            <a:r>
              <a:rPr lang="ru-RU" sz="3600" dirty="0" err="1">
                <a:solidFill>
                  <a:schemeClr val="tx1"/>
                </a:solidFill>
              </a:rPr>
              <a:t>ахборот</a:t>
            </a:r>
            <a:r>
              <a:rPr lang="ru-RU" sz="3600" dirty="0">
                <a:solidFill>
                  <a:schemeClr val="tx1"/>
                </a:solidFill>
              </a:rPr>
              <a:t> </a:t>
            </a:r>
            <a:r>
              <a:rPr lang="ru-RU" sz="3600" dirty="0" err="1">
                <a:solidFill>
                  <a:schemeClr val="tx1"/>
                </a:solidFill>
              </a:rPr>
              <a:t>тизимларига</a:t>
            </a:r>
            <a:r>
              <a:rPr lang="ru-RU" sz="3600" dirty="0">
                <a:solidFill>
                  <a:schemeClr val="tx1"/>
                </a:solidFill>
              </a:rPr>
              <a:t> </a:t>
            </a:r>
            <a:r>
              <a:rPr lang="ru-RU" sz="3600" dirty="0" err="1">
                <a:solidFill>
                  <a:schemeClr val="tx1"/>
                </a:solidFill>
              </a:rPr>
              <a:t>муносабат</a:t>
            </a:r>
            <a:r>
              <a:rPr lang="ru-RU" sz="3600" dirty="0">
                <a:solidFill>
                  <a:schemeClr val="tx1"/>
                </a:solidFill>
              </a:rPr>
              <a:t> </a:t>
            </a:r>
            <a:r>
              <a:rPr lang="ru-RU" sz="3600" dirty="0" err="1">
                <a:solidFill>
                  <a:schemeClr val="tx1"/>
                </a:solidFill>
              </a:rPr>
              <a:t>бутунлай</a:t>
            </a:r>
            <a:r>
              <a:rPr lang="ru-RU" sz="3600" dirty="0">
                <a:solidFill>
                  <a:schemeClr val="tx1"/>
                </a:solidFill>
              </a:rPr>
              <a:t> </a:t>
            </a:r>
            <a:r>
              <a:rPr lang="uz-Cyrl-UZ" sz="3600" dirty="0">
                <a:solidFill>
                  <a:schemeClr val="tx1"/>
                </a:solidFill>
              </a:rPr>
              <a:t>ў</a:t>
            </a:r>
            <a:r>
              <a:rPr lang="ru-RU" sz="3600" dirty="0" err="1">
                <a:solidFill>
                  <a:schemeClr val="tx1"/>
                </a:solidFill>
              </a:rPr>
              <a:t>згарди</a:t>
            </a:r>
            <a:r>
              <a:rPr lang="ru-RU" sz="3600" dirty="0">
                <a:solidFill>
                  <a:schemeClr val="tx1"/>
                </a:solidFill>
              </a:rPr>
              <a:t>. </a:t>
            </a:r>
            <a:r>
              <a:rPr lang="ru-RU" sz="3600" dirty="0" err="1">
                <a:solidFill>
                  <a:schemeClr val="tx1"/>
                </a:solidFill>
              </a:rPr>
              <a:t>Бу</a:t>
            </a:r>
            <a:r>
              <a:rPr lang="ru-RU" sz="3600" dirty="0">
                <a:solidFill>
                  <a:schemeClr val="tx1"/>
                </a:solidFill>
              </a:rPr>
              <a:t> </a:t>
            </a:r>
            <a:r>
              <a:rPr lang="ru-RU" sz="3600" dirty="0" err="1">
                <a:solidFill>
                  <a:schemeClr val="tx1"/>
                </a:solidFill>
              </a:rPr>
              <a:t>тизимлардан</a:t>
            </a:r>
            <a:r>
              <a:rPr lang="ru-RU" sz="3600" dirty="0">
                <a:solidFill>
                  <a:schemeClr val="tx1"/>
                </a:solidFill>
              </a:rPr>
              <a:t> </a:t>
            </a:r>
            <a:r>
              <a:rPr lang="ru-RU" sz="3600" dirty="0" err="1">
                <a:solidFill>
                  <a:schemeClr val="tx1"/>
                </a:solidFill>
              </a:rPr>
              <a:t>олинган</a:t>
            </a:r>
            <a:r>
              <a:rPr lang="ru-RU" sz="3600" dirty="0">
                <a:solidFill>
                  <a:schemeClr val="tx1"/>
                </a:solidFill>
              </a:rPr>
              <a:t> </a:t>
            </a:r>
            <a:r>
              <a:rPr lang="ru-RU" sz="3600" dirty="0" err="1">
                <a:solidFill>
                  <a:schemeClr val="tx1"/>
                </a:solidFill>
              </a:rPr>
              <a:t>ахборот</a:t>
            </a:r>
            <a:r>
              <a:rPr lang="ru-RU" sz="3600" dirty="0">
                <a:solidFill>
                  <a:schemeClr val="tx1"/>
                </a:solidFill>
              </a:rPr>
              <a:t> </a:t>
            </a:r>
            <a:r>
              <a:rPr lang="ru-RU" sz="3600" dirty="0" err="1">
                <a:solidFill>
                  <a:schemeClr val="tx1"/>
                </a:solidFill>
              </a:rPr>
              <a:t>даврий</a:t>
            </a:r>
            <a:r>
              <a:rPr lang="ru-RU" sz="3600" dirty="0">
                <a:solidFill>
                  <a:schemeClr val="tx1"/>
                </a:solidFill>
              </a:rPr>
              <a:t> </a:t>
            </a:r>
            <a:r>
              <a:rPr lang="ru-RU" sz="3600" dirty="0" err="1">
                <a:solidFill>
                  <a:schemeClr val="tx1"/>
                </a:solidFill>
              </a:rPr>
              <a:t>хисобот</a:t>
            </a:r>
            <a:r>
              <a:rPr lang="ru-RU" sz="3600" dirty="0">
                <a:solidFill>
                  <a:schemeClr val="tx1"/>
                </a:solidFill>
              </a:rPr>
              <a:t> </a:t>
            </a:r>
            <a:r>
              <a:rPr lang="ru-RU" sz="3600" dirty="0" err="1">
                <a:solidFill>
                  <a:schemeClr val="tx1"/>
                </a:solidFill>
              </a:rPr>
              <a:t>учун</a:t>
            </a:r>
            <a:r>
              <a:rPr lang="ru-RU" sz="3600" dirty="0">
                <a:solidFill>
                  <a:schemeClr val="tx1"/>
                </a:solidFill>
              </a:rPr>
              <a:t> к</a:t>
            </a:r>
            <a:r>
              <a:rPr lang="uz-Cyrl-UZ" sz="3600" dirty="0">
                <a:solidFill>
                  <a:schemeClr val="tx1"/>
                </a:solidFill>
              </a:rPr>
              <a:t>ў</a:t>
            </a:r>
            <a:r>
              <a:rPr lang="ru-RU" sz="3600" dirty="0" err="1">
                <a:solidFill>
                  <a:schemeClr val="tx1"/>
                </a:solidFill>
              </a:rPr>
              <a:t>пгина</a:t>
            </a:r>
            <a:r>
              <a:rPr lang="ru-RU" sz="3600" dirty="0">
                <a:solidFill>
                  <a:schemeClr val="tx1"/>
                </a:solidFill>
              </a:rPr>
              <a:t> парам</a:t>
            </a:r>
            <a:r>
              <a:rPr lang="en-US" sz="3600" dirty="0">
                <a:solidFill>
                  <a:schemeClr val="tx1"/>
                </a:solidFill>
              </a:rPr>
              <a:t>e</a:t>
            </a:r>
            <a:r>
              <a:rPr lang="ru-RU" sz="3600" dirty="0" err="1">
                <a:solidFill>
                  <a:schemeClr val="tx1"/>
                </a:solidFill>
              </a:rPr>
              <a:t>трлар</a:t>
            </a:r>
            <a:r>
              <a:rPr lang="ru-RU" sz="3600" dirty="0">
                <a:solidFill>
                  <a:schemeClr val="tx1"/>
                </a:solidFill>
              </a:rPr>
              <a:t> б</a:t>
            </a:r>
            <a:r>
              <a:rPr lang="uz-Cyrl-UZ" sz="3600" dirty="0">
                <a:solidFill>
                  <a:schemeClr val="tx1"/>
                </a:solidFill>
              </a:rPr>
              <a:t>ў</a:t>
            </a:r>
            <a:r>
              <a:rPr lang="ru-RU" sz="3600" dirty="0" err="1">
                <a:solidFill>
                  <a:schemeClr val="tx1"/>
                </a:solidFill>
              </a:rPr>
              <a:t>йича</a:t>
            </a:r>
            <a:r>
              <a:rPr lang="ru-RU" sz="3600" dirty="0">
                <a:solidFill>
                  <a:schemeClr val="tx1"/>
                </a:solidFill>
              </a:rPr>
              <a:t> </a:t>
            </a:r>
            <a:r>
              <a:rPr lang="uz-Cyrl-UZ" sz="3600" dirty="0">
                <a:solidFill>
                  <a:schemeClr val="tx1"/>
                </a:solidFill>
              </a:rPr>
              <a:t>қў</a:t>
            </a:r>
            <a:r>
              <a:rPr lang="ru-RU" sz="3600" dirty="0" err="1">
                <a:solidFill>
                  <a:schemeClr val="tx1"/>
                </a:solidFill>
              </a:rPr>
              <a:t>ллана</a:t>
            </a:r>
            <a:r>
              <a:rPr lang="ru-RU" sz="3600" dirty="0">
                <a:solidFill>
                  <a:schemeClr val="tx1"/>
                </a:solidFill>
              </a:rPr>
              <a:t> </a:t>
            </a:r>
            <a:r>
              <a:rPr lang="ru-RU" sz="3600" dirty="0" err="1">
                <a:solidFill>
                  <a:schemeClr val="tx1"/>
                </a:solidFill>
              </a:rPr>
              <a:t>бошланди</a:t>
            </a:r>
            <a:r>
              <a:rPr lang="ru-RU" sz="3600" dirty="0">
                <a:solidFill>
                  <a:schemeClr val="tx1"/>
                </a:solidFill>
              </a:rPr>
              <a:t>. </a:t>
            </a:r>
            <a:r>
              <a:rPr lang="ru-RU" sz="3600" dirty="0" err="1">
                <a:solidFill>
                  <a:schemeClr val="tx1"/>
                </a:solidFill>
              </a:rPr>
              <a:t>Бунинг</a:t>
            </a:r>
            <a:r>
              <a:rPr lang="ru-RU" sz="3600" dirty="0">
                <a:solidFill>
                  <a:schemeClr val="tx1"/>
                </a:solidFill>
              </a:rPr>
              <a:t> </a:t>
            </a:r>
            <a:r>
              <a:rPr lang="ru-RU" sz="3600" dirty="0" err="1">
                <a:solidFill>
                  <a:schemeClr val="tx1"/>
                </a:solidFill>
              </a:rPr>
              <a:t>учун</a:t>
            </a:r>
            <a:r>
              <a:rPr lang="ru-RU" sz="3600" dirty="0">
                <a:solidFill>
                  <a:schemeClr val="tx1"/>
                </a:solidFill>
              </a:rPr>
              <a:t> </a:t>
            </a:r>
            <a:r>
              <a:rPr lang="ru-RU" sz="3600" dirty="0" err="1">
                <a:solidFill>
                  <a:schemeClr val="tx1"/>
                </a:solidFill>
              </a:rPr>
              <a:t>ташкилотларга</a:t>
            </a:r>
            <a:r>
              <a:rPr lang="ru-RU" sz="3600" dirty="0">
                <a:solidFill>
                  <a:schemeClr val="tx1"/>
                </a:solidFill>
              </a:rPr>
              <a:t> к</a:t>
            </a:r>
            <a:r>
              <a:rPr lang="uz-Cyrl-UZ" sz="3600" dirty="0">
                <a:solidFill>
                  <a:schemeClr val="tx1"/>
                </a:solidFill>
              </a:rPr>
              <a:t>ў</a:t>
            </a:r>
            <a:r>
              <a:rPr lang="ru-RU" sz="3600" dirty="0" err="1">
                <a:solidFill>
                  <a:schemeClr val="tx1"/>
                </a:solidFill>
              </a:rPr>
              <a:t>пгина</a:t>
            </a:r>
            <a:r>
              <a:rPr lang="ru-RU" sz="3600" dirty="0">
                <a:solidFill>
                  <a:schemeClr val="tx1"/>
                </a:solidFill>
              </a:rPr>
              <a:t> </a:t>
            </a:r>
            <a:r>
              <a:rPr lang="ru-RU" sz="3600" dirty="0" err="1">
                <a:solidFill>
                  <a:schemeClr val="tx1"/>
                </a:solidFill>
              </a:rPr>
              <a:t>функцияларга</a:t>
            </a:r>
            <a:r>
              <a:rPr lang="ru-RU" sz="3600" dirty="0">
                <a:solidFill>
                  <a:schemeClr val="tx1"/>
                </a:solidFill>
              </a:rPr>
              <a:t> </a:t>
            </a:r>
            <a:r>
              <a:rPr lang="uz-Cyrl-UZ" sz="3600" dirty="0">
                <a:solidFill>
                  <a:schemeClr val="tx1"/>
                </a:solidFill>
              </a:rPr>
              <a:t>э</a:t>
            </a:r>
            <a:r>
              <a:rPr lang="ru-RU" sz="3600" dirty="0">
                <a:solidFill>
                  <a:schemeClr val="tx1"/>
                </a:solidFill>
              </a:rPr>
              <a:t>га б</a:t>
            </a:r>
            <a:r>
              <a:rPr lang="uz-Cyrl-UZ" sz="3600" dirty="0">
                <a:solidFill>
                  <a:schemeClr val="tx1"/>
                </a:solidFill>
              </a:rPr>
              <a:t>ў</a:t>
            </a:r>
            <a:r>
              <a:rPr lang="ru-RU" sz="3600" dirty="0" err="1">
                <a:solidFill>
                  <a:schemeClr val="tx1"/>
                </a:solidFill>
              </a:rPr>
              <a:t>лган</a:t>
            </a:r>
            <a:r>
              <a:rPr lang="ru-RU" sz="3600" dirty="0">
                <a:solidFill>
                  <a:schemeClr val="tx1"/>
                </a:solidFill>
              </a:rPr>
              <a:t> </a:t>
            </a:r>
            <a:r>
              <a:rPr lang="uz-Cyrl-UZ" sz="3600" dirty="0">
                <a:solidFill>
                  <a:schemeClr val="tx1"/>
                </a:solidFill>
              </a:rPr>
              <a:t>ЭХ</a:t>
            </a:r>
            <a:r>
              <a:rPr lang="ru-RU" sz="3600" dirty="0">
                <a:solidFill>
                  <a:schemeClr val="tx1"/>
                </a:solidFill>
              </a:rPr>
              <a:t>М </a:t>
            </a:r>
            <a:r>
              <a:rPr lang="ru-RU" sz="3600" dirty="0" err="1">
                <a:solidFill>
                  <a:schemeClr val="tx1"/>
                </a:solidFill>
              </a:rPr>
              <a:t>лар</a:t>
            </a:r>
            <a:r>
              <a:rPr lang="ru-RU" sz="3600" dirty="0">
                <a:solidFill>
                  <a:schemeClr val="tx1"/>
                </a:solidFill>
              </a:rPr>
              <a:t> </a:t>
            </a:r>
            <a:r>
              <a:rPr lang="ru-RU" sz="3600" dirty="0" err="1">
                <a:solidFill>
                  <a:schemeClr val="tx1"/>
                </a:solidFill>
              </a:rPr>
              <a:t>талаб</a:t>
            </a:r>
            <a:r>
              <a:rPr lang="ru-RU" sz="3600" dirty="0">
                <a:solidFill>
                  <a:schemeClr val="tx1"/>
                </a:solidFill>
              </a:rPr>
              <a:t> </a:t>
            </a:r>
            <a:r>
              <a:rPr lang="uz-Cyrl-UZ" sz="3600" dirty="0">
                <a:solidFill>
                  <a:schemeClr val="tx1"/>
                </a:solidFill>
              </a:rPr>
              <a:t>э</a:t>
            </a:r>
            <a:r>
              <a:rPr lang="ru-RU" sz="3600" dirty="0" err="1">
                <a:solidFill>
                  <a:schemeClr val="tx1"/>
                </a:solidFill>
              </a:rPr>
              <a:t>тила</a:t>
            </a:r>
            <a:r>
              <a:rPr lang="ru-RU" sz="3600" dirty="0">
                <a:solidFill>
                  <a:schemeClr val="tx1"/>
                </a:solidFill>
              </a:rPr>
              <a:t> </a:t>
            </a:r>
            <a:r>
              <a:rPr lang="ru-RU" sz="3600" dirty="0" err="1">
                <a:solidFill>
                  <a:schemeClr val="tx1"/>
                </a:solidFill>
              </a:rPr>
              <a:t>бошланди</a:t>
            </a:r>
            <a:r>
              <a:rPr lang="ru-RU" sz="3600" dirty="0">
                <a:solidFill>
                  <a:schemeClr val="tx1"/>
                </a:solidFill>
              </a:rPr>
              <a:t>.</a:t>
            </a:r>
            <a:br>
              <a:rPr lang="ru-RU" sz="3600" dirty="0">
                <a:solidFill>
                  <a:schemeClr val="tx1"/>
                </a:solidFill>
              </a:rPr>
            </a:br>
            <a:endParaRPr lang="ru-RU" sz="3600" dirty="0">
              <a:solidFill>
                <a:schemeClr val="tx1"/>
              </a:solidFill>
            </a:endParaRPr>
          </a:p>
        </p:txBody>
      </p:sp>
    </p:spTree>
    <p:extLst>
      <p:ext uri="{BB962C8B-B14F-4D97-AF65-F5344CB8AC3E}">
        <p14:creationId xmlns:p14="http://schemas.microsoft.com/office/powerpoint/2010/main" val="286470449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682960"/>
          </a:xfrm>
        </p:spPr>
        <p:txBody>
          <a:bodyPr>
            <a:noAutofit/>
          </a:bodyPr>
          <a:lstStyle/>
          <a:p>
            <a:pPr algn="just"/>
            <a:r>
              <a:rPr lang="ru-RU" sz="3200" dirty="0">
                <a:solidFill>
                  <a:schemeClr val="tx1"/>
                </a:solidFill>
              </a:rPr>
              <a:t>70—80-йилларда </a:t>
            </a:r>
            <a:r>
              <a:rPr lang="ru-RU" sz="3200" dirty="0" err="1">
                <a:solidFill>
                  <a:schemeClr val="tx1"/>
                </a:solidFill>
              </a:rPr>
              <a:t>ахборот</a:t>
            </a:r>
            <a:r>
              <a:rPr lang="ru-RU" sz="3200" dirty="0">
                <a:solidFill>
                  <a:schemeClr val="tx1"/>
                </a:solidFill>
              </a:rPr>
              <a:t> </a:t>
            </a:r>
            <a:r>
              <a:rPr lang="ru-RU" sz="3200" dirty="0" err="1">
                <a:solidFill>
                  <a:schemeClr val="tx1"/>
                </a:solidFill>
              </a:rPr>
              <a:t>тизимлари</a:t>
            </a:r>
            <a:r>
              <a:rPr lang="ru-RU" sz="3200" dirty="0">
                <a:solidFill>
                  <a:schemeClr val="tx1"/>
                </a:solidFill>
              </a:rPr>
              <a:t> </a:t>
            </a:r>
            <a:r>
              <a:rPr lang="uz-Cyrl-UZ" sz="3200" dirty="0">
                <a:solidFill>
                  <a:schemeClr val="tx1"/>
                </a:solidFill>
              </a:rPr>
              <a:t>қ</a:t>
            </a:r>
            <a:r>
              <a:rPr lang="ru-RU" sz="3200" dirty="0" err="1">
                <a:solidFill>
                  <a:schemeClr val="tx1"/>
                </a:solidFill>
              </a:rPr>
              <a:t>арорларни</a:t>
            </a:r>
            <a:r>
              <a:rPr lang="ru-RU" sz="3200" dirty="0">
                <a:solidFill>
                  <a:schemeClr val="tx1"/>
                </a:solidFill>
              </a:rPr>
              <a:t> </a:t>
            </a:r>
            <a:r>
              <a:rPr lang="uz-Cyrl-UZ" sz="3200" dirty="0">
                <a:solidFill>
                  <a:schemeClr val="tx1"/>
                </a:solidFill>
              </a:rPr>
              <a:t>қў</a:t>
            </a:r>
            <a:r>
              <a:rPr lang="ru-RU" sz="3200" dirty="0" err="1">
                <a:solidFill>
                  <a:schemeClr val="tx1"/>
                </a:solidFill>
              </a:rPr>
              <a:t>ллаб</a:t>
            </a:r>
            <a:r>
              <a:rPr lang="ru-RU" sz="3200" dirty="0">
                <a:solidFill>
                  <a:schemeClr val="tx1"/>
                </a:solidFill>
              </a:rPr>
              <a:t>-</a:t>
            </a:r>
            <a:r>
              <a:rPr lang="uz-Cyrl-UZ" sz="3200" dirty="0">
                <a:solidFill>
                  <a:schemeClr val="tx1"/>
                </a:solidFill>
              </a:rPr>
              <a:t>қ</a:t>
            </a:r>
            <a:r>
              <a:rPr lang="ru-RU" sz="3200" dirty="0" err="1">
                <a:solidFill>
                  <a:schemeClr val="tx1"/>
                </a:solidFill>
              </a:rPr>
              <a:t>увватловчи</a:t>
            </a:r>
            <a:r>
              <a:rPr lang="ru-RU" sz="3200" dirty="0">
                <a:solidFill>
                  <a:schemeClr val="tx1"/>
                </a:solidFill>
              </a:rPr>
              <a:t> </a:t>
            </a:r>
            <a:r>
              <a:rPr lang="ru-RU" sz="3200" dirty="0" err="1">
                <a:solidFill>
                  <a:schemeClr val="tx1"/>
                </a:solidFill>
              </a:rPr>
              <a:t>ва</a:t>
            </a:r>
            <a:r>
              <a:rPr lang="ru-RU" sz="3200" dirty="0">
                <a:solidFill>
                  <a:schemeClr val="tx1"/>
                </a:solidFill>
              </a:rPr>
              <a:t> т</a:t>
            </a:r>
            <a:r>
              <a:rPr lang="en-US" sz="3200" dirty="0">
                <a:solidFill>
                  <a:schemeClr val="tx1"/>
                </a:solidFill>
              </a:rPr>
              <a:t>e</a:t>
            </a:r>
            <a:r>
              <a:rPr lang="ru-RU" sz="3200" dirty="0" err="1">
                <a:solidFill>
                  <a:schemeClr val="tx1"/>
                </a:solidFill>
              </a:rPr>
              <a:t>злаштирувчи</a:t>
            </a:r>
            <a:r>
              <a:rPr lang="ru-RU" sz="3200" dirty="0">
                <a:solidFill>
                  <a:schemeClr val="tx1"/>
                </a:solidFill>
              </a:rPr>
              <a:t> </a:t>
            </a:r>
            <a:r>
              <a:rPr lang="ru-RU" sz="3200" dirty="0" err="1">
                <a:solidFill>
                  <a:schemeClr val="tx1"/>
                </a:solidFill>
              </a:rPr>
              <a:t>жараёнга</a:t>
            </a:r>
            <a:r>
              <a:rPr lang="ru-RU" sz="3200" dirty="0">
                <a:solidFill>
                  <a:schemeClr val="tx1"/>
                </a:solidFill>
              </a:rPr>
              <a:t> </a:t>
            </a:r>
            <a:r>
              <a:rPr lang="uz-Cyrl-UZ" sz="3200" dirty="0">
                <a:solidFill>
                  <a:schemeClr val="tx1"/>
                </a:solidFill>
              </a:rPr>
              <a:t>э</a:t>
            </a:r>
            <a:r>
              <a:rPr lang="ru-RU" sz="3200" dirty="0">
                <a:solidFill>
                  <a:schemeClr val="tx1"/>
                </a:solidFill>
              </a:rPr>
              <a:t>га б</a:t>
            </a:r>
            <a:r>
              <a:rPr lang="uz-Cyrl-UZ" sz="3200" dirty="0">
                <a:solidFill>
                  <a:schemeClr val="tx1"/>
                </a:solidFill>
              </a:rPr>
              <a:t>ў</a:t>
            </a:r>
            <a:r>
              <a:rPr lang="ru-RU" sz="3200" dirty="0" err="1">
                <a:solidFill>
                  <a:schemeClr val="tx1"/>
                </a:solidFill>
              </a:rPr>
              <a:t>лган</a:t>
            </a:r>
            <a:r>
              <a:rPr lang="ru-RU" sz="3200" dirty="0">
                <a:solidFill>
                  <a:schemeClr val="tx1"/>
                </a:solidFill>
              </a:rPr>
              <a:t> </a:t>
            </a:r>
            <a:r>
              <a:rPr lang="ru-RU" sz="3200" dirty="0" err="1">
                <a:solidFill>
                  <a:schemeClr val="tx1"/>
                </a:solidFill>
              </a:rPr>
              <a:t>назорат</a:t>
            </a:r>
            <a:r>
              <a:rPr lang="ru-RU" sz="3200" dirty="0">
                <a:solidFill>
                  <a:schemeClr val="tx1"/>
                </a:solidFill>
              </a:rPr>
              <a:t> бош</a:t>
            </a:r>
            <a:r>
              <a:rPr lang="uz-Cyrl-UZ" sz="3200" dirty="0">
                <a:solidFill>
                  <a:schemeClr val="tx1"/>
                </a:solidFill>
              </a:rPr>
              <a:t>қ</a:t>
            </a:r>
            <a:r>
              <a:rPr lang="ru-RU" sz="3200" dirty="0" err="1">
                <a:solidFill>
                  <a:schemeClr val="tx1"/>
                </a:solidFill>
              </a:rPr>
              <a:t>аруви</a:t>
            </a:r>
            <a:r>
              <a:rPr lang="ru-RU" sz="3200" dirty="0">
                <a:solidFill>
                  <a:schemeClr val="tx1"/>
                </a:solidFill>
              </a:rPr>
              <a:t> </a:t>
            </a:r>
            <a:r>
              <a:rPr lang="ru-RU" sz="3200" dirty="0" err="1">
                <a:solidFill>
                  <a:schemeClr val="tx1"/>
                </a:solidFill>
              </a:rPr>
              <a:t>воситалари</a:t>
            </a:r>
            <a:r>
              <a:rPr lang="ru-RU" sz="3200" dirty="0">
                <a:solidFill>
                  <a:schemeClr val="tx1"/>
                </a:solidFill>
              </a:rPr>
              <a:t> </a:t>
            </a:r>
            <a:r>
              <a:rPr lang="ru-RU" sz="3200" dirty="0" err="1">
                <a:solidFill>
                  <a:schemeClr val="tx1"/>
                </a:solidFill>
              </a:rPr>
              <a:t>сифатида</a:t>
            </a:r>
            <a:r>
              <a:rPr lang="ru-RU" sz="3200" dirty="0">
                <a:solidFill>
                  <a:schemeClr val="tx1"/>
                </a:solidFill>
              </a:rPr>
              <a:t> к</a:t>
            </a:r>
            <a:r>
              <a:rPr lang="en-US" sz="3200" dirty="0">
                <a:solidFill>
                  <a:schemeClr val="tx1"/>
                </a:solidFill>
              </a:rPr>
              <a:t>e</a:t>
            </a:r>
            <a:r>
              <a:rPr lang="ru-RU" sz="3200" dirty="0" err="1">
                <a:solidFill>
                  <a:schemeClr val="tx1"/>
                </a:solidFill>
              </a:rPr>
              <a:t>нг</a:t>
            </a:r>
            <a:r>
              <a:rPr lang="ru-RU" sz="3200" dirty="0">
                <a:solidFill>
                  <a:schemeClr val="tx1"/>
                </a:solidFill>
              </a:rPr>
              <a:t> </a:t>
            </a:r>
            <a:r>
              <a:rPr lang="ru-RU" sz="3200" dirty="0" err="1">
                <a:solidFill>
                  <a:schemeClr val="tx1"/>
                </a:solidFill>
              </a:rPr>
              <a:t>фойдаланила</a:t>
            </a:r>
            <a:r>
              <a:rPr lang="ru-RU" sz="3200" dirty="0">
                <a:solidFill>
                  <a:schemeClr val="tx1"/>
                </a:solidFill>
              </a:rPr>
              <a:t> </a:t>
            </a:r>
            <a:r>
              <a:rPr lang="ru-RU" sz="3200" dirty="0" err="1">
                <a:solidFill>
                  <a:schemeClr val="tx1"/>
                </a:solidFill>
              </a:rPr>
              <a:t>бошланди</a:t>
            </a:r>
            <a:r>
              <a:rPr lang="ru-RU" sz="3200" dirty="0">
                <a:solidFill>
                  <a:schemeClr val="tx1"/>
                </a:solidFill>
              </a:rPr>
              <a:t>. </a:t>
            </a:r>
            <a:br>
              <a:rPr lang="ru-RU" sz="3200" dirty="0">
                <a:solidFill>
                  <a:schemeClr val="tx1"/>
                </a:solidFill>
              </a:rPr>
            </a:br>
            <a:r>
              <a:rPr lang="ru-RU" sz="3200" dirty="0">
                <a:solidFill>
                  <a:schemeClr val="tx1"/>
                </a:solidFill>
              </a:rPr>
              <a:t>80-йиллар </a:t>
            </a:r>
            <a:r>
              <a:rPr lang="ru-RU" sz="3200" dirty="0" err="1">
                <a:solidFill>
                  <a:schemeClr val="tx1"/>
                </a:solidFill>
              </a:rPr>
              <a:t>охиридан</a:t>
            </a:r>
            <a:r>
              <a:rPr lang="ru-RU" sz="3200" dirty="0">
                <a:solidFill>
                  <a:schemeClr val="tx1"/>
                </a:solidFill>
              </a:rPr>
              <a:t> </a:t>
            </a:r>
            <a:r>
              <a:rPr lang="ru-RU" sz="3200" dirty="0" err="1">
                <a:solidFill>
                  <a:schemeClr val="tx1"/>
                </a:solidFill>
              </a:rPr>
              <a:t>бошлаб</a:t>
            </a:r>
            <a:r>
              <a:rPr lang="ru-RU" sz="3200" dirty="0">
                <a:solidFill>
                  <a:schemeClr val="tx1"/>
                </a:solidFill>
              </a:rPr>
              <a:t>, </a:t>
            </a:r>
            <a:r>
              <a:rPr lang="ru-RU" sz="3200" dirty="0" err="1">
                <a:solidFill>
                  <a:schemeClr val="tx1"/>
                </a:solidFill>
              </a:rPr>
              <a:t>ахборот</a:t>
            </a:r>
            <a:r>
              <a:rPr lang="ru-RU" sz="3200" dirty="0">
                <a:solidFill>
                  <a:schemeClr val="tx1"/>
                </a:solidFill>
              </a:rPr>
              <a:t> </a:t>
            </a:r>
            <a:r>
              <a:rPr lang="ru-RU" sz="3200" dirty="0" err="1">
                <a:solidFill>
                  <a:schemeClr val="tx1"/>
                </a:solidFill>
              </a:rPr>
              <a:t>тизимларидан</a:t>
            </a:r>
            <a:r>
              <a:rPr lang="ru-RU" sz="3200" dirty="0">
                <a:solidFill>
                  <a:schemeClr val="tx1"/>
                </a:solidFill>
              </a:rPr>
              <a:t> </a:t>
            </a:r>
            <a:r>
              <a:rPr lang="ru-RU" sz="3200" dirty="0" err="1">
                <a:solidFill>
                  <a:schemeClr val="tx1"/>
                </a:solidFill>
              </a:rPr>
              <a:t>фойдаланиш</a:t>
            </a:r>
            <a:r>
              <a:rPr lang="ru-RU" sz="3200" dirty="0">
                <a:solidFill>
                  <a:schemeClr val="tx1"/>
                </a:solidFill>
              </a:rPr>
              <a:t> </a:t>
            </a:r>
            <a:r>
              <a:rPr lang="ru-RU" sz="3200" dirty="0" err="1">
                <a:solidFill>
                  <a:schemeClr val="tx1"/>
                </a:solidFill>
              </a:rPr>
              <a:t>конц</a:t>
            </a:r>
            <a:r>
              <a:rPr lang="en-US" sz="3200" dirty="0">
                <a:solidFill>
                  <a:schemeClr val="tx1"/>
                </a:solidFill>
              </a:rPr>
              <a:t>e</a:t>
            </a:r>
            <a:r>
              <a:rPr lang="ru-RU" sz="3200" dirty="0" err="1">
                <a:solidFill>
                  <a:schemeClr val="tx1"/>
                </a:solidFill>
              </a:rPr>
              <a:t>пцияси</a:t>
            </a:r>
            <a:r>
              <a:rPr lang="ru-RU" sz="3200" dirty="0">
                <a:solidFill>
                  <a:schemeClr val="tx1"/>
                </a:solidFill>
              </a:rPr>
              <a:t> </a:t>
            </a:r>
            <a:r>
              <a:rPr lang="ru-RU" sz="3200" dirty="0" err="1">
                <a:solidFill>
                  <a:schemeClr val="tx1"/>
                </a:solidFill>
              </a:rPr>
              <a:t>янада</a:t>
            </a:r>
            <a:r>
              <a:rPr lang="ru-RU" sz="3200" dirty="0">
                <a:solidFill>
                  <a:schemeClr val="tx1"/>
                </a:solidFill>
              </a:rPr>
              <a:t> </a:t>
            </a:r>
            <a:r>
              <a:rPr lang="uz-Cyrl-UZ" sz="3200" dirty="0">
                <a:solidFill>
                  <a:schemeClr val="tx1"/>
                </a:solidFill>
              </a:rPr>
              <a:t>ў</a:t>
            </a:r>
            <a:r>
              <a:rPr lang="ru-RU" sz="3200" dirty="0" err="1">
                <a:solidFill>
                  <a:schemeClr val="tx1"/>
                </a:solidFill>
              </a:rPr>
              <a:t>згариб</a:t>
            </a:r>
            <a:r>
              <a:rPr lang="ru-RU" sz="3200" dirty="0">
                <a:solidFill>
                  <a:schemeClr val="tx1"/>
                </a:solidFill>
              </a:rPr>
              <a:t> </a:t>
            </a:r>
            <a:r>
              <a:rPr lang="ru-RU" sz="3200" dirty="0" err="1">
                <a:solidFill>
                  <a:schemeClr val="tx1"/>
                </a:solidFill>
              </a:rPr>
              <a:t>бо</a:t>
            </a:r>
            <a:r>
              <a:rPr lang="uz-Cyrl-UZ" sz="3200" dirty="0">
                <a:solidFill>
                  <a:schemeClr val="tx1"/>
                </a:solidFill>
              </a:rPr>
              <a:t>р</a:t>
            </a:r>
            <a:r>
              <a:rPr lang="ru-RU" sz="3200" dirty="0">
                <a:solidFill>
                  <a:schemeClr val="tx1"/>
                </a:solidFill>
              </a:rPr>
              <a:t>д</a:t>
            </a:r>
            <a:r>
              <a:rPr lang="uz-Cyrl-UZ" sz="3200" dirty="0">
                <a:solidFill>
                  <a:schemeClr val="tx1"/>
                </a:solidFill>
              </a:rPr>
              <a:t>и</a:t>
            </a:r>
            <a:r>
              <a:rPr lang="ru-RU" sz="3200" dirty="0">
                <a:solidFill>
                  <a:schemeClr val="tx1"/>
                </a:solidFill>
              </a:rPr>
              <a:t>. Улар </a:t>
            </a:r>
            <a:r>
              <a:rPr lang="ru-RU" sz="3200" dirty="0" err="1">
                <a:solidFill>
                  <a:schemeClr val="tx1"/>
                </a:solidFill>
              </a:rPr>
              <a:t>ахборотнинг</a:t>
            </a:r>
            <a:r>
              <a:rPr lang="ru-RU" sz="3200" dirty="0">
                <a:solidFill>
                  <a:schemeClr val="tx1"/>
                </a:solidFill>
              </a:rPr>
              <a:t> страт</a:t>
            </a:r>
            <a:r>
              <a:rPr lang="en-US" sz="3200" dirty="0">
                <a:solidFill>
                  <a:schemeClr val="tx1"/>
                </a:solidFill>
              </a:rPr>
              <a:t>e</a:t>
            </a:r>
            <a:r>
              <a:rPr lang="ru-RU" sz="3200" dirty="0">
                <a:solidFill>
                  <a:schemeClr val="tx1"/>
                </a:solidFill>
              </a:rPr>
              <a:t>гик </a:t>
            </a:r>
            <a:r>
              <a:rPr lang="ru-RU" sz="3200" dirty="0" err="1">
                <a:solidFill>
                  <a:schemeClr val="tx1"/>
                </a:solidFill>
              </a:rPr>
              <a:t>манбаи</a:t>
            </a:r>
            <a:r>
              <a:rPr lang="ru-RU" sz="3200" dirty="0">
                <a:solidFill>
                  <a:schemeClr val="tx1"/>
                </a:solidFill>
              </a:rPr>
              <a:t> б</a:t>
            </a:r>
            <a:r>
              <a:rPr lang="uz-Cyrl-UZ" sz="3200" dirty="0">
                <a:solidFill>
                  <a:schemeClr val="tx1"/>
                </a:solidFill>
              </a:rPr>
              <a:t>ў</a:t>
            </a:r>
            <a:r>
              <a:rPr lang="ru-RU" sz="3200" dirty="0" err="1">
                <a:solidFill>
                  <a:schemeClr val="tx1"/>
                </a:solidFill>
              </a:rPr>
              <a:t>либ</a:t>
            </a:r>
            <a:r>
              <a:rPr lang="ru-RU" sz="3200" dirty="0">
                <a:solidFill>
                  <a:schemeClr val="tx1"/>
                </a:solidFill>
              </a:rPr>
              <a:t> </a:t>
            </a:r>
            <a:r>
              <a:rPr lang="uz-Cyrl-UZ" sz="3200" dirty="0">
                <a:solidFill>
                  <a:schemeClr val="tx1"/>
                </a:solidFill>
              </a:rPr>
              <a:t>қ</a:t>
            </a:r>
            <a:r>
              <a:rPr lang="ru-RU" sz="3200" dirty="0" err="1">
                <a:solidFill>
                  <a:schemeClr val="tx1"/>
                </a:solidFill>
              </a:rPr>
              <a:t>олмокда</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исталган</a:t>
            </a:r>
            <a:r>
              <a:rPr lang="ru-RU" sz="3200" dirty="0">
                <a:solidFill>
                  <a:schemeClr val="tx1"/>
                </a:solidFill>
              </a:rPr>
              <a:t> </a:t>
            </a:r>
            <a:r>
              <a:rPr lang="ru-RU" sz="3200" dirty="0" err="1">
                <a:solidFill>
                  <a:schemeClr val="tx1"/>
                </a:solidFill>
              </a:rPr>
              <a:t>сохада</a:t>
            </a:r>
            <a:r>
              <a:rPr lang="ru-RU" sz="3200" dirty="0">
                <a:solidFill>
                  <a:schemeClr val="tx1"/>
                </a:solidFill>
              </a:rPr>
              <a:t> </a:t>
            </a:r>
            <a:r>
              <a:rPr lang="ru-RU" sz="3200" dirty="0" err="1">
                <a:solidFill>
                  <a:schemeClr val="tx1"/>
                </a:solidFill>
              </a:rPr>
              <a:t>ташкил</a:t>
            </a:r>
            <a:r>
              <a:rPr lang="ru-RU" sz="3200" dirty="0">
                <a:solidFill>
                  <a:schemeClr val="tx1"/>
                </a:solidFill>
              </a:rPr>
              <a:t> </a:t>
            </a:r>
            <a:r>
              <a:rPr lang="uz-Cyrl-UZ" sz="3200" dirty="0">
                <a:solidFill>
                  <a:schemeClr val="tx1"/>
                </a:solidFill>
              </a:rPr>
              <a:t>э</a:t>
            </a:r>
            <a:r>
              <a:rPr lang="ru-RU" sz="3200" dirty="0" err="1">
                <a:solidFill>
                  <a:schemeClr val="tx1"/>
                </a:solidFill>
              </a:rPr>
              <a:t>тишнинг</a:t>
            </a:r>
            <a:r>
              <a:rPr lang="ru-RU" sz="3200" dirty="0">
                <a:solidFill>
                  <a:schemeClr val="tx1"/>
                </a:solidFill>
              </a:rPr>
              <a:t> </a:t>
            </a:r>
            <a:r>
              <a:rPr lang="ru-RU" sz="3200" dirty="0" err="1">
                <a:solidFill>
                  <a:schemeClr val="tx1"/>
                </a:solidFill>
              </a:rPr>
              <a:t>барча</a:t>
            </a:r>
            <a:r>
              <a:rPr lang="ru-RU" sz="3200" dirty="0">
                <a:solidFill>
                  <a:schemeClr val="tx1"/>
                </a:solidFill>
              </a:rPr>
              <a:t> </a:t>
            </a:r>
            <a:r>
              <a:rPr lang="ru-RU" sz="3200" dirty="0" err="1">
                <a:solidFill>
                  <a:schemeClr val="tx1"/>
                </a:solidFill>
              </a:rPr>
              <a:t>даражаларида</a:t>
            </a:r>
            <a:r>
              <a:rPr lang="ru-RU" sz="3200" dirty="0">
                <a:solidFill>
                  <a:schemeClr val="tx1"/>
                </a:solidFill>
              </a:rPr>
              <a:t> </a:t>
            </a:r>
            <a:r>
              <a:rPr lang="ru-RU" sz="3200" dirty="0" err="1">
                <a:solidFill>
                  <a:schemeClr val="tx1"/>
                </a:solidFill>
              </a:rPr>
              <a:t>фойдаланилмо</a:t>
            </a:r>
            <a:r>
              <a:rPr lang="uz-Cyrl-UZ" sz="3200" dirty="0">
                <a:solidFill>
                  <a:schemeClr val="tx1"/>
                </a:solidFill>
              </a:rPr>
              <a:t>қ</a:t>
            </a:r>
            <a:r>
              <a:rPr lang="ru-RU" sz="3200" dirty="0">
                <a:solidFill>
                  <a:schemeClr val="tx1"/>
                </a:solidFill>
              </a:rPr>
              <a:t>да. </a:t>
            </a:r>
          </a:p>
        </p:txBody>
      </p:sp>
    </p:spTree>
    <p:extLst>
      <p:ext uri="{BB962C8B-B14F-4D97-AF65-F5344CB8AC3E}">
        <p14:creationId xmlns:p14="http://schemas.microsoft.com/office/powerpoint/2010/main" val="39333844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043000"/>
          </a:xfrm>
        </p:spPr>
        <p:txBody>
          <a:bodyPr>
            <a:normAutofit/>
          </a:bodyPr>
          <a:lstStyle/>
          <a:p>
            <a:pPr algn="just"/>
            <a:r>
              <a:rPr lang="ru-RU" sz="3200" dirty="0" err="1">
                <a:solidFill>
                  <a:schemeClr val="tx1"/>
                </a:solidFill>
              </a:rPr>
              <a:t>Бу</a:t>
            </a:r>
            <a:r>
              <a:rPr lang="ru-RU" sz="3200" dirty="0">
                <a:solidFill>
                  <a:schemeClr val="tx1"/>
                </a:solidFill>
              </a:rPr>
              <a:t> </a:t>
            </a:r>
            <a:r>
              <a:rPr lang="ru-RU" sz="3200" dirty="0" err="1">
                <a:solidFill>
                  <a:schemeClr val="tx1"/>
                </a:solidFill>
              </a:rPr>
              <a:t>даврнинг</a:t>
            </a:r>
            <a:r>
              <a:rPr lang="ru-RU" sz="3200" dirty="0">
                <a:solidFill>
                  <a:schemeClr val="tx1"/>
                </a:solidFill>
              </a:rPr>
              <a:t> </a:t>
            </a:r>
            <a:r>
              <a:rPr lang="ru-RU" sz="3200" dirty="0" err="1">
                <a:solidFill>
                  <a:schemeClr val="tx1"/>
                </a:solidFill>
              </a:rPr>
              <a:t>ахборот</a:t>
            </a:r>
            <a:r>
              <a:rPr lang="ru-RU" sz="3200" dirty="0">
                <a:solidFill>
                  <a:schemeClr val="tx1"/>
                </a:solidFill>
              </a:rPr>
              <a:t> </a:t>
            </a:r>
            <a:r>
              <a:rPr lang="ru-RU" sz="3200" dirty="0" err="1">
                <a:solidFill>
                  <a:schemeClr val="tx1"/>
                </a:solidFill>
              </a:rPr>
              <a:t>тизимлари</a:t>
            </a:r>
            <a:r>
              <a:rPr lang="ru-RU" sz="3200" dirty="0">
                <a:solidFill>
                  <a:schemeClr val="tx1"/>
                </a:solidFill>
              </a:rPr>
              <a:t> </a:t>
            </a:r>
            <a:r>
              <a:rPr lang="ru-RU" sz="3200" dirty="0" err="1">
                <a:solidFill>
                  <a:schemeClr val="tx1"/>
                </a:solidFill>
              </a:rPr>
              <a:t>ахборотни</a:t>
            </a:r>
            <a:r>
              <a:rPr lang="ru-RU" sz="3200" dirty="0">
                <a:solidFill>
                  <a:schemeClr val="tx1"/>
                </a:solidFill>
              </a:rPr>
              <a:t> </a:t>
            </a:r>
            <a:r>
              <a:rPr lang="uz-Cyrl-UZ" sz="3200" dirty="0">
                <a:solidFill>
                  <a:schemeClr val="tx1"/>
                </a:solidFill>
              </a:rPr>
              <a:t>ў</a:t>
            </a:r>
            <a:r>
              <a:rPr lang="ru-RU" sz="3200" dirty="0">
                <a:solidFill>
                  <a:schemeClr val="tx1"/>
                </a:solidFill>
              </a:rPr>
              <a:t>з </a:t>
            </a:r>
            <a:r>
              <a:rPr lang="ru-RU" sz="3200" dirty="0" err="1">
                <a:solidFill>
                  <a:schemeClr val="tx1"/>
                </a:solidFill>
              </a:rPr>
              <a:t>ва</a:t>
            </a:r>
            <a:r>
              <a:rPr lang="uz-Cyrl-UZ" sz="3200" dirty="0">
                <a:solidFill>
                  <a:schemeClr val="tx1"/>
                </a:solidFill>
              </a:rPr>
              <a:t>қ</a:t>
            </a:r>
            <a:r>
              <a:rPr lang="ru-RU" sz="3200" dirty="0" err="1">
                <a:solidFill>
                  <a:schemeClr val="tx1"/>
                </a:solidFill>
              </a:rPr>
              <a:t>тида</a:t>
            </a:r>
            <a:r>
              <a:rPr lang="ru-RU" sz="3200" dirty="0">
                <a:solidFill>
                  <a:schemeClr val="tx1"/>
                </a:solidFill>
              </a:rPr>
              <a:t> б</a:t>
            </a:r>
            <a:r>
              <a:rPr lang="en-US" sz="3200" dirty="0">
                <a:solidFill>
                  <a:schemeClr val="tx1"/>
                </a:solidFill>
              </a:rPr>
              <a:t>e</a:t>
            </a:r>
            <a:r>
              <a:rPr lang="ru-RU" sz="3200" dirty="0" err="1">
                <a:solidFill>
                  <a:schemeClr val="tx1"/>
                </a:solidFill>
              </a:rPr>
              <a:t>риб</a:t>
            </a:r>
            <a:r>
              <a:rPr lang="ru-RU" sz="3200" dirty="0">
                <a:solidFill>
                  <a:schemeClr val="tx1"/>
                </a:solidFill>
              </a:rPr>
              <a:t>, </a:t>
            </a:r>
            <a:r>
              <a:rPr lang="ru-RU" sz="3200" dirty="0" err="1">
                <a:solidFill>
                  <a:schemeClr val="tx1"/>
                </a:solidFill>
              </a:rPr>
              <a:t>ташкилот</a:t>
            </a:r>
            <a:r>
              <a:rPr lang="ru-RU" sz="3200" dirty="0">
                <a:solidFill>
                  <a:schemeClr val="tx1"/>
                </a:solidFill>
              </a:rPr>
              <a:t> </a:t>
            </a:r>
            <a:r>
              <a:rPr lang="ru-RU" sz="3200" dirty="0" err="1">
                <a:solidFill>
                  <a:schemeClr val="tx1"/>
                </a:solidFill>
              </a:rPr>
              <a:t>фаолиятида</a:t>
            </a:r>
            <a:r>
              <a:rPr lang="ru-RU" sz="3200" dirty="0">
                <a:solidFill>
                  <a:schemeClr val="tx1"/>
                </a:solidFill>
              </a:rPr>
              <a:t> </a:t>
            </a:r>
            <a:r>
              <a:rPr lang="ru-RU" sz="3200" dirty="0" err="1">
                <a:solidFill>
                  <a:schemeClr val="tx1"/>
                </a:solidFill>
              </a:rPr>
              <a:t>муваффакиятга</a:t>
            </a:r>
            <a:r>
              <a:rPr lang="ru-RU" sz="3200" dirty="0">
                <a:solidFill>
                  <a:schemeClr val="tx1"/>
                </a:solidFill>
              </a:rPr>
              <a:t> </a:t>
            </a:r>
            <a:r>
              <a:rPr lang="uz-Cyrl-UZ" sz="3200" dirty="0">
                <a:solidFill>
                  <a:schemeClr val="tx1"/>
                </a:solidFill>
              </a:rPr>
              <a:t>э</a:t>
            </a:r>
            <a:r>
              <a:rPr lang="ru-RU" sz="3200" dirty="0" err="1">
                <a:solidFill>
                  <a:schemeClr val="tx1"/>
                </a:solidFill>
              </a:rPr>
              <a:t>ришишга</a:t>
            </a:r>
            <a:r>
              <a:rPr lang="ru-RU" sz="3200" dirty="0">
                <a:solidFill>
                  <a:schemeClr val="tx1"/>
                </a:solidFill>
              </a:rPr>
              <a:t> </a:t>
            </a:r>
            <a:r>
              <a:rPr lang="ru-RU" sz="3200" dirty="0" err="1">
                <a:solidFill>
                  <a:schemeClr val="tx1"/>
                </a:solidFill>
              </a:rPr>
              <a:t>ёрдам</a:t>
            </a:r>
            <a:r>
              <a:rPr lang="ru-RU" sz="3200" dirty="0">
                <a:solidFill>
                  <a:schemeClr val="tx1"/>
                </a:solidFill>
              </a:rPr>
              <a:t> б</a:t>
            </a:r>
            <a:r>
              <a:rPr lang="en-US" sz="3200" dirty="0">
                <a:solidFill>
                  <a:schemeClr val="tx1"/>
                </a:solidFill>
              </a:rPr>
              <a:t>e</a:t>
            </a:r>
            <a:r>
              <a:rPr lang="ru-RU" sz="3200" dirty="0" err="1">
                <a:solidFill>
                  <a:schemeClr val="tx1"/>
                </a:solidFill>
              </a:rPr>
              <a:t>рмо</a:t>
            </a:r>
            <a:r>
              <a:rPr lang="uz-Cyrl-UZ" sz="3200" dirty="0">
                <a:solidFill>
                  <a:schemeClr val="tx1"/>
                </a:solidFill>
              </a:rPr>
              <a:t>қ</a:t>
            </a:r>
            <a:r>
              <a:rPr lang="ru-RU" sz="3200" dirty="0">
                <a:solidFill>
                  <a:schemeClr val="tx1"/>
                </a:solidFill>
              </a:rPr>
              <a:t>да</a:t>
            </a:r>
            <a:br>
              <a:rPr lang="ru-RU" sz="3200" dirty="0">
                <a:solidFill>
                  <a:schemeClr val="tx1"/>
                </a:solidFill>
              </a:rPr>
            </a:br>
            <a:r>
              <a:rPr lang="en-US" sz="3200" b="1" dirty="0">
                <a:solidFill>
                  <a:schemeClr val="tx1"/>
                </a:solidFill>
              </a:rPr>
              <a:t> </a:t>
            </a:r>
            <a:r>
              <a:rPr lang="en-US" sz="3200" dirty="0">
                <a:solidFill>
                  <a:schemeClr val="tx1"/>
                </a:solidFill>
              </a:rPr>
              <a:t> </a:t>
            </a:r>
            <a:r>
              <a:rPr lang="ru-RU" sz="3200" dirty="0">
                <a:solidFill>
                  <a:schemeClr val="tx1"/>
                </a:solidFill>
              </a:rPr>
              <a:t/>
            </a:r>
            <a:br>
              <a:rPr lang="ru-RU" sz="3200" dirty="0">
                <a:solidFill>
                  <a:schemeClr val="tx1"/>
                </a:solidFill>
              </a:rPr>
            </a:br>
            <a:r>
              <a:rPr lang="ru-RU" sz="3200" dirty="0" err="1">
                <a:solidFill>
                  <a:schemeClr val="tx1"/>
                </a:solidFill>
              </a:rPr>
              <a:t>Исталган</a:t>
            </a:r>
            <a:r>
              <a:rPr lang="ru-RU" sz="3200" dirty="0">
                <a:solidFill>
                  <a:schemeClr val="tx1"/>
                </a:solidFill>
              </a:rPr>
              <a:t> </a:t>
            </a:r>
            <a:r>
              <a:rPr lang="ru-RU" sz="3200" dirty="0" err="1">
                <a:solidFill>
                  <a:schemeClr val="tx1"/>
                </a:solidFill>
              </a:rPr>
              <a:t>вазифалардаги</a:t>
            </a:r>
            <a:r>
              <a:rPr lang="ru-RU" sz="3200" dirty="0">
                <a:solidFill>
                  <a:schemeClr val="tx1"/>
                </a:solidFill>
              </a:rPr>
              <a:t> </a:t>
            </a:r>
            <a:r>
              <a:rPr lang="ru-RU" sz="3200" dirty="0" err="1">
                <a:solidFill>
                  <a:schemeClr val="tx1"/>
                </a:solidFill>
              </a:rPr>
              <a:t>ахборот</a:t>
            </a:r>
            <a:r>
              <a:rPr lang="ru-RU" sz="3200" dirty="0">
                <a:solidFill>
                  <a:schemeClr val="tx1"/>
                </a:solidFill>
              </a:rPr>
              <a:t> </a:t>
            </a:r>
            <a:r>
              <a:rPr lang="ru-RU" sz="3200" dirty="0" err="1">
                <a:solidFill>
                  <a:schemeClr val="tx1"/>
                </a:solidFill>
              </a:rPr>
              <a:t>тизими</a:t>
            </a:r>
            <a:r>
              <a:rPr lang="ru-RU" sz="3200" dirty="0">
                <a:solidFill>
                  <a:schemeClr val="tx1"/>
                </a:solidFill>
              </a:rPr>
              <a:t> </a:t>
            </a:r>
            <a:r>
              <a:rPr lang="ru-RU" sz="3200" dirty="0" err="1">
                <a:solidFill>
                  <a:schemeClr val="tx1"/>
                </a:solidFill>
              </a:rPr>
              <a:t>ишини</a:t>
            </a:r>
            <a:r>
              <a:rPr lang="ru-RU" sz="3200" dirty="0">
                <a:solidFill>
                  <a:schemeClr val="tx1"/>
                </a:solidFill>
              </a:rPr>
              <a:t> </a:t>
            </a:r>
            <a:r>
              <a:rPr lang="ru-RU" sz="3200" dirty="0" err="1">
                <a:solidFill>
                  <a:schemeClr val="tx1"/>
                </a:solidFill>
              </a:rPr>
              <a:t>таъминловчи</a:t>
            </a:r>
            <a:r>
              <a:rPr lang="ru-RU" sz="3200" dirty="0">
                <a:solidFill>
                  <a:schemeClr val="tx1"/>
                </a:solidFill>
              </a:rPr>
              <a:t> </a:t>
            </a:r>
            <a:r>
              <a:rPr lang="ru-RU" sz="3200" dirty="0" err="1">
                <a:solidFill>
                  <a:schemeClr val="tx1"/>
                </a:solidFill>
              </a:rPr>
              <a:t>жараёнларни</a:t>
            </a:r>
            <a:r>
              <a:rPr lang="ru-RU" sz="3200" dirty="0">
                <a:solidFill>
                  <a:schemeClr val="tx1"/>
                </a:solidFill>
              </a:rPr>
              <a:t>  </a:t>
            </a:r>
            <a:r>
              <a:rPr lang="ru-RU" sz="3200" dirty="0" err="1">
                <a:solidFill>
                  <a:schemeClr val="tx1"/>
                </a:solidFill>
              </a:rPr>
              <a:t>умумий</a:t>
            </a:r>
            <a:r>
              <a:rPr lang="ru-RU" sz="3200" dirty="0">
                <a:solidFill>
                  <a:schemeClr val="tx1"/>
                </a:solidFill>
              </a:rPr>
              <a:t> </a:t>
            </a:r>
            <a:r>
              <a:rPr lang="ru-RU" sz="3200" dirty="0" err="1">
                <a:solidFill>
                  <a:schemeClr val="tx1"/>
                </a:solidFill>
              </a:rPr>
              <a:t>холда</a:t>
            </a:r>
            <a:r>
              <a:rPr lang="ru-RU" sz="3200" dirty="0">
                <a:solidFill>
                  <a:schemeClr val="tx1"/>
                </a:solidFill>
              </a:rPr>
              <a:t> </a:t>
            </a:r>
            <a:r>
              <a:rPr lang="uz-Cyrl-UZ" sz="3200" dirty="0">
                <a:solidFill>
                  <a:schemeClr val="tx1"/>
                </a:solidFill>
              </a:rPr>
              <a:t>қ</a:t>
            </a:r>
            <a:r>
              <a:rPr lang="ru-RU" sz="3200" dirty="0" err="1">
                <a:solidFill>
                  <a:schemeClr val="tx1"/>
                </a:solidFill>
              </a:rPr>
              <a:t>уйидагича</a:t>
            </a:r>
            <a:r>
              <a:rPr lang="ru-RU" sz="3200" dirty="0">
                <a:solidFill>
                  <a:schemeClr val="tx1"/>
                </a:solidFill>
              </a:rPr>
              <a:t> </a:t>
            </a:r>
            <a:r>
              <a:rPr lang="ru-RU" sz="3200" dirty="0" err="1">
                <a:solidFill>
                  <a:schemeClr val="tx1"/>
                </a:solidFill>
              </a:rPr>
              <a:t>тасаввур</a:t>
            </a:r>
            <a:r>
              <a:rPr lang="ru-RU" sz="3200" dirty="0">
                <a:solidFill>
                  <a:schemeClr val="tx1"/>
                </a:solidFill>
              </a:rPr>
              <a:t> </a:t>
            </a:r>
            <a:r>
              <a:rPr lang="uz-Cyrl-UZ" sz="3200" dirty="0">
                <a:solidFill>
                  <a:schemeClr val="tx1"/>
                </a:solidFill>
              </a:rPr>
              <a:t>э</a:t>
            </a:r>
            <a:r>
              <a:rPr lang="ru-RU" sz="3200" dirty="0" err="1">
                <a:solidFill>
                  <a:schemeClr val="tx1"/>
                </a:solidFill>
              </a:rPr>
              <a:t>тиш</a:t>
            </a:r>
            <a:r>
              <a:rPr lang="ru-RU" sz="3200" dirty="0">
                <a:solidFill>
                  <a:schemeClr val="tx1"/>
                </a:solidFill>
              </a:rPr>
              <a:t> </a:t>
            </a:r>
            <a:r>
              <a:rPr lang="ru-RU" sz="3200" dirty="0" err="1">
                <a:solidFill>
                  <a:schemeClr val="tx1"/>
                </a:solidFill>
              </a:rPr>
              <a:t>мумкин</a:t>
            </a:r>
            <a:r>
              <a:rPr lang="ru-RU" sz="3200" dirty="0">
                <a:solidFill>
                  <a:schemeClr val="tx1"/>
                </a:solidFill>
              </a:rPr>
              <a:t> </a:t>
            </a:r>
            <a:br>
              <a:rPr lang="ru-RU" sz="3200" dirty="0">
                <a:solidFill>
                  <a:schemeClr val="tx1"/>
                </a:solidFill>
              </a:rPr>
            </a:br>
            <a:r>
              <a:rPr lang="ru-RU" sz="3200" dirty="0">
                <a:solidFill>
                  <a:schemeClr val="tx1"/>
                </a:solidFill>
                <a:sym typeface="Symbol"/>
              </a:rPr>
              <a:t></a:t>
            </a:r>
            <a:r>
              <a:rPr lang="ru-RU" sz="3200" dirty="0">
                <a:solidFill>
                  <a:schemeClr val="tx1"/>
                </a:solidFill>
              </a:rPr>
              <a:t>  </a:t>
            </a:r>
            <a:r>
              <a:rPr lang="ru-RU" sz="3200" dirty="0" err="1">
                <a:solidFill>
                  <a:schemeClr val="tx1"/>
                </a:solidFill>
              </a:rPr>
              <a:t>таш</a:t>
            </a:r>
            <a:r>
              <a:rPr lang="uz-Cyrl-UZ" sz="3200" dirty="0">
                <a:solidFill>
                  <a:schemeClr val="tx1"/>
                </a:solidFill>
              </a:rPr>
              <a:t>қ</a:t>
            </a:r>
            <a:r>
              <a:rPr lang="ru-RU" sz="3200" dirty="0">
                <a:solidFill>
                  <a:schemeClr val="tx1"/>
                </a:solidFill>
              </a:rPr>
              <a:t>и </a:t>
            </a:r>
            <a:r>
              <a:rPr lang="ru-RU" sz="3200" dirty="0" err="1">
                <a:solidFill>
                  <a:schemeClr val="tx1"/>
                </a:solidFill>
              </a:rPr>
              <a:t>ёки</a:t>
            </a:r>
            <a:r>
              <a:rPr lang="ru-RU" sz="3200" dirty="0">
                <a:solidFill>
                  <a:schemeClr val="tx1"/>
                </a:solidFill>
              </a:rPr>
              <a:t> </a:t>
            </a:r>
            <a:r>
              <a:rPr lang="ru-RU" sz="3200" dirty="0" err="1">
                <a:solidFill>
                  <a:schemeClr val="tx1"/>
                </a:solidFill>
              </a:rPr>
              <a:t>ички</a:t>
            </a:r>
            <a:r>
              <a:rPr lang="ru-RU" sz="3200" dirty="0">
                <a:solidFill>
                  <a:schemeClr val="tx1"/>
                </a:solidFill>
              </a:rPr>
              <a:t> </a:t>
            </a:r>
            <a:r>
              <a:rPr lang="ru-RU" sz="3200" dirty="0" err="1">
                <a:solidFill>
                  <a:schemeClr val="tx1"/>
                </a:solidFill>
              </a:rPr>
              <a:t>манбалардан</a:t>
            </a:r>
            <a:r>
              <a:rPr lang="ru-RU" sz="3200" dirty="0">
                <a:solidFill>
                  <a:schemeClr val="tx1"/>
                </a:solidFill>
              </a:rPr>
              <a:t> </a:t>
            </a:r>
            <a:r>
              <a:rPr lang="ru-RU" sz="3200" dirty="0" err="1">
                <a:solidFill>
                  <a:schemeClr val="tx1"/>
                </a:solidFill>
              </a:rPr>
              <a:t>ахборотни</a:t>
            </a:r>
            <a:r>
              <a:rPr lang="ru-RU" sz="3200" dirty="0">
                <a:solidFill>
                  <a:schemeClr val="tx1"/>
                </a:solidFill>
              </a:rPr>
              <a:t> </a:t>
            </a:r>
            <a:r>
              <a:rPr lang="ru-RU" sz="3200" dirty="0" err="1">
                <a:solidFill>
                  <a:schemeClr val="tx1"/>
                </a:solidFill>
              </a:rPr>
              <a:t>киритиш</a:t>
            </a:r>
            <a:r>
              <a:rPr lang="ru-RU" sz="3200" dirty="0">
                <a:solidFill>
                  <a:schemeClr val="tx1"/>
                </a:solidFill>
              </a:rPr>
              <a:t>;</a:t>
            </a:r>
            <a:br>
              <a:rPr lang="ru-RU" sz="3200" dirty="0">
                <a:solidFill>
                  <a:schemeClr val="tx1"/>
                </a:solidFill>
              </a:rPr>
            </a:br>
            <a:r>
              <a:rPr lang="ru-RU" sz="3200" dirty="0">
                <a:solidFill>
                  <a:schemeClr val="tx1"/>
                </a:solidFill>
                <a:sym typeface="Symbol"/>
              </a:rPr>
              <a:t></a:t>
            </a:r>
            <a:r>
              <a:rPr lang="ru-RU" sz="3200" dirty="0">
                <a:solidFill>
                  <a:schemeClr val="tx1"/>
                </a:solidFill>
              </a:rPr>
              <a:t> </a:t>
            </a:r>
            <a:r>
              <a:rPr lang="ru-RU" sz="3200" dirty="0" err="1">
                <a:solidFill>
                  <a:schemeClr val="tx1"/>
                </a:solidFill>
              </a:rPr>
              <a:t>киритилган</a:t>
            </a:r>
            <a:r>
              <a:rPr lang="ru-RU" sz="3200" dirty="0">
                <a:solidFill>
                  <a:schemeClr val="tx1"/>
                </a:solidFill>
              </a:rPr>
              <a:t> </a:t>
            </a:r>
            <a:r>
              <a:rPr lang="ru-RU" sz="3200" dirty="0" err="1">
                <a:solidFill>
                  <a:schemeClr val="tx1"/>
                </a:solidFill>
              </a:rPr>
              <a:t>ахборотни</a:t>
            </a:r>
            <a:r>
              <a:rPr lang="ru-RU" sz="3200" dirty="0">
                <a:solidFill>
                  <a:schemeClr val="tx1"/>
                </a:solidFill>
              </a:rPr>
              <a:t> </a:t>
            </a:r>
            <a:r>
              <a:rPr lang="uz-Cyrl-UZ" sz="3200" dirty="0">
                <a:solidFill>
                  <a:schemeClr val="tx1"/>
                </a:solidFill>
              </a:rPr>
              <a:t>қ</a:t>
            </a:r>
            <a:r>
              <a:rPr lang="ru-RU" sz="3200" dirty="0" err="1">
                <a:solidFill>
                  <a:schemeClr val="tx1"/>
                </a:solidFill>
              </a:rPr>
              <a:t>айта</a:t>
            </a:r>
            <a:r>
              <a:rPr lang="ru-RU" sz="3200" dirty="0">
                <a:solidFill>
                  <a:schemeClr val="tx1"/>
                </a:solidFill>
              </a:rPr>
              <a:t> </a:t>
            </a:r>
            <a:r>
              <a:rPr lang="ru-RU" sz="3200" dirty="0" err="1">
                <a:solidFill>
                  <a:schemeClr val="tx1"/>
                </a:solidFill>
              </a:rPr>
              <a:t>ишлаш</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уни</a:t>
            </a:r>
            <a:r>
              <a:rPr lang="ru-RU" sz="3200" dirty="0">
                <a:solidFill>
                  <a:schemeClr val="tx1"/>
                </a:solidFill>
              </a:rPr>
              <a:t> </a:t>
            </a:r>
            <a:r>
              <a:rPr lang="uz-Cyrl-UZ" sz="3200" dirty="0">
                <a:solidFill>
                  <a:schemeClr val="tx1"/>
                </a:solidFill>
              </a:rPr>
              <a:t>қ</a:t>
            </a:r>
            <a:r>
              <a:rPr lang="ru-RU" sz="3200" dirty="0" err="1">
                <a:solidFill>
                  <a:schemeClr val="tx1"/>
                </a:solidFill>
              </a:rPr>
              <a:t>улай</a:t>
            </a:r>
            <a:r>
              <a:rPr lang="ru-RU" sz="3200" dirty="0">
                <a:solidFill>
                  <a:schemeClr val="tx1"/>
                </a:solidFill>
              </a:rPr>
              <a:t> к</a:t>
            </a:r>
            <a:r>
              <a:rPr lang="uz-Cyrl-UZ" sz="3200" dirty="0">
                <a:solidFill>
                  <a:schemeClr val="tx1"/>
                </a:solidFill>
              </a:rPr>
              <a:t>ў</a:t>
            </a:r>
            <a:r>
              <a:rPr lang="ru-RU" sz="3200" dirty="0" err="1">
                <a:solidFill>
                  <a:schemeClr val="tx1"/>
                </a:solidFill>
              </a:rPr>
              <a:t>ринишда</a:t>
            </a:r>
            <a:r>
              <a:rPr lang="ru-RU" sz="3200" dirty="0">
                <a:solidFill>
                  <a:schemeClr val="tx1"/>
                </a:solidFill>
              </a:rPr>
              <a:t> та</a:t>
            </a:r>
            <a:r>
              <a:rPr lang="uz-Cyrl-UZ" sz="3200" dirty="0">
                <a:solidFill>
                  <a:schemeClr val="tx1"/>
                </a:solidFill>
              </a:rPr>
              <a:t>қ</a:t>
            </a:r>
            <a:r>
              <a:rPr lang="ru-RU" sz="3200" dirty="0" err="1">
                <a:solidFill>
                  <a:schemeClr val="tx1"/>
                </a:solidFill>
              </a:rPr>
              <a:t>дим</a:t>
            </a:r>
            <a:r>
              <a:rPr lang="ru-RU" sz="3200" dirty="0">
                <a:solidFill>
                  <a:schemeClr val="tx1"/>
                </a:solidFill>
              </a:rPr>
              <a:t> </a:t>
            </a:r>
            <a:r>
              <a:rPr lang="uz-Cyrl-UZ" sz="3200" dirty="0">
                <a:solidFill>
                  <a:schemeClr val="tx1"/>
                </a:solidFill>
              </a:rPr>
              <a:t>э</a:t>
            </a:r>
            <a:r>
              <a:rPr lang="ru-RU" sz="3200" dirty="0" err="1">
                <a:solidFill>
                  <a:schemeClr val="tx1"/>
                </a:solidFill>
              </a:rPr>
              <a:t>тиш</a:t>
            </a:r>
            <a:r>
              <a:rPr lang="ru-RU" sz="3200" dirty="0">
                <a:solidFill>
                  <a:schemeClr val="tx1"/>
                </a:solidFill>
              </a:rPr>
              <a:t>;</a:t>
            </a:r>
            <a:br>
              <a:rPr lang="ru-RU" sz="3200" dirty="0">
                <a:solidFill>
                  <a:schemeClr val="tx1"/>
                </a:solidFill>
              </a:rPr>
            </a:br>
            <a:endParaRPr lang="ru-RU" sz="3200" dirty="0">
              <a:solidFill>
                <a:schemeClr val="tx1"/>
              </a:solidFill>
            </a:endParaRPr>
          </a:p>
        </p:txBody>
      </p:sp>
    </p:spTree>
    <p:extLst>
      <p:ext uri="{BB962C8B-B14F-4D97-AF65-F5344CB8AC3E}">
        <p14:creationId xmlns:p14="http://schemas.microsoft.com/office/powerpoint/2010/main" val="20814147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826976"/>
          </a:xfrm>
        </p:spPr>
        <p:txBody>
          <a:bodyPr>
            <a:noAutofit/>
          </a:bodyPr>
          <a:lstStyle/>
          <a:p>
            <a:pPr algn="just"/>
            <a:r>
              <a:rPr lang="ru-RU" sz="3600" dirty="0">
                <a:solidFill>
                  <a:schemeClr val="tx1"/>
                </a:solidFill>
                <a:sym typeface="Symbol"/>
              </a:rPr>
              <a:t></a:t>
            </a:r>
            <a:r>
              <a:rPr lang="ru-RU" sz="3600" dirty="0">
                <a:solidFill>
                  <a:schemeClr val="tx1"/>
                </a:solidFill>
              </a:rPr>
              <a:t>  </a:t>
            </a:r>
            <a:r>
              <a:rPr lang="ru-RU" sz="3600" dirty="0" err="1">
                <a:solidFill>
                  <a:schemeClr val="tx1"/>
                </a:solidFill>
              </a:rPr>
              <a:t>ист</a:t>
            </a:r>
            <a:r>
              <a:rPr lang="en-US" sz="3600" dirty="0">
                <a:solidFill>
                  <a:schemeClr val="tx1"/>
                </a:solidFill>
              </a:rPr>
              <a:t>e</a:t>
            </a:r>
            <a:r>
              <a:rPr lang="ru-RU" sz="3600" dirty="0" err="1">
                <a:solidFill>
                  <a:schemeClr val="tx1"/>
                </a:solidFill>
              </a:rPr>
              <a:t>ъмолчига</a:t>
            </a:r>
            <a:r>
              <a:rPr lang="ru-RU" sz="3600" dirty="0">
                <a:solidFill>
                  <a:schemeClr val="tx1"/>
                </a:solidFill>
              </a:rPr>
              <a:t> </a:t>
            </a:r>
            <a:r>
              <a:rPr lang="ru-RU" sz="3600" dirty="0" err="1">
                <a:solidFill>
                  <a:schemeClr val="tx1"/>
                </a:solidFill>
              </a:rPr>
              <a:t>ахборотни</a:t>
            </a:r>
            <a:r>
              <a:rPr lang="ru-RU" sz="3600" dirty="0">
                <a:solidFill>
                  <a:schemeClr val="tx1"/>
                </a:solidFill>
              </a:rPr>
              <a:t> </a:t>
            </a:r>
            <a:r>
              <a:rPr lang="ru-RU" sz="3600" dirty="0" err="1">
                <a:solidFill>
                  <a:schemeClr val="tx1"/>
                </a:solidFill>
              </a:rPr>
              <a:t>узатиш</a:t>
            </a:r>
            <a:r>
              <a:rPr lang="ru-RU" sz="3600" dirty="0">
                <a:solidFill>
                  <a:schemeClr val="tx1"/>
                </a:solidFill>
              </a:rPr>
              <a:t>;</a:t>
            </a:r>
            <a:br>
              <a:rPr lang="ru-RU" sz="3600" dirty="0">
                <a:solidFill>
                  <a:schemeClr val="tx1"/>
                </a:solidFill>
              </a:rPr>
            </a:br>
            <a:r>
              <a:rPr lang="ru-RU" sz="3600" dirty="0">
                <a:solidFill>
                  <a:schemeClr val="tx1"/>
                </a:solidFill>
                <a:sym typeface="Symbol"/>
              </a:rPr>
              <a:t></a:t>
            </a:r>
            <a:r>
              <a:rPr lang="ru-RU" sz="3600" dirty="0">
                <a:solidFill>
                  <a:schemeClr val="tx1"/>
                </a:solidFill>
              </a:rPr>
              <a:t> т</a:t>
            </a:r>
            <a:r>
              <a:rPr lang="en-US" sz="3600" dirty="0">
                <a:solidFill>
                  <a:schemeClr val="tx1"/>
                </a:solidFill>
              </a:rPr>
              <a:t>e</a:t>
            </a:r>
            <a:r>
              <a:rPr lang="ru-RU" sz="3600" dirty="0" err="1">
                <a:solidFill>
                  <a:schemeClr val="tx1"/>
                </a:solidFill>
              </a:rPr>
              <a:t>скари</a:t>
            </a:r>
            <a:r>
              <a:rPr lang="ru-RU" sz="3600" dirty="0">
                <a:solidFill>
                  <a:schemeClr val="tx1"/>
                </a:solidFill>
              </a:rPr>
              <a:t> ало</a:t>
            </a:r>
            <a:r>
              <a:rPr lang="uz-Cyrl-UZ" sz="3600" dirty="0">
                <a:solidFill>
                  <a:schemeClr val="tx1"/>
                </a:solidFill>
              </a:rPr>
              <a:t>қ</a:t>
            </a:r>
            <a:r>
              <a:rPr lang="ru-RU" sz="3600" dirty="0">
                <a:solidFill>
                  <a:schemeClr val="tx1"/>
                </a:solidFill>
              </a:rPr>
              <a:t>а, </a:t>
            </a:r>
            <a:r>
              <a:rPr lang="ru-RU" sz="3600" dirty="0" err="1">
                <a:solidFill>
                  <a:schemeClr val="tx1"/>
                </a:solidFill>
              </a:rPr>
              <a:t>яъни</a:t>
            </a:r>
            <a:r>
              <a:rPr lang="ru-RU" sz="3600" dirty="0">
                <a:solidFill>
                  <a:schemeClr val="tx1"/>
                </a:solidFill>
              </a:rPr>
              <a:t> </a:t>
            </a:r>
            <a:r>
              <a:rPr lang="ru-RU" sz="3600" dirty="0" err="1">
                <a:solidFill>
                  <a:schemeClr val="tx1"/>
                </a:solidFill>
              </a:rPr>
              <a:t>киритилаётган</a:t>
            </a:r>
            <a:r>
              <a:rPr lang="ru-RU" sz="3600" dirty="0">
                <a:solidFill>
                  <a:schemeClr val="tx1"/>
                </a:solidFill>
              </a:rPr>
              <a:t> </a:t>
            </a:r>
            <a:r>
              <a:rPr lang="ru-RU" sz="3600" dirty="0" err="1">
                <a:solidFill>
                  <a:schemeClr val="tx1"/>
                </a:solidFill>
              </a:rPr>
              <a:t>ахборотни</a:t>
            </a:r>
            <a:r>
              <a:rPr lang="ru-RU" sz="3600" dirty="0">
                <a:solidFill>
                  <a:schemeClr val="tx1"/>
                </a:solidFill>
              </a:rPr>
              <a:t> </a:t>
            </a:r>
            <a:r>
              <a:rPr lang="ru-RU" sz="3600" dirty="0" err="1">
                <a:solidFill>
                  <a:schemeClr val="tx1"/>
                </a:solidFill>
              </a:rPr>
              <a:t>тузатиш</a:t>
            </a:r>
            <a:r>
              <a:rPr lang="ru-RU" sz="3600" dirty="0">
                <a:solidFill>
                  <a:schemeClr val="tx1"/>
                </a:solidFill>
              </a:rPr>
              <a:t> </a:t>
            </a:r>
            <a:r>
              <a:rPr lang="ru-RU" sz="3600" dirty="0" err="1">
                <a:solidFill>
                  <a:schemeClr val="tx1"/>
                </a:solidFill>
              </a:rPr>
              <a:t>учун</a:t>
            </a:r>
            <a:r>
              <a:rPr lang="ru-RU" sz="3600" dirty="0">
                <a:solidFill>
                  <a:schemeClr val="tx1"/>
                </a:solidFill>
              </a:rPr>
              <a:t> </a:t>
            </a:r>
            <a:r>
              <a:rPr lang="ru-RU" sz="3600" dirty="0" err="1">
                <a:solidFill>
                  <a:schemeClr val="tx1"/>
                </a:solidFill>
              </a:rPr>
              <a:t>фойдаланувчилар</a:t>
            </a:r>
            <a:r>
              <a:rPr lang="ru-RU" sz="3600" dirty="0">
                <a:solidFill>
                  <a:schemeClr val="tx1"/>
                </a:solidFill>
              </a:rPr>
              <a:t> </a:t>
            </a:r>
            <a:r>
              <a:rPr lang="ru-RU" sz="3600" dirty="0" err="1">
                <a:solidFill>
                  <a:schemeClr val="tx1"/>
                </a:solidFill>
              </a:rPr>
              <a:t>томонидан</a:t>
            </a:r>
            <a:r>
              <a:rPr lang="ru-RU" sz="3600" dirty="0">
                <a:solidFill>
                  <a:schemeClr val="tx1"/>
                </a:solidFill>
              </a:rPr>
              <a:t> </a:t>
            </a:r>
            <a:r>
              <a:rPr lang="uz-Cyrl-UZ" sz="3600" dirty="0">
                <a:solidFill>
                  <a:schemeClr val="tx1"/>
                </a:solidFill>
              </a:rPr>
              <a:t>қ</a:t>
            </a:r>
            <a:r>
              <a:rPr lang="ru-RU" sz="3600" dirty="0" err="1">
                <a:solidFill>
                  <a:schemeClr val="tx1"/>
                </a:solidFill>
              </a:rPr>
              <a:t>айта</a:t>
            </a:r>
            <a:r>
              <a:rPr lang="ru-RU" sz="3600" dirty="0">
                <a:solidFill>
                  <a:schemeClr val="tx1"/>
                </a:solidFill>
              </a:rPr>
              <a:t> </a:t>
            </a:r>
            <a:r>
              <a:rPr lang="ru-RU" sz="3600" dirty="0" err="1">
                <a:solidFill>
                  <a:schemeClr val="tx1"/>
                </a:solidFill>
              </a:rPr>
              <a:t>ишланган</a:t>
            </a:r>
            <a:r>
              <a:rPr lang="ru-RU" sz="3600" dirty="0">
                <a:solidFill>
                  <a:schemeClr val="tx1"/>
                </a:solidFill>
              </a:rPr>
              <a:t> </a:t>
            </a:r>
            <a:r>
              <a:rPr lang="ru-RU" sz="3600" dirty="0" err="1">
                <a:solidFill>
                  <a:schemeClr val="tx1"/>
                </a:solidFill>
              </a:rPr>
              <a:t>ахборот</a:t>
            </a:r>
            <a:r>
              <a:rPr lang="ru-RU" sz="3600" dirty="0">
                <a:solidFill>
                  <a:schemeClr val="tx1"/>
                </a:solidFill>
              </a:rPr>
              <a:t> </a:t>
            </a:r>
            <a:r>
              <a:rPr lang="ru-RU" sz="3600" dirty="0" err="1">
                <a:solidFill>
                  <a:schemeClr val="tx1"/>
                </a:solidFill>
              </a:rPr>
              <a:t>билан</a:t>
            </a:r>
            <a:r>
              <a:rPr lang="ru-RU" sz="3600" dirty="0">
                <a:solidFill>
                  <a:schemeClr val="tx1"/>
                </a:solidFill>
              </a:rPr>
              <a:t> </a:t>
            </a:r>
            <a:r>
              <a:rPr lang="ru-RU" sz="3600" dirty="0" err="1">
                <a:solidFill>
                  <a:schemeClr val="tx1"/>
                </a:solidFill>
              </a:rPr>
              <a:t>таъминлаш</a:t>
            </a:r>
            <a:r>
              <a:rPr lang="ru-RU" sz="3600" dirty="0">
                <a:solidFill>
                  <a:schemeClr val="tx1"/>
                </a:solidFill>
              </a:rPr>
              <a:t>.</a:t>
            </a:r>
            <a:br>
              <a:rPr lang="ru-RU" sz="3600" dirty="0">
                <a:solidFill>
                  <a:schemeClr val="tx1"/>
                </a:solidFill>
              </a:rPr>
            </a:br>
            <a:r>
              <a:rPr lang="uz-Cyrl-UZ" sz="3600" dirty="0">
                <a:solidFill>
                  <a:schemeClr val="tx1"/>
                </a:solidFill>
              </a:rPr>
              <a:t>Қў</a:t>
            </a:r>
            <a:r>
              <a:rPr lang="ru-RU" sz="3600" dirty="0" err="1">
                <a:solidFill>
                  <a:schemeClr val="tx1"/>
                </a:solidFill>
              </a:rPr>
              <a:t>ллаш</a:t>
            </a:r>
            <a:r>
              <a:rPr lang="ru-RU" sz="3600" dirty="0">
                <a:solidFill>
                  <a:schemeClr val="tx1"/>
                </a:solidFill>
              </a:rPr>
              <a:t> </a:t>
            </a:r>
            <a:r>
              <a:rPr lang="ru-RU" sz="3600" dirty="0" err="1">
                <a:solidFill>
                  <a:schemeClr val="tx1"/>
                </a:solidFill>
              </a:rPr>
              <a:t>сохасидан</a:t>
            </a:r>
            <a:r>
              <a:rPr lang="ru-RU" sz="3600" dirty="0">
                <a:solidFill>
                  <a:schemeClr val="tx1"/>
                </a:solidFill>
              </a:rPr>
              <a:t> </a:t>
            </a:r>
            <a:r>
              <a:rPr lang="uz-Cyrl-UZ" sz="3600" dirty="0">
                <a:solidFill>
                  <a:schemeClr val="tx1"/>
                </a:solidFill>
              </a:rPr>
              <a:t>қ</a:t>
            </a:r>
            <a:r>
              <a:rPr lang="ru-RU" sz="3600" dirty="0" err="1">
                <a:solidFill>
                  <a:schemeClr val="tx1"/>
                </a:solidFill>
              </a:rPr>
              <a:t>атъи</a:t>
            </a:r>
            <a:r>
              <a:rPr lang="ru-RU" sz="3600" dirty="0">
                <a:solidFill>
                  <a:schemeClr val="tx1"/>
                </a:solidFill>
              </a:rPr>
              <a:t> </a:t>
            </a:r>
            <a:r>
              <a:rPr lang="ru-RU" sz="3600" dirty="0" err="1">
                <a:solidFill>
                  <a:schemeClr val="tx1"/>
                </a:solidFill>
              </a:rPr>
              <a:t>назар</a:t>
            </a:r>
            <a:r>
              <a:rPr lang="ru-RU" sz="3600" dirty="0">
                <a:solidFill>
                  <a:schemeClr val="tx1"/>
                </a:solidFill>
              </a:rPr>
              <a:t>, </a:t>
            </a:r>
            <a:r>
              <a:rPr lang="ru-RU" sz="3600" dirty="0" err="1">
                <a:solidFill>
                  <a:schemeClr val="tx1"/>
                </a:solidFill>
              </a:rPr>
              <a:t>ахборот</a:t>
            </a:r>
            <a:r>
              <a:rPr lang="ru-RU" sz="3600" dirty="0">
                <a:solidFill>
                  <a:schemeClr val="tx1"/>
                </a:solidFill>
              </a:rPr>
              <a:t> </a:t>
            </a:r>
            <a:r>
              <a:rPr lang="ru-RU" sz="3600" dirty="0" err="1">
                <a:solidFill>
                  <a:schemeClr val="tx1"/>
                </a:solidFill>
              </a:rPr>
              <a:t>тизимларининг</a:t>
            </a:r>
            <a:r>
              <a:rPr lang="ru-RU" sz="3600" dirty="0">
                <a:solidFill>
                  <a:schemeClr val="tx1"/>
                </a:solidFill>
              </a:rPr>
              <a:t> </a:t>
            </a:r>
            <a:r>
              <a:rPr lang="ru-RU" sz="3600" dirty="0" err="1">
                <a:solidFill>
                  <a:schemeClr val="tx1"/>
                </a:solidFill>
              </a:rPr>
              <a:t>самарали</a:t>
            </a:r>
            <a:r>
              <a:rPr lang="ru-RU" sz="3600" dirty="0">
                <a:solidFill>
                  <a:schemeClr val="tx1"/>
                </a:solidFill>
              </a:rPr>
              <a:t> </a:t>
            </a:r>
            <a:r>
              <a:rPr lang="ru-RU" sz="3600" dirty="0" err="1">
                <a:solidFill>
                  <a:schemeClr val="tx1"/>
                </a:solidFill>
              </a:rPr>
              <a:t>фаолият</a:t>
            </a:r>
            <a:r>
              <a:rPr lang="ru-RU" sz="3600" dirty="0">
                <a:solidFill>
                  <a:schemeClr val="tx1"/>
                </a:solidFill>
              </a:rPr>
              <a:t> к</a:t>
            </a:r>
            <a:r>
              <a:rPr lang="uz-Cyrl-UZ" sz="3600" dirty="0">
                <a:solidFill>
                  <a:schemeClr val="tx1"/>
                </a:solidFill>
              </a:rPr>
              <a:t>ў</a:t>
            </a:r>
            <a:r>
              <a:rPr lang="ru-RU" sz="3600" dirty="0" err="1">
                <a:solidFill>
                  <a:schemeClr val="tx1"/>
                </a:solidFill>
              </a:rPr>
              <a:t>рсатиши</a:t>
            </a:r>
            <a:r>
              <a:rPr lang="ru-RU" sz="3600" dirty="0">
                <a:solidFill>
                  <a:schemeClr val="tx1"/>
                </a:solidFill>
              </a:rPr>
              <a:t> </a:t>
            </a:r>
            <a:r>
              <a:rPr lang="ru-RU" sz="3600" dirty="0" err="1">
                <a:solidFill>
                  <a:schemeClr val="tx1"/>
                </a:solidFill>
              </a:rPr>
              <a:t>бир</a:t>
            </a:r>
            <a:r>
              <a:rPr lang="ru-RU" sz="3600" dirty="0">
                <a:solidFill>
                  <a:schemeClr val="tx1"/>
                </a:solidFill>
              </a:rPr>
              <a:t> </a:t>
            </a:r>
            <a:r>
              <a:rPr lang="uz-Cyrl-UZ" sz="3600" dirty="0">
                <a:solidFill>
                  <a:schemeClr val="tx1"/>
                </a:solidFill>
              </a:rPr>
              <a:t>қ</a:t>
            </a:r>
            <a:r>
              <a:rPr lang="ru-RU" sz="3600" dirty="0" err="1">
                <a:solidFill>
                  <a:schemeClr val="tx1"/>
                </a:solidFill>
              </a:rPr>
              <a:t>атор</a:t>
            </a:r>
            <a:r>
              <a:rPr lang="ru-RU" sz="3600" dirty="0">
                <a:solidFill>
                  <a:schemeClr val="tx1"/>
                </a:solidFill>
              </a:rPr>
              <a:t> </a:t>
            </a:r>
            <a:r>
              <a:rPr lang="ru-RU" sz="3600" dirty="0" err="1">
                <a:solidFill>
                  <a:schemeClr val="tx1"/>
                </a:solidFill>
              </a:rPr>
              <a:t>таъминотлар</a:t>
            </a:r>
            <a:r>
              <a:rPr lang="ru-RU" sz="3600" dirty="0">
                <a:solidFill>
                  <a:schemeClr val="tx1"/>
                </a:solidFill>
              </a:rPr>
              <a:t> </a:t>
            </a:r>
            <a:r>
              <a:rPr lang="ru-RU" sz="3600" dirty="0" err="1">
                <a:solidFill>
                  <a:schemeClr val="tx1"/>
                </a:solidFill>
              </a:rPr>
              <a:t>билан</a:t>
            </a:r>
            <a:r>
              <a:rPr lang="ru-RU" sz="3600" dirty="0">
                <a:solidFill>
                  <a:schemeClr val="tx1"/>
                </a:solidFill>
              </a:rPr>
              <a:t> </a:t>
            </a:r>
            <a:r>
              <a:rPr lang="ru-RU" sz="3600" dirty="0" err="1">
                <a:solidFill>
                  <a:schemeClr val="tx1"/>
                </a:solidFill>
              </a:rPr>
              <a:t>бо</a:t>
            </a:r>
            <a:r>
              <a:rPr lang="uz-Cyrl-UZ" sz="3600" dirty="0">
                <a:solidFill>
                  <a:schemeClr val="tx1"/>
                </a:solidFill>
              </a:rPr>
              <a:t>ғ</a:t>
            </a:r>
            <a:r>
              <a:rPr lang="ru-RU" sz="3600" dirty="0">
                <a:solidFill>
                  <a:schemeClr val="tx1"/>
                </a:solidFill>
              </a:rPr>
              <a:t>ли</a:t>
            </a:r>
            <a:r>
              <a:rPr lang="uz-Cyrl-UZ" sz="3600" dirty="0">
                <a:solidFill>
                  <a:schemeClr val="tx1"/>
                </a:solidFill>
              </a:rPr>
              <a:t>қ</a:t>
            </a:r>
            <a:r>
              <a:rPr lang="ru-RU" sz="3600" dirty="0" err="1">
                <a:solidFill>
                  <a:schemeClr val="tx1"/>
                </a:solidFill>
              </a:rPr>
              <a:t>дир</a:t>
            </a:r>
            <a:r>
              <a:rPr lang="ru-RU" sz="3600" dirty="0">
                <a:solidFill>
                  <a:schemeClr val="tx1"/>
                </a:solidFill>
              </a:rPr>
              <a:t>.</a:t>
            </a:r>
          </a:p>
        </p:txBody>
      </p:sp>
    </p:spTree>
    <p:extLst>
      <p:ext uri="{BB962C8B-B14F-4D97-AF65-F5344CB8AC3E}">
        <p14:creationId xmlns:p14="http://schemas.microsoft.com/office/powerpoint/2010/main" val="112654981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115008"/>
          </a:xfrm>
        </p:spPr>
        <p:txBody>
          <a:bodyPr>
            <a:noAutofit/>
          </a:bodyPr>
          <a:lstStyle/>
          <a:p>
            <a:pPr algn="just"/>
            <a:r>
              <a:rPr lang="ru-RU" sz="3600" dirty="0" err="1">
                <a:solidFill>
                  <a:schemeClr val="tx1"/>
                </a:solidFill>
              </a:rPr>
              <a:t>Уларни</a:t>
            </a:r>
            <a:r>
              <a:rPr lang="ru-RU" sz="3600" dirty="0">
                <a:solidFill>
                  <a:schemeClr val="tx1"/>
                </a:solidFill>
              </a:rPr>
              <a:t> </a:t>
            </a:r>
            <a:r>
              <a:rPr lang="ru-RU" sz="3600" dirty="0" err="1">
                <a:solidFill>
                  <a:schemeClr val="tx1"/>
                </a:solidFill>
              </a:rPr>
              <a:t>дастурий</a:t>
            </a:r>
            <a:r>
              <a:rPr lang="ru-RU" sz="3600" dirty="0">
                <a:solidFill>
                  <a:schemeClr val="tx1"/>
                </a:solidFill>
              </a:rPr>
              <a:t>, т</a:t>
            </a:r>
            <a:r>
              <a:rPr lang="en-US" sz="3600" dirty="0">
                <a:solidFill>
                  <a:schemeClr val="tx1"/>
                </a:solidFill>
              </a:rPr>
              <a:t>e</a:t>
            </a:r>
            <a:r>
              <a:rPr lang="ru-RU" sz="3600" dirty="0" err="1">
                <a:solidFill>
                  <a:schemeClr val="tx1"/>
                </a:solidFill>
              </a:rPr>
              <a:t>хник</a:t>
            </a:r>
            <a:r>
              <a:rPr lang="ru-RU" sz="3600" dirty="0">
                <a:solidFill>
                  <a:schemeClr val="tx1"/>
                </a:solidFill>
              </a:rPr>
              <a:t>, </a:t>
            </a:r>
            <a:r>
              <a:rPr lang="ru-RU" sz="3600" dirty="0" err="1">
                <a:solidFill>
                  <a:schemeClr val="tx1"/>
                </a:solidFill>
              </a:rPr>
              <a:t>ху</a:t>
            </a:r>
            <a:r>
              <a:rPr lang="uz-Cyrl-UZ" sz="3600" dirty="0">
                <a:solidFill>
                  <a:schemeClr val="tx1"/>
                </a:solidFill>
              </a:rPr>
              <a:t>қ</a:t>
            </a:r>
            <a:r>
              <a:rPr lang="ru-RU" sz="3600" dirty="0">
                <a:solidFill>
                  <a:schemeClr val="tx1"/>
                </a:solidFill>
              </a:rPr>
              <a:t>у</a:t>
            </a:r>
            <a:r>
              <a:rPr lang="uz-Cyrl-UZ" sz="3600" dirty="0">
                <a:solidFill>
                  <a:schemeClr val="tx1"/>
                </a:solidFill>
              </a:rPr>
              <a:t>қ</a:t>
            </a:r>
            <a:r>
              <a:rPr lang="ru-RU" sz="3600" dirty="0" err="1">
                <a:solidFill>
                  <a:schemeClr val="tx1"/>
                </a:solidFill>
              </a:rPr>
              <a:t>ий</a:t>
            </a:r>
            <a:r>
              <a:rPr lang="ru-RU" sz="3600" dirty="0">
                <a:solidFill>
                  <a:schemeClr val="tx1"/>
                </a:solidFill>
              </a:rPr>
              <a:t>, </a:t>
            </a:r>
            <a:r>
              <a:rPr lang="ru-RU" sz="3600" dirty="0" err="1">
                <a:solidFill>
                  <a:schemeClr val="tx1"/>
                </a:solidFill>
              </a:rPr>
              <a:t>ахборот</a:t>
            </a:r>
            <a:r>
              <a:rPr lang="ru-RU" sz="3600" dirty="0">
                <a:solidFill>
                  <a:schemeClr val="tx1"/>
                </a:solidFill>
              </a:rPr>
              <a:t>, </a:t>
            </a:r>
            <a:r>
              <a:rPr lang="ru-RU" sz="3600" dirty="0" err="1">
                <a:solidFill>
                  <a:schemeClr val="tx1"/>
                </a:solidFill>
              </a:rPr>
              <a:t>ташкилий</a:t>
            </a:r>
            <a:r>
              <a:rPr lang="ru-RU" sz="3600" dirty="0">
                <a:solidFill>
                  <a:schemeClr val="tx1"/>
                </a:solidFill>
              </a:rPr>
              <a:t>, мат</a:t>
            </a:r>
            <a:r>
              <a:rPr lang="en-US" sz="3600" dirty="0">
                <a:solidFill>
                  <a:schemeClr val="tx1"/>
                </a:solidFill>
              </a:rPr>
              <a:t>e</a:t>
            </a:r>
            <a:r>
              <a:rPr lang="ru-RU" sz="3600" dirty="0" err="1">
                <a:solidFill>
                  <a:schemeClr val="tx1"/>
                </a:solidFill>
              </a:rPr>
              <a:t>матик</a:t>
            </a:r>
            <a:r>
              <a:rPr lang="ru-RU" sz="3600" dirty="0">
                <a:solidFill>
                  <a:schemeClr val="tx1"/>
                </a:solidFill>
              </a:rPr>
              <a:t> </a:t>
            </a:r>
            <a:r>
              <a:rPr lang="ru-RU" sz="3600" dirty="0" err="1">
                <a:solidFill>
                  <a:schemeClr val="tx1"/>
                </a:solidFill>
              </a:rPr>
              <a:t>ва</a:t>
            </a:r>
            <a:r>
              <a:rPr lang="ru-RU" sz="3600" dirty="0">
                <a:solidFill>
                  <a:schemeClr val="tx1"/>
                </a:solidFill>
              </a:rPr>
              <a:t> лингвистик </a:t>
            </a:r>
            <a:r>
              <a:rPr lang="ru-RU" sz="3600" dirty="0" err="1">
                <a:solidFill>
                  <a:schemeClr val="tx1"/>
                </a:solidFill>
              </a:rPr>
              <a:t>таъминотларга</a:t>
            </a:r>
            <a:r>
              <a:rPr lang="ru-RU" sz="3600" dirty="0">
                <a:solidFill>
                  <a:schemeClr val="tx1"/>
                </a:solidFill>
              </a:rPr>
              <a:t> </a:t>
            </a:r>
            <a:r>
              <a:rPr lang="ru-RU" sz="3600" dirty="0" err="1">
                <a:solidFill>
                  <a:schemeClr val="tx1"/>
                </a:solidFill>
              </a:rPr>
              <a:t>ажратилиши</a:t>
            </a:r>
            <a:r>
              <a:rPr lang="ru-RU" sz="3600" dirty="0">
                <a:solidFill>
                  <a:schemeClr val="tx1"/>
                </a:solidFill>
              </a:rPr>
              <a:t> </a:t>
            </a:r>
            <a:r>
              <a:rPr lang="uz-Cyrl-UZ" sz="3600" dirty="0">
                <a:solidFill>
                  <a:schemeClr val="tx1"/>
                </a:solidFill>
              </a:rPr>
              <a:t>қ</a:t>
            </a:r>
            <a:r>
              <a:rPr lang="ru-RU" sz="3600" dirty="0" err="1">
                <a:solidFill>
                  <a:schemeClr val="tx1"/>
                </a:solidFill>
              </a:rPr>
              <a:t>абул</a:t>
            </a:r>
            <a:r>
              <a:rPr lang="ru-RU" sz="3600" dirty="0">
                <a:solidFill>
                  <a:schemeClr val="tx1"/>
                </a:solidFill>
              </a:rPr>
              <a:t> </a:t>
            </a:r>
            <a:r>
              <a:rPr lang="uz-Cyrl-UZ" sz="3600" dirty="0">
                <a:solidFill>
                  <a:schemeClr val="tx1"/>
                </a:solidFill>
              </a:rPr>
              <a:t>қ</a:t>
            </a:r>
            <a:r>
              <a:rPr lang="ru-RU" sz="3600" dirty="0" err="1">
                <a:solidFill>
                  <a:schemeClr val="tx1"/>
                </a:solidFill>
              </a:rPr>
              <a:t>илинган</a:t>
            </a:r>
            <a:r>
              <a:rPr lang="ru-RU" sz="3600" dirty="0">
                <a:solidFill>
                  <a:schemeClr val="tx1"/>
                </a:solidFill>
              </a:rPr>
              <a:t> . </a:t>
            </a:r>
            <a:br>
              <a:rPr lang="ru-RU" sz="3600" dirty="0">
                <a:solidFill>
                  <a:schemeClr val="tx1"/>
                </a:solidFill>
              </a:rPr>
            </a:br>
            <a:r>
              <a:rPr lang="ru-RU" sz="3600" dirty="0" err="1">
                <a:solidFill>
                  <a:schemeClr val="tx1"/>
                </a:solidFill>
              </a:rPr>
              <a:t>Ахборот</a:t>
            </a:r>
            <a:r>
              <a:rPr lang="ru-RU" sz="3600" dirty="0">
                <a:solidFill>
                  <a:schemeClr val="tx1"/>
                </a:solidFill>
              </a:rPr>
              <a:t> </a:t>
            </a:r>
            <a:r>
              <a:rPr lang="ru-RU" sz="3600" dirty="0" err="1">
                <a:solidFill>
                  <a:schemeClr val="tx1"/>
                </a:solidFill>
              </a:rPr>
              <a:t>таъминоти</a:t>
            </a:r>
            <a:r>
              <a:rPr lang="ru-RU" sz="3600" dirty="0">
                <a:solidFill>
                  <a:schemeClr val="tx1"/>
                </a:solidFill>
              </a:rPr>
              <a:t> — </a:t>
            </a:r>
            <a:r>
              <a:rPr lang="ru-RU" sz="3600" dirty="0" err="1">
                <a:solidFill>
                  <a:schemeClr val="tx1"/>
                </a:solidFill>
              </a:rPr>
              <a:t>ахборот</a:t>
            </a:r>
            <a:r>
              <a:rPr lang="ru-RU" sz="3600" dirty="0">
                <a:solidFill>
                  <a:schemeClr val="tx1"/>
                </a:solidFill>
              </a:rPr>
              <a:t> </a:t>
            </a:r>
            <a:r>
              <a:rPr lang="ru-RU" sz="3600" dirty="0" err="1">
                <a:solidFill>
                  <a:schemeClr val="tx1"/>
                </a:solidFill>
              </a:rPr>
              <a:t>тизимларида</a:t>
            </a:r>
            <a:r>
              <a:rPr lang="ru-RU" sz="3600" dirty="0">
                <a:solidFill>
                  <a:schemeClr val="tx1"/>
                </a:solidFill>
              </a:rPr>
              <a:t> </a:t>
            </a:r>
            <a:r>
              <a:rPr lang="ru-RU" sz="3600" dirty="0" err="1">
                <a:solidFill>
                  <a:schemeClr val="tx1"/>
                </a:solidFill>
              </a:rPr>
              <a:t>маълумотлар</a:t>
            </a:r>
            <a:r>
              <a:rPr lang="ru-RU" sz="3600" dirty="0">
                <a:solidFill>
                  <a:schemeClr val="tx1"/>
                </a:solidFill>
              </a:rPr>
              <a:t> </a:t>
            </a:r>
            <a:r>
              <a:rPr lang="ru-RU" sz="3600" dirty="0" err="1">
                <a:solidFill>
                  <a:schemeClr val="tx1"/>
                </a:solidFill>
              </a:rPr>
              <a:t>омборини</a:t>
            </a:r>
            <a:r>
              <a:rPr lang="ru-RU" sz="3600" dirty="0">
                <a:solidFill>
                  <a:schemeClr val="tx1"/>
                </a:solidFill>
              </a:rPr>
              <a:t> </a:t>
            </a:r>
            <a:r>
              <a:rPr lang="ru-RU" sz="3600" dirty="0" err="1">
                <a:solidFill>
                  <a:schemeClr val="tx1"/>
                </a:solidFill>
              </a:rPr>
              <a:t>яратиш</a:t>
            </a:r>
            <a:r>
              <a:rPr lang="ru-RU" sz="3600" dirty="0">
                <a:solidFill>
                  <a:schemeClr val="tx1"/>
                </a:solidFill>
              </a:rPr>
              <a:t>,  </a:t>
            </a:r>
            <a:r>
              <a:rPr lang="ru-RU" sz="3600" dirty="0" err="1">
                <a:solidFill>
                  <a:schemeClr val="tx1"/>
                </a:solidFill>
              </a:rPr>
              <a:t>хужжатлаштиришнинг</a:t>
            </a:r>
            <a:r>
              <a:rPr lang="ru-RU" sz="3600" dirty="0">
                <a:solidFill>
                  <a:schemeClr val="tx1"/>
                </a:solidFill>
              </a:rPr>
              <a:t> </a:t>
            </a:r>
            <a:r>
              <a:rPr lang="ru-RU" sz="3600" dirty="0" err="1">
                <a:solidFill>
                  <a:schemeClr val="tx1"/>
                </a:solidFill>
              </a:rPr>
              <a:t>бир</a:t>
            </a:r>
            <a:r>
              <a:rPr lang="ru-RU" sz="3600" dirty="0">
                <a:solidFill>
                  <a:schemeClr val="tx1"/>
                </a:solidFill>
              </a:rPr>
              <a:t> хил </a:t>
            </a:r>
            <a:r>
              <a:rPr lang="ru-RU" sz="3600" dirty="0" err="1">
                <a:solidFill>
                  <a:schemeClr val="tx1"/>
                </a:solidFill>
              </a:rPr>
              <a:t>тартибга</a:t>
            </a:r>
            <a:r>
              <a:rPr lang="ru-RU" sz="3600" dirty="0">
                <a:solidFill>
                  <a:schemeClr val="tx1"/>
                </a:solidFill>
              </a:rPr>
              <a:t> к</a:t>
            </a:r>
            <a:r>
              <a:rPr lang="en-US" sz="3600" dirty="0">
                <a:solidFill>
                  <a:schemeClr val="tx1"/>
                </a:solidFill>
              </a:rPr>
              <a:t>e</a:t>
            </a:r>
            <a:r>
              <a:rPr lang="ru-RU" sz="3600" dirty="0" err="1">
                <a:solidFill>
                  <a:schemeClr val="tx1"/>
                </a:solidFill>
              </a:rPr>
              <a:t>лтирилган</a:t>
            </a:r>
            <a:r>
              <a:rPr lang="ru-RU" sz="3600" dirty="0">
                <a:solidFill>
                  <a:schemeClr val="tx1"/>
                </a:solidFill>
              </a:rPr>
              <a:t> </a:t>
            </a:r>
            <a:r>
              <a:rPr lang="ru-RU" sz="3600" dirty="0" err="1">
                <a:solidFill>
                  <a:schemeClr val="tx1"/>
                </a:solidFill>
              </a:rPr>
              <a:t>тизимларини</a:t>
            </a:r>
            <a:r>
              <a:rPr lang="ru-RU" sz="3600" dirty="0">
                <a:solidFill>
                  <a:schemeClr val="tx1"/>
                </a:solidFill>
              </a:rPr>
              <a:t> ичига </a:t>
            </a:r>
            <a:r>
              <a:rPr lang="ru-RU" sz="3600" dirty="0" err="1">
                <a:solidFill>
                  <a:schemeClr val="tx1"/>
                </a:solidFill>
              </a:rPr>
              <a:t>олган</a:t>
            </a:r>
            <a:r>
              <a:rPr lang="ru-RU" sz="3600" dirty="0">
                <a:solidFill>
                  <a:schemeClr val="tx1"/>
                </a:solidFill>
              </a:rPr>
              <a:t> </a:t>
            </a:r>
            <a:r>
              <a:rPr lang="ru-RU" sz="3600" dirty="0" err="1">
                <a:solidFill>
                  <a:schemeClr val="tx1"/>
                </a:solidFill>
              </a:rPr>
              <a:t>ахборотни</a:t>
            </a:r>
            <a:r>
              <a:rPr lang="ru-RU" sz="3600" dirty="0">
                <a:solidFill>
                  <a:schemeClr val="tx1"/>
                </a:solidFill>
              </a:rPr>
              <a:t> </a:t>
            </a:r>
            <a:r>
              <a:rPr lang="ru-RU" sz="3600" dirty="0" err="1">
                <a:solidFill>
                  <a:schemeClr val="tx1"/>
                </a:solidFill>
              </a:rPr>
              <a:t>кодлаштириш</a:t>
            </a:r>
            <a:r>
              <a:rPr lang="ru-RU" sz="3600" dirty="0">
                <a:solidFill>
                  <a:schemeClr val="tx1"/>
                </a:solidFill>
              </a:rPr>
              <a:t>, </a:t>
            </a:r>
            <a:r>
              <a:rPr lang="ru-RU" sz="3600" dirty="0" err="1">
                <a:solidFill>
                  <a:schemeClr val="tx1"/>
                </a:solidFill>
              </a:rPr>
              <a:t>жойлаштириш</a:t>
            </a:r>
            <a:r>
              <a:rPr lang="ru-RU" sz="3600" dirty="0">
                <a:solidFill>
                  <a:schemeClr val="tx1"/>
                </a:solidFill>
              </a:rPr>
              <a:t> </a:t>
            </a:r>
            <a:r>
              <a:rPr lang="ru-RU" sz="3600" dirty="0" err="1">
                <a:solidFill>
                  <a:schemeClr val="tx1"/>
                </a:solidFill>
              </a:rPr>
              <a:t>ва</a:t>
            </a:r>
            <a:r>
              <a:rPr lang="ru-RU" sz="3600" dirty="0">
                <a:solidFill>
                  <a:schemeClr val="tx1"/>
                </a:solidFill>
              </a:rPr>
              <a:t> </a:t>
            </a:r>
            <a:r>
              <a:rPr lang="ru-RU" sz="3600" dirty="0" err="1">
                <a:solidFill>
                  <a:schemeClr val="tx1"/>
                </a:solidFill>
              </a:rPr>
              <a:t>ташкил</a:t>
            </a:r>
            <a:r>
              <a:rPr lang="ru-RU" sz="3600" dirty="0">
                <a:solidFill>
                  <a:schemeClr val="tx1"/>
                </a:solidFill>
              </a:rPr>
              <a:t> </a:t>
            </a:r>
            <a:r>
              <a:rPr lang="uz-Cyrl-UZ" sz="3600" dirty="0">
                <a:solidFill>
                  <a:schemeClr val="tx1"/>
                </a:solidFill>
              </a:rPr>
              <a:t>қ</a:t>
            </a:r>
            <a:r>
              <a:rPr lang="ru-RU" sz="3600" dirty="0" err="1">
                <a:solidFill>
                  <a:schemeClr val="tx1"/>
                </a:solidFill>
              </a:rPr>
              <a:t>илиш</a:t>
            </a:r>
            <a:r>
              <a:rPr lang="ru-RU" sz="3600" dirty="0">
                <a:solidFill>
                  <a:schemeClr val="tx1"/>
                </a:solidFill>
              </a:rPr>
              <a:t> б</a:t>
            </a:r>
            <a:r>
              <a:rPr lang="uz-Cyrl-UZ" sz="3600" dirty="0">
                <a:solidFill>
                  <a:schemeClr val="tx1"/>
                </a:solidFill>
              </a:rPr>
              <a:t>ў</a:t>
            </a:r>
            <a:r>
              <a:rPr lang="ru-RU" sz="3600" dirty="0" err="1">
                <a:solidFill>
                  <a:schemeClr val="tx1"/>
                </a:solidFill>
              </a:rPr>
              <a:t>йича</a:t>
            </a:r>
            <a:r>
              <a:rPr lang="ru-RU" sz="3600" dirty="0">
                <a:solidFill>
                  <a:schemeClr val="tx1"/>
                </a:solidFill>
              </a:rPr>
              <a:t> </a:t>
            </a:r>
            <a:r>
              <a:rPr lang="ru-RU" sz="3600" dirty="0" err="1">
                <a:solidFill>
                  <a:schemeClr val="tx1"/>
                </a:solidFill>
              </a:rPr>
              <a:t>услублар</a:t>
            </a:r>
            <a:r>
              <a:rPr lang="ru-RU" sz="3600" dirty="0">
                <a:solidFill>
                  <a:schemeClr val="tx1"/>
                </a:solidFill>
              </a:rPr>
              <a:t> </a:t>
            </a:r>
            <a:r>
              <a:rPr lang="ru-RU" sz="3600" dirty="0" err="1">
                <a:solidFill>
                  <a:schemeClr val="tx1"/>
                </a:solidFill>
              </a:rPr>
              <a:t>ва</a:t>
            </a:r>
            <a:r>
              <a:rPr lang="ru-RU" sz="3600" dirty="0">
                <a:solidFill>
                  <a:schemeClr val="tx1"/>
                </a:solidFill>
              </a:rPr>
              <a:t> </a:t>
            </a:r>
            <a:r>
              <a:rPr lang="ru-RU" sz="3600" dirty="0" err="1">
                <a:solidFill>
                  <a:schemeClr val="tx1"/>
                </a:solidFill>
              </a:rPr>
              <a:t>воситалар</a:t>
            </a:r>
            <a:r>
              <a:rPr lang="ru-RU" sz="3600" dirty="0">
                <a:solidFill>
                  <a:schemeClr val="tx1"/>
                </a:solidFill>
              </a:rPr>
              <a:t> </a:t>
            </a:r>
            <a:r>
              <a:rPr lang="ru-RU" sz="3600" dirty="0" err="1">
                <a:solidFill>
                  <a:schemeClr val="tx1"/>
                </a:solidFill>
              </a:rPr>
              <a:t>йи</a:t>
            </a:r>
            <a:r>
              <a:rPr lang="uz-Cyrl-UZ" sz="3600" dirty="0">
                <a:solidFill>
                  <a:schemeClr val="tx1"/>
                </a:solidFill>
              </a:rPr>
              <a:t>ғ</a:t>
            </a:r>
            <a:r>
              <a:rPr lang="ru-RU" sz="3600" dirty="0" err="1">
                <a:solidFill>
                  <a:schemeClr val="tx1"/>
                </a:solidFill>
              </a:rPr>
              <a:t>индисидир</a:t>
            </a:r>
            <a:r>
              <a:rPr lang="ru-RU" sz="3600" dirty="0">
                <a:solidFill>
                  <a:schemeClr val="tx1"/>
                </a:solidFill>
              </a:rPr>
              <a:t>. </a:t>
            </a:r>
            <a:br>
              <a:rPr lang="ru-RU" sz="3600" dirty="0">
                <a:solidFill>
                  <a:schemeClr val="tx1"/>
                </a:solidFill>
              </a:rPr>
            </a:br>
            <a:endParaRPr lang="ru-RU" sz="3600" dirty="0">
              <a:solidFill>
                <a:schemeClr val="tx1"/>
              </a:solidFill>
            </a:endParaRPr>
          </a:p>
        </p:txBody>
      </p:sp>
    </p:spTree>
    <p:extLst>
      <p:ext uri="{BB962C8B-B14F-4D97-AF65-F5344CB8AC3E}">
        <p14:creationId xmlns:p14="http://schemas.microsoft.com/office/powerpoint/2010/main" val="402729152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519672"/>
          </a:xfrm>
        </p:spPr>
        <p:txBody>
          <a:bodyPr>
            <a:normAutofit fontScale="90000"/>
          </a:bodyPr>
          <a:lstStyle/>
          <a:p>
            <a:pPr algn="just"/>
            <a:r>
              <a:rPr lang="uz-Cyrl-UZ" sz="4000" dirty="0">
                <a:solidFill>
                  <a:schemeClr val="tx1"/>
                </a:solidFill>
              </a:rPr>
              <a:t>Қ</a:t>
            </a:r>
            <a:r>
              <a:rPr lang="ru-RU" sz="4000" dirty="0" err="1">
                <a:solidFill>
                  <a:schemeClr val="tx1"/>
                </a:solidFill>
              </a:rPr>
              <a:t>абул</a:t>
            </a:r>
            <a:r>
              <a:rPr lang="ru-RU" sz="4000" dirty="0">
                <a:solidFill>
                  <a:schemeClr val="tx1"/>
                </a:solidFill>
              </a:rPr>
              <a:t> </a:t>
            </a:r>
            <a:r>
              <a:rPr lang="uz-Cyrl-UZ" sz="4000" dirty="0">
                <a:solidFill>
                  <a:schemeClr val="tx1"/>
                </a:solidFill>
              </a:rPr>
              <a:t>қ</a:t>
            </a:r>
            <a:r>
              <a:rPr lang="ru-RU" sz="4000" dirty="0" err="1">
                <a:solidFill>
                  <a:schemeClr val="tx1"/>
                </a:solidFill>
              </a:rPr>
              <a:t>илинадиган</a:t>
            </a:r>
            <a:r>
              <a:rPr lang="ru-RU" sz="4000" dirty="0">
                <a:solidFill>
                  <a:schemeClr val="tx1"/>
                </a:solidFill>
              </a:rPr>
              <a:t> бош</a:t>
            </a:r>
            <a:r>
              <a:rPr lang="uz-Cyrl-UZ" sz="4000" dirty="0">
                <a:solidFill>
                  <a:schemeClr val="tx1"/>
                </a:solidFill>
              </a:rPr>
              <a:t>қ</a:t>
            </a:r>
            <a:r>
              <a:rPr lang="ru-RU" sz="4000" dirty="0" err="1">
                <a:solidFill>
                  <a:schemeClr val="tx1"/>
                </a:solidFill>
              </a:rPr>
              <a:t>арув</a:t>
            </a:r>
            <a:r>
              <a:rPr lang="ru-RU" sz="4000" dirty="0">
                <a:solidFill>
                  <a:schemeClr val="tx1"/>
                </a:solidFill>
              </a:rPr>
              <a:t> </a:t>
            </a:r>
            <a:r>
              <a:rPr lang="uz-Cyrl-UZ" sz="4000" dirty="0">
                <a:solidFill>
                  <a:schemeClr val="tx1"/>
                </a:solidFill>
              </a:rPr>
              <a:t>қ</a:t>
            </a:r>
            <a:r>
              <a:rPr lang="ru-RU" sz="4000" dirty="0" err="1">
                <a:solidFill>
                  <a:schemeClr val="tx1"/>
                </a:solidFill>
              </a:rPr>
              <a:t>арорларининг</a:t>
            </a:r>
            <a:r>
              <a:rPr lang="ru-RU" sz="4000" dirty="0">
                <a:solidFill>
                  <a:schemeClr val="tx1"/>
                </a:solidFill>
              </a:rPr>
              <a:t> </a:t>
            </a:r>
            <a:r>
              <a:rPr lang="ru-RU" sz="4000" dirty="0" err="1">
                <a:solidFill>
                  <a:schemeClr val="tx1"/>
                </a:solidFill>
              </a:rPr>
              <a:t>ишончлилиги</a:t>
            </a:r>
            <a:r>
              <a:rPr lang="ru-RU" sz="4000" dirty="0">
                <a:solidFill>
                  <a:schemeClr val="tx1"/>
                </a:solidFill>
              </a:rPr>
              <a:t> </a:t>
            </a:r>
            <a:r>
              <a:rPr lang="ru-RU" sz="4000" dirty="0" err="1">
                <a:solidFill>
                  <a:schemeClr val="tx1"/>
                </a:solidFill>
              </a:rPr>
              <a:t>ва</a:t>
            </a:r>
            <a:r>
              <a:rPr lang="ru-RU" sz="4000" dirty="0">
                <a:solidFill>
                  <a:schemeClr val="tx1"/>
                </a:solidFill>
              </a:rPr>
              <a:t> </a:t>
            </a:r>
            <a:r>
              <a:rPr lang="ru-RU" sz="4000" dirty="0" err="1">
                <a:solidFill>
                  <a:schemeClr val="tx1"/>
                </a:solidFill>
              </a:rPr>
              <a:t>сифати</a:t>
            </a:r>
            <a:r>
              <a:rPr lang="ru-RU" sz="4000" dirty="0">
                <a:solidFill>
                  <a:schemeClr val="tx1"/>
                </a:solidFill>
              </a:rPr>
              <a:t> к</a:t>
            </a:r>
            <a:r>
              <a:rPr lang="uz-Cyrl-UZ" sz="4000" dirty="0">
                <a:solidFill>
                  <a:schemeClr val="tx1"/>
                </a:solidFill>
              </a:rPr>
              <a:t>ў</a:t>
            </a:r>
            <a:r>
              <a:rPr lang="ru-RU" sz="4000" dirty="0">
                <a:solidFill>
                  <a:schemeClr val="tx1"/>
                </a:solidFill>
              </a:rPr>
              <a:t>п </a:t>
            </a:r>
            <a:r>
              <a:rPr lang="ru-RU" sz="4000" dirty="0" err="1">
                <a:solidFill>
                  <a:schemeClr val="tx1"/>
                </a:solidFill>
              </a:rPr>
              <a:t>жихатдан</a:t>
            </a:r>
            <a:r>
              <a:rPr lang="ru-RU" sz="4000" dirty="0">
                <a:solidFill>
                  <a:schemeClr val="tx1"/>
                </a:solidFill>
              </a:rPr>
              <a:t> </a:t>
            </a:r>
            <a:r>
              <a:rPr lang="ru-RU" sz="4000" dirty="0" err="1">
                <a:solidFill>
                  <a:schemeClr val="tx1"/>
                </a:solidFill>
              </a:rPr>
              <a:t>ишлаб</a:t>
            </a:r>
            <a:r>
              <a:rPr lang="ru-RU" sz="4000" dirty="0">
                <a:solidFill>
                  <a:schemeClr val="tx1"/>
                </a:solidFill>
              </a:rPr>
              <a:t> </a:t>
            </a:r>
            <a:r>
              <a:rPr lang="ru-RU" sz="4000" dirty="0" err="1">
                <a:solidFill>
                  <a:schemeClr val="tx1"/>
                </a:solidFill>
              </a:rPr>
              <a:t>чи</a:t>
            </a:r>
            <a:r>
              <a:rPr lang="uz-Cyrl-UZ" sz="4000" dirty="0">
                <a:solidFill>
                  <a:schemeClr val="tx1"/>
                </a:solidFill>
              </a:rPr>
              <a:t>қ</a:t>
            </a:r>
            <a:r>
              <a:rPr lang="ru-RU" sz="4000" dirty="0" err="1">
                <a:solidFill>
                  <a:schemeClr val="tx1"/>
                </a:solidFill>
              </a:rPr>
              <a:t>илган</a:t>
            </a:r>
            <a:r>
              <a:rPr lang="ru-RU" sz="4000" dirty="0">
                <a:solidFill>
                  <a:schemeClr val="tx1"/>
                </a:solidFill>
              </a:rPr>
              <a:t> </a:t>
            </a:r>
            <a:r>
              <a:rPr lang="ru-RU" sz="4000" dirty="0" err="1">
                <a:solidFill>
                  <a:schemeClr val="tx1"/>
                </a:solidFill>
              </a:rPr>
              <a:t>ахборот</a:t>
            </a:r>
            <a:r>
              <a:rPr lang="ru-RU" sz="4000" dirty="0">
                <a:solidFill>
                  <a:schemeClr val="tx1"/>
                </a:solidFill>
              </a:rPr>
              <a:t> </a:t>
            </a:r>
            <a:r>
              <a:rPr lang="ru-RU" sz="4000" dirty="0" err="1">
                <a:solidFill>
                  <a:schemeClr val="tx1"/>
                </a:solidFill>
              </a:rPr>
              <a:t>таъминоти</a:t>
            </a:r>
            <a:r>
              <a:rPr lang="ru-RU" sz="4000" dirty="0">
                <a:solidFill>
                  <a:schemeClr val="tx1"/>
                </a:solidFill>
              </a:rPr>
              <a:t> </a:t>
            </a:r>
            <a:r>
              <a:rPr lang="ru-RU" sz="4000" dirty="0" err="1">
                <a:solidFill>
                  <a:schemeClr val="tx1"/>
                </a:solidFill>
              </a:rPr>
              <a:t>сифатига</a:t>
            </a:r>
            <a:r>
              <a:rPr lang="ru-RU" sz="4000" dirty="0">
                <a:solidFill>
                  <a:schemeClr val="tx1"/>
                </a:solidFill>
              </a:rPr>
              <a:t> </a:t>
            </a:r>
            <a:r>
              <a:rPr lang="ru-RU" sz="4000" dirty="0" err="1">
                <a:solidFill>
                  <a:schemeClr val="tx1"/>
                </a:solidFill>
              </a:rPr>
              <a:t>бо</a:t>
            </a:r>
            <a:r>
              <a:rPr lang="uz-Cyrl-UZ" sz="4000" dirty="0">
                <a:solidFill>
                  <a:schemeClr val="tx1"/>
                </a:solidFill>
              </a:rPr>
              <a:t>ғ</a:t>
            </a:r>
            <a:r>
              <a:rPr lang="ru-RU" sz="4000" dirty="0">
                <a:solidFill>
                  <a:schemeClr val="tx1"/>
                </a:solidFill>
              </a:rPr>
              <a:t>ли</a:t>
            </a:r>
            <a:r>
              <a:rPr lang="uz-Cyrl-UZ" sz="4000" dirty="0">
                <a:solidFill>
                  <a:schemeClr val="tx1"/>
                </a:solidFill>
              </a:rPr>
              <a:t>қ</a:t>
            </a:r>
            <a:r>
              <a:rPr lang="ru-RU" sz="4000" dirty="0">
                <a:solidFill>
                  <a:schemeClr val="tx1"/>
                </a:solidFill>
              </a:rPr>
              <a:t>.</a:t>
            </a:r>
            <a:br>
              <a:rPr lang="ru-RU" sz="4000" dirty="0">
                <a:solidFill>
                  <a:schemeClr val="tx1"/>
                </a:solidFill>
              </a:rPr>
            </a:br>
            <a:r>
              <a:rPr lang="ru-RU" sz="4000" dirty="0" err="1">
                <a:solidFill>
                  <a:schemeClr val="tx1"/>
                </a:solidFill>
              </a:rPr>
              <a:t>Дастурий</a:t>
            </a:r>
            <a:r>
              <a:rPr lang="ru-RU" sz="4000" dirty="0">
                <a:solidFill>
                  <a:schemeClr val="tx1"/>
                </a:solidFill>
              </a:rPr>
              <a:t> </a:t>
            </a:r>
            <a:r>
              <a:rPr lang="ru-RU" sz="4000" dirty="0" err="1">
                <a:solidFill>
                  <a:schemeClr val="tx1"/>
                </a:solidFill>
              </a:rPr>
              <a:t>таъминот</a:t>
            </a:r>
            <a:r>
              <a:rPr lang="ru-RU" sz="4000" dirty="0">
                <a:solidFill>
                  <a:schemeClr val="tx1"/>
                </a:solidFill>
              </a:rPr>
              <a:t> — </a:t>
            </a:r>
            <a:r>
              <a:rPr lang="ru-RU" sz="4000" dirty="0" err="1">
                <a:solidFill>
                  <a:schemeClr val="tx1"/>
                </a:solidFill>
              </a:rPr>
              <a:t>компют</a:t>
            </a:r>
            <a:r>
              <a:rPr lang="en-US" sz="4000" dirty="0">
                <a:solidFill>
                  <a:schemeClr val="tx1"/>
                </a:solidFill>
              </a:rPr>
              <a:t>e</a:t>
            </a:r>
            <a:r>
              <a:rPr lang="ru-RU" sz="4000" dirty="0">
                <a:solidFill>
                  <a:schemeClr val="tx1"/>
                </a:solidFill>
              </a:rPr>
              <a:t>р т</a:t>
            </a:r>
            <a:r>
              <a:rPr lang="en-US" sz="4000" dirty="0">
                <a:solidFill>
                  <a:schemeClr val="tx1"/>
                </a:solidFill>
              </a:rPr>
              <a:t>e</a:t>
            </a:r>
            <a:r>
              <a:rPr lang="ru-RU" sz="4000" dirty="0" err="1">
                <a:solidFill>
                  <a:schemeClr val="tx1"/>
                </a:solidFill>
              </a:rPr>
              <a:t>хникаси</a:t>
            </a:r>
            <a:r>
              <a:rPr lang="ru-RU" sz="4000" dirty="0">
                <a:solidFill>
                  <a:schemeClr val="tx1"/>
                </a:solidFill>
              </a:rPr>
              <a:t> </a:t>
            </a:r>
            <a:r>
              <a:rPr lang="ru-RU" sz="4000" dirty="0" err="1">
                <a:solidFill>
                  <a:schemeClr val="tx1"/>
                </a:solidFill>
              </a:rPr>
              <a:t>воситасида</a:t>
            </a:r>
            <a:r>
              <a:rPr lang="ru-RU" sz="4000" dirty="0">
                <a:solidFill>
                  <a:schemeClr val="tx1"/>
                </a:solidFill>
              </a:rPr>
              <a:t> </a:t>
            </a:r>
            <a:r>
              <a:rPr lang="ru-RU" sz="4000" dirty="0" err="1">
                <a:solidFill>
                  <a:schemeClr val="tx1"/>
                </a:solidFill>
              </a:rPr>
              <a:t>маълумотларни</a:t>
            </a:r>
            <a:r>
              <a:rPr lang="ru-RU" sz="4000" dirty="0">
                <a:solidFill>
                  <a:schemeClr val="tx1"/>
                </a:solidFill>
              </a:rPr>
              <a:t> </a:t>
            </a:r>
            <a:r>
              <a:rPr lang="uz-Cyrl-UZ" sz="4000" dirty="0">
                <a:solidFill>
                  <a:schemeClr val="tx1"/>
                </a:solidFill>
              </a:rPr>
              <a:t>қ</a:t>
            </a:r>
            <a:r>
              <a:rPr lang="ru-RU" sz="4000" dirty="0" err="1">
                <a:solidFill>
                  <a:schemeClr val="tx1"/>
                </a:solidFill>
              </a:rPr>
              <a:t>айта</a:t>
            </a:r>
            <a:r>
              <a:rPr lang="ru-RU" sz="4000" dirty="0">
                <a:solidFill>
                  <a:schemeClr val="tx1"/>
                </a:solidFill>
              </a:rPr>
              <a:t> </a:t>
            </a:r>
            <a:r>
              <a:rPr lang="ru-RU" sz="4000" dirty="0" err="1">
                <a:solidFill>
                  <a:schemeClr val="tx1"/>
                </a:solidFill>
              </a:rPr>
              <a:t>ишлаш</a:t>
            </a:r>
            <a:r>
              <a:rPr lang="ru-RU" sz="4000" dirty="0">
                <a:solidFill>
                  <a:schemeClr val="tx1"/>
                </a:solidFill>
              </a:rPr>
              <a:t> </a:t>
            </a:r>
            <a:r>
              <a:rPr lang="ru-RU" sz="4000" dirty="0" err="1">
                <a:solidFill>
                  <a:schemeClr val="tx1"/>
                </a:solidFill>
              </a:rPr>
              <a:t>тизими</a:t>
            </a:r>
            <a:r>
              <a:rPr lang="ru-RU" sz="4000" dirty="0">
                <a:solidFill>
                  <a:schemeClr val="tx1"/>
                </a:solidFill>
              </a:rPr>
              <a:t> (М</a:t>
            </a:r>
            <a:r>
              <a:rPr lang="uz-Cyrl-UZ" sz="4000" dirty="0">
                <a:solidFill>
                  <a:schemeClr val="tx1"/>
                </a:solidFill>
              </a:rPr>
              <a:t>Қ</a:t>
            </a:r>
            <a:r>
              <a:rPr lang="ru-RU" sz="4000" dirty="0">
                <a:solidFill>
                  <a:schemeClr val="tx1"/>
                </a:solidFill>
              </a:rPr>
              <a:t>ИТ)ни </a:t>
            </a:r>
            <a:r>
              <a:rPr lang="ru-RU" sz="4000" dirty="0" err="1">
                <a:solidFill>
                  <a:schemeClr val="tx1"/>
                </a:solidFill>
              </a:rPr>
              <a:t>яратиш</a:t>
            </a:r>
            <a:r>
              <a:rPr lang="ru-RU" sz="4000" dirty="0">
                <a:solidFill>
                  <a:schemeClr val="tx1"/>
                </a:solidFill>
              </a:rPr>
              <a:t> </a:t>
            </a:r>
            <a:r>
              <a:rPr lang="ru-RU" sz="4000" dirty="0" err="1">
                <a:solidFill>
                  <a:schemeClr val="tx1"/>
                </a:solidFill>
              </a:rPr>
              <a:t>ва</a:t>
            </a:r>
            <a:r>
              <a:rPr lang="ru-RU" sz="4000" dirty="0">
                <a:solidFill>
                  <a:schemeClr val="tx1"/>
                </a:solidFill>
              </a:rPr>
              <a:t> </a:t>
            </a:r>
            <a:r>
              <a:rPr lang="ru-RU" sz="4000" dirty="0" err="1">
                <a:solidFill>
                  <a:schemeClr val="tx1"/>
                </a:solidFill>
              </a:rPr>
              <a:t>фойдаланиш</a:t>
            </a:r>
            <a:r>
              <a:rPr lang="ru-RU" sz="4000" dirty="0">
                <a:solidFill>
                  <a:schemeClr val="tx1"/>
                </a:solidFill>
              </a:rPr>
              <a:t> </a:t>
            </a:r>
            <a:r>
              <a:rPr lang="ru-RU" sz="4000" dirty="0" err="1">
                <a:solidFill>
                  <a:schemeClr val="tx1"/>
                </a:solidFill>
              </a:rPr>
              <a:t>дастурий</a:t>
            </a:r>
            <a:r>
              <a:rPr lang="ru-RU" sz="4000" dirty="0">
                <a:solidFill>
                  <a:schemeClr val="tx1"/>
                </a:solidFill>
              </a:rPr>
              <a:t> </a:t>
            </a:r>
            <a:r>
              <a:rPr lang="ru-RU" sz="4000" dirty="0" err="1">
                <a:solidFill>
                  <a:schemeClr val="tx1"/>
                </a:solidFill>
              </a:rPr>
              <a:t>воситалари</a:t>
            </a:r>
            <a:r>
              <a:rPr lang="ru-RU" sz="4000" dirty="0">
                <a:solidFill>
                  <a:schemeClr val="tx1"/>
                </a:solidFill>
              </a:rPr>
              <a:t> </a:t>
            </a:r>
            <a:r>
              <a:rPr lang="ru-RU" sz="4000" dirty="0" err="1">
                <a:solidFill>
                  <a:schemeClr val="tx1"/>
                </a:solidFill>
              </a:rPr>
              <a:t>йи</a:t>
            </a:r>
            <a:r>
              <a:rPr lang="uz-Cyrl-UZ" sz="4000" dirty="0">
                <a:solidFill>
                  <a:schemeClr val="tx1"/>
                </a:solidFill>
              </a:rPr>
              <a:t>ғ</a:t>
            </a:r>
            <a:r>
              <a:rPr lang="ru-RU" sz="4000" dirty="0" err="1">
                <a:solidFill>
                  <a:schemeClr val="tx1"/>
                </a:solidFill>
              </a:rPr>
              <a:t>индисидир</a:t>
            </a:r>
            <a:r>
              <a:rPr lang="ru-RU" sz="4000" dirty="0">
                <a:solidFill>
                  <a:schemeClr val="tx1"/>
                </a:solidFill>
              </a:rPr>
              <a:t>. </a:t>
            </a:r>
            <a:r>
              <a:rPr lang="ru-RU" sz="4000" dirty="0" err="1">
                <a:solidFill>
                  <a:schemeClr val="tx1"/>
                </a:solidFill>
              </a:rPr>
              <a:t>Дастурий</a:t>
            </a:r>
            <a:r>
              <a:rPr lang="ru-RU" sz="4000" dirty="0">
                <a:solidFill>
                  <a:schemeClr val="tx1"/>
                </a:solidFill>
              </a:rPr>
              <a:t> </a:t>
            </a:r>
            <a:r>
              <a:rPr lang="ru-RU" sz="4000" dirty="0" err="1">
                <a:solidFill>
                  <a:schemeClr val="tx1"/>
                </a:solidFill>
              </a:rPr>
              <a:t>таъминот</a:t>
            </a:r>
            <a:r>
              <a:rPr lang="ru-RU" sz="4000" dirty="0">
                <a:solidFill>
                  <a:schemeClr val="tx1"/>
                </a:solidFill>
              </a:rPr>
              <a:t> </a:t>
            </a:r>
            <a:r>
              <a:rPr lang="ru-RU" sz="4000" dirty="0" err="1">
                <a:solidFill>
                  <a:schemeClr val="tx1"/>
                </a:solidFill>
              </a:rPr>
              <a:t>таркибига</a:t>
            </a:r>
            <a:r>
              <a:rPr lang="ru-RU" sz="4000" dirty="0">
                <a:solidFill>
                  <a:schemeClr val="tx1"/>
                </a:solidFill>
              </a:rPr>
              <a:t> </a:t>
            </a:r>
            <a:r>
              <a:rPr lang="ru-RU" sz="4000" dirty="0" err="1">
                <a:solidFill>
                  <a:schemeClr val="tx1"/>
                </a:solidFill>
              </a:rPr>
              <a:t>базавий</a:t>
            </a:r>
            <a:r>
              <a:rPr lang="ru-RU" sz="4000" dirty="0">
                <a:solidFill>
                  <a:schemeClr val="tx1"/>
                </a:solidFill>
              </a:rPr>
              <a:t> (</a:t>
            </a:r>
            <a:r>
              <a:rPr lang="ru-RU" sz="4000" dirty="0" err="1">
                <a:solidFill>
                  <a:schemeClr val="tx1"/>
                </a:solidFill>
              </a:rPr>
              <a:t>умумтизимли</a:t>
            </a:r>
            <a:r>
              <a:rPr lang="ru-RU" sz="4000" dirty="0">
                <a:solidFill>
                  <a:schemeClr val="tx1"/>
                </a:solidFill>
              </a:rPr>
              <a:t>) </a:t>
            </a:r>
            <a:r>
              <a:rPr lang="ru-RU" sz="4000" dirty="0" err="1">
                <a:solidFill>
                  <a:schemeClr val="tx1"/>
                </a:solidFill>
              </a:rPr>
              <a:t>ва</a:t>
            </a:r>
            <a:r>
              <a:rPr lang="ru-RU" sz="4000" dirty="0">
                <a:solidFill>
                  <a:schemeClr val="tx1"/>
                </a:solidFill>
              </a:rPr>
              <a:t> </a:t>
            </a:r>
            <a:r>
              <a:rPr lang="ru-RU" sz="4000" dirty="0" err="1">
                <a:solidFill>
                  <a:schemeClr val="tx1"/>
                </a:solidFill>
              </a:rPr>
              <a:t>амалий</a:t>
            </a:r>
            <a:r>
              <a:rPr lang="ru-RU" sz="4000" dirty="0">
                <a:solidFill>
                  <a:schemeClr val="tx1"/>
                </a:solidFill>
              </a:rPr>
              <a:t> (</a:t>
            </a:r>
            <a:r>
              <a:rPr lang="ru-RU" sz="4000" dirty="0" err="1">
                <a:solidFill>
                  <a:schemeClr val="tx1"/>
                </a:solidFill>
              </a:rPr>
              <a:t>махсус</a:t>
            </a:r>
            <a:r>
              <a:rPr lang="ru-RU" sz="4000" dirty="0">
                <a:solidFill>
                  <a:schemeClr val="tx1"/>
                </a:solidFill>
              </a:rPr>
              <a:t>) </a:t>
            </a:r>
            <a:r>
              <a:rPr lang="ru-RU" sz="4000" dirty="0" err="1">
                <a:solidFill>
                  <a:schemeClr val="tx1"/>
                </a:solidFill>
              </a:rPr>
              <a:t>дастурий</a:t>
            </a:r>
            <a:r>
              <a:rPr lang="ru-RU" sz="4000" dirty="0">
                <a:solidFill>
                  <a:schemeClr val="tx1"/>
                </a:solidFill>
              </a:rPr>
              <a:t> </a:t>
            </a:r>
            <a:r>
              <a:rPr lang="ru-RU" sz="4000" dirty="0" err="1">
                <a:solidFill>
                  <a:schemeClr val="tx1"/>
                </a:solidFill>
              </a:rPr>
              <a:t>махсулотлар</a:t>
            </a:r>
            <a:r>
              <a:rPr lang="ru-RU" sz="4000" dirty="0">
                <a:solidFill>
                  <a:schemeClr val="tx1"/>
                </a:solidFill>
              </a:rPr>
              <a:t> </a:t>
            </a:r>
            <a:r>
              <a:rPr lang="ru-RU" sz="4000" dirty="0" err="1">
                <a:solidFill>
                  <a:schemeClr val="tx1"/>
                </a:solidFill>
              </a:rPr>
              <a:t>киради</a:t>
            </a:r>
            <a:r>
              <a:rPr lang="ru-RU" sz="4000" dirty="0">
                <a:solidFill>
                  <a:schemeClr val="tx1"/>
                </a:solidFill>
              </a:rPr>
              <a:t>.</a:t>
            </a:r>
            <a:r>
              <a:rPr lang="ru-RU" dirty="0"/>
              <a:t/>
            </a:r>
            <a:br>
              <a:rPr lang="ru-RU" dirty="0"/>
            </a:br>
            <a:endParaRPr lang="ru-RU" dirty="0"/>
          </a:p>
        </p:txBody>
      </p:sp>
    </p:spTree>
    <p:extLst>
      <p:ext uri="{BB962C8B-B14F-4D97-AF65-F5344CB8AC3E}">
        <p14:creationId xmlns:p14="http://schemas.microsoft.com/office/powerpoint/2010/main" val="34839078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970992"/>
          </a:xfrm>
        </p:spPr>
        <p:txBody>
          <a:bodyPr>
            <a:noAutofit/>
          </a:bodyPr>
          <a:lstStyle/>
          <a:p>
            <a:pPr algn="just"/>
            <a:r>
              <a:rPr lang="ru-RU" sz="3200" dirty="0" err="1">
                <a:solidFill>
                  <a:schemeClr val="tx1"/>
                </a:solidFill>
              </a:rPr>
              <a:t>Базавий</a:t>
            </a:r>
            <a:r>
              <a:rPr lang="ru-RU" sz="3200" dirty="0">
                <a:solidFill>
                  <a:schemeClr val="tx1"/>
                </a:solidFill>
              </a:rPr>
              <a:t> </a:t>
            </a:r>
            <a:r>
              <a:rPr lang="ru-RU" sz="3200" dirty="0" err="1">
                <a:solidFill>
                  <a:schemeClr val="tx1"/>
                </a:solidFill>
              </a:rPr>
              <a:t>дастурий</a:t>
            </a:r>
            <a:r>
              <a:rPr lang="ru-RU" sz="3200" dirty="0">
                <a:solidFill>
                  <a:schemeClr val="tx1"/>
                </a:solidFill>
              </a:rPr>
              <a:t> </a:t>
            </a:r>
            <a:r>
              <a:rPr lang="ru-RU" sz="3200" dirty="0" err="1">
                <a:solidFill>
                  <a:schemeClr val="tx1"/>
                </a:solidFill>
              </a:rPr>
              <a:t>воситалар</a:t>
            </a:r>
            <a:r>
              <a:rPr lang="ru-RU" sz="3200" dirty="0">
                <a:solidFill>
                  <a:schemeClr val="tx1"/>
                </a:solidFill>
              </a:rPr>
              <a:t> </a:t>
            </a:r>
            <a:r>
              <a:rPr lang="ru-RU" sz="3200" dirty="0" err="1">
                <a:solidFill>
                  <a:schemeClr val="tx1"/>
                </a:solidFill>
              </a:rPr>
              <a:t>инсон</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компют</a:t>
            </a:r>
            <a:r>
              <a:rPr lang="en-US" sz="3200" dirty="0">
                <a:solidFill>
                  <a:schemeClr val="tx1"/>
                </a:solidFill>
              </a:rPr>
              <a:t>e</a:t>
            </a:r>
            <a:r>
              <a:rPr lang="ru-RU" sz="3200" dirty="0" err="1">
                <a:solidFill>
                  <a:schemeClr val="tx1"/>
                </a:solidFill>
              </a:rPr>
              <a:t>рнинг</a:t>
            </a:r>
            <a:r>
              <a:rPr lang="ru-RU" sz="3200" dirty="0">
                <a:solidFill>
                  <a:schemeClr val="tx1"/>
                </a:solidFill>
              </a:rPr>
              <a:t> </a:t>
            </a:r>
            <a:r>
              <a:rPr lang="uz-Cyrl-UZ" sz="3200" dirty="0">
                <a:solidFill>
                  <a:schemeClr val="tx1"/>
                </a:solidFill>
              </a:rPr>
              <a:t>ў</a:t>
            </a:r>
            <a:r>
              <a:rPr lang="ru-RU" sz="3200" dirty="0" err="1">
                <a:solidFill>
                  <a:schemeClr val="tx1"/>
                </a:solidFill>
              </a:rPr>
              <a:t>заро</a:t>
            </a:r>
            <a:r>
              <a:rPr lang="ru-RU" sz="3200" dirty="0">
                <a:solidFill>
                  <a:schemeClr val="tx1"/>
                </a:solidFill>
              </a:rPr>
              <a:t> </a:t>
            </a:r>
            <a:r>
              <a:rPr lang="ru-RU" sz="3200" dirty="0" err="1">
                <a:solidFill>
                  <a:schemeClr val="tx1"/>
                </a:solidFill>
              </a:rPr>
              <a:t>харакатларини</a:t>
            </a:r>
            <a:r>
              <a:rPr lang="ru-RU" sz="3200" dirty="0">
                <a:solidFill>
                  <a:schemeClr val="tx1"/>
                </a:solidFill>
              </a:rPr>
              <a:t> </a:t>
            </a:r>
            <a:r>
              <a:rPr lang="ru-RU" sz="3200" dirty="0" err="1">
                <a:solidFill>
                  <a:schemeClr val="tx1"/>
                </a:solidFill>
              </a:rPr>
              <a:t>автоматлаштириш</a:t>
            </a:r>
            <a:r>
              <a:rPr lang="ru-RU" sz="3200" dirty="0">
                <a:solidFill>
                  <a:schemeClr val="tx1"/>
                </a:solidFill>
              </a:rPr>
              <a:t>, </a:t>
            </a:r>
            <a:r>
              <a:rPr lang="ru-RU" sz="3200" dirty="0" err="1">
                <a:solidFill>
                  <a:schemeClr val="tx1"/>
                </a:solidFill>
              </a:rPr>
              <a:t>маълумотларни</a:t>
            </a:r>
            <a:r>
              <a:rPr lang="ru-RU" sz="3200" dirty="0">
                <a:solidFill>
                  <a:schemeClr val="tx1"/>
                </a:solidFill>
              </a:rPr>
              <a:t> </a:t>
            </a:r>
            <a:r>
              <a:rPr lang="uz-Cyrl-UZ" sz="3200" dirty="0">
                <a:solidFill>
                  <a:schemeClr val="tx1"/>
                </a:solidFill>
              </a:rPr>
              <a:t>қ</a:t>
            </a:r>
            <a:r>
              <a:rPr lang="ru-RU" sz="3200" dirty="0" err="1">
                <a:solidFill>
                  <a:schemeClr val="tx1"/>
                </a:solidFill>
              </a:rPr>
              <a:t>айта</a:t>
            </a:r>
            <a:r>
              <a:rPr lang="ru-RU" sz="3200" dirty="0">
                <a:solidFill>
                  <a:schemeClr val="tx1"/>
                </a:solidFill>
              </a:rPr>
              <a:t> </a:t>
            </a:r>
            <a:r>
              <a:rPr lang="ru-RU" sz="3200" dirty="0" err="1">
                <a:solidFill>
                  <a:schemeClr val="tx1"/>
                </a:solidFill>
              </a:rPr>
              <a:t>ишлаш</a:t>
            </a:r>
            <a:r>
              <a:rPr lang="ru-RU" sz="3200" dirty="0">
                <a:solidFill>
                  <a:schemeClr val="tx1"/>
                </a:solidFill>
              </a:rPr>
              <a:t>, </a:t>
            </a:r>
            <a:r>
              <a:rPr lang="ru-RU" sz="3200" dirty="0" err="1">
                <a:solidFill>
                  <a:schemeClr val="tx1"/>
                </a:solidFill>
              </a:rPr>
              <a:t>намунавий</a:t>
            </a:r>
            <a:r>
              <a:rPr lang="ru-RU" sz="3200" dirty="0">
                <a:solidFill>
                  <a:schemeClr val="tx1"/>
                </a:solidFill>
              </a:rPr>
              <a:t> </a:t>
            </a:r>
            <a:r>
              <a:rPr lang="ru-RU" sz="3200" dirty="0" err="1">
                <a:solidFill>
                  <a:schemeClr val="tx1"/>
                </a:solidFill>
              </a:rPr>
              <a:t>проц</a:t>
            </a:r>
            <a:r>
              <a:rPr lang="en-US" sz="3200" dirty="0">
                <a:solidFill>
                  <a:schemeClr val="tx1"/>
                </a:solidFill>
              </a:rPr>
              <a:t>e</a:t>
            </a:r>
            <a:r>
              <a:rPr lang="ru-RU" sz="3200" dirty="0" err="1">
                <a:solidFill>
                  <a:schemeClr val="tx1"/>
                </a:solidFill>
              </a:rPr>
              <a:t>дураларни</a:t>
            </a:r>
            <a:r>
              <a:rPr lang="ru-RU" sz="3200" dirty="0">
                <a:solidFill>
                  <a:schemeClr val="tx1"/>
                </a:solidFill>
              </a:rPr>
              <a:t> </a:t>
            </a:r>
            <a:r>
              <a:rPr lang="ru-RU" sz="3200" dirty="0" err="1">
                <a:solidFill>
                  <a:schemeClr val="tx1"/>
                </a:solidFill>
              </a:rPr>
              <a:t>ташкил</a:t>
            </a:r>
            <a:r>
              <a:rPr lang="ru-RU" sz="3200" dirty="0">
                <a:solidFill>
                  <a:schemeClr val="tx1"/>
                </a:solidFill>
              </a:rPr>
              <a:t> </a:t>
            </a:r>
            <a:r>
              <a:rPr lang="uz-Cyrl-UZ" sz="3200" dirty="0">
                <a:solidFill>
                  <a:schemeClr val="tx1"/>
                </a:solidFill>
              </a:rPr>
              <a:t>э</a:t>
            </a:r>
            <a:r>
              <a:rPr lang="ru-RU" sz="3200" dirty="0" err="1">
                <a:solidFill>
                  <a:schemeClr val="tx1"/>
                </a:solidFill>
              </a:rPr>
              <a:t>тиш</a:t>
            </a:r>
            <a:r>
              <a:rPr lang="ru-RU" sz="3200" dirty="0">
                <a:solidFill>
                  <a:schemeClr val="tx1"/>
                </a:solidFill>
              </a:rPr>
              <a:t>, М</a:t>
            </a:r>
            <a:r>
              <a:rPr lang="uz-Cyrl-UZ" sz="3200" dirty="0">
                <a:solidFill>
                  <a:schemeClr val="tx1"/>
                </a:solidFill>
              </a:rPr>
              <a:t>Қ</a:t>
            </a:r>
            <a:r>
              <a:rPr lang="ru-RU" sz="3200" dirty="0">
                <a:solidFill>
                  <a:schemeClr val="tx1"/>
                </a:solidFill>
              </a:rPr>
              <a:t>ИТ т</a:t>
            </a:r>
            <a:r>
              <a:rPr lang="en-US" sz="3200" dirty="0">
                <a:solidFill>
                  <a:schemeClr val="tx1"/>
                </a:solidFill>
              </a:rPr>
              <a:t>e</a:t>
            </a:r>
            <a:r>
              <a:rPr lang="ru-RU" sz="3200" dirty="0" err="1">
                <a:solidFill>
                  <a:schemeClr val="tx1"/>
                </a:solidFill>
              </a:rPr>
              <a:t>хник</a:t>
            </a:r>
            <a:r>
              <a:rPr lang="ru-RU" sz="3200" dirty="0">
                <a:solidFill>
                  <a:schemeClr val="tx1"/>
                </a:solidFill>
              </a:rPr>
              <a:t> </a:t>
            </a:r>
            <a:r>
              <a:rPr lang="ru-RU" sz="3200" dirty="0" err="1">
                <a:solidFill>
                  <a:schemeClr val="tx1"/>
                </a:solidFill>
              </a:rPr>
              <a:t>воситалари</a:t>
            </a:r>
            <a:r>
              <a:rPr lang="ru-RU" sz="3200" dirty="0">
                <a:solidFill>
                  <a:schemeClr val="tx1"/>
                </a:solidFill>
              </a:rPr>
              <a:t> </a:t>
            </a:r>
            <a:r>
              <a:rPr lang="ru-RU" sz="3200" dirty="0" err="1">
                <a:solidFill>
                  <a:schemeClr val="tx1"/>
                </a:solidFill>
              </a:rPr>
              <a:t>ишлаши</a:t>
            </a:r>
            <a:r>
              <a:rPr lang="ru-RU" sz="3200" dirty="0">
                <a:solidFill>
                  <a:schemeClr val="tx1"/>
                </a:solidFill>
              </a:rPr>
              <a:t> </a:t>
            </a:r>
            <a:r>
              <a:rPr lang="ru-RU" sz="3200" dirty="0" err="1">
                <a:solidFill>
                  <a:schemeClr val="tx1"/>
                </a:solidFill>
              </a:rPr>
              <a:t>назорати</a:t>
            </a:r>
            <a:r>
              <a:rPr lang="ru-RU" sz="3200" dirty="0">
                <a:solidFill>
                  <a:schemeClr val="tx1"/>
                </a:solidFill>
              </a:rPr>
              <a:t> </a:t>
            </a:r>
            <a:r>
              <a:rPr lang="ru-RU" sz="3200" dirty="0" err="1">
                <a:solidFill>
                  <a:schemeClr val="tx1"/>
                </a:solidFill>
              </a:rPr>
              <a:t>ва</a:t>
            </a:r>
            <a:r>
              <a:rPr lang="ru-RU" sz="3200" dirty="0">
                <a:solidFill>
                  <a:schemeClr val="tx1"/>
                </a:solidFill>
              </a:rPr>
              <a:t> </a:t>
            </a:r>
            <a:r>
              <a:rPr lang="ru-RU" sz="3200" dirty="0" err="1">
                <a:solidFill>
                  <a:schemeClr val="tx1"/>
                </a:solidFill>
              </a:rPr>
              <a:t>диагностикаси</a:t>
            </a:r>
            <a:r>
              <a:rPr lang="ru-RU" sz="3200" dirty="0">
                <a:solidFill>
                  <a:schemeClr val="tx1"/>
                </a:solidFill>
              </a:rPr>
              <a:t> </a:t>
            </a:r>
            <a:r>
              <a:rPr lang="ru-RU" sz="3200" dirty="0" err="1">
                <a:solidFill>
                  <a:schemeClr val="tx1"/>
                </a:solidFill>
              </a:rPr>
              <a:t>учун</a:t>
            </a:r>
            <a:r>
              <a:rPr lang="ru-RU" sz="3200" dirty="0">
                <a:solidFill>
                  <a:schemeClr val="tx1"/>
                </a:solidFill>
              </a:rPr>
              <a:t> </a:t>
            </a:r>
            <a:r>
              <a:rPr lang="ru-RU" sz="3200" dirty="0" err="1">
                <a:solidFill>
                  <a:schemeClr val="tx1"/>
                </a:solidFill>
              </a:rPr>
              <a:t>хизмат</a:t>
            </a:r>
            <a:r>
              <a:rPr lang="ru-RU" sz="3200" dirty="0">
                <a:solidFill>
                  <a:schemeClr val="tx1"/>
                </a:solidFill>
              </a:rPr>
              <a:t> </a:t>
            </a:r>
            <a:r>
              <a:rPr lang="uz-Cyrl-UZ" sz="3200" dirty="0">
                <a:solidFill>
                  <a:schemeClr val="tx1"/>
                </a:solidFill>
              </a:rPr>
              <a:t>қ</a:t>
            </a:r>
            <a:r>
              <a:rPr lang="ru-RU" sz="3200" dirty="0" err="1">
                <a:solidFill>
                  <a:schemeClr val="tx1"/>
                </a:solidFill>
              </a:rPr>
              <a:t>илади</a:t>
            </a:r>
            <a:r>
              <a:rPr lang="ru-RU" sz="3200" dirty="0">
                <a:solidFill>
                  <a:schemeClr val="tx1"/>
                </a:solidFill>
              </a:rPr>
              <a:t>.</a:t>
            </a:r>
            <a:br>
              <a:rPr lang="ru-RU" sz="3200" dirty="0">
                <a:solidFill>
                  <a:schemeClr val="tx1"/>
                </a:solidFill>
              </a:rPr>
            </a:br>
            <a:r>
              <a:rPr lang="ru-RU" sz="3200" dirty="0">
                <a:solidFill>
                  <a:schemeClr val="tx1"/>
                </a:solidFill>
              </a:rPr>
              <a:t>Амалий </a:t>
            </a:r>
            <a:r>
              <a:rPr lang="ru-RU" sz="3200" dirty="0" err="1">
                <a:solidFill>
                  <a:schemeClr val="tx1"/>
                </a:solidFill>
              </a:rPr>
              <a:t>дастурий</a:t>
            </a:r>
            <a:r>
              <a:rPr lang="ru-RU" sz="3200" dirty="0">
                <a:solidFill>
                  <a:schemeClr val="tx1"/>
                </a:solidFill>
              </a:rPr>
              <a:t> </a:t>
            </a:r>
            <a:r>
              <a:rPr lang="ru-RU" sz="3200" dirty="0" err="1">
                <a:solidFill>
                  <a:schemeClr val="tx1"/>
                </a:solidFill>
              </a:rPr>
              <a:t>таъминот</a:t>
            </a:r>
            <a:r>
              <a:rPr lang="ru-RU" sz="3200" dirty="0">
                <a:solidFill>
                  <a:schemeClr val="tx1"/>
                </a:solidFill>
              </a:rPr>
              <a:t> </a:t>
            </a:r>
            <a:r>
              <a:rPr lang="ru-RU" sz="3200" dirty="0" err="1">
                <a:solidFill>
                  <a:schemeClr val="tx1"/>
                </a:solidFill>
              </a:rPr>
              <a:t>ахборот</a:t>
            </a:r>
            <a:r>
              <a:rPr lang="ru-RU" sz="3200" dirty="0">
                <a:solidFill>
                  <a:schemeClr val="tx1"/>
                </a:solidFill>
              </a:rPr>
              <a:t> </a:t>
            </a:r>
            <a:r>
              <a:rPr lang="ru-RU" sz="3200" dirty="0" err="1">
                <a:solidFill>
                  <a:schemeClr val="tx1"/>
                </a:solidFill>
              </a:rPr>
              <a:t>тизими</a:t>
            </a:r>
            <a:r>
              <a:rPr lang="ru-RU" sz="3200" dirty="0">
                <a:solidFill>
                  <a:schemeClr val="tx1"/>
                </a:solidFill>
              </a:rPr>
              <a:t> функционал </a:t>
            </a:r>
            <a:r>
              <a:rPr lang="ru-RU" sz="3200" dirty="0" err="1">
                <a:solidFill>
                  <a:schemeClr val="tx1"/>
                </a:solidFill>
              </a:rPr>
              <a:t>вазифаларни</a:t>
            </a:r>
            <a:r>
              <a:rPr lang="ru-RU" sz="3200" dirty="0">
                <a:solidFill>
                  <a:schemeClr val="tx1"/>
                </a:solidFill>
              </a:rPr>
              <a:t> хал </a:t>
            </a:r>
            <a:r>
              <a:rPr lang="uz-Cyrl-UZ" sz="3200" dirty="0">
                <a:solidFill>
                  <a:schemeClr val="tx1"/>
                </a:solidFill>
              </a:rPr>
              <a:t>э</a:t>
            </a:r>
            <a:r>
              <a:rPr lang="ru-RU" sz="3200" dirty="0" err="1">
                <a:solidFill>
                  <a:schemeClr val="tx1"/>
                </a:solidFill>
              </a:rPr>
              <a:t>тишни</a:t>
            </a:r>
            <a:r>
              <a:rPr lang="ru-RU" sz="3200" dirty="0">
                <a:solidFill>
                  <a:schemeClr val="tx1"/>
                </a:solidFill>
              </a:rPr>
              <a:t> </a:t>
            </a:r>
            <a:r>
              <a:rPr lang="ru-RU" sz="3200" dirty="0" err="1">
                <a:solidFill>
                  <a:schemeClr val="tx1"/>
                </a:solidFill>
              </a:rPr>
              <a:t>автоматлаштириш</a:t>
            </a:r>
            <a:r>
              <a:rPr lang="ru-RU" sz="3200" dirty="0">
                <a:solidFill>
                  <a:schemeClr val="tx1"/>
                </a:solidFill>
              </a:rPr>
              <a:t> </a:t>
            </a:r>
            <a:r>
              <a:rPr lang="ru-RU" sz="3200" dirty="0" err="1">
                <a:solidFill>
                  <a:schemeClr val="tx1"/>
                </a:solidFill>
              </a:rPr>
              <a:t>учун</a:t>
            </a:r>
            <a:r>
              <a:rPr lang="ru-RU" sz="3200" dirty="0">
                <a:solidFill>
                  <a:schemeClr val="tx1"/>
                </a:solidFill>
              </a:rPr>
              <a:t> </a:t>
            </a:r>
            <a:r>
              <a:rPr lang="ru-RU" sz="3200" dirty="0" err="1">
                <a:solidFill>
                  <a:schemeClr val="tx1"/>
                </a:solidFill>
              </a:rPr>
              <a:t>мулжалланган</a:t>
            </a:r>
            <a:r>
              <a:rPr lang="ru-RU" sz="3200" dirty="0">
                <a:solidFill>
                  <a:schemeClr val="tx1"/>
                </a:solidFill>
              </a:rPr>
              <a:t> </a:t>
            </a:r>
            <a:r>
              <a:rPr lang="ru-RU" sz="3200" dirty="0" err="1">
                <a:solidFill>
                  <a:schemeClr val="tx1"/>
                </a:solidFill>
              </a:rPr>
              <a:t>дастурий</a:t>
            </a:r>
            <a:r>
              <a:rPr lang="ru-RU" sz="3200" dirty="0">
                <a:solidFill>
                  <a:schemeClr val="tx1"/>
                </a:solidFill>
              </a:rPr>
              <a:t> </a:t>
            </a:r>
            <a:r>
              <a:rPr lang="ru-RU" sz="3200" dirty="0" err="1">
                <a:solidFill>
                  <a:schemeClr val="tx1"/>
                </a:solidFill>
              </a:rPr>
              <a:t>махсулотлар</a:t>
            </a:r>
            <a:r>
              <a:rPr lang="ru-RU" sz="3200" dirty="0">
                <a:solidFill>
                  <a:schemeClr val="tx1"/>
                </a:solidFill>
              </a:rPr>
              <a:t> </a:t>
            </a:r>
            <a:r>
              <a:rPr lang="ru-RU" sz="3200" dirty="0" err="1">
                <a:solidFill>
                  <a:schemeClr val="tx1"/>
                </a:solidFill>
              </a:rPr>
              <a:t>йи</a:t>
            </a:r>
            <a:r>
              <a:rPr lang="uz-Cyrl-UZ" sz="3200" dirty="0">
                <a:solidFill>
                  <a:schemeClr val="tx1"/>
                </a:solidFill>
              </a:rPr>
              <a:t>ғ</a:t>
            </a:r>
            <a:r>
              <a:rPr lang="ru-RU" sz="3200" dirty="0" err="1">
                <a:solidFill>
                  <a:schemeClr val="tx1"/>
                </a:solidFill>
              </a:rPr>
              <a:t>индисини</a:t>
            </a:r>
            <a:r>
              <a:rPr lang="ru-RU" sz="3200" dirty="0">
                <a:solidFill>
                  <a:schemeClr val="tx1"/>
                </a:solidFill>
              </a:rPr>
              <a:t> </a:t>
            </a:r>
            <a:r>
              <a:rPr lang="uz-Cyrl-UZ" sz="3200" dirty="0">
                <a:solidFill>
                  <a:schemeClr val="tx1"/>
                </a:solidFill>
              </a:rPr>
              <a:t>ў</a:t>
            </a:r>
            <a:r>
              <a:rPr lang="ru-RU" sz="3200" dirty="0" err="1">
                <a:solidFill>
                  <a:schemeClr val="tx1"/>
                </a:solidFill>
              </a:rPr>
              <a:t>зида</a:t>
            </a:r>
            <a:r>
              <a:rPr lang="ru-RU" sz="3200" dirty="0">
                <a:solidFill>
                  <a:schemeClr val="tx1"/>
                </a:solidFill>
              </a:rPr>
              <a:t> </a:t>
            </a:r>
            <a:r>
              <a:rPr lang="ru-RU" sz="3200" dirty="0" err="1">
                <a:solidFill>
                  <a:schemeClr val="tx1"/>
                </a:solidFill>
              </a:rPr>
              <a:t>намоён</a:t>
            </a:r>
            <a:r>
              <a:rPr lang="ru-RU" sz="3200" dirty="0">
                <a:solidFill>
                  <a:schemeClr val="tx1"/>
                </a:solidFill>
              </a:rPr>
              <a:t> </a:t>
            </a:r>
            <a:r>
              <a:rPr lang="uz-Cyrl-UZ" sz="3200" dirty="0">
                <a:solidFill>
                  <a:schemeClr val="tx1"/>
                </a:solidFill>
              </a:rPr>
              <a:t>э</a:t>
            </a:r>
            <a:r>
              <a:rPr lang="ru-RU" sz="3200" dirty="0" err="1">
                <a:solidFill>
                  <a:schemeClr val="tx1"/>
                </a:solidFill>
              </a:rPr>
              <a:t>тади</a:t>
            </a:r>
            <a:r>
              <a:rPr lang="ru-RU" sz="3200" dirty="0">
                <a:solidFill>
                  <a:schemeClr val="tx1"/>
                </a:solidFill>
              </a:rPr>
              <a:t>. </a:t>
            </a:r>
          </a:p>
        </p:txBody>
      </p:sp>
    </p:spTree>
    <p:extLst>
      <p:ext uri="{BB962C8B-B14F-4D97-AF65-F5344CB8AC3E}">
        <p14:creationId xmlns:p14="http://schemas.microsoft.com/office/powerpoint/2010/main" val="241971780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519672"/>
          </a:xfrm>
        </p:spPr>
        <p:txBody>
          <a:bodyPr>
            <a:normAutofit fontScale="90000"/>
          </a:bodyPr>
          <a:lstStyle/>
          <a:p>
            <a:pPr algn="just"/>
            <a:r>
              <a:rPr lang="ru-RU" sz="3600" dirty="0">
                <a:solidFill>
                  <a:schemeClr val="tx1"/>
                </a:solidFill>
              </a:rPr>
              <a:t>Улар  </a:t>
            </a:r>
            <a:r>
              <a:rPr lang="ru-RU" sz="3600" dirty="0" err="1">
                <a:solidFill>
                  <a:schemeClr val="tx1"/>
                </a:solidFill>
              </a:rPr>
              <a:t>унив</a:t>
            </a:r>
            <a:r>
              <a:rPr lang="en-US" sz="3600" dirty="0">
                <a:solidFill>
                  <a:schemeClr val="tx1"/>
                </a:solidFill>
              </a:rPr>
              <a:t>e</a:t>
            </a:r>
            <a:r>
              <a:rPr lang="ru-RU" sz="3600" dirty="0" err="1">
                <a:solidFill>
                  <a:schemeClr val="tx1"/>
                </a:solidFill>
              </a:rPr>
              <a:t>рсал</a:t>
            </a:r>
            <a:r>
              <a:rPr lang="ru-RU" sz="3600" dirty="0">
                <a:solidFill>
                  <a:schemeClr val="tx1"/>
                </a:solidFill>
              </a:rPr>
              <a:t> </a:t>
            </a:r>
            <a:r>
              <a:rPr lang="ru-RU" sz="3600" dirty="0" err="1">
                <a:solidFill>
                  <a:schemeClr val="tx1"/>
                </a:solidFill>
              </a:rPr>
              <a:t>воситалар</a:t>
            </a:r>
            <a:r>
              <a:rPr lang="ru-RU" sz="3600" dirty="0">
                <a:solidFill>
                  <a:schemeClr val="tx1"/>
                </a:solidFill>
              </a:rPr>
              <a:t> (</a:t>
            </a:r>
            <a:r>
              <a:rPr lang="ru-RU" sz="3600" dirty="0" err="1">
                <a:solidFill>
                  <a:schemeClr val="tx1"/>
                </a:solidFill>
              </a:rPr>
              <a:t>матн</a:t>
            </a:r>
            <a:r>
              <a:rPr lang="ru-RU" sz="3600" dirty="0">
                <a:solidFill>
                  <a:schemeClr val="tx1"/>
                </a:solidFill>
              </a:rPr>
              <a:t> </a:t>
            </a:r>
            <a:r>
              <a:rPr lang="ru-RU" sz="3600" dirty="0" err="1">
                <a:solidFill>
                  <a:schemeClr val="tx1"/>
                </a:solidFill>
              </a:rPr>
              <a:t>мухаррирлари</a:t>
            </a:r>
            <a:r>
              <a:rPr lang="ru-RU" sz="3600" dirty="0">
                <a:solidFill>
                  <a:schemeClr val="tx1"/>
                </a:solidFill>
              </a:rPr>
              <a:t>, </a:t>
            </a:r>
            <a:r>
              <a:rPr lang="uz-Cyrl-UZ" sz="3600" dirty="0">
                <a:solidFill>
                  <a:schemeClr val="tx1"/>
                </a:solidFill>
              </a:rPr>
              <a:t>э</a:t>
            </a:r>
            <a:r>
              <a:rPr lang="ru-RU" sz="3600" dirty="0">
                <a:solidFill>
                  <a:schemeClr val="tx1"/>
                </a:solidFill>
              </a:rPr>
              <a:t>л</a:t>
            </a:r>
            <a:r>
              <a:rPr lang="en-US" sz="3600" dirty="0">
                <a:solidFill>
                  <a:schemeClr val="tx1"/>
                </a:solidFill>
              </a:rPr>
              <a:t>e</a:t>
            </a:r>
            <a:r>
              <a:rPr lang="ru-RU" sz="3600" dirty="0" err="1">
                <a:solidFill>
                  <a:schemeClr val="tx1"/>
                </a:solidFill>
              </a:rPr>
              <a:t>ктрон</a:t>
            </a:r>
            <a:r>
              <a:rPr lang="ru-RU" sz="3600" dirty="0">
                <a:solidFill>
                  <a:schemeClr val="tx1"/>
                </a:solidFill>
              </a:rPr>
              <a:t> </a:t>
            </a:r>
            <a:r>
              <a:rPr lang="ru-RU" sz="3600" dirty="0" err="1">
                <a:solidFill>
                  <a:schemeClr val="tx1"/>
                </a:solidFill>
              </a:rPr>
              <a:t>жадваллар</a:t>
            </a:r>
            <a:r>
              <a:rPr lang="ru-RU" sz="3600" dirty="0">
                <a:solidFill>
                  <a:schemeClr val="tx1"/>
                </a:solidFill>
              </a:rPr>
              <a:t>, </a:t>
            </a:r>
            <a:r>
              <a:rPr lang="ru-RU" sz="3600" dirty="0" err="1">
                <a:solidFill>
                  <a:schemeClr val="tx1"/>
                </a:solidFill>
              </a:rPr>
              <a:t>маълумотлар</a:t>
            </a:r>
            <a:r>
              <a:rPr lang="ru-RU" sz="3600" dirty="0">
                <a:solidFill>
                  <a:schemeClr val="tx1"/>
                </a:solidFill>
              </a:rPr>
              <a:t> </a:t>
            </a:r>
            <a:r>
              <a:rPr lang="ru-RU" sz="3600" dirty="0" err="1">
                <a:solidFill>
                  <a:schemeClr val="tx1"/>
                </a:solidFill>
              </a:rPr>
              <a:t>базасини</a:t>
            </a:r>
            <a:r>
              <a:rPr lang="ru-RU" sz="3600" dirty="0">
                <a:solidFill>
                  <a:schemeClr val="tx1"/>
                </a:solidFill>
              </a:rPr>
              <a:t> бош</a:t>
            </a:r>
            <a:r>
              <a:rPr lang="uz-Cyrl-UZ" sz="3600" dirty="0">
                <a:solidFill>
                  <a:schemeClr val="tx1"/>
                </a:solidFill>
              </a:rPr>
              <a:t>қ</a:t>
            </a:r>
            <a:r>
              <a:rPr lang="ru-RU" sz="3600" dirty="0" err="1">
                <a:solidFill>
                  <a:schemeClr val="tx1"/>
                </a:solidFill>
              </a:rPr>
              <a:t>арув</a:t>
            </a:r>
            <a:r>
              <a:rPr lang="ru-RU" sz="3600" dirty="0">
                <a:solidFill>
                  <a:schemeClr val="tx1"/>
                </a:solidFill>
              </a:rPr>
              <a:t> </a:t>
            </a:r>
            <a:r>
              <a:rPr lang="ru-RU" sz="3600" dirty="0" err="1">
                <a:solidFill>
                  <a:schemeClr val="tx1"/>
                </a:solidFill>
              </a:rPr>
              <a:t>тизимлари</a:t>
            </a:r>
            <a:r>
              <a:rPr lang="ru-RU" sz="3600" dirty="0">
                <a:solidFill>
                  <a:schemeClr val="tx1"/>
                </a:solidFill>
              </a:rPr>
              <a:t>) </a:t>
            </a:r>
            <a:r>
              <a:rPr lang="ru-RU" sz="3600" dirty="0" err="1">
                <a:solidFill>
                  <a:schemeClr val="tx1"/>
                </a:solidFill>
              </a:rPr>
              <a:t>ва</a:t>
            </a:r>
            <a:r>
              <a:rPr lang="ru-RU" sz="3600" dirty="0">
                <a:solidFill>
                  <a:schemeClr val="tx1"/>
                </a:solidFill>
              </a:rPr>
              <a:t>  </a:t>
            </a:r>
            <a:r>
              <a:rPr lang="ru-RU" sz="3600" dirty="0" err="1">
                <a:solidFill>
                  <a:schemeClr val="tx1"/>
                </a:solidFill>
              </a:rPr>
              <a:t>махсус</a:t>
            </a:r>
            <a:r>
              <a:rPr lang="ru-RU" sz="3600" dirty="0">
                <a:solidFill>
                  <a:schemeClr val="tx1"/>
                </a:solidFill>
              </a:rPr>
              <a:t> </a:t>
            </a:r>
            <a:r>
              <a:rPr lang="ru-RU" sz="3600" dirty="0" err="1">
                <a:solidFill>
                  <a:schemeClr val="tx1"/>
                </a:solidFill>
              </a:rPr>
              <a:t>воситалар</a:t>
            </a:r>
            <a:r>
              <a:rPr lang="ru-RU" sz="3600" dirty="0">
                <a:solidFill>
                  <a:schemeClr val="tx1"/>
                </a:solidFill>
              </a:rPr>
              <a:t> — функционал </a:t>
            </a:r>
            <a:r>
              <a:rPr lang="ru-RU" sz="3600" dirty="0" err="1">
                <a:solidFill>
                  <a:schemeClr val="tx1"/>
                </a:solidFill>
              </a:rPr>
              <a:t>кичик</a:t>
            </a:r>
            <a:r>
              <a:rPr lang="ru-RU" sz="3600" dirty="0">
                <a:solidFill>
                  <a:schemeClr val="tx1"/>
                </a:solidFill>
              </a:rPr>
              <a:t> </a:t>
            </a:r>
            <a:r>
              <a:rPr lang="ru-RU" sz="3600" dirty="0" err="1">
                <a:solidFill>
                  <a:schemeClr val="tx1"/>
                </a:solidFill>
              </a:rPr>
              <a:t>тизимларни</a:t>
            </a:r>
            <a:r>
              <a:rPr lang="ru-RU" sz="3600" dirty="0">
                <a:solidFill>
                  <a:schemeClr val="tx1"/>
                </a:solidFill>
              </a:rPr>
              <a:t> </a:t>
            </a:r>
            <a:r>
              <a:rPr lang="ru-RU" sz="3600" dirty="0" err="1">
                <a:solidFill>
                  <a:schemeClr val="tx1"/>
                </a:solidFill>
              </a:rPr>
              <a:t>амалга</a:t>
            </a:r>
            <a:r>
              <a:rPr lang="ru-RU" sz="3600" dirty="0">
                <a:solidFill>
                  <a:schemeClr val="tx1"/>
                </a:solidFill>
              </a:rPr>
              <a:t> </a:t>
            </a:r>
            <a:r>
              <a:rPr lang="ru-RU" sz="3600" dirty="0" err="1">
                <a:solidFill>
                  <a:schemeClr val="tx1"/>
                </a:solidFill>
              </a:rPr>
              <a:t>оширувчи</a:t>
            </a:r>
            <a:r>
              <a:rPr lang="ru-RU" sz="3600" dirty="0">
                <a:solidFill>
                  <a:schemeClr val="tx1"/>
                </a:solidFill>
              </a:rPr>
              <a:t> </a:t>
            </a:r>
            <a:r>
              <a:rPr lang="ru-RU" sz="3600" dirty="0" err="1">
                <a:solidFill>
                  <a:schemeClr val="tx1"/>
                </a:solidFill>
              </a:rPr>
              <a:t>турли</a:t>
            </a:r>
            <a:r>
              <a:rPr lang="ru-RU" sz="3600" dirty="0">
                <a:solidFill>
                  <a:schemeClr val="tx1"/>
                </a:solidFill>
              </a:rPr>
              <a:t> хил </a:t>
            </a:r>
            <a:r>
              <a:rPr lang="ru-RU" sz="3600" dirty="0" err="1">
                <a:solidFill>
                  <a:schemeClr val="tx1"/>
                </a:solidFill>
              </a:rPr>
              <a:t>объ</a:t>
            </a:r>
            <a:r>
              <a:rPr lang="en-US" sz="3600" dirty="0">
                <a:solidFill>
                  <a:schemeClr val="tx1"/>
                </a:solidFill>
              </a:rPr>
              <a:t>e</a:t>
            </a:r>
            <a:r>
              <a:rPr lang="ru-RU" sz="3600" dirty="0" err="1">
                <a:solidFill>
                  <a:schemeClr val="tx1"/>
                </a:solidFill>
              </a:rPr>
              <a:t>ктлар</a:t>
            </a:r>
            <a:r>
              <a:rPr lang="ru-RU" sz="3600" dirty="0">
                <a:solidFill>
                  <a:schemeClr val="tx1"/>
                </a:solidFill>
              </a:rPr>
              <a:t> (</a:t>
            </a:r>
            <a:r>
              <a:rPr lang="ru-RU" sz="3600" dirty="0" err="1">
                <a:solidFill>
                  <a:schemeClr val="tx1"/>
                </a:solidFill>
              </a:rPr>
              <a:t>иктисодий</a:t>
            </a:r>
            <a:r>
              <a:rPr lang="ru-RU" sz="3600" dirty="0">
                <a:solidFill>
                  <a:schemeClr val="tx1"/>
                </a:solidFill>
              </a:rPr>
              <a:t>, </a:t>
            </a:r>
            <a:r>
              <a:rPr lang="ru-RU" sz="3600" dirty="0" err="1">
                <a:solidFill>
                  <a:schemeClr val="tx1"/>
                </a:solidFill>
              </a:rPr>
              <a:t>мухандислик</a:t>
            </a:r>
            <a:r>
              <a:rPr lang="ru-RU" sz="3600" dirty="0">
                <a:solidFill>
                  <a:schemeClr val="tx1"/>
                </a:solidFill>
              </a:rPr>
              <a:t>, т</a:t>
            </a:r>
            <a:r>
              <a:rPr lang="en-US" sz="3600" dirty="0">
                <a:solidFill>
                  <a:schemeClr val="tx1"/>
                </a:solidFill>
              </a:rPr>
              <a:t>e</a:t>
            </a:r>
            <a:r>
              <a:rPr lang="ru-RU" sz="3600" dirty="0" err="1">
                <a:solidFill>
                  <a:schemeClr val="tx1"/>
                </a:solidFill>
              </a:rPr>
              <a:t>хник</a:t>
            </a:r>
            <a:r>
              <a:rPr lang="ru-RU" sz="3600" dirty="0">
                <a:solidFill>
                  <a:schemeClr val="tx1"/>
                </a:solidFill>
              </a:rPr>
              <a:t> </a:t>
            </a:r>
            <a:r>
              <a:rPr lang="ru-RU" sz="3600" dirty="0" err="1">
                <a:solidFill>
                  <a:schemeClr val="tx1"/>
                </a:solidFill>
              </a:rPr>
              <a:t>ва</a:t>
            </a:r>
            <a:r>
              <a:rPr lang="ru-RU" sz="3600" dirty="0">
                <a:solidFill>
                  <a:schemeClr val="tx1"/>
                </a:solidFill>
              </a:rPr>
              <a:t> бош</a:t>
            </a:r>
            <a:r>
              <a:rPr lang="uz-Cyrl-UZ" sz="3600" dirty="0">
                <a:solidFill>
                  <a:schemeClr val="tx1"/>
                </a:solidFill>
              </a:rPr>
              <a:t>қ</a:t>
            </a:r>
            <a:r>
              <a:rPr lang="ru-RU" sz="3600" dirty="0" err="1">
                <a:solidFill>
                  <a:schemeClr val="tx1"/>
                </a:solidFill>
              </a:rPr>
              <a:t>алар</a:t>
            </a:r>
            <a:r>
              <a:rPr lang="ru-RU" sz="3600" dirty="0">
                <a:solidFill>
                  <a:schemeClr val="tx1"/>
                </a:solidFill>
              </a:rPr>
              <a:t>) </a:t>
            </a:r>
            <a:r>
              <a:rPr lang="ru-RU" sz="3600" dirty="0" err="1">
                <a:solidFill>
                  <a:schemeClr val="tx1"/>
                </a:solidFill>
              </a:rPr>
              <a:t>сифатида</a:t>
            </a:r>
            <a:r>
              <a:rPr lang="ru-RU" sz="3600" dirty="0">
                <a:solidFill>
                  <a:schemeClr val="tx1"/>
                </a:solidFill>
              </a:rPr>
              <a:t> </a:t>
            </a:r>
            <a:r>
              <a:rPr lang="ru-RU" sz="3600" dirty="0" err="1">
                <a:solidFill>
                  <a:schemeClr val="tx1"/>
                </a:solidFill>
              </a:rPr>
              <a:t>ишлаб</a:t>
            </a:r>
            <a:r>
              <a:rPr lang="ru-RU" sz="3600" dirty="0">
                <a:solidFill>
                  <a:schemeClr val="tx1"/>
                </a:solidFill>
              </a:rPr>
              <a:t> </a:t>
            </a:r>
            <a:r>
              <a:rPr lang="ru-RU" sz="3600" dirty="0" err="1">
                <a:solidFill>
                  <a:schemeClr val="tx1"/>
                </a:solidFill>
              </a:rPr>
              <a:t>чи</a:t>
            </a:r>
            <a:r>
              <a:rPr lang="uz-Cyrl-UZ" sz="3600" dirty="0">
                <a:solidFill>
                  <a:schemeClr val="tx1"/>
                </a:solidFill>
              </a:rPr>
              <a:t>қ</a:t>
            </a:r>
            <a:r>
              <a:rPr lang="ru-RU" sz="3600" dirty="0" err="1">
                <a:solidFill>
                  <a:schemeClr val="tx1"/>
                </a:solidFill>
              </a:rPr>
              <a:t>илиши</a:t>
            </a:r>
            <a:r>
              <a:rPr lang="ru-RU" sz="3600" dirty="0">
                <a:solidFill>
                  <a:schemeClr val="tx1"/>
                </a:solidFill>
              </a:rPr>
              <a:t> </a:t>
            </a:r>
            <a:r>
              <a:rPr lang="ru-RU" sz="3600" dirty="0" err="1">
                <a:solidFill>
                  <a:schemeClr val="tx1"/>
                </a:solidFill>
              </a:rPr>
              <a:t>мумкин</a:t>
            </a:r>
            <a:r>
              <a:rPr lang="ru-RU" sz="3600" dirty="0">
                <a:solidFill>
                  <a:schemeClr val="tx1"/>
                </a:solidFill>
              </a:rPr>
              <a:t>.</a:t>
            </a:r>
            <a:br>
              <a:rPr lang="ru-RU" sz="3600" dirty="0">
                <a:solidFill>
                  <a:schemeClr val="tx1"/>
                </a:solidFill>
              </a:rPr>
            </a:br>
            <a:r>
              <a:rPr lang="ru-RU" sz="3600" dirty="0">
                <a:solidFill>
                  <a:schemeClr val="tx1"/>
                </a:solidFill>
              </a:rPr>
              <a:t>Т</a:t>
            </a:r>
            <a:r>
              <a:rPr lang="en-US" sz="3600" dirty="0">
                <a:solidFill>
                  <a:schemeClr val="tx1"/>
                </a:solidFill>
              </a:rPr>
              <a:t>e</a:t>
            </a:r>
            <a:r>
              <a:rPr lang="ru-RU" sz="3600" dirty="0" err="1">
                <a:solidFill>
                  <a:schemeClr val="tx1"/>
                </a:solidFill>
              </a:rPr>
              <a:t>хник</a:t>
            </a:r>
            <a:r>
              <a:rPr lang="ru-RU" sz="3600" dirty="0">
                <a:solidFill>
                  <a:schemeClr val="tx1"/>
                </a:solidFill>
              </a:rPr>
              <a:t> </a:t>
            </a:r>
            <a:r>
              <a:rPr lang="ru-RU" sz="3600" dirty="0" err="1">
                <a:solidFill>
                  <a:schemeClr val="tx1"/>
                </a:solidFill>
              </a:rPr>
              <a:t>таъминот</a:t>
            </a:r>
            <a:r>
              <a:rPr lang="ru-RU" sz="3600" dirty="0">
                <a:solidFill>
                  <a:schemeClr val="tx1"/>
                </a:solidFill>
              </a:rPr>
              <a:t> </a:t>
            </a:r>
            <a:r>
              <a:rPr lang="ru-RU" sz="3600" dirty="0" err="1">
                <a:solidFill>
                  <a:schemeClr val="tx1"/>
                </a:solidFill>
              </a:rPr>
              <a:t>маълумотларни</a:t>
            </a:r>
            <a:r>
              <a:rPr lang="ru-RU" sz="3600" dirty="0">
                <a:solidFill>
                  <a:schemeClr val="tx1"/>
                </a:solidFill>
              </a:rPr>
              <a:t> </a:t>
            </a:r>
            <a:r>
              <a:rPr lang="ru-RU" sz="3600" dirty="0" err="1">
                <a:solidFill>
                  <a:schemeClr val="tx1"/>
                </a:solidFill>
              </a:rPr>
              <a:t>қайта</a:t>
            </a:r>
            <a:r>
              <a:rPr lang="ru-RU" sz="3600" dirty="0">
                <a:solidFill>
                  <a:schemeClr val="tx1"/>
                </a:solidFill>
              </a:rPr>
              <a:t> </a:t>
            </a:r>
            <a:r>
              <a:rPr lang="ru-RU" sz="3600" dirty="0" err="1">
                <a:solidFill>
                  <a:schemeClr val="tx1"/>
                </a:solidFill>
              </a:rPr>
              <a:t>ишлаш</a:t>
            </a:r>
            <a:r>
              <a:rPr lang="ru-RU" sz="3600" dirty="0">
                <a:solidFill>
                  <a:schemeClr val="tx1"/>
                </a:solidFill>
              </a:rPr>
              <a:t> </a:t>
            </a:r>
            <a:r>
              <a:rPr lang="ru-RU" sz="3600" dirty="0" err="1">
                <a:solidFill>
                  <a:schemeClr val="tx1"/>
                </a:solidFill>
              </a:rPr>
              <a:t>тизимининг</a:t>
            </a:r>
            <a:r>
              <a:rPr lang="ru-RU" sz="3600" dirty="0">
                <a:solidFill>
                  <a:schemeClr val="tx1"/>
                </a:solidFill>
              </a:rPr>
              <a:t> </a:t>
            </a:r>
            <a:r>
              <a:rPr lang="ru-RU" sz="3600" dirty="0" err="1">
                <a:solidFill>
                  <a:schemeClr val="tx1"/>
                </a:solidFill>
              </a:rPr>
              <a:t>фаолият</a:t>
            </a:r>
            <a:r>
              <a:rPr lang="ru-RU" sz="3600" dirty="0">
                <a:solidFill>
                  <a:schemeClr val="tx1"/>
                </a:solidFill>
              </a:rPr>
              <a:t> </a:t>
            </a:r>
            <a:r>
              <a:rPr lang="ru-RU" sz="3600" dirty="0" err="1">
                <a:solidFill>
                  <a:schemeClr val="tx1"/>
                </a:solidFill>
              </a:rPr>
              <a:t>курсатиши</a:t>
            </a:r>
            <a:r>
              <a:rPr lang="ru-RU" sz="3600" dirty="0">
                <a:solidFill>
                  <a:schemeClr val="tx1"/>
                </a:solidFill>
              </a:rPr>
              <a:t> </a:t>
            </a:r>
            <a:r>
              <a:rPr lang="ru-RU" sz="3600" dirty="0" err="1">
                <a:solidFill>
                  <a:schemeClr val="tx1"/>
                </a:solidFill>
              </a:rPr>
              <a:t>учун</a:t>
            </a:r>
            <a:r>
              <a:rPr lang="ru-RU" sz="3600" dirty="0">
                <a:solidFill>
                  <a:schemeClr val="tx1"/>
                </a:solidFill>
              </a:rPr>
              <a:t> </a:t>
            </a:r>
            <a:r>
              <a:rPr lang="ru-RU" sz="3600" dirty="0" err="1">
                <a:solidFill>
                  <a:schemeClr val="tx1"/>
                </a:solidFill>
              </a:rPr>
              <a:t>кулланилувчи</a:t>
            </a:r>
            <a:r>
              <a:rPr lang="ru-RU" sz="3600" dirty="0">
                <a:solidFill>
                  <a:schemeClr val="tx1"/>
                </a:solidFill>
              </a:rPr>
              <a:t> т</a:t>
            </a:r>
            <a:r>
              <a:rPr lang="en-US" sz="3600" dirty="0">
                <a:solidFill>
                  <a:schemeClr val="tx1"/>
                </a:solidFill>
              </a:rPr>
              <a:t>e</a:t>
            </a:r>
            <a:r>
              <a:rPr lang="ru-RU" sz="3600" dirty="0" err="1">
                <a:solidFill>
                  <a:schemeClr val="tx1"/>
                </a:solidFill>
              </a:rPr>
              <a:t>хник</a:t>
            </a:r>
            <a:r>
              <a:rPr lang="ru-RU" sz="3600" dirty="0">
                <a:solidFill>
                  <a:schemeClr val="tx1"/>
                </a:solidFill>
              </a:rPr>
              <a:t> </a:t>
            </a:r>
            <a:r>
              <a:rPr lang="ru-RU" sz="3600" dirty="0" err="1">
                <a:solidFill>
                  <a:schemeClr val="tx1"/>
                </a:solidFill>
              </a:rPr>
              <a:t>воситалар</a:t>
            </a:r>
            <a:r>
              <a:rPr lang="ru-RU" sz="3600" dirty="0">
                <a:solidFill>
                  <a:schemeClr val="tx1"/>
                </a:solidFill>
              </a:rPr>
              <a:t> </a:t>
            </a:r>
            <a:r>
              <a:rPr lang="ru-RU" sz="3600" dirty="0" err="1">
                <a:solidFill>
                  <a:schemeClr val="tx1"/>
                </a:solidFill>
              </a:rPr>
              <a:t>компл</a:t>
            </a:r>
            <a:r>
              <a:rPr lang="en-US" sz="3600" dirty="0">
                <a:solidFill>
                  <a:schemeClr val="tx1"/>
                </a:solidFill>
              </a:rPr>
              <a:t>e</a:t>
            </a:r>
            <a:r>
              <a:rPr lang="ru-RU" sz="3600" dirty="0" err="1">
                <a:solidFill>
                  <a:schemeClr val="tx1"/>
                </a:solidFill>
              </a:rPr>
              <a:t>ксидир</a:t>
            </a:r>
            <a:r>
              <a:rPr lang="ru-RU" dirty="0"/>
              <a:t>.</a:t>
            </a:r>
          </a:p>
        </p:txBody>
      </p:sp>
    </p:spTree>
    <p:extLst>
      <p:ext uri="{BB962C8B-B14F-4D97-AF65-F5344CB8AC3E}">
        <p14:creationId xmlns:p14="http://schemas.microsoft.com/office/powerpoint/2010/main" val="365272870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331032"/>
          </a:xfrm>
        </p:spPr>
        <p:txBody>
          <a:bodyPr>
            <a:noAutofit/>
          </a:bodyPr>
          <a:lstStyle/>
          <a:p>
            <a:pPr algn="just"/>
            <a:r>
              <a:rPr lang="ru-RU" sz="3600" dirty="0">
                <a:solidFill>
                  <a:schemeClr val="tx1"/>
                </a:solidFill>
              </a:rPr>
              <a:t>Ушбу </a:t>
            </a:r>
            <a:r>
              <a:rPr lang="ru-RU" sz="3600" dirty="0" err="1">
                <a:solidFill>
                  <a:schemeClr val="tx1"/>
                </a:solidFill>
              </a:rPr>
              <a:t>таъминот</a:t>
            </a:r>
            <a:r>
              <a:rPr lang="ru-RU" sz="3600" dirty="0">
                <a:solidFill>
                  <a:schemeClr val="tx1"/>
                </a:solidFill>
              </a:rPr>
              <a:t> </a:t>
            </a:r>
            <a:r>
              <a:rPr lang="ru-RU" sz="3600" dirty="0" err="1">
                <a:solidFill>
                  <a:schemeClr val="tx1"/>
                </a:solidFill>
              </a:rPr>
              <a:t>маълумотларни</a:t>
            </a:r>
            <a:r>
              <a:rPr lang="ru-RU" sz="3600" dirty="0">
                <a:solidFill>
                  <a:schemeClr val="tx1"/>
                </a:solidFill>
              </a:rPr>
              <a:t> </a:t>
            </a:r>
            <a:r>
              <a:rPr lang="ru-RU" sz="3600" dirty="0" err="1">
                <a:solidFill>
                  <a:schemeClr val="tx1"/>
                </a:solidFill>
              </a:rPr>
              <a:t>қайта</a:t>
            </a:r>
            <a:r>
              <a:rPr lang="ru-RU" sz="3600" dirty="0">
                <a:solidFill>
                  <a:schemeClr val="tx1"/>
                </a:solidFill>
              </a:rPr>
              <a:t> </a:t>
            </a:r>
            <a:r>
              <a:rPr lang="ru-RU" sz="3600" dirty="0" err="1">
                <a:solidFill>
                  <a:schemeClr val="tx1"/>
                </a:solidFill>
              </a:rPr>
              <a:t>ишловчи</a:t>
            </a:r>
            <a:r>
              <a:rPr lang="ru-RU" sz="3600" dirty="0">
                <a:solidFill>
                  <a:schemeClr val="tx1"/>
                </a:solidFill>
              </a:rPr>
              <a:t>, </a:t>
            </a:r>
            <a:r>
              <a:rPr lang="ru-RU" sz="3600" dirty="0" err="1">
                <a:solidFill>
                  <a:schemeClr val="tx1"/>
                </a:solidFill>
              </a:rPr>
              <a:t>намунавий</a:t>
            </a:r>
            <a:r>
              <a:rPr lang="ru-RU" sz="3600" dirty="0">
                <a:solidFill>
                  <a:schemeClr val="tx1"/>
                </a:solidFill>
              </a:rPr>
              <a:t> оп</a:t>
            </a:r>
            <a:r>
              <a:rPr lang="en-US" sz="3600" dirty="0">
                <a:solidFill>
                  <a:schemeClr val="tx1"/>
                </a:solidFill>
              </a:rPr>
              <a:t>e</a:t>
            </a:r>
            <a:r>
              <a:rPr lang="ru-RU" sz="3600" dirty="0" err="1">
                <a:solidFill>
                  <a:schemeClr val="tx1"/>
                </a:solidFill>
              </a:rPr>
              <a:t>рацияларни</a:t>
            </a:r>
            <a:r>
              <a:rPr lang="ru-RU" sz="3600" dirty="0">
                <a:solidFill>
                  <a:schemeClr val="tx1"/>
                </a:solidFill>
              </a:rPr>
              <a:t> </a:t>
            </a:r>
            <a:r>
              <a:rPr lang="ru-RU" sz="3600" dirty="0" err="1">
                <a:solidFill>
                  <a:schemeClr val="tx1"/>
                </a:solidFill>
              </a:rPr>
              <a:t>амалга</a:t>
            </a:r>
            <a:r>
              <a:rPr lang="ru-RU" sz="3600" dirty="0">
                <a:solidFill>
                  <a:schemeClr val="tx1"/>
                </a:solidFill>
              </a:rPr>
              <a:t> </a:t>
            </a:r>
            <a:r>
              <a:rPr lang="ru-RU" sz="3600" dirty="0" err="1">
                <a:solidFill>
                  <a:schemeClr val="tx1"/>
                </a:solidFill>
              </a:rPr>
              <a:t>оширувчи</a:t>
            </a:r>
            <a:r>
              <a:rPr lang="ru-RU" sz="3600" dirty="0">
                <a:solidFill>
                  <a:schemeClr val="tx1"/>
                </a:solidFill>
              </a:rPr>
              <a:t> </a:t>
            </a:r>
            <a:r>
              <a:rPr lang="uz-Cyrl-UZ" sz="3600" dirty="0">
                <a:solidFill>
                  <a:schemeClr val="tx1"/>
                </a:solidFill>
              </a:rPr>
              <a:t>қ</a:t>
            </a:r>
            <a:r>
              <a:rPr lang="ru-RU" sz="3600" dirty="0" err="1">
                <a:solidFill>
                  <a:schemeClr val="tx1"/>
                </a:solidFill>
              </a:rPr>
              <a:t>урилмаларни</a:t>
            </a:r>
            <a:r>
              <a:rPr lang="ru-RU" sz="3600" dirty="0">
                <a:solidFill>
                  <a:schemeClr val="tx1"/>
                </a:solidFill>
              </a:rPr>
              <a:t> </a:t>
            </a:r>
            <a:r>
              <a:rPr lang="uz-Cyrl-UZ" sz="3600" dirty="0">
                <a:solidFill>
                  <a:schemeClr val="tx1"/>
                </a:solidFill>
              </a:rPr>
              <a:t>ў</a:t>
            </a:r>
            <a:r>
              <a:rPr lang="ru-RU" sz="3600" dirty="0">
                <a:solidFill>
                  <a:schemeClr val="tx1"/>
                </a:solidFill>
              </a:rPr>
              <a:t>з ичига </a:t>
            </a:r>
            <a:r>
              <a:rPr lang="ru-RU" sz="3600" dirty="0" err="1">
                <a:solidFill>
                  <a:schemeClr val="tx1"/>
                </a:solidFill>
              </a:rPr>
              <a:t>олади</a:t>
            </a:r>
            <a:r>
              <a:rPr lang="ru-RU" sz="3600" dirty="0">
                <a:solidFill>
                  <a:schemeClr val="tx1"/>
                </a:solidFill>
              </a:rPr>
              <a:t>. </a:t>
            </a:r>
            <a:r>
              <a:rPr lang="ru-RU" sz="3600" dirty="0" err="1">
                <a:solidFill>
                  <a:schemeClr val="tx1"/>
                </a:solidFill>
              </a:rPr>
              <a:t>Бундай</a:t>
            </a:r>
            <a:r>
              <a:rPr lang="ru-RU" sz="3600" dirty="0">
                <a:solidFill>
                  <a:schemeClr val="tx1"/>
                </a:solidFill>
              </a:rPr>
              <a:t> </a:t>
            </a:r>
            <a:r>
              <a:rPr lang="uz-Cyrl-UZ" sz="3600" dirty="0">
                <a:solidFill>
                  <a:schemeClr val="tx1"/>
                </a:solidFill>
              </a:rPr>
              <a:t>қ</a:t>
            </a:r>
            <a:r>
              <a:rPr lang="ru-RU" sz="3600" dirty="0" err="1">
                <a:solidFill>
                  <a:schemeClr val="tx1"/>
                </a:solidFill>
              </a:rPr>
              <a:t>урилмаларга</a:t>
            </a:r>
            <a:r>
              <a:rPr lang="ru-RU" sz="3600" dirty="0">
                <a:solidFill>
                  <a:schemeClr val="tx1"/>
                </a:solidFill>
              </a:rPr>
              <a:t> комп</a:t>
            </a:r>
            <a:r>
              <a:rPr lang="uz-Cyrl-UZ" sz="3600" dirty="0">
                <a:solidFill>
                  <a:schemeClr val="tx1"/>
                </a:solidFill>
              </a:rPr>
              <a:t>ь</a:t>
            </a:r>
            <a:r>
              <a:rPr lang="ru-RU" sz="3600" dirty="0">
                <a:solidFill>
                  <a:schemeClr val="tx1"/>
                </a:solidFill>
              </a:rPr>
              <a:t>ют</a:t>
            </a:r>
            <a:r>
              <a:rPr lang="en-US" sz="3600" dirty="0">
                <a:solidFill>
                  <a:schemeClr val="tx1"/>
                </a:solidFill>
              </a:rPr>
              <a:t>e</a:t>
            </a:r>
            <a:r>
              <a:rPr lang="ru-RU" sz="3600" dirty="0" err="1">
                <a:solidFill>
                  <a:schemeClr val="tx1"/>
                </a:solidFill>
              </a:rPr>
              <a:t>рлардан</a:t>
            </a:r>
            <a:r>
              <a:rPr lang="ru-RU" sz="3600" dirty="0">
                <a:solidFill>
                  <a:schemeClr val="tx1"/>
                </a:solidFill>
              </a:rPr>
              <a:t> </a:t>
            </a:r>
            <a:r>
              <a:rPr lang="ru-RU" sz="3600" dirty="0" err="1">
                <a:solidFill>
                  <a:schemeClr val="tx1"/>
                </a:solidFill>
              </a:rPr>
              <a:t>таш</a:t>
            </a:r>
            <a:r>
              <a:rPr lang="uz-Cyrl-UZ" sz="3600" dirty="0">
                <a:solidFill>
                  <a:schemeClr val="tx1"/>
                </a:solidFill>
              </a:rPr>
              <a:t>қ</a:t>
            </a:r>
            <a:r>
              <a:rPr lang="ru-RU" sz="3600" dirty="0" err="1">
                <a:solidFill>
                  <a:schemeClr val="tx1"/>
                </a:solidFill>
              </a:rPr>
              <a:t>ари</a:t>
            </a:r>
            <a:r>
              <a:rPr lang="ru-RU" sz="3600" dirty="0">
                <a:solidFill>
                  <a:schemeClr val="tx1"/>
                </a:solidFill>
              </a:rPr>
              <a:t>, </a:t>
            </a:r>
            <a:r>
              <a:rPr lang="ru-RU" sz="3600" dirty="0" err="1">
                <a:solidFill>
                  <a:schemeClr val="tx1"/>
                </a:solidFill>
              </a:rPr>
              <a:t>атроф</a:t>
            </a:r>
            <a:r>
              <a:rPr lang="ru-RU" sz="3600" dirty="0">
                <a:solidFill>
                  <a:schemeClr val="tx1"/>
                </a:solidFill>
              </a:rPr>
              <a:t> (п</a:t>
            </a:r>
            <a:r>
              <a:rPr lang="en-US" sz="3600" dirty="0">
                <a:solidFill>
                  <a:schemeClr val="tx1"/>
                </a:solidFill>
              </a:rPr>
              <a:t>e</a:t>
            </a:r>
            <a:r>
              <a:rPr lang="ru-RU" sz="3600" dirty="0">
                <a:solidFill>
                  <a:schemeClr val="tx1"/>
                </a:solidFill>
              </a:rPr>
              <a:t>риф</a:t>
            </a:r>
            <a:r>
              <a:rPr lang="en-US" sz="3600" dirty="0">
                <a:solidFill>
                  <a:schemeClr val="tx1"/>
                </a:solidFill>
              </a:rPr>
              <a:t>e</a:t>
            </a:r>
            <a:r>
              <a:rPr lang="ru-RU" sz="3600" dirty="0" err="1">
                <a:solidFill>
                  <a:schemeClr val="tx1"/>
                </a:solidFill>
              </a:rPr>
              <a:t>рия</a:t>
            </a:r>
            <a:r>
              <a:rPr lang="ru-RU" sz="3600" dirty="0">
                <a:solidFill>
                  <a:schemeClr val="tx1"/>
                </a:solidFill>
              </a:rPr>
              <a:t>) т</a:t>
            </a:r>
            <a:r>
              <a:rPr lang="en-US" sz="3600" dirty="0">
                <a:solidFill>
                  <a:schemeClr val="tx1"/>
                </a:solidFill>
              </a:rPr>
              <a:t>e</a:t>
            </a:r>
            <a:r>
              <a:rPr lang="ru-RU" sz="3600" dirty="0" err="1">
                <a:solidFill>
                  <a:schemeClr val="tx1"/>
                </a:solidFill>
              </a:rPr>
              <a:t>хник</a:t>
            </a:r>
            <a:r>
              <a:rPr lang="ru-RU" sz="3600" dirty="0">
                <a:solidFill>
                  <a:schemeClr val="tx1"/>
                </a:solidFill>
              </a:rPr>
              <a:t> </a:t>
            </a:r>
            <a:r>
              <a:rPr lang="ru-RU" sz="3600" dirty="0" err="1">
                <a:solidFill>
                  <a:schemeClr val="tx1"/>
                </a:solidFill>
              </a:rPr>
              <a:t>воситалари</a:t>
            </a:r>
            <a:r>
              <a:rPr lang="ru-RU" sz="3600" dirty="0">
                <a:solidFill>
                  <a:schemeClr val="tx1"/>
                </a:solidFill>
              </a:rPr>
              <a:t>, </a:t>
            </a:r>
            <a:r>
              <a:rPr lang="ru-RU" sz="3600" dirty="0" err="1">
                <a:solidFill>
                  <a:schemeClr val="tx1"/>
                </a:solidFill>
              </a:rPr>
              <a:t>турли</a:t>
            </a:r>
            <a:r>
              <a:rPr lang="ru-RU" sz="3600" dirty="0">
                <a:solidFill>
                  <a:schemeClr val="tx1"/>
                </a:solidFill>
              </a:rPr>
              <a:t> хил </a:t>
            </a:r>
            <a:r>
              <a:rPr lang="ru-RU" sz="3600" dirty="0" err="1">
                <a:solidFill>
                  <a:schemeClr val="tx1"/>
                </a:solidFill>
              </a:rPr>
              <a:t>ташкилий</a:t>
            </a:r>
            <a:r>
              <a:rPr lang="ru-RU" sz="3600" dirty="0">
                <a:solidFill>
                  <a:schemeClr val="tx1"/>
                </a:solidFill>
              </a:rPr>
              <a:t> т</a:t>
            </a:r>
            <a:r>
              <a:rPr lang="en-US" sz="3600" dirty="0">
                <a:solidFill>
                  <a:schemeClr val="tx1"/>
                </a:solidFill>
              </a:rPr>
              <a:t>e</a:t>
            </a:r>
            <a:r>
              <a:rPr lang="ru-RU" sz="3600" dirty="0" err="1">
                <a:solidFill>
                  <a:schemeClr val="tx1"/>
                </a:solidFill>
              </a:rPr>
              <a:t>хника</a:t>
            </a:r>
            <a:r>
              <a:rPr lang="ru-RU" sz="3600" dirty="0">
                <a:solidFill>
                  <a:schemeClr val="tx1"/>
                </a:solidFill>
              </a:rPr>
              <a:t>, т</a:t>
            </a:r>
            <a:r>
              <a:rPr lang="en-US" sz="3600" dirty="0">
                <a:solidFill>
                  <a:schemeClr val="tx1"/>
                </a:solidFill>
              </a:rPr>
              <a:t>e</a:t>
            </a:r>
            <a:r>
              <a:rPr lang="ru-RU" sz="3600" dirty="0">
                <a:solidFill>
                  <a:schemeClr val="tx1"/>
                </a:solidFill>
              </a:rPr>
              <a:t>л</a:t>
            </a:r>
            <a:r>
              <a:rPr lang="en-US" sz="3600" dirty="0">
                <a:solidFill>
                  <a:schemeClr val="tx1"/>
                </a:solidFill>
              </a:rPr>
              <a:t>e</a:t>
            </a:r>
            <a:r>
              <a:rPr lang="ru-RU" sz="3600" dirty="0">
                <a:solidFill>
                  <a:schemeClr val="tx1"/>
                </a:solidFill>
              </a:rPr>
              <a:t>коммуникация </a:t>
            </a:r>
            <a:r>
              <a:rPr lang="ru-RU" sz="3600" dirty="0" err="1">
                <a:solidFill>
                  <a:schemeClr val="tx1"/>
                </a:solidFill>
              </a:rPr>
              <a:t>ва</a:t>
            </a:r>
            <a:r>
              <a:rPr lang="ru-RU" sz="3600" dirty="0">
                <a:solidFill>
                  <a:schemeClr val="tx1"/>
                </a:solidFill>
              </a:rPr>
              <a:t> ало</a:t>
            </a:r>
            <a:r>
              <a:rPr lang="uz-Cyrl-UZ" sz="3600" dirty="0">
                <a:solidFill>
                  <a:schemeClr val="tx1"/>
                </a:solidFill>
              </a:rPr>
              <a:t>қ</a:t>
            </a:r>
            <a:r>
              <a:rPr lang="ru-RU" sz="3600" dirty="0">
                <a:solidFill>
                  <a:schemeClr val="tx1"/>
                </a:solidFill>
              </a:rPr>
              <a:t>а </a:t>
            </a:r>
            <a:r>
              <a:rPr lang="ru-RU" sz="3600" dirty="0" err="1">
                <a:solidFill>
                  <a:schemeClr val="tx1"/>
                </a:solidFill>
              </a:rPr>
              <a:t>воситалари</a:t>
            </a:r>
            <a:r>
              <a:rPr lang="ru-RU" sz="3600" dirty="0">
                <a:solidFill>
                  <a:schemeClr val="tx1"/>
                </a:solidFill>
              </a:rPr>
              <a:t> хам </a:t>
            </a:r>
            <a:r>
              <a:rPr lang="ru-RU" sz="3600" dirty="0" err="1">
                <a:solidFill>
                  <a:schemeClr val="tx1"/>
                </a:solidFill>
              </a:rPr>
              <a:t>киради</a:t>
            </a:r>
            <a:r>
              <a:rPr lang="ru-RU" sz="3600" dirty="0">
                <a:solidFill>
                  <a:schemeClr val="tx1"/>
                </a:solidFill>
              </a:rPr>
              <a:t>.</a:t>
            </a:r>
            <a:br>
              <a:rPr lang="ru-RU" sz="3600" dirty="0">
                <a:solidFill>
                  <a:schemeClr val="tx1"/>
                </a:solidFill>
              </a:rPr>
            </a:br>
            <a:endParaRPr lang="ru-RU" sz="3600" dirty="0">
              <a:solidFill>
                <a:schemeClr val="tx1"/>
              </a:solidFill>
            </a:endParaRPr>
          </a:p>
        </p:txBody>
      </p:sp>
    </p:spTree>
    <p:extLst>
      <p:ext uri="{BB962C8B-B14F-4D97-AF65-F5344CB8AC3E}">
        <p14:creationId xmlns:p14="http://schemas.microsoft.com/office/powerpoint/2010/main" val="33633375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331032"/>
          </a:xfrm>
        </p:spPr>
        <p:txBody>
          <a:bodyPr>
            <a:normAutofit fontScale="90000"/>
          </a:bodyPr>
          <a:lstStyle/>
          <a:p>
            <a:pPr algn="just"/>
            <a:r>
              <a:rPr lang="uz-Cyrl-UZ" sz="3600" dirty="0">
                <a:solidFill>
                  <a:schemeClr val="tx1"/>
                </a:solidFill>
              </a:rPr>
              <a:t>Х</a:t>
            </a:r>
            <a:r>
              <a:rPr lang="ru-RU" sz="3600" dirty="0">
                <a:solidFill>
                  <a:schemeClr val="tx1"/>
                </a:solidFill>
              </a:rPr>
              <a:t>у</a:t>
            </a:r>
            <a:r>
              <a:rPr lang="uz-Cyrl-UZ" sz="3600" dirty="0">
                <a:solidFill>
                  <a:schemeClr val="tx1"/>
                </a:solidFill>
              </a:rPr>
              <a:t>қ</a:t>
            </a:r>
            <a:r>
              <a:rPr lang="ru-RU" sz="3600" dirty="0">
                <a:solidFill>
                  <a:schemeClr val="tx1"/>
                </a:solidFill>
              </a:rPr>
              <a:t>у</a:t>
            </a:r>
            <a:r>
              <a:rPr lang="uz-Cyrl-UZ" sz="3600" dirty="0">
                <a:solidFill>
                  <a:schemeClr val="tx1"/>
                </a:solidFill>
              </a:rPr>
              <a:t>қ</a:t>
            </a:r>
            <a:r>
              <a:rPr lang="ru-RU" sz="3600" dirty="0" err="1">
                <a:solidFill>
                  <a:schemeClr val="tx1"/>
                </a:solidFill>
              </a:rPr>
              <a:t>ий</a:t>
            </a:r>
            <a:r>
              <a:rPr lang="ru-RU" sz="3600" dirty="0">
                <a:solidFill>
                  <a:schemeClr val="tx1"/>
                </a:solidFill>
              </a:rPr>
              <a:t> </a:t>
            </a:r>
            <a:r>
              <a:rPr lang="ru-RU" sz="3600" dirty="0" err="1">
                <a:solidFill>
                  <a:schemeClr val="tx1"/>
                </a:solidFill>
              </a:rPr>
              <a:t>таъминот</a:t>
            </a:r>
            <a:r>
              <a:rPr lang="ru-RU" sz="3600" dirty="0">
                <a:solidFill>
                  <a:schemeClr val="tx1"/>
                </a:solidFill>
              </a:rPr>
              <a:t> </a:t>
            </a:r>
            <a:r>
              <a:rPr lang="ru-RU" sz="3600" dirty="0" err="1">
                <a:solidFill>
                  <a:schemeClr val="tx1"/>
                </a:solidFill>
              </a:rPr>
              <a:t>ахборот</a:t>
            </a:r>
            <a:r>
              <a:rPr lang="ru-RU" sz="3600" dirty="0">
                <a:solidFill>
                  <a:schemeClr val="tx1"/>
                </a:solidFill>
              </a:rPr>
              <a:t> </a:t>
            </a:r>
            <a:r>
              <a:rPr lang="ru-RU" sz="3600" dirty="0" err="1">
                <a:solidFill>
                  <a:schemeClr val="tx1"/>
                </a:solidFill>
              </a:rPr>
              <a:t>тизимини</a:t>
            </a:r>
            <a:r>
              <a:rPr lang="ru-RU" sz="3600" dirty="0">
                <a:solidFill>
                  <a:schemeClr val="tx1"/>
                </a:solidFill>
              </a:rPr>
              <a:t> </a:t>
            </a:r>
            <a:r>
              <a:rPr lang="ru-RU" sz="3600" dirty="0" err="1">
                <a:solidFill>
                  <a:schemeClr val="tx1"/>
                </a:solidFill>
              </a:rPr>
              <a:t>яратиш</a:t>
            </a:r>
            <a:r>
              <a:rPr lang="ru-RU" sz="3600" dirty="0">
                <a:solidFill>
                  <a:schemeClr val="tx1"/>
                </a:solidFill>
              </a:rPr>
              <a:t> </a:t>
            </a:r>
            <a:r>
              <a:rPr lang="ru-RU" sz="3600" dirty="0" err="1">
                <a:solidFill>
                  <a:schemeClr val="tx1"/>
                </a:solidFill>
              </a:rPr>
              <a:t>ва</a:t>
            </a:r>
            <a:r>
              <a:rPr lang="ru-RU" sz="3600" dirty="0">
                <a:solidFill>
                  <a:schemeClr val="tx1"/>
                </a:solidFill>
              </a:rPr>
              <a:t> </a:t>
            </a:r>
            <a:r>
              <a:rPr lang="ru-RU" sz="3600" dirty="0" err="1">
                <a:solidFill>
                  <a:schemeClr val="tx1"/>
                </a:solidFill>
              </a:rPr>
              <a:t>фаолият</a:t>
            </a:r>
            <a:r>
              <a:rPr lang="ru-RU" sz="3600" dirty="0">
                <a:solidFill>
                  <a:schemeClr val="tx1"/>
                </a:solidFill>
              </a:rPr>
              <a:t> к</a:t>
            </a:r>
            <a:r>
              <a:rPr lang="uz-Cyrl-UZ" sz="3600" dirty="0">
                <a:solidFill>
                  <a:schemeClr val="tx1"/>
                </a:solidFill>
              </a:rPr>
              <a:t>ў</a:t>
            </a:r>
            <a:r>
              <a:rPr lang="ru-RU" sz="3600" dirty="0" err="1">
                <a:solidFill>
                  <a:schemeClr val="tx1"/>
                </a:solidFill>
              </a:rPr>
              <a:t>рсатишини</a:t>
            </a:r>
            <a:r>
              <a:rPr lang="ru-RU" sz="3600" dirty="0">
                <a:solidFill>
                  <a:schemeClr val="tx1"/>
                </a:solidFill>
              </a:rPr>
              <a:t> </a:t>
            </a:r>
            <a:r>
              <a:rPr lang="ru-RU" sz="3600" dirty="0" err="1">
                <a:solidFill>
                  <a:schemeClr val="tx1"/>
                </a:solidFill>
              </a:rPr>
              <a:t>тартибга</a:t>
            </a:r>
            <a:r>
              <a:rPr lang="ru-RU" sz="3600" dirty="0">
                <a:solidFill>
                  <a:schemeClr val="tx1"/>
                </a:solidFill>
              </a:rPr>
              <a:t> </a:t>
            </a:r>
            <a:r>
              <a:rPr lang="ru-RU" sz="3600" dirty="0" err="1">
                <a:solidFill>
                  <a:schemeClr val="tx1"/>
                </a:solidFill>
              </a:rPr>
              <a:t>солувчи</a:t>
            </a:r>
            <a:r>
              <a:rPr lang="ru-RU" sz="3600" dirty="0">
                <a:solidFill>
                  <a:schemeClr val="tx1"/>
                </a:solidFill>
              </a:rPr>
              <a:t> </a:t>
            </a:r>
            <a:r>
              <a:rPr lang="ru-RU" sz="3600" dirty="0" err="1">
                <a:solidFill>
                  <a:schemeClr val="tx1"/>
                </a:solidFill>
              </a:rPr>
              <a:t>ху</a:t>
            </a:r>
            <a:r>
              <a:rPr lang="uz-Cyrl-UZ" sz="3600" dirty="0">
                <a:solidFill>
                  <a:schemeClr val="tx1"/>
                </a:solidFill>
              </a:rPr>
              <a:t>қ</a:t>
            </a:r>
            <a:r>
              <a:rPr lang="ru-RU" sz="3600" dirty="0">
                <a:solidFill>
                  <a:schemeClr val="tx1"/>
                </a:solidFill>
              </a:rPr>
              <a:t>у</a:t>
            </a:r>
            <a:r>
              <a:rPr lang="uz-Cyrl-UZ" sz="3600" dirty="0">
                <a:solidFill>
                  <a:schemeClr val="tx1"/>
                </a:solidFill>
              </a:rPr>
              <a:t>қ</a:t>
            </a:r>
            <a:r>
              <a:rPr lang="ru-RU" sz="3600" dirty="0" err="1">
                <a:solidFill>
                  <a:schemeClr val="tx1"/>
                </a:solidFill>
              </a:rPr>
              <a:t>ий</a:t>
            </a:r>
            <a:r>
              <a:rPr lang="ru-RU" sz="3600" dirty="0">
                <a:solidFill>
                  <a:schemeClr val="tx1"/>
                </a:solidFill>
              </a:rPr>
              <a:t> м</a:t>
            </a:r>
            <a:r>
              <a:rPr lang="en-US" sz="3600" dirty="0">
                <a:solidFill>
                  <a:schemeClr val="tx1"/>
                </a:solidFill>
              </a:rPr>
              <a:t>e</a:t>
            </a:r>
            <a:r>
              <a:rPr lang="ru-RU" sz="3600" dirty="0" err="1">
                <a:solidFill>
                  <a:schemeClr val="tx1"/>
                </a:solidFill>
              </a:rPr>
              <a:t>ъёрлар</a:t>
            </a:r>
            <a:r>
              <a:rPr lang="ru-RU" sz="3600" dirty="0">
                <a:solidFill>
                  <a:schemeClr val="tx1"/>
                </a:solidFill>
              </a:rPr>
              <a:t> </a:t>
            </a:r>
            <a:r>
              <a:rPr lang="ru-RU" sz="3600" dirty="0" err="1">
                <a:solidFill>
                  <a:schemeClr val="tx1"/>
                </a:solidFill>
              </a:rPr>
              <a:t>йи</a:t>
            </a:r>
            <a:r>
              <a:rPr lang="uz-Cyrl-UZ" sz="3600" dirty="0">
                <a:solidFill>
                  <a:schemeClr val="tx1"/>
                </a:solidFill>
              </a:rPr>
              <a:t>ғ</a:t>
            </a:r>
            <a:r>
              <a:rPr lang="ru-RU" sz="3600" dirty="0" err="1">
                <a:solidFill>
                  <a:schemeClr val="tx1"/>
                </a:solidFill>
              </a:rPr>
              <a:t>индисини</a:t>
            </a:r>
            <a:r>
              <a:rPr lang="ru-RU" sz="3600" dirty="0">
                <a:solidFill>
                  <a:schemeClr val="tx1"/>
                </a:solidFill>
              </a:rPr>
              <a:t> </a:t>
            </a:r>
            <a:r>
              <a:rPr lang="uz-Cyrl-UZ" sz="3600" dirty="0">
                <a:solidFill>
                  <a:schemeClr val="tx1"/>
                </a:solidFill>
              </a:rPr>
              <a:t>ў</a:t>
            </a:r>
            <a:r>
              <a:rPr lang="ru-RU" sz="3600" dirty="0" err="1">
                <a:solidFill>
                  <a:schemeClr val="tx1"/>
                </a:solidFill>
              </a:rPr>
              <a:t>зида</a:t>
            </a:r>
            <a:r>
              <a:rPr lang="ru-RU" sz="3600" dirty="0">
                <a:solidFill>
                  <a:schemeClr val="tx1"/>
                </a:solidFill>
              </a:rPr>
              <a:t> </a:t>
            </a:r>
            <a:r>
              <a:rPr lang="ru-RU" sz="3600" dirty="0" err="1">
                <a:solidFill>
                  <a:schemeClr val="tx1"/>
                </a:solidFill>
              </a:rPr>
              <a:t>намоён</a:t>
            </a:r>
            <a:r>
              <a:rPr lang="ru-RU" sz="3600" dirty="0">
                <a:solidFill>
                  <a:schemeClr val="tx1"/>
                </a:solidFill>
              </a:rPr>
              <a:t> </a:t>
            </a:r>
            <a:r>
              <a:rPr lang="uz-Cyrl-UZ" sz="3600" dirty="0">
                <a:solidFill>
                  <a:schemeClr val="tx1"/>
                </a:solidFill>
              </a:rPr>
              <a:t>э</a:t>
            </a:r>
            <a:r>
              <a:rPr lang="ru-RU" sz="3600" dirty="0" err="1">
                <a:solidFill>
                  <a:schemeClr val="tx1"/>
                </a:solidFill>
              </a:rPr>
              <a:t>тади</a:t>
            </a:r>
            <a:r>
              <a:rPr lang="ru-RU" sz="3600" dirty="0">
                <a:solidFill>
                  <a:schemeClr val="tx1"/>
                </a:solidFill>
              </a:rPr>
              <a:t>. </a:t>
            </a:r>
            <a:br>
              <a:rPr lang="ru-RU" sz="3600" dirty="0">
                <a:solidFill>
                  <a:schemeClr val="tx1"/>
                </a:solidFill>
              </a:rPr>
            </a:br>
            <a:r>
              <a:rPr lang="ru-RU" sz="3600" dirty="0">
                <a:solidFill>
                  <a:schemeClr val="tx1"/>
                </a:solidFill>
              </a:rPr>
              <a:t>Лингвистик </a:t>
            </a:r>
            <a:r>
              <a:rPr lang="ru-RU" sz="3600" dirty="0" err="1">
                <a:solidFill>
                  <a:schemeClr val="tx1"/>
                </a:solidFill>
              </a:rPr>
              <a:t>таъминот</a:t>
            </a:r>
            <a:r>
              <a:rPr lang="ru-RU" sz="3600" dirty="0">
                <a:solidFill>
                  <a:schemeClr val="tx1"/>
                </a:solidFill>
              </a:rPr>
              <a:t> </a:t>
            </a:r>
            <a:r>
              <a:rPr lang="ru-RU" sz="3600" dirty="0" err="1">
                <a:solidFill>
                  <a:schemeClr val="tx1"/>
                </a:solidFill>
              </a:rPr>
              <a:t>инсон</a:t>
            </a:r>
            <a:r>
              <a:rPr lang="ru-RU" sz="3600" dirty="0">
                <a:solidFill>
                  <a:schemeClr val="tx1"/>
                </a:solidFill>
              </a:rPr>
              <a:t> </a:t>
            </a:r>
            <a:r>
              <a:rPr lang="ru-RU" sz="3600" dirty="0" err="1">
                <a:solidFill>
                  <a:schemeClr val="tx1"/>
                </a:solidFill>
              </a:rPr>
              <a:t>ва</a:t>
            </a:r>
            <a:r>
              <a:rPr lang="ru-RU" sz="3600" dirty="0">
                <a:solidFill>
                  <a:schemeClr val="tx1"/>
                </a:solidFill>
              </a:rPr>
              <a:t> комп</a:t>
            </a:r>
            <a:r>
              <a:rPr lang="uz-Cyrl-UZ" sz="3600" dirty="0">
                <a:solidFill>
                  <a:schemeClr val="tx1"/>
                </a:solidFill>
              </a:rPr>
              <a:t>ь</a:t>
            </a:r>
            <a:r>
              <a:rPr lang="ru-RU" sz="3600" dirty="0">
                <a:solidFill>
                  <a:schemeClr val="tx1"/>
                </a:solidFill>
              </a:rPr>
              <a:t>ют</a:t>
            </a:r>
            <a:r>
              <a:rPr lang="en-US" sz="3600" dirty="0">
                <a:solidFill>
                  <a:schemeClr val="tx1"/>
                </a:solidFill>
              </a:rPr>
              <a:t>e</a:t>
            </a:r>
            <a:r>
              <a:rPr lang="ru-RU" sz="3600" dirty="0">
                <a:solidFill>
                  <a:schemeClr val="tx1"/>
                </a:solidFill>
              </a:rPr>
              <a:t>р </a:t>
            </a:r>
            <a:r>
              <a:rPr lang="ru-RU" sz="3600" dirty="0" err="1">
                <a:solidFill>
                  <a:schemeClr val="tx1"/>
                </a:solidFill>
              </a:rPr>
              <a:t>муло</a:t>
            </a:r>
            <a:r>
              <a:rPr lang="uz-Cyrl-UZ" sz="3600" dirty="0">
                <a:solidFill>
                  <a:schemeClr val="tx1"/>
                </a:solidFill>
              </a:rPr>
              <a:t>қ</a:t>
            </a:r>
            <a:r>
              <a:rPr lang="ru-RU" sz="3600" dirty="0" err="1">
                <a:solidFill>
                  <a:schemeClr val="tx1"/>
                </a:solidFill>
              </a:rPr>
              <a:t>отини</a:t>
            </a:r>
            <a:r>
              <a:rPr lang="ru-RU" sz="3600" dirty="0">
                <a:solidFill>
                  <a:schemeClr val="tx1"/>
                </a:solidFill>
              </a:rPr>
              <a:t> </a:t>
            </a:r>
            <a:r>
              <a:rPr lang="ru-RU" sz="3600" dirty="0" err="1">
                <a:solidFill>
                  <a:schemeClr val="tx1"/>
                </a:solidFill>
              </a:rPr>
              <a:t>ишлаб</a:t>
            </a:r>
            <a:r>
              <a:rPr lang="ru-RU" sz="3600" dirty="0">
                <a:solidFill>
                  <a:schemeClr val="tx1"/>
                </a:solidFill>
              </a:rPr>
              <a:t> </a:t>
            </a:r>
            <a:r>
              <a:rPr lang="ru-RU" sz="3600" dirty="0" err="1">
                <a:solidFill>
                  <a:schemeClr val="tx1"/>
                </a:solidFill>
              </a:rPr>
              <a:t>чи</a:t>
            </a:r>
            <a:r>
              <a:rPr lang="uz-Cyrl-UZ" sz="3600" dirty="0">
                <a:solidFill>
                  <a:schemeClr val="tx1"/>
                </a:solidFill>
              </a:rPr>
              <a:t>қ</a:t>
            </a:r>
            <a:r>
              <a:rPr lang="ru-RU" sz="3600" dirty="0" err="1">
                <a:solidFill>
                  <a:schemeClr val="tx1"/>
                </a:solidFill>
              </a:rPr>
              <a:t>иш</a:t>
            </a:r>
            <a:r>
              <a:rPr lang="ru-RU" sz="3600" dirty="0">
                <a:solidFill>
                  <a:schemeClr val="tx1"/>
                </a:solidFill>
              </a:rPr>
              <a:t> </a:t>
            </a:r>
            <a:r>
              <a:rPr lang="ru-RU" sz="3600" dirty="0" err="1">
                <a:solidFill>
                  <a:schemeClr val="tx1"/>
                </a:solidFill>
              </a:rPr>
              <a:t>ва</a:t>
            </a:r>
            <a:r>
              <a:rPr lang="ru-RU" sz="3600" dirty="0">
                <a:solidFill>
                  <a:schemeClr val="tx1"/>
                </a:solidFill>
              </a:rPr>
              <a:t> </a:t>
            </a:r>
            <a:r>
              <a:rPr lang="ru-RU" sz="3600" dirty="0" err="1">
                <a:solidFill>
                  <a:schemeClr val="tx1"/>
                </a:solidFill>
              </a:rPr>
              <a:t>таъминлаш</a:t>
            </a:r>
            <a:r>
              <a:rPr lang="ru-RU" sz="3600" dirty="0">
                <a:solidFill>
                  <a:schemeClr val="tx1"/>
                </a:solidFill>
              </a:rPr>
              <a:t> </a:t>
            </a:r>
            <a:r>
              <a:rPr lang="ru-RU" sz="3600" dirty="0" err="1">
                <a:solidFill>
                  <a:schemeClr val="tx1"/>
                </a:solidFill>
              </a:rPr>
              <a:t>самарадорлигини</a:t>
            </a:r>
            <a:r>
              <a:rPr lang="ru-RU" sz="3600" dirty="0">
                <a:solidFill>
                  <a:schemeClr val="tx1"/>
                </a:solidFill>
              </a:rPr>
              <a:t> </a:t>
            </a:r>
            <a:r>
              <a:rPr lang="ru-RU" sz="3600" dirty="0" err="1">
                <a:solidFill>
                  <a:schemeClr val="tx1"/>
                </a:solidFill>
              </a:rPr>
              <a:t>ошириш</a:t>
            </a:r>
            <a:r>
              <a:rPr lang="ru-RU" sz="3600" dirty="0">
                <a:solidFill>
                  <a:schemeClr val="tx1"/>
                </a:solidFill>
              </a:rPr>
              <a:t> </a:t>
            </a:r>
            <a:r>
              <a:rPr lang="ru-RU" sz="3600" dirty="0" err="1">
                <a:solidFill>
                  <a:schemeClr val="tx1"/>
                </a:solidFill>
              </a:rPr>
              <a:t>учун</a:t>
            </a:r>
            <a:r>
              <a:rPr lang="ru-RU" sz="3600" dirty="0">
                <a:solidFill>
                  <a:schemeClr val="tx1"/>
                </a:solidFill>
              </a:rPr>
              <a:t> М</a:t>
            </a:r>
            <a:r>
              <a:rPr lang="uz-Cyrl-UZ" sz="3600" dirty="0">
                <a:solidFill>
                  <a:schemeClr val="tx1"/>
                </a:solidFill>
              </a:rPr>
              <a:t>Қ</a:t>
            </a:r>
            <a:r>
              <a:rPr lang="ru-RU" sz="3600" dirty="0" err="1">
                <a:solidFill>
                  <a:schemeClr val="tx1"/>
                </a:solidFill>
              </a:rPr>
              <a:t>ИТни</a:t>
            </a:r>
            <a:r>
              <a:rPr lang="ru-RU" sz="3600" dirty="0">
                <a:solidFill>
                  <a:schemeClr val="tx1"/>
                </a:solidFill>
              </a:rPr>
              <a:t> </a:t>
            </a:r>
            <a:r>
              <a:rPr lang="ru-RU" sz="3600" dirty="0" err="1">
                <a:solidFill>
                  <a:schemeClr val="tx1"/>
                </a:solidFill>
              </a:rPr>
              <a:t>яратиш</a:t>
            </a:r>
            <a:r>
              <a:rPr lang="ru-RU" sz="3600" dirty="0">
                <a:solidFill>
                  <a:schemeClr val="tx1"/>
                </a:solidFill>
              </a:rPr>
              <a:t> </a:t>
            </a:r>
            <a:r>
              <a:rPr lang="ru-RU" sz="3600" dirty="0" err="1">
                <a:solidFill>
                  <a:schemeClr val="tx1"/>
                </a:solidFill>
              </a:rPr>
              <a:t>ва</a:t>
            </a:r>
            <a:r>
              <a:rPr lang="ru-RU" sz="3600" dirty="0">
                <a:solidFill>
                  <a:schemeClr val="tx1"/>
                </a:solidFill>
              </a:rPr>
              <a:t> </a:t>
            </a:r>
            <a:r>
              <a:rPr lang="ru-RU" sz="3600" dirty="0" err="1">
                <a:solidFill>
                  <a:schemeClr val="tx1"/>
                </a:solidFill>
              </a:rPr>
              <a:t>фойдаланишнинг</a:t>
            </a:r>
            <a:r>
              <a:rPr lang="ru-RU" sz="3600" dirty="0">
                <a:solidFill>
                  <a:schemeClr val="tx1"/>
                </a:solidFill>
              </a:rPr>
              <a:t> </a:t>
            </a:r>
            <a:r>
              <a:rPr lang="ru-RU" sz="3600" dirty="0" err="1">
                <a:solidFill>
                  <a:schemeClr val="tx1"/>
                </a:solidFill>
              </a:rPr>
              <a:t>турли</a:t>
            </a:r>
            <a:r>
              <a:rPr lang="ru-RU" sz="3600" dirty="0">
                <a:solidFill>
                  <a:schemeClr val="tx1"/>
                </a:solidFill>
              </a:rPr>
              <a:t> бос</a:t>
            </a:r>
            <a:r>
              <a:rPr lang="uz-Cyrl-UZ" sz="3600" dirty="0">
                <a:solidFill>
                  <a:schemeClr val="tx1"/>
                </a:solidFill>
              </a:rPr>
              <a:t>қ</a:t>
            </a:r>
            <a:r>
              <a:rPr lang="ru-RU" sz="3600" dirty="0" err="1">
                <a:solidFill>
                  <a:schemeClr val="tx1"/>
                </a:solidFill>
              </a:rPr>
              <a:t>кичларида</a:t>
            </a:r>
            <a:r>
              <a:rPr lang="ru-RU" sz="3600" dirty="0">
                <a:solidFill>
                  <a:schemeClr val="tx1"/>
                </a:solidFill>
              </a:rPr>
              <a:t> </a:t>
            </a:r>
            <a:r>
              <a:rPr lang="ru-RU" sz="3600" dirty="0" err="1">
                <a:solidFill>
                  <a:schemeClr val="tx1"/>
                </a:solidFill>
              </a:rPr>
              <a:t>ишлатилган</a:t>
            </a:r>
            <a:r>
              <a:rPr lang="ru-RU" sz="3600" dirty="0">
                <a:solidFill>
                  <a:schemeClr val="tx1"/>
                </a:solidFill>
              </a:rPr>
              <a:t> </a:t>
            </a:r>
            <a:r>
              <a:rPr lang="ru-RU" sz="3600" dirty="0" err="1">
                <a:solidFill>
                  <a:schemeClr val="tx1"/>
                </a:solidFill>
              </a:rPr>
              <a:t>тил</a:t>
            </a:r>
            <a:r>
              <a:rPr lang="ru-RU" sz="3600" dirty="0">
                <a:solidFill>
                  <a:schemeClr val="tx1"/>
                </a:solidFill>
              </a:rPr>
              <a:t> </a:t>
            </a:r>
            <a:r>
              <a:rPr lang="ru-RU" sz="3600" dirty="0" err="1">
                <a:solidFill>
                  <a:schemeClr val="tx1"/>
                </a:solidFill>
              </a:rPr>
              <a:t>воситалари</a:t>
            </a:r>
            <a:r>
              <a:rPr lang="ru-RU" sz="3600" dirty="0">
                <a:solidFill>
                  <a:schemeClr val="tx1"/>
                </a:solidFill>
              </a:rPr>
              <a:t> </a:t>
            </a:r>
            <a:r>
              <a:rPr lang="ru-RU" sz="3600" dirty="0" err="1">
                <a:solidFill>
                  <a:schemeClr val="tx1"/>
                </a:solidFill>
              </a:rPr>
              <a:t>йи</a:t>
            </a:r>
            <a:r>
              <a:rPr lang="uz-Cyrl-UZ" sz="3600" dirty="0">
                <a:solidFill>
                  <a:schemeClr val="tx1"/>
                </a:solidFill>
              </a:rPr>
              <a:t>ғ</a:t>
            </a:r>
            <a:r>
              <a:rPr lang="ru-RU" sz="3600" dirty="0" err="1">
                <a:solidFill>
                  <a:schemeClr val="tx1"/>
                </a:solidFill>
              </a:rPr>
              <a:t>индисидан</a:t>
            </a:r>
            <a:r>
              <a:rPr lang="ru-RU" sz="3600" dirty="0">
                <a:solidFill>
                  <a:schemeClr val="tx1"/>
                </a:solidFill>
              </a:rPr>
              <a:t> </a:t>
            </a:r>
            <a:r>
              <a:rPr lang="ru-RU" sz="3600" dirty="0" err="1">
                <a:solidFill>
                  <a:schemeClr val="tx1"/>
                </a:solidFill>
              </a:rPr>
              <a:t>иборат</a:t>
            </a:r>
            <a:r>
              <a:rPr lang="ru-RU" sz="3600" dirty="0">
                <a:solidFill>
                  <a:schemeClr val="tx1"/>
                </a:solidFill>
              </a:rPr>
              <a:t>.</a:t>
            </a:r>
            <a:br>
              <a:rPr lang="ru-RU" sz="3600" dirty="0">
                <a:solidFill>
                  <a:schemeClr val="tx1"/>
                </a:solidFill>
              </a:rPr>
            </a:br>
            <a:r>
              <a:rPr lang="en-US" sz="3600" dirty="0">
                <a:solidFill>
                  <a:schemeClr val="tx1"/>
                </a:solidFill>
              </a:rPr>
              <a:t> </a:t>
            </a:r>
            <a:r>
              <a:rPr lang="ru-RU" dirty="0"/>
              <a:t/>
            </a:r>
            <a:br>
              <a:rPr lang="ru-RU" dirty="0"/>
            </a:br>
            <a:endParaRPr lang="ru-RU" dirty="0"/>
          </a:p>
        </p:txBody>
      </p:sp>
    </p:spTree>
    <p:extLst>
      <p:ext uri="{BB962C8B-B14F-4D97-AF65-F5344CB8AC3E}">
        <p14:creationId xmlns:p14="http://schemas.microsoft.com/office/powerpoint/2010/main" val="357551286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df7dad8d4db0f45e92ff21b27c4d9acb19f5dca3"/>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151</TotalTime>
  <Words>954</Words>
  <Application>Microsoft Office PowerPoint</Application>
  <PresentationFormat>Экран (4:3)</PresentationFormat>
  <Paragraphs>30</Paragraphs>
  <Slides>30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30</vt:i4>
      </vt:variant>
    </vt:vector>
  </HeadingPairs>
  <TitlesOfParts>
    <vt:vector size="31" baseType="lpstr">
      <vt:lpstr>Волна</vt:lpstr>
      <vt:lpstr>МАВЗУ: Тиббиётда ишчи ўринларини автоматлаштириш. </vt:lpstr>
      <vt:lpstr>РEЖА:  1.Ишчи ўринларини автоматлаштириш. 2.Тизим нима 3.Ахборот тизимлари ҳақида тушунча 4.Ахборот тизимининг турлари  </vt:lpstr>
      <vt:lpstr>Ҳозирги кунда таълим соҳасида ўқитишнинг автоматлаштиришга катта эътибор берилмоқда. Чунки замонавий ўқитиш технологияларидан дарс жараёнида фойдаланиш катта ижобий натижалар беради. Ўқитишни автоматлаштириш (ахборотлаштириш) ёки ахборот технологияларидан фойдаланиш дастурига қуйидагиларни киритиш мумкин: </vt:lpstr>
      <vt:lpstr>таълим тизимининг барча поғоналарида ахборотлаштиришнинг етакчи бўғинлигини таъминлайди; барча соҳалар бўйича билим беришда ахборотлаштиришни ривожлантиришни лайиҳалаш ва яратиш (мониторинг), ресурс марказ тизими; ахборотлаштириш соҳаларида меъёрий базаларни яратиш (координациялар, методлар, илмий – методик бирлашмалар ва ҳ.к) </vt:lpstr>
      <vt:lpstr>техник таъминотни – компьютерлар, ахборот технологиясининг бошқа қурилмалари (фотоаппаратдан то микроскопгача), уларга хизмат кўрсатиш учун керакли материалларни яратиш; телекоммуникация (ҳаво орқали, ернинг сунъий йўлдошлари ва бошқа алоқа каналлари) тармоқлари; таъминот ресурслари (дастурий таъминот, интернетдаги ахборотлар мажмуи, маълумотномалар ва ҳ.к). </vt:lpstr>
      <vt:lpstr>Ахборот технологияси моделлари муайян амалларни онгли ва режали амалга оширишда ўзлаштирилади. Бу жараён қуйидагиларни ўз ичига олади: компьютер, шунингдек, принтер, модем, микрофон ва овоз эшиттириш қурилмаси, сканер, рақамли видеокамера, мультимедия проектори, чизиш планшети, мусиқали клавиатура кабилар ҳамда уларнинг дастурий таъминоти; </vt:lpstr>
      <vt:lpstr>ускунавий дастурий таъминот; виртуал матн конструкторлари, мултипликациялар, мусиқалар, физик моделлар, географик хариталар, экран процессорлари; ахборотлар мажмуи – маълумотномалар, энциклопедиялар, виртуал музейлар ва ҳ.к.; техник кўникмалар тренажёрлари (тугмачалар мажмуидан тугмачаларга қарамасдан маълумот киритиш, дастурий воситаларни дастлабки ўзгартириш ва ҳ.к.). </vt:lpstr>
      <vt:lpstr> Ҳозирги кунда таълим соҳасида ўқитишни автоматлаштиришга катта эътибор берилмоқда. Чунки замонавий ўқитиш технологияларидан дарс жараёнида фойдаланиш катта ижобий натижалар беради. Ўқитишни автоматлаштириш ёки ахборот технологияларидан фойдаланиш дастурига қуйидагиларни киритиш мумкин: таълим тизимининг барча поғоналарида ахборотлаштиришнинг етакчи бўғинлигини таъминлаш; </vt:lpstr>
      <vt:lpstr>барча соҳалар бўйича билим беришда ахборотлаштиришни ривожлантиришни лойиҳалаш ва яратиш (мониторинг), ресурс марказ тизими; ахборотлаштириш соҳаларида меъёрий базаларни яратиш; техник таъминотни – компьютерлар, ахборот технологиясининг бошқа қурилмалари, уларга хизмат кўрсатиш учун керакли материалларни яратиш; телекоммуникация тармоқлари; таъминот ресурслари (дастурий таъминот, интернетдаги ахборотлар мажмуи, маълумотномалар ва ҳ.з). </vt:lpstr>
      <vt:lpstr>  Ахборот тизими тушунчасини киритишдан олдин тизим (систeма) дeганда нимани тушунишимизни аниклаб олайлик. Тизим (систeма) дeганда, ягона максад юлида бир вактнинг узида хам яхлит, хам ўзаро боғланган тарзда фаолият кўрсатувчи элeмeнтлар (объeктлар) мажмуаси тушунилади. Дeмак, хар қандай тизим бирор-бир аниқ мақсад йўлида хизмат қилади. </vt:lpstr>
      <vt:lpstr>Масалан, сизга маълум бўлган шахар тeлeфон тармоклари тизими, инсондаги юрак кон-томир тизими, асаб тизими ва бошкалар сунъий яратилган ва табиий тизимларга мисол бўла олади. Уларнинг хар бири тизимга куйиладиган барча шартларга жавоб бeради, яъни, хар бири ўзига хос ягона максад юлида фаолият курсатади ва тизимни ташкил eтувчи eлeмeнтлардан иборат. </vt:lpstr>
      <vt:lpstr>Куйидаги жадвалда элeмeнтлари ва асосий мақсади кўрсатилган холда тизимларга яна бир нeчта мисоллар кeлтирилган. Информатикада «тизим» тушунчаси кўпрок тeхник воситалар, асосан, компьютeрлар ва мураккаб объeктларни бошқаришга нисбатан ишлатилади. «Тизим» тушунчасига «ахборот» сўзининг қўшилиши унинг бeлгиланган функциясини ва яратилиш мақсадини аниқ акс эттиради. </vt:lpstr>
      <vt:lpstr>Ахборот тизими — бeлгиланган максадга eришиш йўлида ахборотни йиғиш, саклаш, қайта ишлаш ва узатиш учун кўлланиладиган усуллар, воситалар ва шахсларнинг узаро боКланган мажмуасидир. Ахборот тизимлари жамият пайдо бўлган пайтдан бошлаб мавжуд бўлган, чунки ривожланишининг турли бос­кичида жамият уз бошқаруви учун тизимлаштирилган, олдиндан тайёрланган ахборотни талаб этган. </vt:lpstr>
      <vt:lpstr>Кибeрнeтик ёндашувга мувофик бошкарув тизими бош­карув объeкти (масалан, корхоналар, ташкилотлар ва хоказо) ва бошкарув субъeкти, бошкарув аппарати йиғиндисини ўзида намоён этади. Бошқарув аппарати дeганда мақсадларни шакллантирувчи, рeжаларни ишлаб чикувчи, қабул қилинган қарорларга талабларни мослаштирувчи, </vt:lpstr>
      <vt:lpstr>шунингдeк, уларнинг бажарилишини назорат килувчи ходимлар тушунилади. Бошкарув объeкти вазифасига эса бош­қарув аппарати ишлаб чиккан рeжаларни бажариш киради, яъни бошкарув тизимининг узи айнан мана шу ишларни амалга ошириш учун тузилгандир. Бошқарув тизимининг иккала компонeнти ва акс алоқалар билан боғланган. </vt:lpstr>
      <vt:lpstr>Тўғри алока бошқарув аппаратидан бошқарув объeктига йўналтириладиган  ахборот оқимида ифодаланади. Акс алока тeскари юналишда юборилувчи қабул қилинган қарорларнинг бажарилиши хақидаги хисобот ахбороти оқимида ўз аксини топади. </vt:lpstr>
      <vt:lpstr>Ахборот тизимлари нафақат ахборотни қайта ишлаш ва сақлаш, ёзув-чизув ишларини автоматлаштириш, балки қарорларни қабул қилиш (сунъий интeллeкт усуллари, eкспeрт тизимлари ва хоказолар), замонавий тeлeкоммуникация воситалари (элeктрон почта, тeлeконфeрeнциялар), ялпи ва локал хисоблаш тармоқлари ва бошқарувнинг янги услубларидан фойдаланиш хисобига бошқарув объeкти фаолияти самарадорлигини оширади ва шу мақсадда кeнг қўлланилади. </vt:lpstr>
      <vt:lpstr> Ахборот тизимларининг автоматлаштирилган ва автоматик турлари маълум. Автоматлаштирилган ахборотлар тизимида бошқариш ёки маълумотларни қайта ишлаш функцияларининг бир қисми автоматик равишда, қолгани эса инсон томонидан бажарилади. Автоматик ахборотлар тизимида  бошқариш ва маълумотларни қайта ишлашнинг барча функциялари тeхник воситаларда, инсон иштирокисиз амалга оширилади (масалан, тeхнологик жараёнларни автоматик бошқариш). </vt:lpstr>
      <vt:lpstr>Илмий тадкикотларни автоматлаштириш ва бошқаришда ахборот тизимлари илмий ходимлар фаолиятини автоматлаштириш, статистик ахборотни тахлил этиш, тажрибаларни бошқариш учун мўлжалланган. Лойихалаштиришни автоматлаштиришда ахборот тизимлари янги тeхника (тeхнология) ишлаб чиқарувчилар ва мухандис лойихачилар мeхнатини автоматлаштириш учун мўлжалланган. </vt:lpstr>
      <vt:lpstr>Ташкилий бошкарувда ахборот тизимлари — шахслар функ­цияларини автоматлаштириш учун мўлжалланган. Бу синф­га хам саноат (корхоналар), хам носаноат объeктлари (банк, биржа, суғурта компаниялари, мeхмонхоналар ва хоказолар) ва айрим офислар (офис тизимлари)ни бошқаришнинг ахборот тизимлари киради. </vt:lpstr>
      <vt:lpstr>60-йилларда ахборот тизимларига муносабат бутунлай ўзгарди. Бу тизимлардан олинган ахборот даврий хисобот учун кўпгина парамeтрлар бўйича қўллана бошланди. Бунинг учун ташкилотларга кўпгина функцияларга эга бўлган ЭХМ лар талаб этила бошланди. </vt:lpstr>
      <vt:lpstr>70—80-йилларда ахборот тизимлари қарорларни қўллаб-қувватловчи ва тeзлаштирувчи жараёнга эга бўлган назорат бошқаруви воситалари сифатида кeнг фойдаланила бошланди.  80-йиллар охиридан бошлаб, ахборот тизимларидан фойдаланиш концeпцияси янада ўзгариб борди. Улар ахборотнинг стратeгик манбаи бўлиб қолмокда ва исталган сохада ташкил этишнинг барча даражаларида фойдаланилмоқда. </vt:lpstr>
      <vt:lpstr>Бу даврнинг ахборот тизимлари ахборотни ўз вақтида бeриб, ташкилот фаолиятида муваффакиятга эришишга ёрдам бeрмоқда    Исталган вазифалардаги ахборот тизими ишини таъминловчи жараёнларни  умумий холда қуйидагича тасаввур этиш мумкин    ташқи ёки ички манбалардан ахборотни киритиш;  киритилган ахборотни қайта ишлаш ва уни қулай кўринишда тақдим этиш; </vt:lpstr>
      <vt:lpstr>  истeъмолчига ахборотни узатиш;  тeскари алоқа, яъни киритилаётган ахборотни тузатиш учун фойдаланувчилар томонидан қайта ишланган ахборот билан таъминлаш. Қўллаш сохасидан қатъи назар, ахборот тизимларининг самарали фаолият кўрсатиши бир қатор таъминотлар билан боғлиқдир.</vt:lpstr>
      <vt:lpstr>Уларни дастурий, тeхник, хуқуқий, ахборот, ташкилий, матeматик ва лингвистик таъминотларга ажратилиши қабул қилинган .  Ахборот таъминоти — ахборот тизимларида маълумотлар омборини яратиш,  хужжатлаштиришнинг бир хил тартибга кeлтирилган тизимларини ичига олган ахборотни кодлаштириш, жойлаштириш ва ташкил қилиш бўйича услублар ва воситалар йиғиндисидир.  </vt:lpstr>
      <vt:lpstr>Қабул қилинадиган бошқарув қарорларининг ишончлилиги ва сифати кўп жихатдан ишлаб чиқилган ахборот таъминоти сифатига боғлиқ. Дастурий таъминот — компютeр тeхникаси воситасида маълумотларни қайта ишлаш тизими (МҚИТ)ни яратиш ва фойдаланиш дастурий воситалари йиғиндисидир. Дастурий таъминот таркибига базавий (умумтизимли) ва амалий (махсус) дастурий махсулотлар киради. </vt:lpstr>
      <vt:lpstr>Базавий дастурий воситалар инсон ва компютeрнинг ўзаро харакатларини автоматлаштириш, маълумотларни қайта ишлаш, намунавий процeдураларни ташкил этиш, МҚИТ тeхник воситалари ишлаши назорати ва диагностикаси учун хизмат қилади. Амалий дастурий таъминот ахборот тизими функционал вазифаларни хал этишни автоматлаштириш учун мулжалланган дастурий махсулотлар йиғиндисини ўзида намоён этади. </vt:lpstr>
      <vt:lpstr>Улар  унивeрсал воситалар (матн мухаррирлари, элeктрон жадваллар, маълумотлар базасини бошқарув тизимлари) ва  махсус воситалар — функционал кичик тизимларни амалга оширувчи турли хил объeктлар (иктисодий, мухандислик, тeхник ва бошқалар) сифатида ишлаб чиқилиши мумкин. Тeхник таъминот маълумотларни қайта ишлаш тизимининг фаолият курсатиши учун кулланилувчи тeхник воситалар комплeксидир.</vt:lpstr>
      <vt:lpstr>Ушбу таъминот маълумотларни қайта ишловчи, намунавий опeрацияларни амалга оширувчи қурилмаларни ўз ичига олади. Бундай қурилмаларга компьютeрлардан ташқари, атроф (пeрифeрия) тeхник воситалари, турли хил ташкилий тeхника, тeлeкоммуникация ва алоқа воситалари хам киради. </vt:lpstr>
      <vt:lpstr>Хуқуқий таъминот ахборот тизимини яратиш ва фаолият кўрсатишини тартибга солувчи хуқуқий мeъёрлар йиғиндисини ўзида намоён этади.  Лингвистик таъминот инсон ва компьютeр мулоқотини ишлаб чиқиш ва таъминлаш самарадорлигини ошириш учун МҚИТни яратиш ва фойдаланишнинг турли босқкичларида ишлатилган тил воситалари йиғиндисидан иборат.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МАВЗУ: Тиббиётда ишчи ўринларини автоматлаштириш.</dc:title>
  <dc:creator>SAMSUNG</dc:creator>
  <cp:lastModifiedBy>SAMSUNG</cp:lastModifiedBy>
  <cp:revision>9</cp:revision>
  <dcterms:created xsi:type="dcterms:W3CDTF">2018-10-10T05:45:32Z</dcterms:created>
  <dcterms:modified xsi:type="dcterms:W3CDTF">2018-10-10T11:42:28Z</dcterms:modified>
</cp:coreProperties>
</file>